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59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1" r:id="rId12"/>
    <p:sldId id="267" r:id="rId13"/>
    <p:sldId id="256" r:id="rId14"/>
    <p:sldId id="269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F7DED-29C6-4A01-920B-1146B67EF503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1ED8B-E983-4EFC-B132-B637C9BE3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942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BDC991-145D-4286-A9A2-9AE3DF789D8A}" type="slidenum">
              <a:rPr lang="zh-CN" altLang="en-US" sz="1200" smtClean="0">
                <a:latin typeface="Arial" pitchFamily="34" charset="0"/>
                <a:cs typeface="Arial" pitchFamily="34" charset="0"/>
              </a:rPr>
              <a:pPr eaLnBrk="1" hangingPunct="1"/>
              <a:t>3</a:t>
            </a:fld>
            <a:endParaRPr lang="zh-CN" altLang="en-US" sz="12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962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7AD928-42E3-435D-98E6-3EAF403F75CE}" type="slidenum">
              <a:rPr lang="zh-CN" altLang="en-US" sz="1200" smtClean="0">
                <a:latin typeface="Arial" pitchFamily="34" charset="0"/>
                <a:cs typeface="Arial" pitchFamily="34" charset="0"/>
              </a:rPr>
              <a:pPr eaLnBrk="1" hangingPunct="1"/>
              <a:t>6</a:t>
            </a:fld>
            <a:endParaRPr lang="zh-CN" altLang="en-US" sz="12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597ceaa9d2_0_4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597ceaa9d2_0_49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962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7AD928-42E3-435D-98E6-3EAF403F75CE}" type="slidenum">
              <a:rPr lang="zh-CN" altLang="en-US" sz="1200" smtClean="0">
                <a:latin typeface="Arial" pitchFamily="34" charset="0"/>
                <a:cs typeface="Arial" pitchFamily="34" charset="0"/>
              </a:rPr>
              <a:pPr eaLnBrk="1" hangingPunct="1"/>
              <a:t>8</a:t>
            </a:fld>
            <a:endParaRPr lang="zh-CN" altLang="en-US" sz="12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59684f9cd4_0_58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59684f9cd4_0_58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962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7AD928-42E3-435D-98E6-3EAF403F75CE}" type="slidenum">
              <a:rPr lang="zh-CN" altLang="en-US" sz="1200" smtClean="0">
                <a:latin typeface="Arial" pitchFamily="34" charset="0"/>
                <a:cs typeface="Arial" pitchFamily="34" charset="0"/>
              </a:rPr>
              <a:pPr eaLnBrk="1" hangingPunct="1"/>
              <a:t>10</a:t>
            </a:fld>
            <a:endParaRPr lang="zh-CN" altLang="en-US" sz="12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962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7AD928-42E3-435D-98E6-3EAF403F75CE}" type="slidenum">
              <a:rPr lang="zh-CN" altLang="en-US" sz="1200" smtClean="0">
                <a:latin typeface="Arial" pitchFamily="34" charset="0"/>
                <a:cs typeface="Arial" pitchFamily="34" charset="0"/>
              </a:rPr>
              <a:pPr eaLnBrk="1" hangingPunct="1"/>
              <a:t>12</a:t>
            </a:fld>
            <a:endParaRPr lang="zh-CN" altLang="en-US" sz="12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1ED8B-E983-4EFC-B132-B637C9BE37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7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B263-1E44-4706-945E-A0AB0C11CA2C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434-9746-46CF-AE2B-2D087914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B263-1E44-4706-945E-A0AB0C11CA2C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434-9746-46CF-AE2B-2D087914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9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B263-1E44-4706-945E-A0AB0C11CA2C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434-9746-46CF-AE2B-2D087914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43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3">
  <p:cSld name="THREE COLUMNS 3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481175" y="4784533"/>
            <a:ext cx="18573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title" idx="2"/>
          </p:nvPr>
        </p:nvSpPr>
        <p:spPr>
          <a:xfrm>
            <a:off x="712050" y="583133"/>
            <a:ext cx="29313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title" idx="3"/>
          </p:nvPr>
        </p:nvSpPr>
        <p:spPr>
          <a:xfrm>
            <a:off x="3643350" y="4784533"/>
            <a:ext cx="18573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title" idx="4"/>
          </p:nvPr>
        </p:nvSpPr>
        <p:spPr>
          <a:xfrm>
            <a:off x="5805525" y="4784533"/>
            <a:ext cx="18573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1"/>
          </p:nvPr>
        </p:nvSpPr>
        <p:spPr>
          <a:xfrm>
            <a:off x="1681125" y="3738833"/>
            <a:ext cx="1457400" cy="1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5"/>
          </p:nvPr>
        </p:nvSpPr>
        <p:spPr>
          <a:xfrm>
            <a:off x="3843299" y="2976833"/>
            <a:ext cx="1457400" cy="1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ubTitle" idx="6"/>
          </p:nvPr>
        </p:nvSpPr>
        <p:spPr>
          <a:xfrm>
            <a:off x="6005474" y="2024333"/>
            <a:ext cx="1457400" cy="1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448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S 1">
  <p:cSld name="THREE COLUMS 1">
    <p:bg>
      <p:bgPr>
        <a:solidFill>
          <a:srgbClr val="F9C5BB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324438" y="3409067"/>
            <a:ext cx="25713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3504425" y="4431467"/>
            <a:ext cx="2211300" cy="1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 idx="2"/>
          </p:nvPr>
        </p:nvSpPr>
        <p:spPr>
          <a:xfrm>
            <a:off x="5847388" y="3409067"/>
            <a:ext cx="25713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3"/>
          </p:nvPr>
        </p:nvSpPr>
        <p:spPr>
          <a:xfrm>
            <a:off x="6027388" y="4431467"/>
            <a:ext cx="2211300" cy="1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 idx="4"/>
          </p:nvPr>
        </p:nvSpPr>
        <p:spPr>
          <a:xfrm>
            <a:off x="720000" y="589667"/>
            <a:ext cx="29313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title" idx="5"/>
          </p:nvPr>
        </p:nvSpPr>
        <p:spPr>
          <a:xfrm>
            <a:off x="725313" y="3409067"/>
            <a:ext cx="25713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6"/>
          </p:nvPr>
        </p:nvSpPr>
        <p:spPr>
          <a:xfrm>
            <a:off x="905300" y="4431467"/>
            <a:ext cx="2211300" cy="1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846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B263-1E44-4706-945E-A0AB0C11CA2C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434-9746-46CF-AE2B-2D087914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0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B263-1E44-4706-945E-A0AB0C11CA2C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434-9746-46CF-AE2B-2D087914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2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B263-1E44-4706-945E-A0AB0C11CA2C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434-9746-46CF-AE2B-2D087914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3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B263-1E44-4706-945E-A0AB0C11CA2C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434-9746-46CF-AE2B-2D087914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3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B263-1E44-4706-945E-A0AB0C11CA2C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434-9746-46CF-AE2B-2D087914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2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B263-1E44-4706-945E-A0AB0C11CA2C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434-9746-46CF-AE2B-2D087914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3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B263-1E44-4706-945E-A0AB0C11CA2C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434-9746-46CF-AE2B-2D087914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5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B263-1E44-4706-945E-A0AB0C11CA2C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1434-9746-46CF-AE2B-2D087914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6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7B263-1E44-4706-945E-A0AB0C11CA2C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01434-9746-46CF-AE2B-2D0879141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4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6601909" cy="4410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90587"/>
            <a:ext cx="7620000" cy="5076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557"/>
            <a:ext cx="9144000" cy="6106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823899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3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925" y="1889125"/>
            <a:ext cx="5337175" cy="3489325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2339975" y="2355850"/>
            <a:ext cx="1782763" cy="116046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353" y="2153508"/>
              <a:ext cx="909952" cy="19059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" name="组合 11"/>
          <p:cNvGrpSpPr>
            <a:grpSpLocks/>
          </p:cNvGrpSpPr>
          <p:nvPr/>
        </p:nvGrpSpPr>
        <p:grpSpPr bwMode="auto">
          <a:xfrm>
            <a:off x="3819525" y="5237163"/>
            <a:ext cx="1346200" cy="877887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369" y="4251831"/>
              <a:ext cx="687546" cy="143972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5" name="组合 14"/>
          <p:cNvGrpSpPr>
            <a:grpSpLocks/>
          </p:cNvGrpSpPr>
          <p:nvPr/>
        </p:nvGrpSpPr>
        <p:grpSpPr bwMode="auto">
          <a:xfrm>
            <a:off x="6249988" y="4613275"/>
            <a:ext cx="422275" cy="1027113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3879" y="3856793"/>
              <a:ext cx="392787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6" name="组合 17"/>
          <p:cNvGrpSpPr>
            <a:grpSpLocks/>
          </p:cNvGrpSpPr>
          <p:nvPr/>
        </p:nvGrpSpPr>
        <p:grpSpPr bwMode="auto">
          <a:xfrm>
            <a:off x="6405563" y="5419725"/>
            <a:ext cx="712787" cy="46831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427" y="4215919"/>
              <a:ext cx="363379" cy="7608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9" name="组合 20"/>
          <p:cNvGrpSpPr>
            <a:grpSpLocks/>
          </p:cNvGrpSpPr>
          <p:nvPr/>
        </p:nvGrpSpPr>
        <p:grpSpPr bwMode="auto">
          <a:xfrm>
            <a:off x="5118100" y="2817813"/>
            <a:ext cx="422275" cy="1027112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7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1" y="2503770"/>
              <a:ext cx="392787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2" name="组合 23"/>
          <p:cNvGrpSpPr>
            <a:grpSpLocks/>
          </p:cNvGrpSpPr>
          <p:nvPr/>
        </p:nvGrpSpPr>
        <p:grpSpPr bwMode="auto">
          <a:xfrm>
            <a:off x="5338763" y="3543300"/>
            <a:ext cx="727075" cy="46831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016" y="2846820"/>
              <a:ext cx="371083" cy="77273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5" name="组合 26"/>
          <p:cNvGrpSpPr>
            <a:grpSpLocks/>
          </p:cNvGrpSpPr>
          <p:nvPr/>
        </p:nvGrpSpPr>
        <p:grpSpPr bwMode="auto">
          <a:xfrm>
            <a:off x="7588250" y="1666875"/>
            <a:ext cx="422275" cy="1027113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255" y="1605571"/>
              <a:ext cx="392787" cy="9369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8" name="组合 29"/>
          <p:cNvGrpSpPr>
            <a:grpSpLocks/>
          </p:cNvGrpSpPr>
          <p:nvPr/>
        </p:nvGrpSpPr>
        <p:grpSpPr bwMode="auto">
          <a:xfrm>
            <a:off x="7119938" y="1658938"/>
            <a:ext cx="350837" cy="968375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2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581" y="1627728"/>
              <a:ext cx="370298" cy="7617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1" name="组合 32"/>
          <p:cNvGrpSpPr>
            <a:grpSpLocks/>
          </p:cNvGrpSpPr>
          <p:nvPr/>
        </p:nvGrpSpPr>
        <p:grpSpPr bwMode="auto">
          <a:xfrm>
            <a:off x="7632700" y="2389188"/>
            <a:ext cx="2038350" cy="1398587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4227" y="2266748"/>
              <a:ext cx="1039817" cy="22977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4" name="组合 35"/>
          <p:cNvGrpSpPr>
            <a:grpSpLocks/>
          </p:cNvGrpSpPr>
          <p:nvPr/>
        </p:nvGrpSpPr>
        <p:grpSpPr bwMode="auto">
          <a:xfrm rot="2799594" flipH="1">
            <a:off x="5026819" y="386557"/>
            <a:ext cx="1398587" cy="203835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1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28583" y="-2130665"/>
              <a:ext cx="1252488" cy="22858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7" name="组合 4"/>
          <p:cNvGrpSpPr>
            <a:grpSpLocks/>
          </p:cNvGrpSpPr>
          <p:nvPr/>
        </p:nvGrpSpPr>
        <p:grpSpPr bwMode="auto">
          <a:xfrm>
            <a:off x="-598488" y="-104775"/>
            <a:ext cx="5211763" cy="6410325"/>
            <a:chOff x="1001374" y="-370703"/>
            <a:chExt cx="6695744" cy="6175701"/>
          </a:xfrm>
        </p:grpSpPr>
        <p:pic>
          <p:nvPicPr>
            <p:cNvPr id="70674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" r="4333" b="1430"/>
            <a:stretch>
              <a:fillRect/>
            </a:stretch>
          </p:blipFill>
          <p:spPr bwMode="auto"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椭圆 6"/>
            <p:cNvSpPr/>
            <p:nvPr/>
          </p:nvSpPr>
          <p:spPr>
            <a:xfrm>
              <a:off x="2516738" y="894108"/>
              <a:ext cx="3648701" cy="3649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-674688" y="231775"/>
            <a:ext cx="8470901" cy="615950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sym typeface="+mn-lt"/>
              </a:rPr>
              <a:t>II. </a:t>
            </a:r>
            <a:r>
              <a:rPr lang="vi-VN" sz="3200" b="1" dirty="0">
                <a:effectLst/>
              </a:rPr>
              <a:t>TÌM HIỂU CHI TIẾT</a:t>
            </a:r>
            <a:endParaRPr lang="zh-CN" altLang="en-US" sz="3200" b="1" dirty="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606425"/>
            <a:ext cx="2247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270250"/>
            <a:ext cx="1125537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219200" y="1643063"/>
            <a:ext cx="1685925" cy="29321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SG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804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41" descr="未标题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5562600"/>
            <a:ext cx="91503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Callout 5"/>
          <p:cNvSpPr/>
          <p:nvPr/>
        </p:nvSpPr>
        <p:spPr>
          <a:xfrm>
            <a:off x="762000" y="762000"/>
            <a:ext cx="3657600" cy="4191000"/>
          </a:xfrm>
          <a:prstGeom prst="righ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→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7" name="Left Arrow Callout 6"/>
          <p:cNvSpPr/>
          <p:nvPr/>
        </p:nvSpPr>
        <p:spPr>
          <a:xfrm>
            <a:off x="4419600" y="762000"/>
            <a:ext cx="4114799" cy="4267200"/>
          </a:xfrm>
          <a:prstGeom prst="lef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326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925" y="1889125"/>
            <a:ext cx="5337175" cy="3489325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2339975" y="2355850"/>
            <a:ext cx="1782763" cy="116046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353" y="2153508"/>
              <a:ext cx="909952" cy="19059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" name="组合 11"/>
          <p:cNvGrpSpPr>
            <a:grpSpLocks/>
          </p:cNvGrpSpPr>
          <p:nvPr/>
        </p:nvGrpSpPr>
        <p:grpSpPr bwMode="auto">
          <a:xfrm>
            <a:off x="3819525" y="5237163"/>
            <a:ext cx="1346200" cy="877887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369" y="4251831"/>
              <a:ext cx="687546" cy="143972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5" name="组合 14"/>
          <p:cNvGrpSpPr>
            <a:grpSpLocks/>
          </p:cNvGrpSpPr>
          <p:nvPr/>
        </p:nvGrpSpPr>
        <p:grpSpPr bwMode="auto">
          <a:xfrm>
            <a:off x="6249988" y="4613275"/>
            <a:ext cx="422275" cy="1027113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3879" y="3856793"/>
              <a:ext cx="392787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6" name="组合 17"/>
          <p:cNvGrpSpPr>
            <a:grpSpLocks/>
          </p:cNvGrpSpPr>
          <p:nvPr/>
        </p:nvGrpSpPr>
        <p:grpSpPr bwMode="auto">
          <a:xfrm>
            <a:off x="6405563" y="5419725"/>
            <a:ext cx="712787" cy="46831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427" y="4215919"/>
              <a:ext cx="363379" cy="7608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9" name="组合 20"/>
          <p:cNvGrpSpPr>
            <a:grpSpLocks/>
          </p:cNvGrpSpPr>
          <p:nvPr/>
        </p:nvGrpSpPr>
        <p:grpSpPr bwMode="auto">
          <a:xfrm>
            <a:off x="5118100" y="2817813"/>
            <a:ext cx="422275" cy="1027112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7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1" y="2503770"/>
              <a:ext cx="392787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2" name="组合 23"/>
          <p:cNvGrpSpPr>
            <a:grpSpLocks/>
          </p:cNvGrpSpPr>
          <p:nvPr/>
        </p:nvGrpSpPr>
        <p:grpSpPr bwMode="auto">
          <a:xfrm>
            <a:off x="5338763" y="3543300"/>
            <a:ext cx="727075" cy="46831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016" y="2846820"/>
              <a:ext cx="371083" cy="77273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5" name="组合 26"/>
          <p:cNvGrpSpPr>
            <a:grpSpLocks/>
          </p:cNvGrpSpPr>
          <p:nvPr/>
        </p:nvGrpSpPr>
        <p:grpSpPr bwMode="auto">
          <a:xfrm>
            <a:off x="7588250" y="1666875"/>
            <a:ext cx="422275" cy="1027113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255" y="1605571"/>
              <a:ext cx="392787" cy="9369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8" name="组合 29"/>
          <p:cNvGrpSpPr>
            <a:grpSpLocks/>
          </p:cNvGrpSpPr>
          <p:nvPr/>
        </p:nvGrpSpPr>
        <p:grpSpPr bwMode="auto">
          <a:xfrm>
            <a:off x="7119938" y="1658938"/>
            <a:ext cx="350837" cy="968375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2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581" y="1627728"/>
              <a:ext cx="370298" cy="7617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1" name="组合 32"/>
          <p:cNvGrpSpPr>
            <a:grpSpLocks/>
          </p:cNvGrpSpPr>
          <p:nvPr/>
        </p:nvGrpSpPr>
        <p:grpSpPr bwMode="auto">
          <a:xfrm>
            <a:off x="7632700" y="2389188"/>
            <a:ext cx="2038350" cy="1398587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4227" y="2266748"/>
              <a:ext cx="1039817" cy="22977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4" name="组合 35"/>
          <p:cNvGrpSpPr>
            <a:grpSpLocks/>
          </p:cNvGrpSpPr>
          <p:nvPr/>
        </p:nvGrpSpPr>
        <p:grpSpPr bwMode="auto">
          <a:xfrm rot="2799594" flipH="1">
            <a:off x="5026819" y="386557"/>
            <a:ext cx="1398587" cy="203835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1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28583" y="-2130665"/>
              <a:ext cx="1252488" cy="22858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7" name="组合 4"/>
          <p:cNvGrpSpPr>
            <a:grpSpLocks/>
          </p:cNvGrpSpPr>
          <p:nvPr/>
        </p:nvGrpSpPr>
        <p:grpSpPr bwMode="auto">
          <a:xfrm>
            <a:off x="-598488" y="-104775"/>
            <a:ext cx="5211763" cy="6410325"/>
            <a:chOff x="1001374" y="-370703"/>
            <a:chExt cx="6695744" cy="6175701"/>
          </a:xfrm>
        </p:grpSpPr>
        <p:pic>
          <p:nvPicPr>
            <p:cNvPr id="70674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" r="4333" b="1430"/>
            <a:stretch>
              <a:fillRect/>
            </a:stretch>
          </p:blipFill>
          <p:spPr bwMode="auto"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椭圆 6"/>
            <p:cNvSpPr/>
            <p:nvPr/>
          </p:nvSpPr>
          <p:spPr>
            <a:xfrm>
              <a:off x="2516738" y="894108"/>
              <a:ext cx="3648701" cy="3649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-674688" y="231775"/>
            <a:ext cx="8470901" cy="615950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sym typeface="+mn-lt"/>
              </a:rPr>
              <a:t>II. </a:t>
            </a:r>
            <a:r>
              <a:rPr lang="vi-VN" sz="3200" b="1" dirty="0">
                <a:effectLst/>
              </a:rPr>
              <a:t>TÌM HIỂU CHI TIẾT</a:t>
            </a:r>
            <a:endParaRPr lang="zh-CN" altLang="en-US" sz="3200" b="1" dirty="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606425"/>
            <a:ext cx="2247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270250"/>
            <a:ext cx="1125537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219200" y="1643063"/>
            <a:ext cx="1685925" cy="29321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endParaRPr lang="en-SG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911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Predefined Process 3"/>
          <p:cNvSpPr/>
          <p:nvPr/>
        </p:nvSpPr>
        <p:spPr>
          <a:xfrm>
            <a:off x="533400" y="152400"/>
            <a:ext cx="8153400" cy="6324600"/>
          </a:xfrm>
          <a:prstGeom prst="flowChartPredefined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…).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)…</a:t>
            </a:r>
          </a:p>
          <a:p>
            <a:pPr algn="ctr"/>
            <a:endParaRPr lang="en-US" dirty="0"/>
          </a:p>
        </p:txBody>
      </p:sp>
      <p:sp>
        <p:nvSpPr>
          <p:cNvPr id="5" name="Google Shape;505;p38"/>
          <p:cNvSpPr/>
          <p:nvPr/>
        </p:nvSpPr>
        <p:spPr>
          <a:xfrm>
            <a:off x="-130377" y="3635941"/>
            <a:ext cx="1501977" cy="4347987"/>
          </a:xfrm>
          <a:custGeom>
            <a:avLst/>
            <a:gdLst/>
            <a:ahLst/>
            <a:cxnLst/>
            <a:rect l="l" t="t" r="r" b="b"/>
            <a:pathLst>
              <a:path w="25094" h="45127" extrusionOk="0">
                <a:moveTo>
                  <a:pt x="4644" y="399"/>
                </a:moveTo>
                <a:lnTo>
                  <a:pt x="4644" y="468"/>
                </a:lnTo>
                <a:cubicBezTo>
                  <a:pt x="4991" y="884"/>
                  <a:pt x="5199" y="1508"/>
                  <a:pt x="5130" y="2132"/>
                </a:cubicBezTo>
                <a:cubicBezTo>
                  <a:pt x="5060" y="2063"/>
                  <a:pt x="5060" y="1993"/>
                  <a:pt x="4991" y="1855"/>
                </a:cubicBezTo>
                <a:cubicBezTo>
                  <a:pt x="4991" y="1832"/>
                  <a:pt x="4976" y="1824"/>
                  <a:pt x="4955" y="1824"/>
                </a:cubicBezTo>
                <a:cubicBezTo>
                  <a:pt x="4914" y="1824"/>
                  <a:pt x="4852" y="1855"/>
                  <a:pt x="4852" y="1855"/>
                </a:cubicBezTo>
                <a:lnTo>
                  <a:pt x="4852" y="1924"/>
                </a:lnTo>
                <a:cubicBezTo>
                  <a:pt x="4783" y="1785"/>
                  <a:pt x="4644" y="1577"/>
                  <a:pt x="4644" y="1508"/>
                </a:cubicBezTo>
                <a:cubicBezTo>
                  <a:pt x="4506" y="1162"/>
                  <a:pt x="4506" y="746"/>
                  <a:pt x="4644" y="399"/>
                </a:cubicBezTo>
                <a:close/>
                <a:moveTo>
                  <a:pt x="1868" y="850"/>
                </a:moveTo>
                <a:cubicBezTo>
                  <a:pt x="2164" y="850"/>
                  <a:pt x="2797" y="1520"/>
                  <a:pt x="2911" y="1577"/>
                </a:cubicBezTo>
                <a:lnTo>
                  <a:pt x="2981" y="1716"/>
                </a:lnTo>
                <a:cubicBezTo>
                  <a:pt x="2842" y="1577"/>
                  <a:pt x="2704" y="1508"/>
                  <a:pt x="2565" y="1508"/>
                </a:cubicBezTo>
                <a:cubicBezTo>
                  <a:pt x="2545" y="1488"/>
                  <a:pt x="2524" y="1479"/>
                  <a:pt x="2506" y="1479"/>
                </a:cubicBezTo>
                <a:cubicBezTo>
                  <a:pt x="2461" y="1479"/>
                  <a:pt x="2426" y="1528"/>
                  <a:pt x="2426" y="1577"/>
                </a:cubicBezTo>
                <a:cubicBezTo>
                  <a:pt x="2426" y="1785"/>
                  <a:pt x="2496" y="1924"/>
                  <a:pt x="2634" y="2132"/>
                </a:cubicBezTo>
                <a:lnTo>
                  <a:pt x="2773" y="2132"/>
                </a:lnTo>
                <a:cubicBezTo>
                  <a:pt x="2773" y="1993"/>
                  <a:pt x="2704" y="1924"/>
                  <a:pt x="2704" y="1785"/>
                </a:cubicBezTo>
                <a:lnTo>
                  <a:pt x="2704" y="1785"/>
                </a:lnTo>
                <a:cubicBezTo>
                  <a:pt x="2981" y="1993"/>
                  <a:pt x="3327" y="2271"/>
                  <a:pt x="3189" y="2548"/>
                </a:cubicBezTo>
                <a:lnTo>
                  <a:pt x="2981" y="2548"/>
                </a:lnTo>
                <a:cubicBezTo>
                  <a:pt x="2773" y="2479"/>
                  <a:pt x="2565" y="2271"/>
                  <a:pt x="2426" y="2132"/>
                </a:cubicBezTo>
                <a:cubicBezTo>
                  <a:pt x="2149" y="1924"/>
                  <a:pt x="1594" y="1300"/>
                  <a:pt x="1733" y="954"/>
                </a:cubicBezTo>
                <a:cubicBezTo>
                  <a:pt x="1757" y="881"/>
                  <a:pt x="1805" y="850"/>
                  <a:pt x="1868" y="850"/>
                </a:cubicBezTo>
                <a:close/>
                <a:moveTo>
                  <a:pt x="7764" y="2548"/>
                </a:moveTo>
                <a:lnTo>
                  <a:pt x="7764" y="2617"/>
                </a:lnTo>
                <a:cubicBezTo>
                  <a:pt x="7902" y="2825"/>
                  <a:pt x="7972" y="3102"/>
                  <a:pt x="8041" y="3310"/>
                </a:cubicBezTo>
                <a:cubicBezTo>
                  <a:pt x="8021" y="3270"/>
                  <a:pt x="7989" y="3253"/>
                  <a:pt x="7955" y="3253"/>
                </a:cubicBezTo>
                <a:cubicBezTo>
                  <a:pt x="7874" y="3253"/>
                  <a:pt x="7784" y="3351"/>
                  <a:pt x="7833" y="3449"/>
                </a:cubicBezTo>
                <a:cubicBezTo>
                  <a:pt x="7833" y="3588"/>
                  <a:pt x="7902" y="3726"/>
                  <a:pt x="7972" y="3865"/>
                </a:cubicBezTo>
                <a:cubicBezTo>
                  <a:pt x="7902" y="3865"/>
                  <a:pt x="7902" y="3865"/>
                  <a:pt x="7902" y="3934"/>
                </a:cubicBezTo>
                <a:cubicBezTo>
                  <a:pt x="7902" y="3934"/>
                  <a:pt x="7902" y="4004"/>
                  <a:pt x="7902" y="4073"/>
                </a:cubicBezTo>
                <a:cubicBezTo>
                  <a:pt x="7625" y="3588"/>
                  <a:pt x="7556" y="3033"/>
                  <a:pt x="7764" y="2548"/>
                </a:cubicBezTo>
                <a:close/>
                <a:moveTo>
                  <a:pt x="9982" y="2964"/>
                </a:moveTo>
                <a:lnTo>
                  <a:pt x="9982" y="2964"/>
                </a:lnTo>
                <a:cubicBezTo>
                  <a:pt x="10190" y="3449"/>
                  <a:pt x="10121" y="3934"/>
                  <a:pt x="9774" y="4281"/>
                </a:cubicBezTo>
                <a:lnTo>
                  <a:pt x="9774" y="3934"/>
                </a:lnTo>
                <a:lnTo>
                  <a:pt x="9774" y="3588"/>
                </a:lnTo>
                <a:cubicBezTo>
                  <a:pt x="9774" y="3380"/>
                  <a:pt x="9913" y="3172"/>
                  <a:pt x="9982" y="2964"/>
                </a:cubicBezTo>
                <a:close/>
                <a:moveTo>
                  <a:pt x="1589" y="3084"/>
                </a:moveTo>
                <a:cubicBezTo>
                  <a:pt x="2041" y="3084"/>
                  <a:pt x="2510" y="3801"/>
                  <a:pt x="2744" y="4350"/>
                </a:cubicBezTo>
                <a:lnTo>
                  <a:pt x="2634" y="4350"/>
                </a:lnTo>
                <a:cubicBezTo>
                  <a:pt x="2565" y="4281"/>
                  <a:pt x="2496" y="4212"/>
                  <a:pt x="2426" y="4142"/>
                </a:cubicBezTo>
                <a:cubicBezTo>
                  <a:pt x="2357" y="4004"/>
                  <a:pt x="2357" y="3934"/>
                  <a:pt x="2357" y="3865"/>
                </a:cubicBezTo>
                <a:lnTo>
                  <a:pt x="2218" y="3865"/>
                </a:lnTo>
                <a:lnTo>
                  <a:pt x="2218" y="4004"/>
                </a:lnTo>
                <a:cubicBezTo>
                  <a:pt x="2080" y="3796"/>
                  <a:pt x="1872" y="3657"/>
                  <a:pt x="1664" y="3518"/>
                </a:cubicBezTo>
                <a:cubicBezTo>
                  <a:pt x="1645" y="3500"/>
                  <a:pt x="1622" y="3491"/>
                  <a:pt x="1598" y="3491"/>
                </a:cubicBezTo>
                <a:cubicBezTo>
                  <a:pt x="1535" y="3491"/>
                  <a:pt x="1474" y="3556"/>
                  <a:pt x="1525" y="3657"/>
                </a:cubicBezTo>
                <a:cubicBezTo>
                  <a:pt x="1525" y="3796"/>
                  <a:pt x="1664" y="4004"/>
                  <a:pt x="1733" y="4212"/>
                </a:cubicBezTo>
                <a:cubicBezTo>
                  <a:pt x="1317" y="3934"/>
                  <a:pt x="971" y="3518"/>
                  <a:pt x="1248" y="3241"/>
                </a:cubicBezTo>
                <a:cubicBezTo>
                  <a:pt x="1357" y="3131"/>
                  <a:pt x="1473" y="3084"/>
                  <a:pt x="1589" y="3084"/>
                </a:cubicBezTo>
                <a:close/>
                <a:moveTo>
                  <a:pt x="1872" y="3934"/>
                </a:moveTo>
                <a:lnTo>
                  <a:pt x="2149" y="4142"/>
                </a:lnTo>
                <a:cubicBezTo>
                  <a:pt x="2149" y="4142"/>
                  <a:pt x="2288" y="4281"/>
                  <a:pt x="2426" y="4420"/>
                </a:cubicBezTo>
                <a:lnTo>
                  <a:pt x="2496" y="4489"/>
                </a:lnTo>
                <a:lnTo>
                  <a:pt x="2496" y="4558"/>
                </a:lnTo>
                <a:lnTo>
                  <a:pt x="2426" y="4558"/>
                </a:lnTo>
                <a:cubicBezTo>
                  <a:pt x="2357" y="4489"/>
                  <a:pt x="2218" y="4420"/>
                  <a:pt x="2149" y="4281"/>
                </a:cubicBezTo>
                <a:cubicBezTo>
                  <a:pt x="2080" y="4212"/>
                  <a:pt x="1941" y="4073"/>
                  <a:pt x="1872" y="3934"/>
                </a:cubicBezTo>
                <a:close/>
                <a:moveTo>
                  <a:pt x="11854" y="5875"/>
                </a:moveTo>
                <a:cubicBezTo>
                  <a:pt x="11784" y="6222"/>
                  <a:pt x="11507" y="6568"/>
                  <a:pt x="11230" y="6707"/>
                </a:cubicBezTo>
                <a:cubicBezTo>
                  <a:pt x="11368" y="6430"/>
                  <a:pt x="11576" y="6153"/>
                  <a:pt x="11854" y="5875"/>
                </a:cubicBezTo>
                <a:close/>
                <a:moveTo>
                  <a:pt x="767" y="7837"/>
                </a:moveTo>
                <a:cubicBezTo>
                  <a:pt x="1120" y="7837"/>
                  <a:pt x="1689" y="8451"/>
                  <a:pt x="2080" y="9064"/>
                </a:cubicBezTo>
                <a:lnTo>
                  <a:pt x="1872" y="8856"/>
                </a:lnTo>
                <a:cubicBezTo>
                  <a:pt x="1802" y="8856"/>
                  <a:pt x="1733" y="8925"/>
                  <a:pt x="1802" y="8995"/>
                </a:cubicBezTo>
                <a:lnTo>
                  <a:pt x="2010" y="9133"/>
                </a:lnTo>
                <a:cubicBezTo>
                  <a:pt x="1802" y="9064"/>
                  <a:pt x="1664" y="9064"/>
                  <a:pt x="1525" y="8995"/>
                </a:cubicBezTo>
                <a:cubicBezTo>
                  <a:pt x="1248" y="8856"/>
                  <a:pt x="277" y="8371"/>
                  <a:pt x="555" y="7955"/>
                </a:cubicBezTo>
                <a:cubicBezTo>
                  <a:pt x="609" y="7873"/>
                  <a:pt x="682" y="7837"/>
                  <a:pt x="767" y="7837"/>
                </a:cubicBezTo>
                <a:close/>
                <a:moveTo>
                  <a:pt x="4506" y="8440"/>
                </a:moveTo>
                <a:lnTo>
                  <a:pt x="4506" y="8440"/>
                </a:lnTo>
                <a:cubicBezTo>
                  <a:pt x="5130" y="8717"/>
                  <a:pt x="5615" y="9272"/>
                  <a:pt x="5823" y="9896"/>
                </a:cubicBezTo>
                <a:cubicBezTo>
                  <a:pt x="5754" y="9826"/>
                  <a:pt x="5684" y="9826"/>
                  <a:pt x="5684" y="9757"/>
                </a:cubicBezTo>
                <a:cubicBezTo>
                  <a:pt x="5664" y="9737"/>
                  <a:pt x="5644" y="9728"/>
                  <a:pt x="5625" y="9728"/>
                </a:cubicBezTo>
                <a:cubicBezTo>
                  <a:pt x="5581" y="9728"/>
                  <a:pt x="5547" y="9776"/>
                  <a:pt x="5546" y="9824"/>
                </a:cubicBezTo>
                <a:lnTo>
                  <a:pt x="5546" y="9824"/>
                </a:lnTo>
                <a:cubicBezTo>
                  <a:pt x="5374" y="9640"/>
                  <a:pt x="5244" y="9456"/>
                  <a:pt x="5060" y="9272"/>
                </a:cubicBezTo>
                <a:cubicBezTo>
                  <a:pt x="5060" y="9252"/>
                  <a:pt x="5054" y="9243"/>
                  <a:pt x="5046" y="9243"/>
                </a:cubicBezTo>
                <a:cubicBezTo>
                  <a:pt x="5026" y="9243"/>
                  <a:pt x="4991" y="9292"/>
                  <a:pt x="4991" y="9341"/>
                </a:cubicBezTo>
                <a:lnTo>
                  <a:pt x="4991" y="9410"/>
                </a:lnTo>
                <a:cubicBezTo>
                  <a:pt x="4783" y="9133"/>
                  <a:pt x="4644" y="8787"/>
                  <a:pt x="4506" y="8440"/>
                </a:cubicBezTo>
                <a:close/>
                <a:moveTo>
                  <a:pt x="18439" y="11005"/>
                </a:moveTo>
                <a:lnTo>
                  <a:pt x="18439" y="11005"/>
                </a:lnTo>
                <a:cubicBezTo>
                  <a:pt x="18647" y="11490"/>
                  <a:pt x="18508" y="12045"/>
                  <a:pt x="18161" y="12391"/>
                </a:cubicBezTo>
                <a:cubicBezTo>
                  <a:pt x="18231" y="11975"/>
                  <a:pt x="18300" y="11559"/>
                  <a:pt x="18231" y="11143"/>
                </a:cubicBezTo>
                <a:cubicBezTo>
                  <a:pt x="18300" y="11074"/>
                  <a:pt x="18369" y="11074"/>
                  <a:pt x="18439" y="11005"/>
                </a:cubicBezTo>
                <a:close/>
                <a:moveTo>
                  <a:pt x="3856" y="12103"/>
                </a:moveTo>
                <a:cubicBezTo>
                  <a:pt x="3948" y="12103"/>
                  <a:pt x="4031" y="12125"/>
                  <a:pt x="4090" y="12183"/>
                </a:cubicBezTo>
                <a:cubicBezTo>
                  <a:pt x="4090" y="12253"/>
                  <a:pt x="4159" y="12253"/>
                  <a:pt x="4159" y="12322"/>
                </a:cubicBezTo>
                <a:lnTo>
                  <a:pt x="3743" y="12322"/>
                </a:lnTo>
                <a:cubicBezTo>
                  <a:pt x="3605" y="12322"/>
                  <a:pt x="3605" y="12460"/>
                  <a:pt x="3743" y="12460"/>
                </a:cubicBezTo>
                <a:lnTo>
                  <a:pt x="3813" y="12460"/>
                </a:lnTo>
                <a:cubicBezTo>
                  <a:pt x="3813" y="12460"/>
                  <a:pt x="3813" y="12530"/>
                  <a:pt x="3813" y="12530"/>
                </a:cubicBezTo>
                <a:cubicBezTo>
                  <a:pt x="3568" y="12579"/>
                  <a:pt x="3322" y="12628"/>
                  <a:pt x="3077" y="12628"/>
                </a:cubicBezTo>
                <a:cubicBezTo>
                  <a:pt x="2976" y="12628"/>
                  <a:pt x="2874" y="12619"/>
                  <a:pt x="2773" y="12599"/>
                </a:cubicBezTo>
                <a:cubicBezTo>
                  <a:pt x="2981" y="12391"/>
                  <a:pt x="3189" y="12253"/>
                  <a:pt x="3466" y="12183"/>
                </a:cubicBezTo>
                <a:cubicBezTo>
                  <a:pt x="3586" y="12143"/>
                  <a:pt x="3729" y="12103"/>
                  <a:pt x="3856" y="12103"/>
                </a:cubicBezTo>
                <a:close/>
                <a:moveTo>
                  <a:pt x="18023" y="11351"/>
                </a:moveTo>
                <a:cubicBezTo>
                  <a:pt x="18023" y="11837"/>
                  <a:pt x="17954" y="12322"/>
                  <a:pt x="17746" y="12738"/>
                </a:cubicBezTo>
                <a:cubicBezTo>
                  <a:pt x="17607" y="12807"/>
                  <a:pt x="17538" y="12876"/>
                  <a:pt x="17399" y="12876"/>
                </a:cubicBezTo>
                <a:lnTo>
                  <a:pt x="17330" y="12876"/>
                </a:lnTo>
                <a:lnTo>
                  <a:pt x="17538" y="12599"/>
                </a:lnTo>
                <a:cubicBezTo>
                  <a:pt x="17538" y="12530"/>
                  <a:pt x="17468" y="12460"/>
                  <a:pt x="17399" y="12460"/>
                </a:cubicBezTo>
                <a:cubicBezTo>
                  <a:pt x="17538" y="12045"/>
                  <a:pt x="17746" y="11698"/>
                  <a:pt x="18023" y="11351"/>
                </a:cubicBezTo>
                <a:close/>
                <a:moveTo>
                  <a:pt x="13598" y="12990"/>
                </a:moveTo>
                <a:cubicBezTo>
                  <a:pt x="13707" y="13164"/>
                  <a:pt x="13800" y="13421"/>
                  <a:pt x="13864" y="13708"/>
                </a:cubicBezTo>
                <a:cubicBezTo>
                  <a:pt x="13798" y="13446"/>
                  <a:pt x="13670" y="13245"/>
                  <a:pt x="13598" y="12990"/>
                </a:cubicBezTo>
                <a:close/>
                <a:moveTo>
                  <a:pt x="13303" y="12758"/>
                </a:moveTo>
                <a:cubicBezTo>
                  <a:pt x="13375" y="12758"/>
                  <a:pt x="13445" y="12800"/>
                  <a:pt x="13512" y="12873"/>
                </a:cubicBezTo>
                <a:lnTo>
                  <a:pt x="13512" y="12873"/>
                </a:lnTo>
                <a:cubicBezTo>
                  <a:pt x="13481" y="12857"/>
                  <a:pt x="13446" y="12849"/>
                  <a:pt x="13411" y="12849"/>
                </a:cubicBezTo>
                <a:cubicBezTo>
                  <a:pt x="13324" y="12849"/>
                  <a:pt x="13240" y="12901"/>
                  <a:pt x="13240" y="13015"/>
                </a:cubicBezTo>
                <a:cubicBezTo>
                  <a:pt x="13171" y="13570"/>
                  <a:pt x="13240" y="14055"/>
                  <a:pt x="13448" y="14540"/>
                </a:cubicBezTo>
                <a:cubicBezTo>
                  <a:pt x="13309" y="14332"/>
                  <a:pt x="13171" y="14124"/>
                  <a:pt x="13171" y="13916"/>
                </a:cubicBezTo>
                <a:cubicBezTo>
                  <a:pt x="13101" y="13639"/>
                  <a:pt x="12963" y="13015"/>
                  <a:pt x="13171" y="12807"/>
                </a:cubicBezTo>
                <a:cubicBezTo>
                  <a:pt x="13215" y="12774"/>
                  <a:pt x="13259" y="12758"/>
                  <a:pt x="13303" y="12758"/>
                </a:cubicBezTo>
                <a:close/>
                <a:moveTo>
                  <a:pt x="19964" y="15718"/>
                </a:moveTo>
                <a:cubicBezTo>
                  <a:pt x="20241" y="15788"/>
                  <a:pt x="20518" y="15926"/>
                  <a:pt x="20172" y="16065"/>
                </a:cubicBezTo>
                <a:cubicBezTo>
                  <a:pt x="19928" y="16227"/>
                  <a:pt x="19661" y="16295"/>
                  <a:pt x="19383" y="16295"/>
                </a:cubicBezTo>
                <a:cubicBezTo>
                  <a:pt x="19187" y="16295"/>
                  <a:pt x="18986" y="16261"/>
                  <a:pt x="18785" y="16204"/>
                </a:cubicBezTo>
                <a:cubicBezTo>
                  <a:pt x="18785" y="15996"/>
                  <a:pt x="18855" y="15857"/>
                  <a:pt x="19063" y="15788"/>
                </a:cubicBezTo>
                <a:cubicBezTo>
                  <a:pt x="19132" y="15718"/>
                  <a:pt x="19271" y="15718"/>
                  <a:pt x="19340" y="15718"/>
                </a:cubicBezTo>
                <a:cubicBezTo>
                  <a:pt x="19409" y="15718"/>
                  <a:pt x="19479" y="15788"/>
                  <a:pt x="19479" y="15788"/>
                </a:cubicBezTo>
                <a:lnTo>
                  <a:pt x="19479" y="15857"/>
                </a:lnTo>
                <a:cubicBezTo>
                  <a:pt x="19479" y="15926"/>
                  <a:pt x="19548" y="15996"/>
                  <a:pt x="19617" y="15996"/>
                </a:cubicBezTo>
                <a:cubicBezTo>
                  <a:pt x="19617" y="15996"/>
                  <a:pt x="19617" y="16065"/>
                  <a:pt x="19686" y="16134"/>
                </a:cubicBezTo>
                <a:lnTo>
                  <a:pt x="19756" y="16134"/>
                </a:lnTo>
                <a:cubicBezTo>
                  <a:pt x="19825" y="16065"/>
                  <a:pt x="19825" y="15926"/>
                  <a:pt x="19825" y="15857"/>
                </a:cubicBezTo>
                <a:cubicBezTo>
                  <a:pt x="19825" y="15788"/>
                  <a:pt x="19825" y="15718"/>
                  <a:pt x="19825" y="15718"/>
                </a:cubicBezTo>
                <a:close/>
                <a:moveTo>
                  <a:pt x="7729" y="16013"/>
                </a:moveTo>
                <a:cubicBezTo>
                  <a:pt x="7764" y="16013"/>
                  <a:pt x="7798" y="16030"/>
                  <a:pt x="7833" y="16065"/>
                </a:cubicBezTo>
                <a:cubicBezTo>
                  <a:pt x="7833" y="16134"/>
                  <a:pt x="7833" y="16134"/>
                  <a:pt x="7833" y="16204"/>
                </a:cubicBezTo>
                <a:cubicBezTo>
                  <a:pt x="7694" y="16204"/>
                  <a:pt x="7556" y="16412"/>
                  <a:pt x="7556" y="16550"/>
                </a:cubicBezTo>
                <a:cubicBezTo>
                  <a:pt x="7417" y="16828"/>
                  <a:pt x="7348" y="17105"/>
                  <a:pt x="7279" y="17382"/>
                </a:cubicBezTo>
                <a:cubicBezTo>
                  <a:pt x="7209" y="17105"/>
                  <a:pt x="7209" y="16828"/>
                  <a:pt x="7279" y="16620"/>
                </a:cubicBezTo>
                <a:cubicBezTo>
                  <a:pt x="7348" y="16342"/>
                  <a:pt x="7417" y="16204"/>
                  <a:pt x="7625" y="16065"/>
                </a:cubicBezTo>
                <a:cubicBezTo>
                  <a:pt x="7660" y="16030"/>
                  <a:pt x="7694" y="16013"/>
                  <a:pt x="7729" y="16013"/>
                </a:cubicBezTo>
                <a:close/>
                <a:moveTo>
                  <a:pt x="3119" y="17036"/>
                </a:moveTo>
                <a:lnTo>
                  <a:pt x="3119" y="17036"/>
                </a:lnTo>
                <a:cubicBezTo>
                  <a:pt x="3397" y="17105"/>
                  <a:pt x="3605" y="17174"/>
                  <a:pt x="3813" y="17313"/>
                </a:cubicBezTo>
                <a:cubicBezTo>
                  <a:pt x="3813" y="17313"/>
                  <a:pt x="3813" y="17313"/>
                  <a:pt x="3813" y="17382"/>
                </a:cubicBezTo>
                <a:cubicBezTo>
                  <a:pt x="4021" y="17590"/>
                  <a:pt x="4229" y="17729"/>
                  <a:pt x="4436" y="17937"/>
                </a:cubicBezTo>
                <a:cubicBezTo>
                  <a:pt x="4402" y="17919"/>
                  <a:pt x="4367" y="17911"/>
                  <a:pt x="4334" y="17911"/>
                </a:cubicBezTo>
                <a:cubicBezTo>
                  <a:pt x="4233" y="17911"/>
                  <a:pt x="4142" y="17989"/>
                  <a:pt x="4090" y="18145"/>
                </a:cubicBezTo>
                <a:cubicBezTo>
                  <a:pt x="4090" y="18214"/>
                  <a:pt x="4090" y="18214"/>
                  <a:pt x="4229" y="18214"/>
                </a:cubicBezTo>
                <a:lnTo>
                  <a:pt x="4436" y="18214"/>
                </a:lnTo>
                <a:cubicBezTo>
                  <a:pt x="4575" y="18353"/>
                  <a:pt x="4783" y="18422"/>
                  <a:pt x="4922" y="18561"/>
                </a:cubicBezTo>
                <a:cubicBezTo>
                  <a:pt x="4852" y="18595"/>
                  <a:pt x="4766" y="18613"/>
                  <a:pt x="4679" y="18613"/>
                </a:cubicBezTo>
                <a:cubicBezTo>
                  <a:pt x="4592" y="18613"/>
                  <a:pt x="4506" y="18595"/>
                  <a:pt x="4436" y="18561"/>
                </a:cubicBezTo>
                <a:cubicBezTo>
                  <a:pt x="4021" y="18422"/>
                  <a:pt x="3743" y="18145"/>
                  <a:pt x="3466" y="17867"/>
                </a:cubicBezTo>
                <a:cubicBezTo>
                  <a:pt x="3397" y="17798"/>
                  <a:pt x="3327" y="17798"/>
                  <a:pt x="3327" y="17729"/>
                </a:cubicBezTo>
                <a:cubicBezTo>
                  <a:pt x="3327" y="17659"/>
                  <a:pt x="3327" y="17659"/>
                  <a:pt x="3327" y="17659"/>
                </a:cubicBezTo>
                <a:cubicBezTo>
                  <a:pt x="3258" y="17451"/>
                  <a:pt x="3189" y="17243"/>
                  <a:pt x="3119" y="17036"/>
                </a:cubicBezTo>
                <a:close/>
                <a:moveTo>
                  <a:pt x="17706" y="18543"/>
                </a:moveTo>
                <a:cubicBezTo>
                  <a:pt x="17764" y="18543"/>
                  <a:pt x="17823" y="18548"/>
                  <a:pt x="17884" y="18561"/>
                </a:cubicBezTo>
                <a:lnTo>
                  <a:pt x="18231" y="18561"/>
                </a:lnTo>
                <a:cubicBezTo>
                  <a:pt x="17954" y="18630"/>
                  <a:pt x="17815" y="18699"/>
                  <a:pt x="17676" y="18907"/>
                </a:cubicBezTo>
                <a:cubicBezTo>
                  <a:pt x="17607" y="18838"/>
                  <a:pt x="17607" y="18838"/>
                  <a:pt x="17607" y="18838"/>
                </a:cubicBezTo>
                <a:lnTo>
                  <a:pt x="16983" y="18838"/>
                </a:lnTo>
                <a:cubicBezTo>
                  <a:pt x="17211" y="18667"/>
                  <a:pt x="17439" y="18543"/>
                  <a:pt x="17706" y="18543"/>
                </a:cubicBezTo>
                <a:close/>
                <a:moveTo>
                  <a:pt x="18549" y="18811"/>
                </a:moveTo>
                <a:cubicBezTo>
                  <a:pt x="18605" y="18811"/>
                  <a:pt x="18660" y="18819"/>
                  <a:pt x="18716" y="18838"/>
                </a:cubicBezTo>
                <a:cubicBezTo>
                  <a:pt x="19063" y="18976"/>
                  <a:pt x="18785" y="19254"/>
                  <a:pt x="18647" y="19392"/>
                </a:cubicBezTo>
                <a:lnTo>
                  <a:pt x="18439" y="19462"/>
                </a:lnTo>
                <a:cubicBezTo>
                  <a:pt x="18508" y="19392"/>
                  <a:pt x="18577" y="19323"/>
                  <a:pt x="18577" y="19184"/>
                </a:cubicBezTo>
                <a:cubicBezTo>
                  <a:pt x="18577" y="19115"/>
                  <a:pt x="18231" y="18976"/>
                  <a:pt x="18161" y="18976"/>
                </a:cubicBezTo>
                <a:lnTo>
                  <a:pt x="18092" y="18976"/>
                </a:lnTo>
                <a:cubicBezTo>
                  <a:pt x="18244" y="18875"/>
                  <a:pt x="18397" y="18811"/>
                  <a:pt x="18549" y="18811"/>
                </a:cubicBezTo>
                <a:close/>
                <a:moveTo>
                  <a:pt x="17607" y="18976"/>
                </a:moveTo>
                <a:lnTo>
                  <a:pt x="17538" y="19046"/>
                </a:lnTo>
                <a:cubicBezTo>
                  <a:pt x="17424" y="19159"/>
                  <a:pt x="17542" y="19272"/>
                  <a:pt x="17665" y="19272"/>
                </a:cubicBezTo>
                <a:cubicBezTo>
                  <a:pt x="17692" y="19272"/>
                  <a:pt x="17720" y="19266"/>
                  <a:pt x="17746" y="19254"/>
                </a:cubicBezTo>
                <a:cubicBezTo>
                  <a:pt x="17815" y="19184"/>
                  <a:pt x="17884" y="19046"/>
                  <a:pt x="18023" y="19046"/>
                </a:cubicBezTo>
                <a:cubicBezTo>
                  <a:pt x="18023" y="19046"/>
                  <a:pt x="18023" y="19115"/>
                  <a:pt x="18023" y="19115"/>
                </a:cubicBezTo>
                <a:cubicBezTo>
                  <a:pt x="18023" y="19184"/>
                  <a:pt x="18023" y="19254"/>
                  <a:pt x="18023" y="19254"/>
                </a:cubicBezTo>
                <a:cubicBezTo>
                  <a:pt x="18023" y="19323"/>
                  <a:pt x="18092" y="19392"/>
                  <a:pt x="18092" y="19392"/>
                </a:cubicBezTo>
                <a:cubicBezTo>
                  <a:pt x="18092" y="19392"/>
                  <a:pt x="18023" y="19462"/>
                  <a:pt x="18092" y="19462"/>
                </a:cubicBezTo>
                <a:lnTo>
                  <a:pt x="18300" y="19531"/>
                </a:lnTo>
                <a:cubicBezTo>
                  <a:pt x="18300" y="19531"/>
                  <a:pt x="18300" y="19562"/>
                  <a:pt x="18321" y="19562"/>
                </a:cubicBezTo>
                <a:cubicBezTo>
                  <a:pt x="18331" y="19562"/>
                  <a:pt x="18346" y="19554"/>
                  <a:pt x="18369" y="19531"/>
                </a:cubicBezTo>
                <a:lnTo>
                  <a:pt x="18439" y="19531"/>
                </a:lnTo>
                <a:cubicBezTo>
                  <a:pt x="18217" y="19626"/>
                  <a:pt x="17952" y="19707"/>
                  <a:pt x="17703" y="19707"/>
                </a:cubicBezTo>
                <a:cubicBezTo>
                  <a:pt x="17407" y="19707"/>
                  <a:pt x="17134" y="19593"/>
                  <a:pt x="16983" y="19254"/>
                </a:cubicBezTo>
                <a:cubicBezTo>
                  <a:pt x="16983" y="19254"/>
                  <a:pt x="16914" y="19184"/>
                  <a:pt x="16914" y="19115"/>
                </a:cubicBezTo>
                <a:lnTo>
                  <a:pt x="16914" y="19046"/>
                </a:lnTo>
                <a:cubicBezTo>
                  <a:pt x="17122" y="19046"/>
                  <a:pt x="17399" y="19046"/>
                  <a:pt x="17607" y="18976"/>
                </a:cubicBezTo>
                <a:close/>
                <a:moveTo>
                  <a:pt x="6655" y="22512"/>
                </a:moveTo>
                <a:cubicBezTo>
                  <a:pt x="6749" y="22606"/>
                  <a:pt x="6874" y="22668"/>
                  <a:pt x="6989" y="22720"/>
                </a:cubicBezTo>
                <a:lnTo>
                  <a:pt x="6793" y="22720"/>
                </a:lnTo>
                <a:lnTo>
                  <a:pt x="6793" y="22789"/>
                </a:lnTo>
                <a:cubicBezTo>
                  <a:pt x="6655" y="22720"/>
                  <a:pt x="6516" y="22650"/>
                  <a:pt x="6447" y="22512"/>
                </a:cubicBezTo>
                <a:close/>
                <a:moveTo>
                  <a:pt x="7089" y="22765"/>
                </a:moveTo>
                <a:cubicBezTo>
                  <a:pt x="7107" y="22773"/>
                  <a:pt x="7124" y="22781"/>
                  <a:pt x="7140" y="22789"/>
                </a:cubicBezTo>
                <a:lnTo>
                  <a:pt x="7071" y="22789"/>
                </a:lnTo>
                <a:cubicBezTo>
                  <a:pt x="7079" y="22781"/>
                  <a:pt x="7085" y="22773"/>
                  <a:pt x="7089" y="22765"/>
                </a:cubicBezTo>
                <a:close/>
                <a:moveTo>
                  <a:pt x="6179" y="21892"/>
                </a:moveTo>
                <a:cubicBezTo>
                  <a:pt x="6448" y="21892"/>
                  <a:pt x="6717" y="21981"/>
                  <a:pt x="6932" y="22165"/>
                </a:cubicBezTo>
                <a:cubicBezTo>
                  <a:pt x="6981" y="22214"/>
                  <a:pt x="7029" y="22263"/>
                  <a:pt x="7054" y="22335"/>
                </a:cubicBezTo>
                <a:lnTo>
                  <a:pt x="7054" y="22335"/>
                </a:lnTo>
                <a:cubicBezTo>
                  <a:pt x="6938" y="22291"/>
                  <a:pt x="6814" y="22269"/>
                  <a:pt x="6689" y="22269"/>
                </a:cubicBezTo>
                <a:cubicBezTo>
                  <a:pt x="6533" y="22269"/>
                  <a:pt x="6377" y="22304"/>
                  <a:pt x="6239" y="22373"/>
                </a:cubicBezTo>
                <a:cubicBezTo>
                  <a:pt x="6239" y="22442"/>
                  <a:pt x="6239" y="22512"/>
                  <a:pt x="6239" y="22581"/>
                </a:cubicBezTo>
                <a:cubicBezTo>
                  <a:pt x="6308" y="22720"/>
                  <a:pt x="6377" y="22858"/>
                  <a:pt x="6516" y="22928"/>
                </a:cubicBezTo>
                <a:lnTo>
                  <a:pt x="6169" y="22928"/>
                </a:lnTo>
                <a:cubicBezTo>
                  <a:pt x="5892" y="22928"/>
                  <a:pt x="4852" y="22720"/>
                  <a:pt x="5268" y="22304"/>
                </a:cubicBezTo>
                <a:cubicBezTo>
                  <a:pt x="5500" y="22033"/>
                  <a:pt x="5840" y="21892"/>
                  <a:pt x="6179" y="21892"/>
                </a:cubicBezTo>
                <a:close/>
                <a:moveTo>
                  <a:pt x="23984" y="23759"/>
                </a:moveTo>
                <a:cubicBezTo>
                  <a:pt x="23984" y="23898"/>
                  <a:pt x="23915" y="23967"/>
                  <a:pt x="23915" y="24106"/>
                </a:cubicBezTo>
                <a:cubicBezTo>
                  <a:pt x="23915" y="24037"/>
                  <a:pt x="23846" y="23967"/>
                  <a:pt x="23776" y="23967"/>
                </a:cubicBezTo>
                <a:lnTo>
                  <a:pt x="23430" y="24175"/>
                </a:lnTo>
                <a:cubicBezTo>
                  <a:pt x="23568" y="24037"/>
                  <a:pt x="23776" y="23898"/>
                  <a:pt x="23984" y="23759"/>
                </a:cubicBezTo>
                <a:close/>
                <a:moveTo>
                  <a:pt x="24012" y="23176"/>
                </a:moveTo>
                <a:cubicBezTo>
                  <a:pt x="24135" y="23176"/>
                  <a:pt x="24233" y="23225"/>
                  <a:pt x="24331" y="23274"/>
                </a:cubicBezTo>
                <a:cubicBezTo>
                  <a:pt x="23638" y="23482"/>
                  <a:pt x="23083" y="23898"/>
                  <a:pt x="22806" y="24591"/>
                </a:cubicBezTo>
                <a:lnTo>
                  <a:pt x="22736" y="24661"/>
                </a:lnTo>
                <a:cubicBezTo>
                  <a:pt x="22806" y="23967"/>
                  <a:pt x="23291" y="23482"/>
                  <a:pt x="23846" y="23205"/>
                </a:cubicBezTo>
                <a:cubicBezTo>
                  <a:pt x="23907" y="23185"/>
                  <a:pt x="23961" y="23176"/>
                  <a:pt x="24012" y="23176"/>
                </a:cubicBezTo>
                <a:close/>
                <a:moveTo>
                  <a:pt x="24539" y="23551"/>
                </a:moveTo>
                <a:cubicBezTo>
                  <a:pt x="24608" y="23759"/>
                  <a:pt x="24539" y="23967"/>
                  <a:pt x="24400" y="24175"/>
                </a:cubicBezTo>
                <a:cubicBezTo>
                  <a:pt x="24331" y="24245"/>
                  <a:pt x="24262" y="24383"/>
                  <a:pt x="24192" y="24522"/>
                </a:cubicBezTo>
                <a:cubicBezTo>
                  <a:pt x="24054" y="24522"/>
                  <a:pt x="23984" y="24591"/>
                  <a:pt x="23915" y="24661"/>
                </a:cubicBezTo>
                <a:cubicBezTo>
                  <a:pt x="24192" y="24383"/>
                  <a:pt x="24400" y="24037"/>
                  <a:pt x="24123" y="23690"/>
                </a:cubicBezTo>
                <a:cubicBezTo>
                  <a:pt x="24262" y="23621"/>
                  <a:pt x="24400" y="23551"/>
                  <a:pt x="24539" y="23551"/>
                </a:cubicBezTo>
                <a:close/>
                <a:moveTo>
                  <a:pt x="21073" y="23759"/>
                </a:moveTo>
                <a:cubicBezTo>
                  <a:pt x="21073" y="24123"/>
                  <a:pt x="21073" y="24486"/>
                  <a:pt x="20934" y="24849"/>
                </a:cubicBezTo>
                <a:lnTo>
                  <a:pt x="20934" y="24849"/>
                </a:lnTo>
                <a:lnTo>
                  <a:pt x="20934" y="24730"/>
                </a:lnTo>
                <a:cubicBezTo>
                  <a:pt x="20934" y="24730"/>
                  <a:pt x="20934" y="24699"/>
                  <a:pt x="20914" y="24699"/>
                </a:cubicBezTo>
                <a:cubicBezTo>
                  <a:pt x="20903" y="24699"/>
                  <a:pt x="20888" y="24707"/>
                  <a:pt x="20865" y="24730"/>
                </a:cubicBezTo>
                <a:cubicBezTo>
                  <a:pt x="20865" y="24383"/>
                  <a:pt x="20934" y="24037"/>
                  <a:pt x="21073" y="23759"/>
                </a:cubicBezTo>
                <a:close/>
                <a:moveTo>
                  <a:pt x="23759" y="24240"/>
                </a:moveTo>
                <a:lnTo>
                  <a:pt x="23759" y="24240"/>
                </a:lnTo>
                <a:cubicBezTo>
                  <a:pt x="23563" y="24524"/>
                  <a:pt x="23314" y="24748"/>
                  <a:pt x="23014" y="24869"/>
                </a:cubicBezTo>
                <a:lnTo>
                  <a:pt x="23014" y="24799"/>
                </a:lnTo>
                <a:cubicBezTo>
                  <a:pt x="23262" y="24613"/>
                  <a:pt x="23511" y="24427"/>
                  <a:pt x="23759" y="24240"/>
                </a:cubicBezTo>
                <a:close/>
                <a:moveTo>
                  <a:pt x="18924" y="25354"/>
                </a:moveTo>
                <a:cubicBezTo>
                  <a:pt x="19063" y="25978"/>
                  <a:pt x="18993" y="26671"/>
                  <a:pt x="18716" y="27295"/>
                </a:cubicBezTo>
                <a:cubicBezTo>
                  <a:pt x="18439" y="26671"/>
                  <a:pt x="18508" y="25978"/>
                  <a:pt x="18855" y="25354"/>
                </a:cubicBezTo>
                <a:close/>
                <a:moveTo>
                  <a:pt x="24056" y="27818"/>
                </a:moveTo>
                <a:cubicBezTo>
                  <a:pt x="24238" y="27818"/>
                  <a:pt x="24423" y="27849"/>
                  <a:pt x="24608" y="27919"/>
                </a:cubicBezTo>
                <a:cubicBezTo>
                  <a:pt x="24400" y="28196"/>
                  <a:pt x="24054" y="28404"/>
                  <a:pt x="23776" y="28542"/>
                </a:cubicBezTo>
                <a:cubicBezTo>
                  <a:pt x="23568" y="28577"/>
                  <a:pt x="23378" y="28594"/>
                  <a:pt x="23196" y="28594"/>
                </a:cubicBezTo>
                <a:cubicBezTo>
                  <a:pt x="23014" y="28594"/>
                  <a:pt x="22840" y="28577"/>
                  <a:pt x="22667" y="28542"/>
                </a:cubicBezTo>
                <a:cubicBezTo>
                  <a:pt x="22667" y="28404"/>
                  <a:pt x="22736" y="28334"/>
                  <a:pt x="22875" y="28265"/>
                </a:cubicBezTo>
                <a:lnTo>
                  <a:pt x="23014" y="28265"/>
                </a:lnTo>
                <a:cubicBezTo>
                  <a:pt x="23014" y="28196"/>
                  <a:pt x="23014" y="28196"/>
                  <a:pt x="23014" y="28126"/>
                </a:cubicBezTo>
                <a:cubicBezTo>
                  <a:pt x="23337" y="27942"/>
                  <a:pt x="23692" y="27818"/>
                  <a:pt x="24056" y="27818"/>
                </a:cubicBezTo>
                <a:close/>
                <a:moveTo>
                  <a:pt x="9635" y="27225"/>
                </a:moveTo>
                <a:lnTo>
                  <a:pt x="9635" y="27225"/>
                </a:lnTo>
                <a:cubicBezTo>
                  <a:pt x="9982" y="27572"/>
                  <a:pt x="10329" y="28057"/>
                  <a:pt x="10467" y="28612"/>
                </a:cubicBezTo>
                <a:cubicBezTo>
                  <a:pt x="10398" y="28542"/>
                  <a:pt x="10398" y="28473"/>
                  <a:pt x="10329" y="28473"/>
                </a:cubicBezTo>
                <a:cubicBezTo>
                  <a:pt x="10259" y="28334"/>
                  <a:pt x="10190" y="28196"/>
                  <a:pt x="10121" y="28057"/>
                </a:cubicBezTo>
                <a:cubicBezTo>
                  <a:pt x="10094" y="28004"/>
                  <a:pt x="10047" y="27982"/>
                  <a:pt x="10004" y="27982"/>
                </a:cubicBezTo>
                <a:cubicBezTo>
                  <a:pt x="9933" y="27982"/>
                  <a:pt x="9870" y="28041"/>
                  <a:pt x="9913" y="28126"/>
                </a:cubicBezTo>
                <a:lnTo>
                  <a:pt x="9913" y="28265"/>
                </a:lnTo>
                <a:lnTo>
                  <a:pt x="9843" y="28265"/>
                </a:lnTo>
                <a:cubicBezTo>
                  <a:pt x="9913" y="28542"/>
                  <a:pt x="9982" y="28820"/>
                  <a:pt x="10051" y="29097"/>
                </a:cubicBezTo>
                <a:cubicBezTo>
                  <a:pt x="9843" y="28958"/>
                  <a:pt x="9705" y="28820"/>
                  <a:pt x="9705" y="28612"/>
                </a:cubicBezTo>
                <a:cubicBezTo>
                  <a:pt x="9497" y="28196"/>
                  <a:pt x="9497" y="27711"/>
                  <a:pt x="9635" y="27225"/>
                </a:cubicBezTo>
                <a:close/>
                <a:moveTo>
                  <a:pt x="10467" y="28820"/>
                </a:moveTo>
                <a:cubicBezTo>
                  <a:pt x="10536" y="29028"/>
                  <a:pt x="10606" y="29166"/>
                  <a:pt x="10606" y="29305"/>
                </a:cubicBezTo>
                <a:lnTo>
                  <a:pt x="10398" y="29305"/>
                </a:lnTo>
                <a:lnTo>
                  <a:pt x="10329" y="29166"/>
                </a:lnTo>
                <a:cubicBezTo>
                  <a:pt x="10259" y="29097"/>
                  <a:pt x="10329" y="28958"/>
                  <a:pt x="10259" y="28889"/>
                </a:cubicBezTo>
                <a:lnTo>
                  <a:pt x="10259" y="28889"/>
                </a:lnTo>
                <a:cubicBezTo>
                  <a:pt x="10280" y="28909"/>
                  <a:pt x="10306" y="28918"/>
                  <a:pt x="10333" y="28918"/>
                </a:cubicBezTo>
                <a:cubicBezTo>
                  <a:pt x="10398" y="28918"/>
                  <a:pt x="10467" y="28869"/>
                  <a:pt x="10467" y="28820"/>
                </a:cubicBezTo>
                <a:close/>
                <a:moveTo>
                  <a:pt x="6447" y="28473"/>
                </a:moveTo>
                <a:cubicBezTo>
                  <a:pt x="6655" y="28542"/>
                  <a:pt x="6932" y="28612"/>
                  <a:pt x="7071" y="28820"/>
                </a:cubicBezTo>
                <a:cubicBezTo>
                  <a:pt x="7279" y="28958"/>
                  <a:pt x="7417" y="29166"/>
                  <a:pt x="7556" y="29374"/>
                </a:cubicBezTo>
                <a:lnTo>
                  <a:pt x="7625" y="29582"/>
                </a:lnTo>
                <a:lnTo>
                  <a:pt x="7209" y="29305"/>
                </a:lnTo>
                <a:cubicBezTo>
                  <a:pt x="7140" y="29236"/>
                  <a:pt x="7001" y="29166"/>
                  <a:pt x="6932" y="29166"/>
                </a:cubicBezTo>
                <a:cubicBezTo>
                  <a:pt x="6897" y="29132"/>
                  <a:pt x="6880" y="29114"/>
                  <a:pt x="6863" y="29114"/>
                </a:cubicBezTo>
                <a:cubicBezTo>
                  <a:pt x="6845" y="29114"/>
                  <a:pt x="6828" y="29132"/>
                  <a:pt x="6793" y="29166"/>
                </a:cubicBezTo>
                <a:cubicBezTo>
                  <a:pt x="6516" y="28958"/>
                  <a:pt x="6308" y="28750"/>
                  <a:pt x="6100" y="28473"/>
                </a:cubicBezTo>
                <a:close/>
                <a:moveTo>
                  <a:pt x="13864" y="30206"/>
                </a:moveTo>
                <a:cubicBezTo>
                  <a:pt x="14072" y="30345"/>
                  <a:pt x="14210" y="30553"/>
                  <a:pt x="14280" y="30830"/>
                </a:cubicBezTo>
                <a:cubicBezTo>
                  <a:pt x="14245" y="30795"/>
                  <a:pt x="14193" y="30778"/>
                  <a:pt x="14150" y="30778"/>
                </a:cubicBezTo>
                <a:cubicBezTo>
                  <a:pt x="14106" y="30778"/>
                  <a:pt x="14072" y="30795"/>
                  <a:pt x="14072" y="30830"/>
                </a:cubicBezTo>
                <a:cubicBezTo>
                  <a:pt x="14037" y="30795"/>
                  <a:pt x="14002" y="30778"/>
                  <a:pt x="13976" y="30778"/>
                </a:cubicBezTo>
                <a:cubicBezTo>
                  <a:pt x="13950" y="30778"/>
                  <a:pt x="13933" y="30795"/>
                  <a:pt x="13933" y="30830"/>
                </a:cubicBezTo>
                <a:cubicBezTo>
                  <a:pt x="13864" y="30622"/>
                  <a:pt x="13794" y="30414"/>
                  <a:pt x="13864" y="30206"/>
                </a:cubicBezTo>
                <a:close/>
                <a:moveTo>
                  <a:pt x="9843" y="33117"/>
                </a:moveTo>
                <a:cubicBezTo>
                  <a:pt x="9943" y="33217"/>
                  <a:pt x="9863" y="33353"/>
                  <a:pt x="9759" y="33447"/>
                </a:cubicBezTo>
                <a:lnTo>
                  <a:pt x="9759" y="33447"/>
                </a:lnTo>
                <a:cubicBezTo>
                  <a:pt x="9752" y="33428"/>
                  <a:pt x="9735" y="33410"/>
                  <a:pt x="9705" y="33395"/>
                </a:cubicBezTo>
                <a:cubicBezTo>
                  <a:pt x="9635" y="33325"/>
                  <a:pt x="9566" y="33256"/>
                  <a:pt x="9497" y="33187"/>
                </a:cubicBezTo>
                <a:lnTo>
                  <a:pt x="9843" y="33117"/>
                </a:lnTo>
                <a:close/>
                <a:moveTo>
                  <a:pt x="8887" y="32937"/>
                </a:moveTo>
                <a:cubicBezTo>
                  <a:pt x="9026" y="32937"/>
                  <a:pt x="9162" y="32953"/>
                  <a:pt x="9289" y="32979"/>
                </a:cubicBezTo>
                <a:lnTo>
                  <a:pt x="9358" y="32979"/>
                </a:lnTo>
                <a:lnTo>
                  <a:pt x="9081" y="33048"/>
                </a:lnTo>
                <a:cubicBezTo>
                  <a:pt x="8942" y="33048"/>
                  <a:pt x="8873" y="33048"/>
                  <a:pt x="8734" y="33117"/>
                </a:cubicBezTo>
                <a:cubicBezTo>
                  <a:pt x="8665" y="33187"/>
                  <a:pt x="8596" y="33187"/>
                  <a:pt x="8526" y="33256"/>
                </a:cubicBezTo>
                <a:lnTo>
                  <a:pt x="8388" y="33325"/>
                </a:lnTo>
                <a:cubicBezTo>
                  <a:pt x="8388" y="33325"/>
                  <a:pt x="8388" y="33395"/>
                  <a:pt x="8388" y="33395"/>
                </a:cubicBezTo>
                <a:cubicBezTo>
                  <a:pt x="8249" y="33464"/>
                  <a:pt x="8249" y="33672"/>
                  <a:pt x="8249" y="33811"/>
                </a:cubicBezTo>
                <a:cubicBezTo>
                  <a:pt x="8110" y="33811"/>
                  <a:pt x="8041" y="33741"/>
                  <a:pt x="7902" y="33672"/>
                </a:cubicBezTo>
                <a:cubicBezTo>
                  <a:pt x="7694" y="33533"/>
                  <a:pt x="8041" y="33325"/>
                  <a:pt x="8180" y="33117"/>
                </a:cubicBezTo>
                <a:cubicBezTo>
                  <a:pt x="8399" y="32986"/>
                  <a:pt x="8647" y="32937"/>
                  <a:pt x="8887" y="32937"/>
                </a:cubicBezTo>
                <a:close/>
                <a:moveTo>
                  <a:pt x="9081" y="33395"/>
                </a:moveTo>
                <a:cubicBezTo>
                  <a:pt x="9081" y="33464"/>
                  <a:pt x="9081" y="33464"/>
                  <a:pt x="9081" y="33533"/>
                </a:cubicBezTo>
                <a:cubicBezTo>
                  <a:pt x="9011" y="33741"/>
                  <a:pt x="8804" y="33880"/>
                  <a:pt x="8596" y="33880"/>
                </a:cubicBezTo>
                <a:lnTo>
                  <a:pt x="8457" y="33880"/>
                </a:lnTo>
                <a:cubicBezTo>
                  <a:pt x="8596" y="33672"/>
                  <a:pt x="8665" y="33464"/>
                  <a:pt x="8873" y="33395"/>
                </a:cubicBezTo>
                <a:close/>
                <a:moveTo>
                  <a:pt x="4575" y="0"/>
                </a:moveTo>
                <a:cubicBezTo>
                  <a:pt x="4523" y="0"/>
                  <a:pt x="4471" y="18"/>
                  <a:pt x="4436" y="52"/>
                </a:cubicBezTo>
                <a:cubicBezTo>
                  <a:pt x="4090" y="676"/>
                  <a:pt x="4090" y="1370"/>
                  <a:pt x="4436" y="1993"/>
                </a:cubicBezTo>
                <a:cubicBezTo>
                  <a:pt x="4506" y="3102"/>
                  <a:pt x="4852" y="4212"/>
                  <a:pt x="5338" y="5251"/>
                </a:cubicBezTo>
                <a:cubicBezTo>
                  <a:pt x="4783" y="4350"/>
                  <a:pt x="4159" y="3518"/>
                  <a:pt x="3605" y="2617"/>
                </a:cubicBezTo>
                <a:cubicBezTo>
                  <a:pt x="3664" y="1970"/>
                  <a:pt x="2773" y="372"/>
                  <a:pt x="1993" y="372"/>
                </a:cubicBezTo>
                <a:cubicBezTo>
                  <a:pt x="1855" y="372"/>
                  <a:pt x="1720" y="423"/>
                  <a:pt x="1594" y="538"/>
                </a:cubicBezTo>
                <a:cubicBezTo>
                  <a:pt x="1109" y="954"/>
                  <a:pt x="1733" y="1855"/>
                  <a:pt x="2080" y="2201"/>
                </a:cubicBezTo>
                <a:cubicBezTo>
                  <a:pt x="2136" y="2314"/>
                  <a:pt x="2884" y="2934"/>
                  <a:pt x="3308" y="2934"/>
                </a:cubicBezTo>
                <a:cubicBezTo>
                  <a:pt x="3404" y="2934"/>
                  <a:pt x="3484" y="2902"/>
                  <a:pt x="3535" y="2825"/>
                </a:cubicBezTo>
                <a:cubicBezTo>
                  <a:pt x="4159" y="4073"/>
                  <a:pt x="4852" y="5251"/>
                  <a:pt x="5546" y="6430"/>
                </a:cubicBezTo>
                <a:cubicBezTo>
                  <a:pt x="5268" y="6222"/>
                  <a:pt x="4922" y="6014"/>
                  <a:pt x="4644" y="5806"/>
                </a:cubicBezTo>
                <a:cubicBezTo>
                  <a:pt x="4159" y="5459"/>
                  <a:pt x="3605" y="5113"/>
                  <a:pt x="3119" y="4697"/>
                </a:cubicBezTo>
                <a:cubicBezTo>
                  <a:pt x="3010" y="4152"/>
                  <a:pt x="2259" y="2837"/>
                  <a:pt x="1573" y="2837"/>
                </a:cubicBezTo>
                <a:cubicBezTo>
                  <a:pt x="1385" y="2837"/>
                  <a:pt x="1203" y="2934"/>
                  <a:pt x="1040" y="3172"/>
                </a:cubicBezTo>
                <a:cubicBezTo>
                  <a:pt x="450" y="3958"/>
                  <a:pt x="2029" y="5055"/>
                  <a:pt x="2789" y="5055"/>
                </a:cubicBezTo>
                <a:cubicBezTo>
                  <a:pt x="2833" y="5055"/>
                  <a:pt x="2874" y="5051"/>
                  <a:pt x="2911" y="5043"/>
                </a:cubicBezTo>
                <a:cubicBezTo>
                  <a:pt x="2981" y="5043"/>
                  <a:pt x="3050" y="5043"/>
                  <a:pt x="3119" y="4974"/>
                </a:cubicBezTo>
                <a:cubicBezTo>
                  <a:pt x="3466" y="5251"/>
                  <a:pt x="3951" y="5529"/>
                  <a:pt x="4367" y="5806"/>
                </a:cubicBezTo>
                <a:cubicBezTo>
                  <a:pt x="4852" y="6153"/>
                  <a:pt x="5338" y="6499"/>
                  <a:pt x="5823" y="6915"/>
                </a:cubicBezTo>
                <a:cubicBezTo>
                  <a:pt x="6863" y="8717"/>
                  <a:pt x="7902" y="10450"/>
                  <a:pt x="8873" y="12322"/>
                </a:cubicBezTo>
                <a:cubicBezTo>
                  <a:pt x="9566" y="13639"/>
                  <a:pt x="10259" y="15025"/>
                  <a:pt x="10814" y="16481"/>
                </a:cubicBezTo>
                <a:cubicBezTo>
                  <a:pt x="9635" y="14887"/>
                  <a:pt x="8249" y="13500"/>
                  <a:pt x="6655" y="12322"/>
                </a:cubicBezTo>
                <a:cubicBezTo>
                  <a:pt x="6377" y="11698"/>
                  <a:pt x="6100" y="10935"/>
                  <a:pt x="5754" y="10312"/>
                </a:cubicBezTo>
                <a:lnTo>
                  <a:pt x="5823" y="10312"/>
                </a:lnTo>
                <a:cubicBezTo>
                  <a:pt x="5892" y="10312"/>
                  <a:pt x="5961" y="10381"/>
                  <a:pt x="6031" y="10381"/>
                </a:cubicBezTo>
                <a:cubicBezTo>
                  <a:pt x="6049" y="10400"/>
                  <a:pt x="6073" y="10408"/>
                  <a:pt x="6097" y="10408"/>
                </a:cubicBezTo>
                <a:cubicBezTo>
                  <a:pt x="6164" y="10408"/>
                  <a:pt x="6239" y="10344"/>
                  <a:pt x="6239" y="10242"/>
                </a:cubicBezTo>
                <a:cubicBezTo>
                  <a:pt x="6100" y="9203"/>
                  <a:pt x="5407" y="8440"/>
                  <a:pt x="4436" y="8163"/>
                </a:cubicBezTo>
                <a:cubicBezTo>
                  <a:pt x="4298" y="8163"/>
                  <a:pt x="4229" y="8163"/>
                  <a:pt x="4229" y="8301"/>
                </a:cubicBezTo>
                <a:cubicBezTo>
                  <a:pt x="4229" y="8925"/>
                  <a:pt x="4506" y="9549"/>
                  <a:pt x="4991" y="9965"/>
                </a:cubicBezTo>
                <a:cubicBezTo>
                  <a:pt x="5130" y="10104"/>
                  <a:pt x="5268" y="10173"/>
                  <a:pt x="5407" y="10242"/>
                </a:cubicBezTo>
                <a:cubicBezTo>
                  <a:pt x="5754" y="10935"/>
                  <a:pt x="6100" y="11559"/>
                  <a:pt x="6447" y="12183"/>
                </a:cubicBezTo>
                <a:cubicBezTo>
                  <a:pt x="5268" y="11351"/>
                  <a:pt x="4021" y="10450"/>
                  <a:pt x="2842" y="9618"/>
                </a:cubicBezTo>
                <a:cubicBezTo>
                  <a:pt x="2911" y="9618"/>
                  <a:pt x="2911" y="9549"/>
                  <a:pt x="2911" y="9480"/>
                </a:cubicBezTo>
                <a:cubicBezTo>
                  <a:pt x="2981" y="9480"/>
                  <a:pt x="2911" y="9410"/>
                  <a:pt x="2842" y="9410"/>
                </a:cubicBezTo>
                <a:lnTo>
                  <a:pt x="2704" y="9410"/>
                </a:lnTo>
                <a:cubicBezTo>
                  <a:pt x="2426" y="8856"/>
                  <a:pt x="2010" y="8440"/>
                  <a:pt x="1594" y="8024"/>
                </a:cubicBezTo>
                <a:cubicBezTo>
                  <a:pt x="1386" y="7857"/>
                  <a:pt x="1001" y="7615"/>
                  <a:pt x="683" y="7615"/>
                </a:cubicBezTo>
                <a:cubicBezTo>
                  <a:pt x="472" y="7615"/>
                  <a:pt x="291" y="7721"/>
                  <a:pt x="208" y="8024"/>
                </a:cubicBezTo>
                <a:cubicBezTo>
                  <a:pt x="0" y="8787"/>
                  <a:pt x="1456" y="9618"/>
                  <a:pt x="2357" y="9757"/>
                </a:cubicBezTo>
                <a:cubicBezTo>
                  <a:pt x="2496" y="9826"/>
                  <a:pt x="2634" y="9896"/>
                  <a:pt x="2704" y="10034"/>
                </a:cubicBezTo>
                <a:cubicBezTo>
                  <a:pt x="2738" y="10069"/>
                  <a:pt x="2773" y="10086"/>
                  <a:pt x="2807" y="10086"/>
                </a:cubicBezTo>
                <a:cubicBezTo>
                  <a:pt x="2842" y="10086"/>
                  <a:pt x="2877" y="10069"/>
                  <a:pt x="2911" y="10034"/>
                </a:cubicBezTo>
                <a:cubicBezTo>
                  <a:pt x="4090" y="11005"/>
                  <a:pt x="5338" y="11837"/>
                  <a:pt x="6516" y="12738"/>
                </a:cubicBezTo>
                <a:cubicBezTo>
                  <a:pt x="5823" y="12599"/>
                  <a:pt x="5130" y="12460"/>
                  <a:pt x="4506" y="12460"/>
                </a:cubicBezTo>
                <a:cubicBezTo>
                  <a:pt x="4436" y="12253"/>
                  <a:pt x="4298" y="12114"/>
                  <a:pt x="4090" y="12045"/>
                </a:cubicBezTo>
                <a:cubicBezTo>
                  <a:pt x="4020" y="12038"/>
                  <a:pt x="3950" y="12034"/>
                  <a:pt x="3880" y="12034"/>
                </a:cubicBezTo>
                <a:cubicBezTo>
                  <a:pt x="3259" y="12034"/>
                  <a:pt x="2661" y="12309"/>
                  <a:pt x="2288" y="12807"/>
                </a:cubicBezTo>
                <a:cubicBezTo>
                  <a:pt x="2218" y="12876"/>
                  <a:pt x="2218" y="13015"/>
                  <a:pt x="2357" y="13084"/>
                </a:cubicBezTo>
                <a:cubicBezTo>
                  <a:pt x="2543" y="13146"/>
                  <a:pt x="2909" y="13208"/>
                  <a:pt x="3282" y="13208"/>
                </a:cubicBezTo>
                <a:cubicBezTo>
                  <a:pt x="3743" y="13208"/>
                  <a:pt x="4214" y="13114"/>
                  <a:pt x="4367" y="12807"/>
                </a:cubicBezTo>
                <a:cubicBezTo>
                  <a:pt x="4436" y="12807"/>
                  <a:pt x="4436" y="12738"/>
                  <a:pt x="4436" y="12738"/>
                </a:cubicBezTo>
                <a:cubicBezTo>
                  <a:pt x="5268" y="12738"/>
                  <a:pt x="6100" y="12807"/>
                  <a:pt x="6932" y="13084"/>
                </a:cubicBezTo>
                <a:cubicBezTo>
                  <a:pt x="8388" y="14193"/>
                  <a:pt x="9705" y="15441"/>
                  <a:pt x="10883" y="16758"/>
                </a:cubicBezTo>
                <a:lnTo>
                  <a:pt x="10952" y="16758"/>
                </a:lnTo>
                <a:cubicBezTo>
                  <a:pt x="11784" y="18976"/>
                  <a:pt x="12616" y="21195"/>
                  <a:pt x="13379" y="23482"/>
                </a:cubicBezTo>
                <a:cubicBezTo>
                  <a:pt x="13864" y="24799"/>
                  <a:pt x="14349" y="26116"/>
                  <a:pt x="14834" y="27503"/>
                </a:cubicBezTo>
                <a:cubicBezTo>
                  <a:pt x="13379" y="25007"/>
                  <a:pt x="11438" y="22789"/>
                  <a:pt x="9081" y="21195"/>
                </a:cubicBezTo>
                <a:cubicBezTo>
                  <a:pt x="8734" y="20709"/>
                  <a:pt x="8457" y="20224"/>
                  <a:pt x="8249" y="19739"/>
                </a:cubicBezTo>
                <a:cubicBezTo>
                  <a:pt x="8110" y="19323"/>
                  <a:pt x="7972" y="18907"/>
                  <a:pt x="7902" y="18491"/>
                </a:cubicBezTo>
                <a:cubicBezTo>
                  <a:pt x="7972" y="18491"/>
                  <a:pt x="8041" y="18491"/>
                  <a:pt x="8110" y="18422"/>
                </a:cubicBezTo>
                <a:cubicBezTo>
                  <a:pt x="8249" y="18075"/>
                  <a:pt x="8318" y="17659"/>
                  <a:pt x="8180" y="17313"/>
                </a:cubicBezTo>
                <a:cubicBezTo>
                  <a:pt x="8249" y="16897"/>
                  <a:pt x="8180" y="16481"/>
                  <a:pt x="8041" y="16134"/>
                </a:cubicBezTo>
                <a:cubicBezTo>
                  <a:pt x="8041" y="16065"/>
                  <a:pt x="7972" y="15996"/>
                  <a:pt x="7902" y="15996"/>
                </a:cubicBezTo>
                <a:cubicBezTo>
                  <a:pt x="7902" y="15926"/>
                  <a:pt x="7764" y="15788"/>
                  <a:pt x="7625" y="15788"/>
                </a:cubicBezTo>
                <a:cubicBezTo>
                  <a:pt x="7348" y="15857"/>
                  <a:pt x="7140" y="15996"/>
                  <a:pt x="7071" y="16273"/>
                </a:cubicBezTo>
                <a:cubicBezTo>
                  <a:pt x="6793" y="16828"/>
                  <a:pt x="6863" y="17521"/>
                  <a:pt x="7279" y="18006"/>
                </a:cubicBezTo>
                <a:cubicBezTo>
                  <a:pt x="7279" y="18283"/>
                  <a:pt x="7348" y="18491"/>
                  <a:pt x="7556" y="18630"/>
                </a:cubicBezTo>
                <a:cubicBezTo>
                  <a:pt x="7625" y="18630"/>
                  <a:pt x="7694" y="18630"/>
                  <a:pt x="7694" y="18561"/>
                </a:cubicBezTo>
                <a:cubicBezTo>
                  <a:pt x="7833" y="19392"/>
                  <a:pt x="8110" y="20155"/>
                  <a:pt x="8596" y="20848"/>
                </a:cubicBezTo>
                <a:cubicBezTo>
                  <a:pt x="7486" y="20016"/>
                  <a:pt x="6447" y="19184"/>
                  <a:pt x="5338" y="18422"/>
                </a:cubicBezTo>
                <a:lnTo>
                  <a:pt x="5338" y="18283"/>
                </a:lnTo>
                <a:cubicBezTo>
                  <a:pt x="5268" y="18006"/>
                  <a:pt x="5060" y="17729"/>
                  <a:pt x="4852" y="17590"/>
                </a:cubicBezTo>
                <a:cubicBezTo>
                  <a:pt x="4436" y="17174"/>
                  <a:pt x="3951" y="16828"/>
                  <a:pt x="3466" y="16689"/>
                </a:cubicBezTo>
                <a:lnTo>
                  <a:pt x="2911" y="16689"/>
                </a:lnTo>
                <a:cubicBezTo>
                  <a:pt x="2773" y="16689"/>
                  <a:pt x="2704" y="16828"/>
                  <a:pt x="2773" y="16897"/>
                </a:cubicBezTo>
                <a:cubicBezTo>
                  <a:pt x="2773" y="16966"/>
                  <a:pt x="2773" y="17036"/>
                  <a:pt x="2842" y="17105"/>
                </a:cubicBezTo>
                <a:cubicBezTo>
                  <a:pt x="2842" y="17521"/>
                  <a:pt x="2981" y="17937"/>
                  <a:pt x="3258" y="18214"/>
                </a:cubicBezTo>
                <a:cubicBezTo>
                  <a:pt x="3674" y="18630"/>
                  <a:pt x="4159" y="18907"/>
                  <a:pt x="4714" y="18976"/>
                </a:cubicBezTo>
                <a:cubicBezTo>
                  <a:pt x="4922" y="18976"/>
                  <a:pt x="5130" y="18907"/>
                  <a:pt x="5268" y="18699"/>
                </a:cubicBezTo>
                <a:cubicBezTo>
                  <a:pt x="7001" y="20293"/>
                  <a:pt x="8942" y="21541"/>
                  <a:pt x="10675" y="23066"/>
                </a:cubicBezTo>
                <a:cubicBezTo>
                  <a:pt x="10398" y="22928"/>
                  <a:pt x="10051" y="22858"/>
                  <a:pt x="9774" y="22789"/>
                </a:cubicBezTo>
                <a:cubicBezTo>
                  <a:pt x="8942" y="22650"/>
                  <a:pt x="8180" y="22581"/>
                  <a:pt x="7348" y="22442"/>
                </a:cubicBezTo>
                <a:cubicBezTo>
                  <a:pt x="7279" y="22373"/>
                  <a:pt x="7279" y="22304"/>
                  <a:pt x="7209" y="22165"/>
                </a:cubicBezTo>
                <a:cubicBezTo>
                  <a:pt x="6951" y="21777"/>
                  <a:pt x="6505" y="21550"/>
                  <a:pt x="6038" y="21550"/>
                </a:cubicBezTo>
                <a:cubicBezTo>
                  <a:pt x="5754" y="21550"/>
                  <a:pt x="5461" y="21635"/>
                  <a:pt x="5199" y="21819"/>
                </a:cubicBezTo>
                <a:cubicBezTo>
                  <a:pt x="4991" y="21957"/>
                  <a:pt x="4644" y="22165"/>
                  <a:pt x="4783" y="22512"/>
                </a:cubicBezTo>
                <a:cubicBezTo>
                  <a:pt x="4852" y="22789"/>
                  <a:pt x="5130" y="22997"/>
                  <a:pt x="5407" y="23066"/>
                </a:cubicBezTo>
                <a:cubicBezTo>
                  <a:pt x="5800" y="23197"/>
                  <a:pt x="6192" y="23266"/>
                  <a:pt x="6585" y="23266"/>
                </a:cubicBezTo>
                <a:cubicBezTo>
                  <a:pt x="7024" y="23266"/>
                  <a:pt x="7463" y="23180"/>
                  <a:pt x="7902" y="22997"/>
                </a:cubicBezTo>
                <a:cubicBezTo>
                  <a:pt x="7902" y="22997"/>
                  <a:pt x="7972" y="22928"/>
                  <a:pt x="7972" y="22928"/>
                </a:cubicBezTo>
                <a:cubicBezTo>
                  <a:pt x="9011" y="22997"/>
                  <a:pt x="10190" y="22928"/>
                  <a:pt x="11091" y="23344"/>
                </a:cubicBezTo>
                <a:cubicBezTo>
                  <a:pt x="11368" y="23551"/>
                  <a:pt x="11715" y="23829"/>
                  <a:pt x="11923" y="24106"/>
                </a:cubicBezTo>
                <a:lnTo>
                  <a:pt x="11992" y="24175"/>
                </a:lnTo>
                <a:cubicBezTo>
                  <a:pt x="13171" y="25284"/>
                  <a:pt x="14141" y="26532"/>
                  <a:pt x="14973" y="27988"/>
                </a:cubicBezTo>
                <a:cubicBezTo>
                  <a:pt x="16013" y="30969"/>
                  <a:pt x="16983" y="34019"/>
                  <a:pt x="17746" y="37069"/>
                </a:cubicBezTo>
                <a:cubicBezTo>
                  <a:pt x="17191" y="36029"/>
                  <a:pt x="16429" y="35128"/>
                  <a:pt x="15597" y="34365"/>
                </a:cubicBezTo>
                <a:cubicBezTo>
                  <a:pt x="14904" y="33533"/>
                  <a:pt x="14488" y="32563"/>
                  <a:pt x="14280" y="31592"/>
                </a:cubicBezTo>
                <a:lnTo>
                  <a:pt x="14349" y="31592"/>
                </a:lnTo>
                <a:cubicBezTo>
                  <a:pt x="14349" y="31592"/>
                  <a:pt x="14418" y="31662"/>
                  <a:pt x="14418" y="31731"/>
                </a:cubicBezTo>
                <a:cubicBezTo>
                  <a:pt x="14418" y="31760"/>
                  <a:pt x="14466" y="31777"/>
                  <a:pt x="14522" y="31777"/>
                </a:cubicBezTo>
                <a:cubicBezTo>
                  <a:pt x="14600" y="31777"/>
                  <a:pt x="14696" y="31743"/>
                  <a:pt x="14696" y="31662"/>
                </a:cubicBezTo>
                <a:cubicBezTo>
                  <a:pt x="14626" y="31592"/>
                  <a:pt x="14626" y="31523"/>
                  <a:pt x="14626" y="31384"/>
                </a:cubicBezTo>
                <a:cubicBezTo>
                  <a:pt x="14973" y="31246"/>
                  <a:pt x="14834" y="30830"/>
                  <a:pt x="14557" y="30483"/>
                </a:cubicBezTo>
                <a:cubicBezTo>
                  <a:pt x="14349" y="30137"/>
                  <a:pt x="14072" y="29859"/>
                  <a:pt x="13725" y="29721"/>
                </a:cubicBezTo>
                <a:cubicBezTo>
                  <a:pt x="13688" y="29702"/>
                  <a:pt x="13656" y="29694"/>
                  <a:pt x="13627" y="29694"/>
                </a:cubicBezTo>
                <a:cubicBezTo>
                  <a:pt x="13549" y="29694"/>
                  <a:pt x="13499" y="29758"/>
                  <a:pt x="13448" y="29859"/>
                </a:cubicBezTo>
                <a:cubicBezTo>
                  <a:pt x="13379" y="30345"/>
                  <a:pt x="13448" y="31246"/>
                  <a:pt x="14002" y="31454"/>
                </a:cubicBezTo>
                <a:cubicBezTo>
                  <a:pt x="14141" y="32286"/>
                  <a:pt x="14418" y="32979"/>
                  <a:pt x="14765" y="33741"/>
                </a:cubicBezTo>
                <a:cubicBezTo>
                  <a:pt x="13933" y="33117"/>
                  <a:pt x="13032" y="32563"/>
                  <a:pt x="12200" y="32078"/>
                </a:cubicBezTo>
                <a:cubicBezTo>
                  <a:pt x="11507" y="31315"/>
                  <a:pt x="10952" y="30483"/>
                  <a:pt x="10467" y="29652"/>
                </a:cubicBezTo>
                <a:cubicBezTo>
                  <a:pt x="10675" y="29652"/>
                  <a:pt x="10883" y="29582"/>
                  <a:pt x="11022" y="29444"/>
                </a:cubicBezTo>
                <a:cubicBezTo>
                  <a:pt x="11230" y="29097"/>
                  <a:pt x="11022" y="28820"/>
                  <a:pt x="10744" y="28612"/>
                </a:cubicBezTo>
                <a:cubicBezTo>
                  <a:pt x="10606" y="27919"/>
                  <a:pt x="10190" y="27225"/>
                  <a:pt x="9635" y="26809"/>
                </a:cubicBezTo>
                <a:cubicBezTo>
                  <a:pt x="9607" y="26781"/>
                  <a:pt x="9566" y="26764"/>
                  <a:pt x="9523" y="26764"/>
                </a:cubicBezTo>
                <a:cubicBezTo>
                  <a:pt x="9463" y="26764"/>
                  <a:pt x="9399" y="26798"/>
                  <a:pt x="9358" y="26879"/>
                </a:cubicBezTo>
                <a:cubicBezTo>
                  <a:pt x="8873" y="27641"/>
                  <a:pt x="9150" y="29166"/>
                  <a:pt x="10051" y="29513"/>
                </a:cubicBezTo>
                <a:lnTo>
                  <a:pt x="10190" y="29582"/>
                </a:lnTo>
                <a:cubicBezTo>
                  <a:pt x="10536" y="30345"/>
                  <a:pt x="10952" y="31107"/>
                  <a:pt x="11507" y="31731"/>
                </a:cubicBezTo>
                <a:cubicBezTo>
                  <a:pt x="10329" y="31038"/>
                  <a:pt x="9081" y="30483"/>
                  <a:pt x="8041" y="29859"/>
                </a:cubicBezTo>
                <a:cubicBezTo>
                  <a:pt x="8041" y="29790"/>
                  <a:pt x="8041" y="29790"/>
                  <a:pt x="7972" y="29721"/>
                </a:cubicBezTo>
                <a:cubicBezTo>
                  <a:pt x="7902" y="29236"/>
                  <a:pt x="7625" y="28820"/>
                  <a:pt x="7209" y="28542"/>
                </a:cubicBezTo>
                <a:cubicBezTo>
                  <a:pt x="7010" y="28393"/>
                  <a:pt x="6491" y="28102"/>
                  <a:pt x="6111" y="28102"/>
                </a:cubicBezTo>
                <a:cubicBezTo>
                  <a:pt x="5961" y="28102"/>
                  <a:pt x="5832" y="28147"/>
                  <a:pt x="5754" y="28265"/>
                </a:cubicBezTo>
                <a:cubicBezTo>
                  <a:pt x="5407" y="28750"/>
                  <a:pt x="6169" y="29166"/>
                  <a:pt x="6377" y="29305"/>
                </a:cubicBezTo>
                <a:cubicBezTo>
                  <a:pt x="6655" y="29513"/>
                  <a:pt x="6932" y="29652"/>
                  <a:pt x="7209" y="29790"/>
                </a:cubicBezTo>
                <a:cubicBezTo>
                  <a:pt x="7348" y="29929"/>
                  <a:pt x="7486" y="29998"/>
                  <a:pt x="7625" y="30067"/>
                </a:cubicBezTo>
                <a:cubicBezTo>
                  <a:pt x="7625" y="30067"/>
                  <a:pt x="7694" y="30067"/>
                  <a:pt x="7694" y="29998"/>
                </a:cubicBezTo>
                <a:lnTo>
                  <a:pt x="7764" y="29998"/>
                </a:lnTo>
                <a:cubicBezTo>
                  <a:pt x="9289" y="30969"/>
                  <a:pt x="10883" y="31870"/>
                  <a:pt x="12547" y="32702"/>
                </a:cubicBezTo>
                <a:cubicBezTo>
                  <a:pt x="12173" y="32644"/>
                  <a:pt x="11788" y="32610"/>
                  <a:pt x="11406" y="32610"/>
                </a:cubicBezTo>
                <a:cubicBezTo>
                  <a:pt x="10865" y="32610"/>
                  <a:pt x="10331" y="32678"/>
                  <a:pt x="9843" y="32840"/>
                </a:cubicBezTo>
                <a:cubicBezTo>
                  <a:pt x="9774" y="32840"/>
                  <a:pt x="9774" y="32771"/>
                  <a:pt x="9705" y="32771"/>
                </a:cubicBezTo>
                <a:cubicBezTo>
                  <a:pt x="9438" y="32656"/>
                  <a:pt x="9149" y="32605"/>
                  <a:pt x="8863" y="32605"/>
                </a:cubicBezTo>
                <a:cubicBezTo>
                  <a:pt x="8630" y="32605"/>
                  <a:pt x="8398" y="32639"/>
                  <a:pt x="8180" y="32702"/>
                </a:cubicBezTo>
                <a:cubicBezTo>
                  <a:pt x="7902" y="32840"/>
                  <a:pt x="7348" y="33325"/>
                  <a:pt x="7486" y="33741"/>
                </a:cubicBezTo>
                <a:cubicBezTo>
                  <a:pt x="7625" y="34088"/>
                  <a:pt x="7972" y="34227"/>
                  <a:pt x="8388" y="34227"/>
                </a:cubicBezTo>
                <a:cubicBezTo>
                  <a:pt x="8804" y="34227"/>
                  <a:pt x="9566" y="34019"/>
                  <a:pt x="9497" y="33464"/>
                </a:cubicBezTo>
                <a:lnTo>
                  <a:pt x="9497" y="33464"/>
                </a:lnTo>
                <a:lnTo>
                  <a:pt x="9635" y="33533"/>
                </a:lnTo>
                <a:cubicBezTo>
                  <a:pt x="9586" y="33582"/>
                  <a:pt x="9607" y="33631"/>
                  <a:pt x="9647" y="33631"/>
                </a:cubicBezTo>
                <a:cubicBezTo>
                  <a:pt x="9664" y="33631"/>
                  <a:pt x="9684" y="33623"/>
                  <a:pt x="9705" y="33603"/>
                </a:cubicBezTo>
                <a:cubicBezTo>
                  <a:pt x="9774" y="33603"/>
                  <a:pt x="10121" y="33395"/>
                  <a:pt x="10121" y="33187"/>
                </a:cubicBezTo>
                <a:cubicBezTo>
                  <a:pt x="10121" y="33117"/>
                  <a:pt x="10121" y="33117"/>
                  <a:pt x="10121" y="33048"/>
                </a:cubicBezTo>
                <a:cubicBezTo>
                  <a:pt x="10606" y="32979"/>
                  <a:pt x="11108" y="32944"/>
                  <a:pt x="11620" y="32944"/>
                </a:cubicBezTo>
                <a:cubicBezTo>
                  <a:pt x="12131" y="32944"/>
                  <a:pt x="12651" y="32979"/>
                  <a:pt x="13171" y="33048"/>
                </a:cubicBezTo>
                <a:cubicBezTo>
                  <a:pt x="15389" y="34227"/>
                  <a:pt x="17330" y="35682"/>
                  <a:pt x="18092" y="38178"/>
                </a:cubicBezTo>
                <a:cubicBezTo>
                  <a:pt x="18577" y="40396"/>
                  <a:pt x="18855" y="42683"/>
                  <a:pt x="18924" y="44971"/>
                </a:cubicBezTo>
                <a:cubicBezTo>
                  <a:pt x="18959" y="45075"/>
                  <a:pt x="19045" y="45127"/>
                  <a:pt x="19132" y="45127"/>
                </a:cubicBezTo>
                <a:cubicBezTo>
                  <a:pt x="19219" y="45127"/>
                  <a:pt x="19305" y="45075"/>
                  <a:pt x="19340" y="44971"/>
                </a:cubicBezTo>
                <a:cubicBezTo>
                  <a:pt x="19201" y="41713"/>
                  <a:pt x="18647" y="38524"/>
                  <a:pt x="17746" y="35405"/>
                </a:cubicBezTo>
                <a:cubicBezTo>
                  <a:pt x="17191" y="33672"/>
                  <a:pt x="18369" y="31454"/>
                  <a:pt x="19201" y="29790"/>
                </a:cubicBezTo>
                <a:cubicBezTo>
                  <a:pt x="19271" y="29790"/>
                  <a:pt x="19271" y="29859"/>
                  <a:pt x="19340" y="29859"/>
                </a:cubicBezTo>
                <a:cubicBezTo>
                  <a:pt x="20102" y="29097"/>
                  <a:pt x="21142" y="28612"/>
                  <a:pt x="22251" y="28404"/>
                </a:cubicBezTo>
                <a:lnTo>
                  <a:pt x="22251" y="28404"/>
                </a:lnTo>
                <a:cubicBezTo>
                  <a:pt x="22182" y="28473"/>
                  <a:pt x="22182" y="28542"/>
                  <a:pt x="22113" y="28612"/>
                </a:cubicBezTo>
                <a:cubicBezTo>
                  <a:pt x="22113" y="28750"/>
                  <a:pt x="22182" y="28820"/>
                  <a:pt x="22321" y="28889"/>
                </a:cubicBezTo>
                <a:cubicBezTo>
                  <a:pt x="22517" y="28938"/>
                  <a:pt x="22713" y="28987"/>
                  <a:pt x="22933" y="28987"/>
                </a:cubicBezTo>
                <a:cubicBezTo>
                  <a:pt x="23025" y="28987"/>
                  <a:pt x="23120" y="28979"/>
                  <a:pt x="23222" y="28958"/>
                </a:cubicBezTo>
                <a:cubicBezTo>
                  <a:pt x="23222" y="28993"/>
                  <a:pt x="23239" y="29010"/>
                  <a:pt x="23256" y="29010"/>
                </a:cubicBezTo>
                <a:cubicBezTo>
                  <a:pt x="23274" y="29010"/>
                  <a:pt x="23291" y="28993"/>
                  <a:pt x="23291" y="28958"/>
                </a:cubicBezTo>
                <a:cubicBezTo>
                  <a:pt x="23984" y="28820"/>
                  <a:pt x="24608" y="28473"/>
                  <a:pt x="25024" y="27919"/>
                </a:cubicBezTo>
                <a:cubicBezTo>
                  <a:pt x="25093" y="27849"/>
                  <a:pt x="25093" y="27711"/>
                  <a:pt x="25024" y="27641"/>
                </a:cubicBezTo>
                <a:cubicBezTo>
                  <a:pt x="24716" y="27461"/>
                  <a:pt x="24369" y="27377"/>
                  <a:pt x="24024" y="27377"/>
                </a:cubicBezTo>
                <a:cubicBezTo>
                  <a:pt x="23437" y="27377"/>
                  <a:pt x="22852" y="27621"/>
                  <a:pt x="22459" y="28057"/>
                </a:cubicBezTo>
                <a:cubicBezTo>
                  <a:pt x="21211" y="28126"/>
                  <a:pt x="20033" y="28750"/>
                  <a:pt x="19201" y="29721"/>
                </a:cubicBezTo>
                <a:lnTo>
                  <a:pt x="19479" y="29305"/>
                </a:lnTo>
                <a:cubicBezTo>
                  <a:pt x="20172" y="27780"/>
                  <a:pt x="21211" y="26394"/>
                  <a:pt x="22390" y="25284"/>
                </a:cubicBezTo>
                <a:lnTo>
                  <a:pt x="22667" y="25284"/>
                </a:lnTo>
                <a:cubicBezTo>
                  <a:pt x="22667" y="25354"/>
                  <a:pt x="22736" y="25423"/>
                  <a:pt x="22875" y="25492"/>
                </a:cubicBezTo>
                <a:cubicBezTo>
                  <a:pt x="22930" y="25514"/>
                  <a:pt x="22989" y="25524"/>
                  <a:pt x="23050" y="25524"/>
                </a:cubicBezTo>
                <a:cubicBezTo>
                  <a:pt x="23371" y="25524"/>
                  <a:pt x="23751" y="25251"/>
                  <a:pt x="23984" y="25076"/>
                </a:cubicBezTo>
                <a:cubicBezTo>
                  <a:pt x="24192" y="24869"/>
                  <a:pt x="24400" y="24661"/>
                  <a:pt x="24539" y="24453"/>
                </a:cubicBezTo>
                <a:cubicBezTo>
                  <a:pt x="24816" y="24106"/>
                  <a:pt x="24955" y="23759"/>
                  <a:pt x="24885" y="23344"/>
                </a:cubicBezTo>
                <a:cubicBezTo>
                  <a:pt x="24885" y="23274"/>
                  <a:pt x="24885" y="23205"/>
                  <a:pt x="24816" y="23205"/>
                </a:cubicBezTo>
                <a:cubicBezTo>
                  <a:pt x="24702" y="23034"/>
                  <a:pt x="24541" y="22910"/>
                  <a:pt x="24372" y="22910"/>
                </a:cubicBezTo>
                <a:cubicBezTo>
                  <a:pt x="24335" y="22910"/>
                  <a:pt x="24298" y="22915"/>
                  <a:pt x="24262" y="22928"/>
                </a:cubicBezTo>
                <a:cubicBezTo>
                  <a:pt x="24209" y="22920"/>
                  <a:pt x="24156" y="22916"/>
                  <a:pt x="24104" y="22916"/>
                </a:cubicBezTo>
                <a:cubicBezTo>
                  <a:pt x="23196" y="22916"/>
                  <a:pt x="22386" y="24020"/>
                  <a:pt x="22321" y="24938"/>
                </a:cubicBezTo>
                <a:cubicBezTo>
                  <a:pt x="21627" y="25492"/>
                  <a:pt x="21004" y="26255"/>
                  <a:pt x="20518" y="27017"/>
                </a:cubicBezTo>
                <a:lnTo>
                  <a:pt x="20588" y="26809"/>
                </a:lnTo>
                <a:cubicBezTo>
                  <a:pt x="20726" y="26394"/>
                  <a:pt x="20796" y="25908"/>
                  <a:pt x="20865" y="25492"/>
                </a:cubicBezTo>
                <a:cubicBezTo>
                  <a:pt x="21350" y="24938"/>
                  <a:pt x="21489" y="24106"/>
                  <a:pt x="21281" y="23413"/>
                </a:cubicBezTo>
                <a:cubicBezTo>
                  <a:pt x="21240" y="23332"/>
                  <a:pt x="21200" y="23298"/>
                  <a:pt x="21159" y="23298"/>
                </a:cubicBezTo>
                <a:cubicBezTo>
                  <a:pt x="21130" y="23298"/>
                  <a:pt x="21102" y="23315"/>
                  <a:pt x="21073" y="23344"/>
                </a:cubicBezTo>
                <a:cubicBezTo>
                  <a:pt x="20588" y="23967"/>
                  <a:pt x="20380" y="24730"/>
                  <a:pt x="20588" y="25492"/>
                </a:cubicBezTo>
                <a:cubicBezTo>
                  <a:pt x="20518" y="25839"/>
                  <a:pt x="20449" y="26255"/>
                  <a:pt x="20380" y="26601"/>
                </a:cubicBezTo>
                <a:cubicBezTo>
                  <a:pt x="20241" y="27087"/>
                  <a:pt x="20033" y="27572"/>
                  <a:pt x="19825" y="28057"/>
                </a:cubicBezTo>
                <a:cubicBezTo>
                  <a:pt x="19825" y="28057"/>
                  <a:pt x="19825" y="28126"/>
                  <a:pt x="19825" y="28126"/>
                </a:cubicBezTo>
                <a:cubicBezTo>
                  <a:pt x="19479" y="28820"/>
                  <a:pt x="19132" y="29513"/>
                  <a:pt x="18785" y="30206"/>
                </a:cubicBezTo>
                <a:cubicBezTo>
                  <a:pt x="18577" y="30622"/>
                  <a:pt x="18369" y="31107"/>
                  <a:pt x="18161" y="31592"/>
                </a:cubicBezTo>
                <a:cubicBezTo>
                  <a:pt x="18439" y="30414"/>
                  <a:pt x="18647" y="29166"/>
                  <a:pt x="18647" y="27919"/>
                </a:cubicBezTo>
                <a:cubicBezTo>
                  <a:pt x="18647" y="27919"/>
                  <a:pt x="18785" y="27919"/>
                  <a:pt x="18785" y="27849"/>
                </a:cubicBezTo>
                <a:cubicBezTo>
                  <a:pt x="19340" y="27017"/>
                  <a:pt x="19479" y="25908"/>
                  <a:pt x="19063" y="24938"/>
                </a:cubicBezTo>
                <a:cubicBezTo>
                  <a:pt x="19028" y="24903"/>
                  <a:pt x="18959" y="24886"/>
                  <a:pt x="18889" y="24886"/>
                </a:cubicBezTo>
                <a:cubicBezTo>
                  <a:pt x="18820" y="24886"/>
                  <a:pt x="18751" y="24903"/>
                  <a:pt x="18716" y="24938"/>
                </a:cubicBezTo>
                <a:cubicBezTo>
                  <a:pt x="18300" y="25423"/>
                  <a:pt x="18092" y="26047"/>
                  <a:pt x="18092" y="26671"/>
                </a:cubicBezTo>
                <a:cubicBezTo>
                  <a:pt x="18092" y="27017"/>
                  <a:pt x="18092" y="27572"/>
                  <a:pt x="18439" y="27711"/>
                </a:cubicBezTo>
                <a:cubicBezTo>
                  <a:pt x="18300" y="29028"/>
                  <a:pt x="18161" y="30414"/>
                  <a:pt x="18023" y="31731"/>
                </a:cubicBezTo>
                <a:cubicBezTo>
                  <a:pt x="17676" y="32494"/>
                  <a:pt x="17468" y="33325"/>
                  <a:pt x="17399" y="34157"/>
                </a:cubicBezTo>
                <a:cubicBezTo>
                  <a:pt x="16359" y="30414"/>
                  <a:pt x="14973" y="26671"/>
                  <a:pt x="13725" y="23136"/>
                </a:cubicBezTo>
                <a:lnTo>
                  <a:pt x="13517" y="22581"/>
                </a:lnTo>
                <a:cubicBezTo>
                  <a:pt x="13656" y="21611"/>
                  <a:pt x="13933" y="20640"/>
                  <a:pt x="14210" y="19670"/>
                </a:cubicBezTo>
                <a:cubicBezTo>
                  <a:pt x="14765" y="19323"/>
                  <a:pt x="15319" y="19184"/>
                  <a:pt x="15943" y="19115"/>
                </a:cubicBezTo>
                <a:lnTo>
                  <a:pt x="16567" y="19115"/>
                </a:lnTo>
                <a:cubicBezTo>
                  <a:pt x="16567" y="19462"/>
                  <a:pt x="16775" y="19808"/>
                  <a:pt x="17052" y="20016"/>
                </a:cubicBezTo>
                <a:cubicBezTo>
                  <a:pt x="17267" y="20102"/>
                  <a:pt x="17481" y="20161"/>
                  <a:pt x="17695" y="20161"/>
                </a:cubicBezTo>
                <a:cubicBezTo>
                  <a:pt x="17827" y="20161"/>
                  <a:pt x="17960" y="20138"/>
                  <a:pt x="18092" y="20086"/>
                </a:cubicBezTo>
                <a:cubicBezTo>
                  <a:pt x="18439" y="20016"/>
                  <a:pt x="18785" y="19808"/>
                  <a:pt x="18993" y="19531"/>
                </a:cubicBezTo>
                <a:cubicBezTo>
                  <a:pt x="19132" y="19392"/>
                  <a:pt x="19201" y="19254"/>
                  <a:pt x="19132" y="19046"/>
                </a:cubicBezTo>
                <a:cubicBezTo>
                  <a:pt x="18998" y="18510"/>
                  <a:pt x="18347" y="18233"/>
                  <a:pt x="17734" y="18233"/>
                </a:cubicBezTo>
                <a:cubicBezTo>
                  <a:pt x="17395" y="18233"/>
                  <a:pt x="17067" y="18318"/>
                  <a:pt x="16844" y="18491"/>
                </a:cubicBezTo>
                <a:cubicBezTo>
                  <a:pt x="16706" y="18561"/>
                  <a:pt x="16636" y="18699"/>
                  <a:pt x="16567" y="18838"/>
                </a:cubicBezTo>
                <a:cubicBezTo>
                  <a:pt x="15805" y="18838"/>
                  <a:pt x="14973" y="19046"/>
                  <a:pt x="14280" y="19462"/>
                </a:cubicBezTo>
                <a:cubicBezTo>
                  <a:pt x="14765" y="18214"/>
                  <a:pt x="15319" y="16966"/>
                  <a:pt x="15943" y="15788"/>
                </a:cubicBezTo>
                <a:cubicBezTo>
                  <a:pt x="16349" y="15869"/>
                  <a:pt x="16779" y="15903"/>
                  <a:pt x="17205" y="15903"/>
                </a:cubicBezTo>
                <a:cubicBezTo>
                  <a:pt x="17506" y="15903"/>
                  <a:pt x="17805" y="15886"/>
                  <a:pt x="18092" y="15857"/>
                </a:cubicBezTo>
                <a:cubicBezTo>
                  <a:pt x="18161" y="16065"/>
                  <a:pt x="18300" y="16273"/>
                  <a:pt x="18508" y="16412"/>
                </a:cubicBezTo>
                <a:cubicBezTo>
                  <a:pt x="18508" y="16550"/>
                  <a:pt x="18647" y="16689"/>
                  <a:pt x="18785" y="16758"/>
                </a:cubicBezTo>
                <a:cubicBezTo>
                  <a:pt x="18855" y="16758"/>
                  <a:pt x="18924" y="16758"/>
                  <a:pt x="18924" y="16620"/>
                </a:cubicBezTo>
                <a:cubicBezTo>
                  <a:pt x="18993" y="16620"/>
                  <a:pt x="19063" y="16620"/>
                  <a:pt x="19201" y="16689"/>
                </a:cubicBezTo>
                <a:cubicBezTo>
                  <a:pt x="19264" y="16698"/>
                  <a:pt x="19328" y="16702"/>
                  <a:pt x="19392" y="16702"/>
                </a:cubicBezTo>
                <a:cubicBezTo>
                  <a:pt x="19827" y="16702"/>
                  <a:pt x="20295" y="16506"/>
                  <a:pt x="20657" y="16204"/>
                </a:cubicBezTo>
                <a:cubicBezTo>
                  <a:pt x="21004" y="15649"/>
                  <a:pt x="20033" y="15303"/>
                  <a:pt x="19686" y="15303"/>
                </a:cubicBezTo>
                <a:lnTo>
                  <a:pt x="19548" y="15303"/>
                </a:lnTo>
                <a:cubicBezTo>
                  <a:pt x="19370" y="15277"/>
                  <a:pt x="19202" y="15261"/>
                  <a:pt x="19040" y="15261"/>
                </a:cubicBezTo>
                <a:cubicBezTo>
                  <a:pt x="18758" y="15261"/>
                  <a:pt x="18494" y="15309"/>
                  <a:pt x="18231" y="15441"/>
                </a:cubicBezTo>
                <a:cubicBezTo>
                  <a:pt x="18161" y="15441"/>
                  <a:pt x="18092" y="15511"/>
                  <a:pt x="18092" y="15580"/>
                </a:cubicBezTo>
                <a:lnTo>
                  <a:pt x="18092" y="15718"/>
                </a:lnTo>
                <a:cubicBezTo>
                  <a:pt x="17686" y="15637"/>
                  <a:pt x="17280" y="15604"/>
                  <a:pt x="16874" y="15604"/>
                </a:cubicBezTo>
                <a:cubicBezTo>
                  <a:pt x="16587" y="15604"/>
                  <a:pt x="16300" y="15620"/>
                  <a:pt x="16013" y="15649"/>
                </a:cubicBezTo>
                <a:cubicBezTo>
                  <a:pt x="16359" y="14887"/>
                  <a:pt x="16775" y="14055"/>
                  <a:pt x="17191" y="13292"/>
                </a:cubicBezTo>
                <a:cubicBezTo>
                  <a:pt x="17330" y="13292"/>
                  <a:pt x="17538" y="13223"/>
                  <a:pt x="17676" y="13084"/>
                </a:cubicBezTo>
                <a:cubicBezTo>
                  <a:pt x="18647" y="12738"/>
                  <a:pt x="19063" y="11629"/>
                  <a:pt x="18647" y="10728"/>
                </a:cubicBezTo>
                <a:cubicBezTo>
                  <a:pt x="18647" y="10679"/>
                  <a:pt x="18612" y="10630"/>
                  <a:pt x="18567" y="10630"/>
                </a:cubicBezTo>
                <a:cubicBezTo>
                  <a:pt x="18549" y="10630"/>
                  <a:pt x="18528" y="10638"/>
                  <a:pt x="18508" y="10658"/>
                </a:cubicBezTo>
                <a:cubicBezTo>
                  <a:pt x="18231" y="10728"/>
                  <a:pt x="17954" y="10935"/>
                  <a:pt x="17746" y="11213"/>
                </a:cubicBezTo>
                <a:cubicBezTo>
                  <a:pt x="17122" y="11629"/>
                  <a:pt x="16844" y="12391"/>
                  <a:pt x="16914" y="13154"/>
                </a:cubicBezTo>
                <a:cubicBezTo>
                  <a:pt x="16844" y="13223"/>
                  <a:pt x="16844" y="13223"/>
                  <a:pt x="16914" y="13292"/>
                </a:cubicBezTo>
                <a:cubicBezTo>
                  <a:pt x="16221" y="14332"/>
                  <a:pt x="15597" y="15511"/>
                  <a:pt x="14973" y="16758"/>
                </a:cubicBezTo>
                <a:cubicBezTo>
                  <a:pt x="15181" y="15718"/>
                  <a:pt x="15181" y="14679"/>
                  <a:pt x="15111" y="13639"/>
                </a:cubicBezTo>
                <a:cubicBezTo>
                  <a:pt x="15181" y="13639"/>
                  <a:pt x="15319" y="13639"/>
                  <a:pt x="15389" y="13570"/>
                </a:cubicBezTo>
                <a:cubicBezTo>
                  <a:pt x="15389" y="13500"/>
                  <a:pt x="15389" y="13431"/>
                  <a:pt x="15389" y="13431"/>
                </a:cubicBezTo>
                <a:cubicBezTo>
                  <a:pt x="15250" y="13292"/>
                  <a:pt x="15111" y="13223"/>
                  <a:pt x="15042" y="13015"/>
                </a:cubicBezTo>
                <a:cubicBezTo>
                  <a:pt x="14973" y="12738"/>
                  <a:pt x="14904" y="12391"/>
                  <a:pt x="14904" y="12114"/>
                </a:cubicBezTo>
                <a:cubicBezTo>
                  <a:pt x="14904" y="11767"/>
                  <a:pt x="14973" y="11421"/>
                  <a:pt x="15042" y="11074"/>
                </a:cubicBezTo>
                <a:cubicBezTo>
                  <a:pt x="15106" y="11394"/>
                  <a:pt x="15170" y="11714"/>
                  <a:pt x="15180" y="12088"/>
                </a:cubicBezTo>
                <a:lnTo>
                  <a:pt x="15180" y="12088"/>
                </a:lnTo>
                <a:cubicBezTo>
                  <a:pt x="15176" y="12009"/>
                  <a:pt x="15163" y="11957"/>
                  <a:pt x="15111" y="11906"/>
                </a:cubicBezTo>
                <a:cubicBezTo>
                  <a:pt x="15111" y="11871"/>
                  <a:pt x="15094" y="11854"/>
                  <a:pt x="15077" y="11854"/>
                </a:cubicBezTo>
                <a:cubicBezTo>
                  <a:pt x="15059" y="11854"/>
                  <a:pt x="15042" y="11871"/>
                  <a:pt x="15042" y="11906"/>
                </a:cubicBezTo>
                <a:cubicBezTo>
                  <a:pt x="15042" y="12322"/>
                  <a:pt x="15042" y="12668"/>
                  <a:pt x="15111" y="13084"/>
                </a:cubicBezTo>
                <a:cubicBezTo>
                  <a:pt x="15111" y="13154"/>
                  <a:pt x="15181" y="13188"/>
                  <a:pt x="15250" y="13188"/>
                </a:cubicBezTo>
                <a:cubicBezTo>
                  <a:pt x="15319" y="13188"/>
                  <a:pt x="15389" y="13154"/>
                  <a:pt x="15389" y="13084"/>
                </a:cubicBezTo>
                <a:cubicBezTo>
                  <a:pt x="15527" y="12253"/>
                  <a:pt x="15458" y="11351"/>
                  <a:pt x="15181" y="10589"/>
                </a:cubicBezTo>
                <a:cubicBezTo>
                  <a:pt x="15146" y="10520"/>
                  <a:pt x="15094" y="10485"/>
                  <a:pt x="15042" y="10485"/>
                </a:cubicBezTo>
                <a:cubicBezTo>
                  <a:pt x="14990" y="10485"/>
                  <a:pt x="14938" y="10520"/>
                  <a:pt x="14904" y="10589"/>
                </a:cubicBezTo>
                <a:cubicBezTo>
                  <a:pt x="14626" y="11282"/>
                  <a:pt x="14557" y="12045"/>
                  <a:pt x="14696" y="12738"/>
                </a:cubicBezTo>
                <a:cubicBezTo>
                  <a:pt x="14696" y="12946"/>
                  <a:pt x="14765" y="13154"/>
                  <a:pt x="14904" y="13362"/>
                </a:cubicBezTo>
                <a:cubicBezTo>
                  <a:pt x="14904" y="14609"/>
                  <a:pt x="14904" y="15857"/>
                  <a:pt x="14765" y="17174"/>
                </a:cubicBezTo>
                <a:cubicBezTo>
                  <a:pt x="14626" y="17451"/>
                  <a:pt x="14488" y="17729"/>
                  <a:pt x="14418" y="18006"/>
                </a:cubicBezTo>
                <a:cubicBezTo>
                  <a:pt x="14418" y="17036"/>
                  <a:pt x="14280" y="15996"/>
                  <a:pt x="13933" y="15095"/>
                </a:cubicBezTo>
                <a:cubicBezTo>
                  <a:pt x="13933" y="15095"/>
                  <a:pt x="14002" y="15025"/>
                  <a:pt x="14002" y="15025"/>
                </a:cubicBezTo>
                <a:cubicBezTo>
                  <a:pt x="14002" y="14887"/>
                  <a:pt x="14002" y="14748"/>
                  <a:pt x="14002" y="14679"/>
                </a:cubicBezTo>
                <a:cubicBezTo>
                  <a:pt x="14141" y="14401"/>
                  <a:pt x="14141" y="14193"/>
                  <a:pt x="14141" y="13916"/>
                </a:cubicBezTo>
                <a:cubicBezTo>
                  <a:pt x="14072" y="13431"/>
                  <a:pt x="13933" y="12460"/>
                  <a:pt x="13309" y="12460"/>
                </a:cubicBezTo>
                <a:cubicBezTo>
                  <a:pt x="12616" y="12460"/>
                  <a:pt x="12755" y="13362"/>
                  <a:pt x="12755" y="13778"/>
                </a:cubicBezTo>
                <a:cubicBezTo>
                  <a:pt x="12893" y="14263"/>
                  <a:pt x="13101" y="14887"/>
                  <a:pt x="13656" y="15095"/>
                </a:cubicBezTo>
                <a:cubicBezTo>
                  <a:pt x="14002" y="16134"/>
                  <a:pt x="14141" y="17243"/>
                  <a:pt x="14280" y="18353"/>
                </a:cubicBezTo>
                <a:cubicBezTo>
                  <a:pt x="13725" y="19600"/>
                  <a:pt x="13448" y="20848"/>
                  <a:pt x="13379" y="22234"/>
                </a:cubicBezTo>
                <a:cubicBezTo>
                  <a:pt x="12200" y="18976"/>
                  <a:pt x="10883" y="15788"/>
                  <a:pt x="9427" y="12668"/>
                </a:cubicBezTo>
                <a:cubicBezTo>
                  <a:pt x="9427" y="11837"/>
                  <a:pt x="9427" y="11005"/>
                  <a:pt x="9289" y="10173"/>
                </a:cubicBezTo>
                <a:cubicBezTo>
                  <a:pt x="9497" y="9480"/>
                  <a:pt x="9705" y="8856"/>
                  <a:pt x="9982" y="8301"/>
                </a:cubicBezTo>
                <a:cubicBezTo>
                  <a:pt x="10190" y="7885"/>
                  <a:pt x="10467" y="7470"/>
                  <a:pt x="10744" y="7123"/>
                </a:cubicBezTo>
                <a:lnTo>
                  <a:pt x="10883" y="7123"/>
                </a:lnTo>
                <a:cubicBezTo>
                  <a:pt x="10883" y="7192"/>
                  <a:pt x="10952" y="7192"/>
                  <a:pt x="11022" y="7192"/>
                </a:cubicBezTo>
                <a:cubicBezTo>
                  <a:pt x="11854" y="6984"/>
                  <a:pt x="12755" y="6222"/>
                  <a:pt x="12547" y="5390"/>
                </a:cubicBezTo>
                <a:cubicBezTo>
                  <a:pt x="12547" y="5321"/>
                  <a:pt x="12477" y="5251"/>
                  <a:pt x="12408" y="5251"/>
                </a:cubicBezTo>
                <a:cubicBezTo>
                  <a:pt x="11507" y="5321"/>
                  <a:pt x="10744" y="6014"/>
                  <a:pt x="10536" y="6915"/>
                </a:cubicBezTo>
                <a:cubicBezTo>
                  <a:pt x="9913" y="7747"/>
                  <a:pt x="9497" y="8717"/>
                  <a:pt x="9219" y="9757"/>
                </a:cubicBezTo>
                <a:cubicBezTo>
                  <a:pt x="9219" y="9341"/>
                  <a:pt x="9219" y="8995"/>
                  <a:pt x="9150" y="8648"/>
                </a:cubicBezTo>
                <a:cubicBezTo>
                  <a:pt x="9150" y="7400"/>
                  <a:pt x="9219" y="6083"/>
                  <a:pt x="9497" y="4835"/>
                </a:cubicBezTo>
                <a:cubicBezTo>
                  <a:pt x="9497" y="4884"/>
                  <a:pt x="9566" y="4933"/>
                  <a:pt x="9631" y="4933"/>
                </a:cubicBezTo>
                <a:cubicBezTo>
                  <a:pt x="9658" y="4933"/>
                  <a:pt x="9684" y="4925"/>
                  <a:pt x="9705" y="4905"/>
                </a:cubicBezTo>
                <a:cubicBezTo>
                  <a:pt x="10606" y="4420"/>
                  <a:pt x="10744" y="3241"/>
                  <a:pt x="10051" y="2548"/>
                </a:cubicBezTo>
                <a:cubicBezTo>
                  <a:pt x="10017" y="2513"/>
                  <a:pt x="9982" y="2496"/>
                  <a:pt x="9947" y="2496"/>
                </a:cubicBezTo>
                <a:cubicBezTo>
                  <a:pt x="9913" y="2496"/>
                  <a:pt x="9878" y="2513"/>
                  <a:pt x="9843" y="2548"/>
                </a:cubicBezTo>
                <a:cubicBezTo>
                  <a:pt x="9566" y="2756"/>
                  <a:pt x="9358" y="3172"/>
                  <a:pt x="9358" y="3588"/>
                </a:cubicBezTo>
                <a:cubicBezTo>
                  <a:pt x="9289" y="3865"/>
                  <a:pt x="9289" y="4142"/>
                  <a:pt x="9358" y="4420"/>
                </a:cubicBezTo>
                <a:cubicBezTo>
                  <a:pt x="9081" y="5390"/>
                  <a:pt x="8873" y="6360"/>
                  <a:pt x="8942" y="7400"/>
                </a:cubicBezTo>
                <a:cubicBezTo>
                  <a:pt x="8734" y="6638"/>
                  <a:pt x="8526" y="5875"/>
                  <a:pt x="8318" y="5113"/>
                </a:cubicBezTo>
                <a:lnTo>
                  <a:pt x="8318" y="4905"/>
                </a:lnTo>
                <a:cubicBezTo>
                  <a:pt x="8318" y="4835"/>
                  <a:pt x="8318" y="4835"/>
                  <a:pt x="8318" y="4766"/>
                </a:cubicBezTo>
                <a:cubicBezTo>
                  <a:pt x="8318" y="4697"/>
                  <a:pt x="8318" y="4628"/>
                  <a:pt x="8318" y="4628"/>
                </a:cubicBezTo>
                <a:cubicBezTo>
                  <a:pt x="8345" y="4680"/>
                  <a:pt x="8391" y="4703"/>
                  <a:pt x="8439" y="4703"/>
                </a:cubicBezTo>
                <a:cubicBezTo>
                  <a:pt x="8516" y="4703"/>
                  <a:pt x="8596" y="4644"/>
                  <a:pt x="8596" y="4558"/>
                </a:cubicBezTo>
                <a:cubicBezTo>
                  <a:pt x="8596" y="4073"/>
                  <a:pt x="8526" y="3588"/>
                  <a:pt x="8388" y="3172"/>
                </a:cubicBezTo>
                <a:lnTo>
                  <a:pt x="8388" y="2964"/>
                </a:lnTo>
                <a:cubicBezTo>
                  <a:pt x="8388" y="2964"/>
                  <a:pt x="8318" y="2895"/>
                  <a:pt x="8318" y="2895"/>
                </a:cubicBezTo>
                <a:cubicBezTo>
                  <a:pt x="8180" y="2617"/>
                  <a:pt x="8041" y="2340"/>
                  <a:pt x="7902" y="2132"/>
                </a:cubicBezTo>
                <a:cubicBezTo>
                  <a:pt x="7868" y="2063"/>
                  <a:pt x="7833" y="2028"/>
                  <a:pt x="7798" y="2028"/>
                </a:cubicBezTo>
                <a:cubicBezTo>
                  <a:pt x="7764" y="2028"/>
                  <a:pt x="7729" y="2063"/>
                  <a:pt x="7694" y="2132"/>
                </a:cubicBezTo>
                <a:cubicBezTo>
                  <a:pt x="7348" y="2548"/>
                  <a:pt x="7279" y="3102"/>
                  <a:pt x="7417" y="3588"/>
                </a:cubicBezTo>
                <a:cubicBezTo>
                  <a:pt x="7486" y="4073"/>
                  <a:pt x="7694" y="4558"/>
                  <a:pt x="7972" y="4974"/>
                </a:cubicBezTo>
                <a:cubicBezTo>
                  <a:pt x="8180" y="6083"/>
                  <a:pt x="8457" y="7192"/>
                  <a:pt x="8873" y="8301"/>
                </a:cubicBezTo>
                <a:cubicBezTo>
                  <a:pt x="8873" y="9688"/>
                  <a:pt x="9011" y="11005"/>
                  <a:pt x="9289" y="12391"/>
                </a:cubicBezTo>
                <a:cubicBezTo>
                  <a:pt x="8180" y="10173"/>
                  <a:pt x="7001" y="8093"/>
                  <a:pt x="5754" y="5945"/>
                </a:cubicBezTo>
                <a:lnTo>
                  <a:pt x="5754" y="5875"/>
                </a:lnTo>
                <a:cubicBezTo>
                  <a:pt x="5476" y="5182"/>
                  <a:pt x="5199" y="4420"/>
                  <a:pt x="5060" y="3726"/>
                </a:cubicBezTo>
                <a:cubicBezTo>
                  <a:pt x="4991" y="3310"/>
                  <a:pt x="4922" y="2825"/>
                  <a:pt x="4852" y="2409"/>
                </a:cubicBezTo>
                <a:lnTo>
                  <a:pt x="4852" y="2409"/>
                </a:lnTo>
                <a:cubicBezTo>
                  <a:pt x="4927" y="2521"/>
                  <a:pt x="5021" y="2592"/>
                  <a:pt x="5103" y="2592"/>
                </a:cubicBezTo>
                <a:cubicBezTo>
                  <a:pt x="5174" y="2592"/>
                  <a:pt x="5236" y="2538"/>
                  <a:pt x="5268" y="2409"/>
                </a:cubicBezTo>
                <a:cubicBezTo>
                  <a:pt x="5268" y="2409"/>
                  <a:pt x="5338" y="2409"/>
                  <a:pt x="5338" y="2340"/>
                </a:cubicBezTo>
                <a:cubicBezTo>
                  <a:pt x="5546" y="1508"/>
                  <a:pt x="5268" y="676"/>
                  <a:pt x="4714" y="52"/>
                </a:cubicBezTo>
                <a:cubicBezTo>
                  <a:pt x="4679" y="18"/>
                  <a:pt x="4627" y="0"/>
                  <a:pt x="4575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504;p38"/>
          <p:cNvSpPr/>
          <p:nvPr/>
        </p:nvSpPr>
        <p:spPr>
          <a:xfrm>
            <a:off x="7815224" y="2964133"/>
            <a:ext cx="1474655" cy="5273573"/>
          </a:xfrm>
          <a:custGeom>
            <a:avLst/>
            <a:gdLst/>
            <a:ahLst/>
            <a:cxnLst/>
            <a:rect l="l" t="t" r="r" b="b"/>
            <a:pathLst>
              <a:path w="49959" h="118330" extrusionOk="0">
                <a:moveTo>
                  <a:pt x="28091" y="2280"/>
                </a:moveTo>
                <a:cubicBezTo>
                  <a:pt x="28375" y="2280"/>
                  <a:pt x="28054" y="3887"/>
                  <a:pt x="28054" y="4020"/>
                </a:cubicBezTo>
                <a:cubicBezTo>
                  <a:pt x="27777" y="4783"/>
                  <a:pt x="27500" y="5476"/>
                  <a:pt x="27084" y="6100"/>
                </a:cubicBezTo>
                <a:cubicBezTo>
                  <a:pt x="26460" y="7001"/>
                  <a:pt x="25698" y="7764"/>
                  <a:pt x="24796" y="8318"/>
                </a:cubicBezTo>
                <a:cubicBezTo>
                  <a:pt x="25767" y="7556"/>
                  <a:pt x="26599" y="6585"/>
                  <a:pt x="27292" y="5476"/>
                </a:cubicBezTo>
                <a:cubicBezTo>
                  <a:pt x="27638" y="4922"/>
                  <a:pt x="27777" y="4298"/>
                  <a:pt x="27846" y="3674"/>
                </a:cubicBezTo>
                <a:cubicBezTo>
                  <a:pt x="27916" y="3258"/>
                  <a:pt x="27985" y="2773"/>
                  <a:pt x="28054" y="2357"/>
                </a:cubicBezTo>
                <a:lnTo>
                  <a:pt x="28054" y="2288"/>
                </a:lnTo>
                <a:cubicBezTo>
                  <a:pt x="28068" y="2282"/>
                  <a:pt x="28080" y="2280"/>
                  <a:pt x="28091" y="2280"/>
                </a:cubicBezTo>
                <a:close/>
                <a:moveTo>
                  <a:pt x="20393" y="814"/>
                </a:moveTo>
                <a:cubicBezTo>
                  <a:pt x="20550" y="814"/>
                  <a:pt x="20790" y="1056"/>
                  <a:pt x="21192" y="1525"/>
                </a:cubicBezTo>
                <a:cubicBezTo>
                  <a:pt x="22786" y="3674"/>
                  <a:pt x="22994" y="5961"/>
                  <a:pt x="22717" y="8457"/>
                </a:cubicBezTo>
                <a:cubicBezTo>
                  <a:pt x="22578" y="8110"/>
                  <a:pt x="22370" y="7833"/>
                  <a:pt x="22162" y="7556"/>
                </a:cubicBezTo>
                <a:cubicBezTo>
                  <a:pt x="22125" y="7537"/>
                  <a:pt x="22088" y="7529"/>
                  <a:pt x="22054" y="7529"/>
                </a:cubicBezTo>
                <a:cubicBezTo>
                  <a:pt x="21959" y="7529"/>
                  <a:pt x="21885" y="7593"/>
                  <a:pt x="21885" y="7694"/>
                </a:cubicBezTo>
                <a:cubicBezTo>
                  <a:pt x="21885" y="7764"/>
                  <a:pt x="21885" y="7833"/>
                  <a:pt x="21885" y="7902"/>
                </a:cubicBezTo>
                <a:cubicBezTo>
                  <a:pt x="21538" y="7001"/>
                  <a:pt x="21053" y="6169"/>
                  <a:pt x="20429" y="5476"/>
                </a:cubicBezTo>
                <a:cubicBezTo>
                  <a:pt x="20152" y="4783"/>
                  <a:pt x="20013" y="4090"/>
                  <a:pt x="19944" y="3397"/>
                </a:cubicBezTo>
                <a:cubicBezTo>
                  <a:pt x="19944" y="2773"/>
                  <a:pt x="19944" y="2218"/>
                  <a:pt x="20083" y="1664"/>
                </a:cubicBezTo>
                <a:cubicBezTo>
                  <a:pt x="20154" y="1091"/>
                  <a:pt x="20226" y="814"/>
                  <a:pt x="20393" y="814"/>
                </a:cubicBezTo>
                <a:close/>
                <a:moveTo>
                  <a:pt x="27422" y="1160"/>
                </a:moveTo>
                <a:cubicBezTo>
                  <a:pt x="28030" y="1160"/>
                  <a:pt x="27500" y="2470"/>
                  <a:pt x="27500" y="2773"/>
                </a:cubicBezTo>
                <a:cubicBezTo>
                  <a:pt x="27361" y="4159"/>
                  <a:pt x="26876" y="5476"/>
                  <a:pt x="26044" y="6516"/>
                </a:cubicBezTo>
                <a:cubicBezTo>
                  <a:pt x="25490" y="7070"/>
                  <a:pt x="24935" y="7694"/>
                  <a:pt x="24311" y="8180"/>
                </a:cubicBezTo>
                <a:lnTo>
                  <a:pt x="23687" y="8734"/>
                </a:lnTo>
                <a:cubicBezTo>
                  <a:pt x="24519" y="7417"/>
                  <a:pt x="25074" y="6031"/>
                  <a:pt x="25351" y="4644"/>
                </a:cubicBezTo>
                <a:lnTo>
                  <a:pt x="25351" y="4575"/>
                </a:lnTo>
                <a:cubicBezTo>
                  <a:pt x="25420" y="4090"/>
                  <a:pt x="25420" y="3674"/>
                  <a:pt x="25351" y="3189"/>
                </a:cubicBezTo>
                <a:cubicBezTo>
                  <a:pt x="25698" y="2357"/>
                  <a:pt x="26321" y="1664"/>
                  <a:pt x="27084" y="1248"/>
                </a:cubicBezTo>
                <a:cubicBezTo>
                  <a:pt x="27223" y="1187"/>
                  <a:pt x="27334" y="1160"/>
                  <a:pt x="27422" y="1160"/>
                </a:cubicBezTo>
                <a:close/>
                <a:moveTo>
                  <a:pt x="30966" y="4020"/>
                </a:moveTo>
                <a:cubicBezTo>
                  <a:pt x="31520" y="4020"/>
                  <a:pt x="31312" y="4159"/>
                  <a:pt x="31104" y="4575"/>
                </a:cubicBezTo>
                <a:cubicBezTo>
                  <a:pt x="30827" y="4922"/>
                  <a:pt x="30550" y="5476"/>
                  <a:pt x="30273" y="5892"/>
                </a:cubicBezTo>
                <a:cubicBezTo>
                  <a:pt x="29094" y="7625"/>
                  <a:pt x="26945" y="8249"/>
                  <a:pt x="25074" y="9011"/>
                </a:cubicBezTo>
                <a:cubicBezTo>
                  <a:pt x="25004" y="8873"/>
                  <a:pt x="24866" y="8873"/>
                  <a:pt x="24796" y="8873"/>
                </a:cubicBezTo>
                <a:cubicBezTo>
                  <a:pt x="24796" y="8873"/>
                  <a:pt x="24796" y="8803"/>
                  <a:pt x="24796" y="8803"/>
                </a:cubicBezTo>
                <a:cubicBezTo>
                  <a:pt x="26321" y="7902"/>
                  <a:pt x="27500" y="6447"/>
                  <a:pt x="28124" y="4783"/>
                </a:cubicBezTo>
                <a:cubicBezTo>
                  <a:pt x="28717" y="4297"/>
                  <a:pt x="29521" y="4022"/>
                  <a:pt x="30306" y="4022"/>
                </a:cubicBezTo>
                <a:cubicBezTo>
                  <a:pt x="30529" y="4022"/>
                  <a:pt x="30751" y="4044"/>
                  <a:pt x="30966" y="4090"/>
                </a:cubicBezTo>
                <a:lnTo>
                  <a:pt x="30966" y="4020"/>
                </a:lnTo>
                <a:close/>
                <a:moveTo>
                  <a:pt x="29163" y="7556"/>
                </a:moveTo>
                <a:cubicBezTo>
                  <a:pt x="29718" y="7556"/>
                  <a:pt x="30273" y="7625"/>
                  <a:pt x="30827" y="7833"/>
                </a:cubicBezTo>
                <a:cubicBezTo>
                  <a:pt x="30961" y="7833"/>
                  <a:pt x="32459" y="8807"/>
                  <a:pt x="31864" y="8807"/>
                </a:cubicBezTo>
                <a:cubicBezTo>
                  <a:pt x="31844" y="8807"/>
                  <a:pt x="31822" y="8806"/>
                  <a:pt x="31798" y="8803"/>
                </a:cubicBezTo>
                <a:cubicBezTo>
                  <a:pt x="31625" y="8775"/>
                  <a:pt x="31453" y="8758"/>
                  <a:pt x="31286" y="8758"/>
                </a:cubicBezTo>
                <a:cubicBezTo>
                  <a:pt x="31049" y="8758"/>
                  <a:pt x="30822" y="8792"/>
                  <a:pt x="30619" y="8873"/>
                </a:cubicBezTo>
                <a:cubicBezTo>
                  <a:pt x="29346" y="9020"/>
                  <a:pt x="28246" y="9374"/>
                  <a:pt x="27099" y="9374"/>
                </a:cubicBezTo>
                <a:cubicBezTo>
                  <a:pt x="26622" y="9374"/>
                  <a:pt x="26137" y="9313"/>
                  <a:pt x="25628" y="9150"/>
                </a:cubicBezTo>
                <a:cubicBezTo>
                  <a:pt x="26807" y="8803"/>
                  <a:pt x="27985" y="8249"/>
                  <a:pt x="29094" y="7556"/>
                </a:cubicBezTo>
                <a:close/>
                <a:moveTo>
                  <a:pt x="24379" y="473"/>
                </a:moveTo>
                <a:cubicBezTo>
                  <a:pt x="24456" y="473"/>
                  <a:pt x="24507" y="537"/>
                  <a:pt x="24519" y="693"/>
                </a:cubicBezTo>
                <a:cubicBezTo>
                  <a:pt x="24519" y="1040"/>
                  <a:pt x="24658" y="1456"/>
                  <a:pt x="24727" y="1802"/>
                </a:cubicBezTo>
                <a:cubicBezTo>
                  <a:pt x="25351" y="4228"/>
                  <a:pt x="24588" y="6100"/>
                  <a:pt x="23687" y="8180"/>
                </a:cubicBezTo>
                <a:cubicBezTo>
                  <a:pt x="23687" y="8180"/>
                  <a:pt x="23687" y="8110"/>
                  <a:pt x="23687" y="8110"/>
                </a:cubicBezTo>
                <a:cubicBezTo>
                  <a:pt x="23653" y="8006"/>
                  <a:pt x="23566" y="7954"/>
                  <a:pt x="23479" y="7954"/>
                </a:cubicBezTo>
                <a:cubicBezTo>
                  <a:pt x="23393" y="7954"/>
                  <a:pt x="23306" y="8006"/>
                  <a:pt x="23271" y="8110"/>
                </a:cubicBezTo>
                <a:cubicBezTo>
                  <a:pt x="23202" y="8596"/>
                  <a:pt x="23063" y="9081"/>
                  <a:pt x="22994" y="9635"/>
                </a:cubicBezTo>
                <a:cubicBezTo>
                  <a:pt x="22925" y="9289"/>
                  <a:pt x="22855" y="9011"/>
                  <a:pt x="22717" y="8665"/>
                </a:cubicBezTo>
                <a:cubicBezTo>
                  <a:pt x="22786" y="8665"/>
                  <a:pt x="22925" y="8665"/>
                  <a:pt x="22925" y="8596"/>
                </a:cubicBezTo>
                <a:cubicBezTo>
                  <a:pt x="23410" y="7070"/>
                  <a:pt x="23341" y="5476"/>
                  <a:pt x="22855" y="3951"/>
                </a:cubicBezTo>
                <a:cubicBezTo>
                  <a:pt x="22855" y="3327"/>
                  <a:pt x="22925" y="2634"/>
                  <a:pt x="23063" y="2010"/>
                </a:cubicBezTo>
                <a:cubicBezTo>
                  <a:pt x="23063" y="1953"/>
                  <a:pt x="24012" y="473"/>
                  <a:pt x="24379" y="473"/>
                </a:cubicBezTo>
                <a:close/>
                <a:moveTo>
                  <a:pt x="17421" y="3487"/>
                </a:moveTo>
                <a:cubicBezTo>
                  <a:pt x="18513" y="4040"/>
                  <a:pt x="19469" y="4795"/>
                  <a:pt x="20291" y="5753"/>
                </a:cubicBezTo>
                <a:cubicBezTo>
                  <a:pt x="20360" y="5892"/>
                  <a:pt x="20429" y="5961"/>
                  <a:pt x="20568" y="6100"/>
                </a:cubicBezTo>
                <a:cubicBezTo>
                  <a:pt x="20637" y="6239"/>
                  <a:pt x="20637" y="6308"/>
                  <a:pt x="20707" y="6377"/>
                </a:cubicBezTo>
                <a:cubicBezTo>
                  <a:pt x="21192" y="7209"/>
                  <a:pt x="21538" y="8041"/>
                  <a:pt x="21746" y="8873"/>
                </a:cubicBezTo>
                <a:cubicBezTo>
                  <a:pt x="21677" y="8942"/>
                  <a:pt x="21677" y="9011"/>
                  <a:pt x="21677" y="9081"/>
                </a:cubicBezTo>
                <a:cubicBezTo>
                  <a:pt x="21746" y="9289"/>
                  <a:pt x="21816" y="9566"/>
                  <a:pt x="21885" y="9843"/>
                </a:cubicBezTo>
                <a:cubicBezTo>
                  <a:pt x="21677" y="9635"/>
                  <a:pt x="21469" y="9497"/>
                  <a:pt x="21192" y="9358"/>
                </a:cubicBezTo>
                <a:cubicBezTo>
                  <a:pt x="21192" y="9219"/>
                  <a:pt x="21192" y="9081"/>
                  <a:pt x="21192" y="8942"/>
                </a:cubicBezTo>
                <a:cubicBezTo>
                  <a:pt x="21192" y="8873"/>
                  <a:pt x="21140" y="8838"/>
                  <a:pt x="21088" y="8838"/>
                </a:cubicBezTo>
                <a:cubicBezTo>
                  <a:pt x="21036" y="8838"/>
                  <a:pt x="20984" y="8873"/>
                  <a:pt x="20984" y="8942"/>
                </a:cubicBezTo>
                <a:lnTo>
                  <a:pt x="20984" y="9219"/>
                </a:lnTo>
                <a:cubicBezTo>
                  <a:pt x="20360" y="8873"/>
                  <a:pt x="19875" y="8457"/>
                  <a:pt x="19320" y="8041"/>
                </a:cubicBezTo>
                <a:cubicBezTo>
                  <a:pt x="18627" y="7278"/>
                  <a:pt x="18142" y="6308"/>
                  <a:pt x="17934" y="5268"/>
                </a:cubicBezTo>
                <a:cubicBezTo>
                  <a:pt x="17868" y="5005"/>
                  <a:pt x="17677" y="3680"/>
                  <a:pt x="17421" y="3487"/>
                </a:cubicBezTo>
                <a:close/>
                <a:moveTo>
                  <a:pt x="24311" y="9081"/>
                </a:moveTo>
                <a:cubicBezTo>
                  <a:pt x="24311" y="9150"/>
                  <a:pt x="24311" y="9289"/>
                  <a:pt x="24242" y="9358"/>
                </a:cubicBezTo>
                <a:cubicBezTo>
                  <a:pt x="24034" y="9635"/>
                  <a:pt x="23826" y="9913"/>
                  <a:pt x="23687" y="10259"/>
                </a:cubicBezTo>
                <a:cubicBezTo>
                  <a:pt x="23826" y="9843"/>
                  <a:pt x="24034" y="9427"/>
                  <a:pt x="24242" y="9081"/>
                </a:cubicBezTo>
                <a:close/>
                <a:moveTo>
                  <a:pt x="21400" y="9843"/>
                </a:moveTo>
                <a:lnTo>
                  <a:pt x="21400" y="9843"/>
                </a:lnTo>
                <a:cubicBezTo>
                  <a:pt x="21608" y="9982"/>
                  <a:pt x="21816" y="10121"/>
                  <a:pt x="22024" y="10190"/>
                </a:cubicBezTo>
                <a:cubicBezTo>
                  <a:pt x="22093" y="10606"/>
                  <a:pt x="22370" y="10883"/>
                  <a:pt x="22717" y="11091"/>
                </a:cubicBezTo>
                <a:lnTo>
                  <a:pt x="22509" y="11091"/>
                </a:lnTo>
                <a:cubicBezTo>
                  <a:pt x="22232" y="10952"/>
                  <a:pt x="22024" y="10814"/>
                  <a:pt x="21816" y="10536"/>
                </a:cubicBezTo>
                <a:cubicBezTo>
                  <a:pt x="21608" y="10328"/>
                  <a:pt x="21469" y="10121"/>
                  <a:pt x="21400" y="9843"/>
                </a:cubicBezTo>
                <a:close/>
                <a:moveTo>
                  <a:pt x="23549" y="14626"/>
                </a:moveTo>
                <a:lnTo>
                  <a:pt x="23549" y="14626"/>
                </a:lnTo>
                <a:cubicBezTo>
                  <a:pt x="23271" y="15181"/>
                  <a:pt x="22994" y="15735"/>
                  <a:pt x="22648" y="16221"/>
                </a:cubicBezTo>
                <a:lnTo>
                  <a:pt x="22717" y="15597"/>
                </a:lnTo>
                <a:cubicBezTo>
                  <a:pt x="22925" y="15181"/>
                  <a:pt x="23202" y="14903"/>
                  <a:pt x="23549" y="14626"/>
                </a:cubicBezTo>
                <a:close/>
                <a:moveTo>
                  <a:pt x="21123" y="17954"/>
                </a:moveTo>
                <a:lnTo>
                  <a:pt x="21123" y="17954"/>
                </a:lnTo>
                <a:cubicBezTo>
                  <a:pt x="21301" y="18429"/>
                  <a:pt x="21377" y="18955"/>
                  <a:pt x="21483" y="19445"/>
                </a:cubicBezTo>
                <a:lnTo>
                  <a:pt x="21483" y="19445"/>
                </a:lnTo>
                <a:cubicBezTo>
                  <a:pt x="21345" y="18965"/>
                  <a:pt x="21217" y="18476"/>
                  <a:pt x="21123" y="17954"/>
                </a:cubicBezTo>
                <a:close/>
                <a:moveTo>
                  <a:pt x="21729" y="19747"/>
                </a:moveTo>
                <a:cubicBezTo>
                  <a:pt x="21712" y="19866"/>
                  <a:pt x="21694" y="19984"/>
                  <a:pt x="21677" y="20102"/>
                </a:cubicBezTo>
                <a:cubicBezTo>
                  <a:pt x="21644" y="19992"/>
                  <a:pt x="21611" y="19881"/>
                  <a:pt x="21578" y="19770"/>
                </a:cubicBezTo>
                <a:lnTo>
                  <a:pt x="21578" y="19770"/>
                </a:lnTo>
                <a:cubicBezTo>
                  <a:pt x="21596" y="19784"/>
                  <a:pt x="21619" y="19790"/>
                  <a:pt x="21642" y="19790"/>
                </a:cubicBezTo>
                <a:cubicBezTo>
                  <a:pt x="21676" y="19790"/>
                  <a:pt x="21709" y="19776"/>
                  <a:pt x="21729" y="19747"/>
                </a:cubicBezTo>
                <a:close/>
                <a:moveTo>
                  <a:pt x="12138" y="17474"/>
                </a:moveTo>
                <a:cubicBezTo>
                  <a:pt x="12238" y="17474"/>
                  <a:pt x="12305" y="17572"/>
                  <a:pt x="12319" y="17815"/>
                </a:cubicBezTo>
                <a:cubicBezTo>
                  <a:pt x="12388" y="18716"/>
                  <a:pt x="12180" y="19617"/>
                  <a:pt x="11695" y="20380"/>
                </a:cubicBezTo>
                <a:cubicBezTo>
                  <a:pt x="11349" y="21004"/>
                  <a:pt x="10863" y="21627"/>
                  <a:pt x="10309" y="22113"/>
                </a:cubicBezTo>
                <a:cubicBezTo>
                  <a:pt x="10240" y="22113"/>
                  <a:pt x="10170" y="22182"/>
                  <a:pt x="10101" y="22251"/>
                </a:cubicBezTo>
                <a:lnTo>
                  <a:pt x="10101" y="21766"/>
                </a:lnTo>
                <a:cubicBezTo>
                  <a:pt x="10448" y="20934"/>
                  <a:pt x="10586" y="20102"/>
                  <a:pt x="10517" y="19201"/>
                </a:cubicBezTo>
                <a:lnTo>
                  <a:pt x="10517" y="19201"/>
                </a:lnTo>
                <a:lnTo>
                  <a:pt x="10586" y="19271"/>
                </a:lnTo>
                <a:lnTo>
                  <a:pt x="10725" y="19271"/>
                </a:lnTo>
                <a:cubicBezTo>
                  <a:pt x="10890" y="18940"/>
                  <a:pt x="11754" y="17474"/>
                  <a:pt x="12138" y="17474"/>
                </a:cubicBezTo>
                <a:close/>
                <a:moveTo>
                  <a:pt x="9294" y="16309"/>
                </a:moveTo>
                <a:cubicBezTo>
                  <a:pt x="9826" y="16309"/>
                  <a:pt x="10252" y="18610"/>
                  <a:pt x="10309" y="19063"/>
                </a:cubicBezTo>
                <a:cubicBezTo>
                  <a:pt x="10378" y="19825"/>
                  <a:pt x="10240" y="20657"/>
                  <a:pt x="9962" y="21350"/>
                </a:cubicBezTo>
                <a:cubicBezTo>
                  <a:pt x="9893" y="21350"/>
                  <a:pt x="9824" y="21419"/>
                  <a:pt x="9754" y="21489"/>
                </a:cubicBezTo>
                <a:cubicBezTo>
                  <a:pt x="9555" y="21821"/>
                  <a:pt x="9419" y="22281"/>
                  <a:pt x="9286" y="22684"/>
                </a:cubicBezTo>
                <a:lnTo>
                  <a:pt x="9286" y="22684"/>
                </a:lnTo>
                <a:lnTo>
                  <a:pt x="9269" y="22667"/>
                </a:lnTo>
                <a:cubicBezTo>
                  <a:pt x="9338" y="22390"/>
                  <a:pt x="9338" y="22113"/>
                  <a:pt x="9338" y="21766"/>
                </a:cubicBezTo>
                <a:lnTo>
                  <a:pt x="9338" y="21697"/>
                </a:lnTo>
                <a:cubicBezTo>
                  <a:pt x="9200" y="20934"/>
                  <a:pt x="8923" y="20241"/>
                  <a:pt x="8507" y="19617"/>
                </a:cubicBezTo>
                <a:cubicBezTo>
                  <a:pt x="8368" y="18647"/>
                  <a:pt x="8507" y="17607"/>
                  <a:pt x="8923" y="16706"/>
                </a:cubicBezTo>
                <a:cubicBezTo>
                  <a:pt x="9050" y="16426"/>
                  <a:pt x="9175" y="16309"/>
                  <a:pt x="9294" y="16309"/>
                </a:cubicBezTo>
                <a:close/>
                <a:moveTo>
                  <a:pt x="6198" y="17227"/>
                </a:moveTo>
                <a:cubicBezTo>
                  <a:pt x="6266" y="17227"/>
                  <a:pt x="6342" y="17278"/>
                  <a:pt x="6427" y="17399"/>
                </a:cubicBezTo>
                <a:cubicBezTo>
                  <a:pt x="7120" y="18231"/>
                  <a:pt x="7744" y="19063"/>
                  <a:pt x="8299" y="19964"/>
                </a:cubicBezTo>
                <a:cubicBezTo>
                  <a:pt x="8368" y="20380"/>
                  <a:pt x="8576" y="20865"/>
                  <a:pt x="8853" y="21281"/>
                </a:cubicBezTo>
                <a:cubicBezTo>
                  <a:pt x="8923" y="21627"/>
                  <a:pt x="8923" y="21905"/>
                  <a:pt x="8923" y="22251"/>
                </a:cubicBezTo>
                <a:cubicBezTo>
                  <a:pt x="8784" y="22321"/>
                  <a:pt x="8715" y="22390"/>
                  <a:pt x="8715" y="22459"/>
                </a:cubicBezTo>
                <a:lnTo>
                  <a:pt x="8784" y="22529"/>
                </a:lnTo>
                <a:cubicBezTo>
                  <a:pt x="8715" y="22736"/>
                  <a:pt x="8715" y="23014"/>
                  <a:pt x="8784" y="23291"/>
                </a:cubicBezTo>
                <a:cubicBezTo>
                  <a:pt x="8784" y="23291"/>
                  <a:pt x="8784" y="23360"/>
                  <a:pt x="8784" y="23360"/>
                </a:cubicBezTo>
                <a:lnTo>
                  <a:pt x="8507" y="23152"/>
                </a:lnTo>
                <a:cubicBezTo>
                  <a:pt x="8437" y="23083"/>
                  <a:pt x="8368" y="23014"/>
                  <a:pt x="8299" y="22875"/>
                </a:cubicBezTo>
                <a:cubicBezTo>
                  <a:pt x="8368" y="22806"/>
                  <a:pt x="8299" y="22806"/>
                  <a:pt x="8299" y="22736"/>
                </a:cubicBezTo>
                <a:lnTo>
                  <a:pt x="8160" y="22736"/>
                </a:lnTo>
                <a:cubicBezTo>
                  <a:pt x="7813" y="22251"/>
                  <a:pt x="7328" y="21835"/>
                  <a:pt x="6774" y="21558"/>
                </a:cubicBezTo>
                <a:cubicBezTo>
                  <a:pt x="6427" y="21142"/>
                  <a:pt x="6150" y="20657"/>
                  <a:pt x="6011" y="20172"/>
                </a:cubicBezTo>
                <a:cubicBezTo>
                  <a:pt x="5803" y="19686"/>
                  <a:pt x="5734" y="19201"/>
                  <a:pt x="5734" y="18716"/>
                </a:cubicBezTo>
                <a:cubicBezTo>
                  <a:pt x="5734" y="18373"/>
                  <a:pt x="5876" y="17227"/>
                  <a:pt x="6198" y="17227"/>
                </a:cubicBezTo>
                <a:close/>
                <a:moveTo>
                  <a:pt x="14177" y="19268"/>
                </a:moveTo>
                <a:cubicBezTo>
                  <a:pt x="14845" y="19268"/>
                  <a:pt x="14116" y="20525"/>
                  <a:pt x="13913" y="20796"/>
                </a:cubicBezTo>
                <a:cubicBezTo>
                  <a:pt x="13498" y="21419"/>
                  <a:pt x="12943" y="21974"/>
                  <a:pt x="12388" y="22390"/>
                </a:cubicBezTo>
                <a:cubicBezTo>
                  <a:pt x="11765" y="22806"/>
                  <a:pt x="11071" y="23152"/>
                  <a:pt x="10378" y="23430"/>
                </a:cubicBezTo>
                <a:cubicBezTo>
                  <a:pt x="10448" y="23222"/>
                  <a:pt x="10448" y="23014"/>
                  <a:pt x="10517" y="22806"/>
                </a:cubicBezTo>
                <a:cubicBezTo>
                  <a:pt x="11695" y="21558"/>
                  <a:pt x="12111" y="19409"/>
                  <a:pt x="14052" y="19271"/>
                </a:cubicBezTo>
                <a:lnTo>
                  <a:pt x="14121" y="19271"/>
                </a:lnTo>
                <a:cubicBezTo>
                  <a:pt x="14141" y="19269"/>
                  <a:pt x="14159" y="19268"/>
                  <a:pt x="14177" y="19268"/>
                </a:cubicBezTo>
                <a:close/>
                <a:moveTo>
                  <a:pt x="13646" y="21590"/>
                </a:moveTo>
                <a:cubicBezTo>
                  <a:pt x="13640" y="21599"/>
                  <a:pt x="13636" y="21611"/>
                  <a:pt x="13636" y="21627"/>
                </a:cubicBezTo>
                <a:cubicBezTo>
                  <a:pt x="13775" y="22043"/>
                  <a:pt x="13983" y="22251"/>
                  <a:pt x="13567" y="22598"/>
                </a:cubicBezTo>
                <a:cubicBezTo>
                  <a:pt x="13220" y="22944"/>
                  <a:pt x="12804" y="23152"/>
                  <a:pt x="12319" y="23291"/>
                </a:cubicBezTo>
                <a:cubicBezTo>
                  <a:pt x="11695" y="23568"/>
                  <a:pt x="11002" y="23776"/>
                  <a:pt x="10378" y="23846"/>
                </a:cubicBezTo>
                <a:cubicBezTo>
                  <a:pt x="11210" y="23499"/>
                  <a:pt x="12042" y="23014"/>
                  <a:pt x="12735" y="22459"/>
                </a:cubicBezTo>
                <a:cubicBezTo>
                  <a:pt x="13080" y="22201"/>
                  <a:pt x="13384" y="21909"/>
                  <a:pt x="13646" y="21590"/>
                </a:cubicBezTo>
                <a:close/>
                <a:moveTo>
                  <a:pt x="3749" y="20938"/>
                </a:moveTo>
                <a:cubicBezTo>
                  <a:pt x="5264" y="21150"/>
                  <a:pt x="6641" y="21841"/>
                  <a:pt x="7744" y="22944"/>
                </a:cubicBezTo>
                <a:cubicBezTo>
                  <a:pt x="7675" y="23014"/>
                  <a:pt x="7605" y="23083"/>
                  <a:pt x="7675" y="23222"/>
                </a:cubicBezTo>
                <a:cubicBezTo>
                  <a:pt x="7883" y="23638"/>
                  <a:pt x="8160" y="24054"/>
                  <a:pt x="8507" y="24400"/>
                </a:cubicBezTo>
                <a:cubicBezTo>
                  <a:pt x="6520" y="23989"/>
                  <a:pt x="4466" y="22969"/>
                  <a:pt x="3749" y="20938"/>
                </a:cubicBezTo>
                <a:close/>
                <a:moveTo>
                  <a:pt x="31590" y="11507"/>
                </a:moveTo>
                <a:lnTo>
                  <a:pt x="31590" y="11507"/>
                </a:lnTo>
                <a:cubicBezTo>
                  <a:pt x="29163" y="16706"/>
                  <a:pt x="24380" y="21073"/>
                  <a:pt x="22162" y="26410"/>
                </a:cubicBezTo>
                <a:cubicBezTo>
                  <a:pt x="22578" y="23638"/>
                  <a:pt x="23549" y="21004"/>
                  <a:pt x="24935" y="18647"/>
                </a:cubicBezTo>
                <a:cubicBezTo>
                  <a:pt x="26668" y="15874"/>
                  <a:pt x="29441" y="13933"/>
                  <a:pt x="31590" y="11507"/>
                </a:cubicBezTo>
                <a:close/>
                <a:moveTo>
                  <a:pt x="34166" y="25716"/>
                </a:moveTo>
                <a:cubicBezTo>
                  <a:pt x="34202" y="25716"/>
                  <a:pt x="34224" y="25737"/>
                  <a:pt x="34224" y="25787"/>
                </a:cubicBezTo>
                <a:cubicBezTo>
                  <a:pt x="34224" y="26618"/>
                  <a:pt x="34016" y="27381"/>
                  <a:pt x="33669" y="28143"/>
                </a:cubicBezTo>
                <a:cubicBezTo>
                  <a:pt x="33253" y="28975"/>
                  <a:pt x="32629" y="29668"/>
                  <a:pt x="31798" y="30223"/>
                </a:cubicBezTo>
                <a:cubicBezTo>
                  <a:pt x="32421" y="29252"/>
                  <a:pt x="32768" y="28143"/>
                  <a:pt x="32837" y="27034"/>
                </a:cubicBezTo>
                <a:cubicBezTo>
                  <a:pt x="32976" y="26896"/>
                  <a:pt x="33045" y="26688"/>
                  <a:pt x="33184" y="26480"/>
                </a:cubicBezTo>
                <a:cubicBezTo>
                  <a:pt x="33184" y="26480"/>
                  <a:pt x="33948" y="25716"/>
                  <a:pt x="34166" y="25716"/>
                </a:cubicBezTo>
                <a:close/>
                <a:moveTo>
                  <a:pt x="32560" y="24816"/>
                </a:moveTo>
                <a:cubicBezTo>
                  <a:pt x="32560" y="25440"/>
                  <a:pt x="32560" y="26133"/>
                  <a:pt x="32560" y="26826"/>
                </a:cubicBezTo>
                <a:cubicBezTo>
                  <a:pt x="32491" y="28143"/>
                  <a:pt x="31936" y="29460"/>
                  <a:pt x="30966" y="30431"/>
                </a:cubicBezTo>
                <a:cubicBezTo>
                  <a:pt x="30966" y="30362"/>
                  <a:pt x="30966" y="30292"/>
                  <a:pt x="30966" y="30223"/>
                </a:cubicBezTo>
                <a:cubicBezTo>
                  <a:pt x="31451" y="29183"/>
                  <a:pt x="31451" y="27935"/>
                  <a:pt x="30966" y="26896"/>
                </a:cubicBezTo>
                <a:lnTo>
                  <a:pt x="30966" y="26618"/>
                </a:lnTo>
                <a:cubicBezTo>
                  <a:pt x="30966" y="26618"/>
                  <a:pt x="30966" y="26549"/>
                  <a:pt x="30966" y="26480"/>
                </a:cubicBezTo>
                <a:cubicBezTo>
                  <a:pt x="31078" y="26255"/>
                  <a:pt x="31236" y="25938"/>
                  <a:pt x="31255" y="25938"/>
                </a:cubicBezTo>
                <a:lnTo>
                  <a:pt x="31255" y="25938"/>
                </a:lnTo>
                <a:cubicBezTo>
                  <a:pt x="31259" y="25938"/>
                  <a:pt x="31256" y="25955"/>
                  <a:pt x="31243" y="25994"/>
                </a:cubicBezTo>
                <a:lnTo>
                  <a:pt x="31382" y="25648"/>
                </a:lnTo>
                <a:cubicBezTo>
                  <a:pt x="31659" y="25232"/>
                  <a:pt x="32075" y="24885"/>
                  <a:pt x="32560" y="24816"/>
                </a:cubicBezTo>
                <a:close/>
                <a:moveTo>
                  <a:pt x="20083" y="29322"/>
                </a:moveTo>
                <a:lnTo>
                  <a:pt x="20083" y="29322"/>
                </a:lnTo>
                <a:cubicBezTo>
                  <a:pt x="20429" y="29460"/>
                  <a:pt x="20637" y="29807"/>
                  <a:pt x="20637" y="30223"/>
                </a:cubicBezTo>
                <a:lnTo>
                  <a:pt x="20568" y="30985"/>
                </a:lnTo>
                <a:lnTo>
                  <a:pt x="20429" y="30639"/>
                </a:lnTo>
                <a:cubicBezTo>
                  <a:pt x="20291" y="30223"/>
                  <a:pt x="20152" y="29807"/>
                  <a:pt x="20083" y="29322"/>
                </a:cubicBezTo>
                <a:close/>
                <a:moveTo>
                  <a:pt x="28609" y="25163"/>
                </a:moveTo>
                <a:lnTo>
                  <a:pt x="28609" y="25163"/>
                </a:lnTo>
                <a:cubicBezTo>
                  <a:pt x="28748" y="25856"/>
                  <a:pt x="28955" y="26480"/>
                  <a:pt x="29233" y="27104"/>
                </a:cubicBezTo>
                <a:cubicBezTo>
                  <a:pt x="29787" y="28213"/>
                  <a:pt x="29995" y="29530"/>
                  <a:pt x="29857" y="30708"/>
                </a:cubicBezTo>
                <a:cubicBezTo>
                  <a:pt x="29787" y="30569"/>
                  <a:pt x="29649" y="30431"/>
                  <a:pt x="29579" y="30223"/>
                </a:cubicBezTo>
                <a:cubicBezTo>
                  <a:pt x="29555" y="30174"/>
                  <a:pt x="29504" y="30151"/>
                  <a:pt x="29452" y="30151"/>
                </a:cubicBezTo>
                <a:cubicBezTo>
                  <a:pt x="29357" y="30151"/>
                  <a:pt x="29257" y="30227"/>
                  <a:pt x="29302" y="30362"/>
                </a:cubicBezTo>
                <a:lnTo>
                  <a:pt x="29579" y="30985"/>
                </a:lnTo>
                <a:cubicBezTo>
                  <a:pt x="27846" y="30362"/>
                  <a:pt x="27430" y="26618"/>
                  <a:pt x="28609" y="25163"/>
                </a:cubicBezTo>
                <a:close/>
                <a:moveTo>
                  <a:pt x="29282" y="25322"/>
                </a:moveTo>
                <a:cubicBezTo>
                  <a:pt x="29766" y="25322"/>
                  <a:pt x="30837" y="27262"/>
                  <a:pt x="30896" y="27381"/>
                </a:cubicBezTo>
                <a:cubicBezTo>
                  <a:pt x="31104" y="28143"/>
                  <a:pt x="31104" y="28906"/>
                  <a:pt x="30896" y="29668"/>
                </a:cubicBezTo>
                <a:cubicBezTo>
                  <a:pt x="30859" y="29650"/>
                  <a:pt x="30827" y="29641"/>
                  <a:pt x="30800" y="29641"/>
                </a:cubicBezTo>
                <a:cubicBezTo>
                  <a:pt x="30726" y="29641"/>
                  <a:pt x="30688" y="29705"/>
                  <a:pt x="30688" y="29807"/>
                </a:cubicBezTo>
                <a:cubicBezTo>
                  <a:pt x="30480" y="30223"/>
                  <a:pt x="30273" y="30708"/>
                  <a:pt x="30203" y="31193"/>
                </a:cubicBezTo>
                <a:cubicBezTo>
                  <a:pt x="30134" y="31193"/>
                  <a:pt x="30134" y="31263"/>
                  <a:pt x="30203" y="31332"/>
                </a:cubicBezTo>
                <a:lnTo>
                  <a:pt x="30134" y="31471"/>
                </a:lnTo>
                <a:lnTo>
                  <a:pt x="29995" y="31193"/>
                </a:lnTo>
                <a:cubicBezTo>
                  <a:pt x="30065" y="31193"/>
                  <a:pt x="30065" y="31124"/>
                  <a:pt x="29995" y="31055"/>
                </a:cubicBezTo>
                <a:cubicBezTo>
                  <a:pt x="31174" y="29322"/>
                  <a:pt x="29649" y="27381"/>
                  <a:pt x="29094" y="25579"/>
                </a:cubicBezTo>
                <a:cubicBezTo>
                  <a:pt x="29094" y="25579"/>
                  <a:pt x="29094" y="25509"/>
                  <a:pt x="29094" y="25509"/>
                </a:cubicBezTo>
                <a:cubicBezTo>
                  <a:pt x="29134" y="25378"/>
                  <a:pt x="29200" y="25322"/>
                  <a:pt x="29282" y="25322"/>
                </a:cubicBezTo>
                <a:close/>
                <a:moveTo>
                  <a:pt x="46694" y="29734"/>
                </a:moveTo>
                <a:cubicBezTo>
                  <a:pt x="46796" y="29734"/>
                  <a:pt x="46854" y="29775"/>
                  <a:pt x="46840" y="29876"/>
                </a:cubicBezTo>
                <a:cubicBezTo>
                  <a:pt x="46354" y="32094"/>
                  <a:pt x="44621" y="33204"/>
                  <a:pt x="42958" y="34451"/>
                </a:cubicBezTo>
                <a:cubicBezTo>
                  <a:pt x="43304" y="33550"/>
                  <a:pt x="43651" y="32718"/>
                  <a:pt x="44136" y="31887"/>
                </a:cubicBezTo>
                <a:cubicBezTo>
                  <a:pt x="44413" y="31332"/>
                  <a:pt x="44760" y="30847"/>
                  <a:pt x="45176" y="30431"/>
                </a:cubicBezTo>
                <a:cubicBezTo>
                  <a:pt x="45286" y="30321"/>
                  <a:pt x="46307" y="29734"/>
                  <a:pt x="46694" y="29734"/>
                </a:cubicBezTo>
                <a:close/>
                <a:moveTo>
                  <a:pt x="42606" y="27685"/>
                </a:moveTo>
                <a:cubicBezTo>
                  <a:pt x="42632" y="27685"/>
                  <a:pt x="42657" y="27698"/>
                  <a:pt x="42681" y="27727"/>
                </a:cubicBezTo>
                <a:cubicBezTo>
                  <a:pt x="43096" y="28351"/>
                  <a:pt x="43374" y="28975"/>
                  <a:pt x="43582" y="29668"/>
                </a:cubicBezTo>
                <a:cubicBezTo>
                  <a:pt x="43859" y="30847"/>
                  <a:pt x="43651" y="32025"/>
                  <a:pt x="42958" y="33065"/>
                </a:cubicBezTo>
                <a:cubicBezTo>
                  <a:pt x="42923" y="33030"/>
                  <a:pt x="42888" y="33013"/>
                  <a:pt x="42854" y="33013"/>
                </a:cubicBezTo>
                <a:cubicBezTo>
                  <a:pt x="42819" y="33013"/>
                  <a:pt x="42784" y="33030"/>
                  <a:pt x="42750" y="33065"/>
                </a:cubicBezTo>
                <a:cubicBezTo>
                  <a:pt x="42334" y="33550"/>
                  <a:pt x="41987" y="34174"/>
                  <a:pt x="41849" y="34867"/>
                </a:cubicBezTo>
                <a:lnTo>
                  <a:pt x="41779" y="34937"/>
                </a:lnTo>
                <a:cubicBezTo>
                  <a:pt x="41641" y="33065"/>
                  <a:pt x="41710" y="31124"/>
                  <a:pt x="41918" y="29252"/>
                </a:cubicBezTo>
                <a:cubicBezTo>
                  <a:pt x="41918" y="29252"/>
                  <a:pt x="42324" y="27685"/>
                  <a:pt x="42606" y="27685"/>
                </a:cubicBezTo>
                <a:close/>
                <a:moveTo>
                  <a:pt x="40601" y="29807"/>
                </a:moveTo>
                <a:cubicBezTo>
                  <a:pt x="40670" y="30084"/>
                  <a:pt x="40740" y="30292"/>
                  <a:pt x="40878" y="30431"/>
                </a:cubicBezTo>
                <a:cubicBezTo>
                  <a:pt x="41017" y="30639"/>
                  <a:pt x="41225" y="30847"/>
                  <a:pt x="41363" y="30985"/>
                </a:cubicBezTo>
                <a:cubicBezTo>
                  <a:pt x="41294" y="32372"/>
                  <a:pt x="41433" y="33827"/>
                  <a:pt x="41502" y="35283"/>
                </a:cubicBezTo>
                <a:lnTo>
                  <a:pt x="41502" y="35352"/>
                </a:lnTo>
                <a:lnTo>
                  <a:pt x="41363" y="35352"/>
                </a:lnTo>
                <a:cubicBezTo>
                  <a:pt x="40601" y="34590"/>
                  <a:pt x="40254" y="33481"/>
                  <a:pt x="40324" y="32372"/>
                </a:cubicBezTo>
                <a:cubicBezTo>
                  <a:pt x="40254" y="31817"/>
                  <a:pt x="40324" y="31263"/>
                  <a:pt x="40462" y="30639"/>
                </a:cubicBezTo>
                <a:cubicBezTo>
                  <a:pt x="40462" y="30500"/>
                  <a:pt x="40532" y="30292"/>
                  <a:pt x="40601" y="30154"/>
                </a:cubicBezTo>
                <a:cubicBezTo>
                  <a:pt x="40601" y="30015"/>
                  <a:pt x="40532" y="29946"/>
                  <a:pt x="40532" y="29807"/>
                </a:cubicBezTo>
                <a:close/>
                <a:moveTo>
                  <a:pt x="42888" y="35075"/>
                </a:moveTo>
                <a:lnTo>
                  <a:pt x="42888" y="35075"/>
                </a:lnTo>
                <a:cubicBezTo>
                  <a:pt x="42681" y="35214"/>
                  <a:pt x="42403" y="35352"/>
                  <a:pt x="42195" y="35491"/>
                </a:cubicBezTo>
                <a:lnTo>
                  <a:pt x="42126" y="35491"/>
                </a:lnTo>
                <a:cubicBezTo>
                  <a:pt x="42126" y="35422"/>
                  <a:pt x="42126" y="35422"/>
                  <a:pt x="42057" y="35422"/>
                </a:cubicBezTo>
                <a:cubicBezTo>
                  <a:pt x="42057" y="35352"/>
                  <a:pt x="42057" y="35352"/>
                  <a:pt x="42057" y="35352"/>
                </a:cubicBezTo>
                <a:cubicBezTo>
                  <a:pt x="42334" y="35283"/>
                  <a:pt x="42611" y="35145"/>
                  <a:pt x="42888" y="35075"/>
                </a:cubicBezTo>
                <a:close/>
                <a:moveTo>
                  <a:pt x="47755" y="32320"/>
                </a:moveTo>
                <a:cubicBezTo>
                  <a:pt x="47940" y="32320"/>
                  <a:pt x="48122" y="32337"/>
                  <a:pt x="48295" y="32372"/>
                </a:cubicBezTo>
                <a:cubicBezTo>
                  <a:pt x="49404" y="32649"/>
                  <a:pt x="48711" y="33481"/>
                  <a:pt x="48226" y="33827"/>
                </a:cubicBezTo>
                <a:cubicBezTo>
                  <a:pt x="46909" y="34659"/>
                  <a:pt x="45453" y="35214"/>
                  <a:pt x="43928" y="35560"/>
                </a:cubicBezTo>
                <a:cubicBezTo>
                  <a:pt x="43928" y="35491"/>
                  <a:pt x="43859" y="35491"/>
                  <a:pt x="43720" y="35491"/>
                </a:cubicBezTo>
                <a:lnTo>
                  <a:pt x="43027" y="35560"/>
                </a:lnTo>
                <a:cubicBezTo>
                  <a:pt x="43443" y="35352"/>
                  <a:pt x="43720" y="35006"/>
                  <a:pt x="43928" y="34659"/>
                </a:cubicBezTo>
                <a:cubicBezTo>
                  <a:pt x="43998" y="34521"/>
                  <a:pt x="43928" y="34382"/>
                  <a:pt x="43790" y="34313"/>
                </a:cubicBezTo>
                <a:cubicBezTo>
                  <a:pt x="43928" y="34243"/>
                  <a:pt x="43998" y="34105"/>
                  <a:pt x="44206" y="33966"/>
                </a:cubicBezTo>
                <a:lnTo>
                  <a:pt x="44413" y="33758"/>
                </a:lnTo>
                <a:cubicBezTo>
                  <a:pt x="44968" y="33412"/>
                  <a:pt x="45592" y="33065"/>
                  <a:pt x="46216" y="32788"/>
                </a:cubicBezTo>
                <a:lnTo>
                  <a:pt x="46146" y="32788"/>
                </a:lnTo>
                <a:cubicBezTo>
                  <a:pt x="46614" y="32476"/>
                  <a:pt x="47199" y="32320"/>
                  <a:pt x="47755" y="32320"/>
                </a:cubicBezTo>
                <a:close/>
                <a:moveTo>
                  <a:pt x="21885" y="33897"/>
                </a:moveTo>
                <a:lnTo>
                  <a:pt x="21885" y="33897"/>
                </a:lnTo>
                <a:cubicBezTo>
                  <a:pt x="21816" y="34382"/>
                  <a:pt x="21746" y="34867"/>
                  <a:pt x="21538" y="35283"/>
                </a:cubicBezTo>
                <a:cubicBezTo>
                  <a:pt x="21400" y="35560"/>
                  <a:pt x="21192" y="35907"/>
                  <a:pt x="21053" y="36184"/>
                </a:cubicBezTo>
                <a:cubicBezTo>
                  <a:pt x="21053" y="35352"/>
                  <a:pt x="21330" y="34521"/>
                  <a:pt x="21885" y="33897"/>
                </a:cubicBezTo>
                <a:close/>
                <a:moveTo>
                  <a:pt x="13983" y="35352"/>
                </a:moveTo>
                <a:lnTo>
                  <a:pt x="14052" y="35422"/>
                </a:lnTo>
                <a:cubicBezTo>
                  <a:pt x="14052" y="35768"/>
                  <a:pt x="13983" y="36115"/>
                  <a:pt x="13983" y="36392"/>
                </a:cubicBezTo>
                <a:cubicBezTo>
                  <a:pt x="13913" y="36739"/>
                  <a:pt x="13844" y="37016"/>
                  <a:pt x="13705" y="37293"/>
                </a:cubicBezTo>
                <a:cubicBezTo>
                  <a:pt x="13636" y="36670"/>
                  <a:pt x="13705" y="35976"/>
                  <a:pt x="13983" y="35352"/>
                </a:cubicBezTo>
                <a:close/>
                <a:moveTo>
                  <a:pt x="46382" y="35517"/>
                </a:moveTo>
                <a:cubicBezTo>
                  <a:pt x="47669" y="35517"/>
                  <a:pt x="48986" y="35792"/>
                  <a:pt x="49543" y="36739"/>
                </a:cubicBezTo>
                <a:cubicBezTo>
                  <a:pt x="49890" y="37293"/>
                  <a:pt x="46354" y="37293"/>
                  <a:pt x="46077" y="37293"/>
                </a:cubicBezTo>
                <a:cubicBezTo>
                  <a:pt x="45176" y="37155"/>
                  <a:pt x="44344" y="36808"/>
                  <a:pt x="43512" y="36323"/>
                </a:cubicBezTo>
                <a:cubicBezTo>
                  <a:pt x="43582" y="36254"/>
                  <a:pt x="43582" y="36254"/>
                  <a:pt x="43512" y="36184"/>
                </a:cubicBezTo>
                <a:cubicBezTo>
                  <a:pt x="44206" y="36046"/>
                  <a:pt x="44829" y="35838"/>
                  <a:pt x="45453" y="35560"/>
                </a:cubicBezTo>
                <a:cubicBezTo>
                  <a:pt x="45753" y="35533"/>
                  <a:pt x="46067" y="35517"/>
                  <a:pt x="46382" y="35517"/>
                </a:cubicBezTo>
                <a:close/>
                <a:moveTo>
                  <a:pt x="30827" y="37085"/>
                </a:moveTo>
                <a:lnTo>
                  <a:pt x="30827" y="37085"/>
                </a:lnTo>
                <a:cubicBezTo>
                  <a:pt x="30758" y="37432"/>
                  <a:pt x="30550" y="37709"/>
                  <a:pt x="30342" y="37987"/>
                </a:cubicBezTo>
                <a:cubicBezTo>
                  <a:pt x="30273" y="38056"/>
                  <a:pt x="30134" y="38195"/>
                  <a:pt x="29995" y="38264"/>
                </a:cubicBezTo>
                <a:cubicBezTo>
                  <a:pt x="29995" y="38195"/>
                  <a:pt x="29995" y="38125"/>
                  <a:pt x="29926" y="38125"/>
                </a:cubicBezTo>
                <a:cubicBezTo>
                  <a:pt x="29995" y="38056"/>
                  <a:pt x="29995" y="38056"/>
                  <a:pt x="30065" y="37987"/>
                </a:cubicBezTo>
                <a:cubicBezTo>
                  <a:pt x="30273" y="37640"/>
                  <a:pt x="30480" y="37363"/>
                  <a:pt x="30827" y="37085"/>
                </a:cubicBezTo>
                <a:close/>
                <a:moveTo>
                  <a:pt x="38799" y="37848"/>
                </a:moveTo>
                <a:cubicBezTo>
                  <a:pt x="39076" y="37848"/>
                  <a:pt x="39423" y="37917"/>
                  <a:pt x="39631" y="38125"/>
                </a:cubicBezTo>
                <a:cubicBezTo>
                  <a:pt x="39631" y="38195"/>
                  <a:pt x="39561" y="38264"/>
                  <a:pt x="39492" y="38333"/>
                </a:cubicBezTo>
                <a:cubicBezTo>
                  <a:pt x="39284" y="38402"/>
                  <a:pt x="39076" y="38472"/>
                  <a:pt x="38868" y="38472"/>
                </a:cubicBezTo>
                <a:cubicBezTo>
                  <a:pt x="38521" y="38472"/>
                  <a:pt x="38175" y="38402"/>
                  <a:pt x="37898" y="38333"/>
                </a:cubicBezTo>
                <a:lnTo>
                  <a:pt x="38521" y="37848"/>
                </a:lnTo>
                <a:close/>
                <a:moveTo>
                  <a:pt x="35835" y="37424"/>
                </a:moveTo>
                <a:lnTo>
                  <a:pt x="35835" y="37424"/>
                </a:lnTo>
                <a:cubicBezTo>
                  <a:pt x="36001" y="38093"/>
                  <a:pt x="35598" y="38698"/>
                  <a:pt x="35194" y="39304"/>
                </a:cubicBezTo>
                <a:cubicBezTo>
                  <a:pt x="35127" y="38636"/>
                  <a:pt x="35382" y="37968"/>
                  <a:pt x="35835" y="37424"/>
                </a:cubicBezTo>
                <a:close/>
                <a:moveTo>
                  <a:pt x="43096" y="36462"/>
                </a:moveTo>
                <a:cubicBezTo>
                  <a:pt x="43998" y="37224"/>
                  <a:pt x="45107" y="37709"/>
                  <a:pt x="46285" y="37779"/>
                </a:cubicBezTo>
                <a:cubicBezTo>
                  <a:pt x="46978" y="38472"/>
                  <a:pt x="47602" y="39304"/>
                  <a:pt x="48018" y="40274"/>
                </a:cubicBezTo>
                <a:cubicBezTo>
                  <a:pt x="45731" y="40066"/>
                  <a:pt x="44067" y="38333"/>
                  <a:pt x="42888" y="36462"/>
                </a:cubicBezTo>
                <a:close/>
                <a:moveTo>
                  <a:pt x="19822" y="39660"/>
                </a:moveTo>
                <a:cubicBezTo>
                  <a:pt x="20181" y="40313"/>
                  <a:pt x="20370" y="41021"/>
                  <a:pt x="20499" y="41730"/>
                </a:cubicBezTo>
                <a:cubicBezTo>
                  <a:pt x="20165" y="41063"/>
                  <a:pt x="19960" y="40332"/>
                  <a:pt x="19822" y="39660"/>
                </a:cubicBezTo>
                <a:close/>
                <a:moveTo>
                  <a:pt x="16825" y="42423"/>
                </a:moveTo>
                <a:lnTo>
                  <a:pt x="16825" y="42423"/>
                </a:lnTo>
                <a:cubicBezTo>
                  <a:pt x="17102" y="42978"/>
                  <a:pt x="17171" y="43601"/>
                  <a:pt x="17033" y="44225"/>
                </a:cubicBezTo>
                <a:cubicBezTo>
                  <a:pt x="16825" y="43601"/>
                  <a:pt x="16755" y="42978"/>
                  <a:pt x="16825" y="42423"/>
                </a:cubicBezTo>
                <a:close/>
                <a:moveTo>
                  <a:pt x="24796" y="32926"/>
                </a:moveTo>
                <a:lnTo>
                  <a:pt x="24796" y="32926"/>
                </a:lnTo>
                <a:cubicBezTo>
                  <a:pt x="25212" y="33620"/>
                  <a:pt x="25767" y="34174"/>
                  <a:pt x="26391" y="34729"/>
                </a:cubicBezTo>
                <a:cubicBezTo>
                  <a:pt x="28817" y="37293"/>
                  <a:pt x="28540" y="40759"/>
                  <a:pt x="27638" y="43948"/>
                </a:cubicBezTo>
                <a:cubicBezTo>
                  <a:pt x="27638" y="43948"/>
                  <a:pt x="27638" y="44017"/>
                  <a:pt x="27638" y="44087"/>
                </a:cubicBezTo>
                <a:cubicBezTo>
                  <a:pt x="27569" y="44364"/>
                  <a:pt x="27430" y="44641"/>
                  <a:pt x="27361" y="44918"/>
                </a:cubicBezTo>
                <a:cubicBezTo>
                  <a:pt x="27916" y="42007"/>
                  <a:pt x="27569" y="39026"/>
                  <a:pt x="26460" y="36323"/>
                </a:cubicBezTo>
                <a:cubicBezTo>
                  <a:pt x="26460" y="36303"/>
                  <a:pt x="26448" y="36294"/>
                  <a:pt x="26431" y="36294"/>
                </a:cubicBezTo>
                <a:cubicBezTo>
                  <a:pt x="26391" y="36294"/>
                  <a:pt x="26321" y="36343"/>
                  <a:pt x="26321" y="36392"/>
                </a:cubicBezTo>
                <a:cubicBezTo>
                  <a:pt x="26807" y="38056"/>
                  <a:pt x="27084" y="39789"/>
                  <a:pt x="27292" y="41591"/>
                </a:cubicBezTo>
                <a:cubicBezTo>
                  <a:pt x="27361" y="42978"/>
                  <a:pt x="27084" y="44364"/>
                  <a:pt x="27015" y="45820"/>
                </a:cubicBezTo>
                <a:cubicBezTo>
                  <a:pt x="26876" y="46235"/>
                  <a:pt x="26668" y="46651"/>
                  <a:pt x="26460" y="46998"/>
                </a:cubicBezTo>
                <a:cubicBezTo>
                  <a:pt x="26668" y="45542"/>
                  <a:pt x="26529" y="44087"/>
                  <a:pt x="26183" y="42700"/>
                </a:cubicBezTo>
                <a:lnTo>
                  <a:pt x="26113" y="42700"/>
                </a:lnTo>
                <a:cubicBezTo>
                  <a:pt x="25490" y="39858"/>
                  <a:pt x="25143" y="36947"/>
                  <a:pt x="25074" y="34035"/>
                </a:cubicBezTo>
                <a:cubicBezTo>
                  <a:pt x="25074" y="33620"/>
                  <a:pt x="25004" y="33273"/>
                  <a:pt x="24796" y="32926"/>
                </a:cubicBezTo>
                <a:close/>
                <a:moveTo>
                  <a:pt x="22162" y="45265"/>
                </a:moveTo>
                <a:cubicBezTo>
                  <a:pt x="22162" y="45958"/>
                  <a:pt x="22024" y="46651"/>
                  <a:pt x="21677" y="47275"/>
                </a:cubicBezTo>
                <a:cubicBezTo>
                  <a:pt x="21608" y="46929"/>
                  <a:pt x="21608" y="46651"/>
                  <a:pt x="21608" y="46374"/>
                </a:cubicBezTo>
                <a:cubicBezTo>
                  <a:pt x="21677" y="45958"/>
                  <a:pt x="21885" y="45612"/>
                  <a:pt x="22162" y="45265"/>
                </a:cubicBezTo>
                <a:close/>
                <a:moveTo>
                  <a:pt x="17518" y="49147"/>
                </a:moveTo>
                <a:lnTo>
                  <a:pt x="17518" y="49147"/>
                </a:lnTo>
                <a:cubicBezTo>
                  <a:pt x="18073" y="49424"/>
                  <a:pt x="18627" y="49771"/>
                  <a:pt x="19043" y="50256"/>
                </a:cubicBezTo>
                <a:cubicBezTo>
                  <a:pt x="18419" y="50048"/>
                  <a:pt x="17865" y="49632"/>
                  <a:pt x="17518" y="49147"/>
                </a:cubicBezTo>
                <a:close/>
                <a:moveTo>
                  <a:pt x="19528" y="56841"/>
                </a:moveTo>
                <a:lnTo>
                  <a:pt x="19528" y="56841"/>
                </a:lnTo>
                <a:cubicBezTo>
                  <a:pt x="19805" y="57257"/>
                  <a:pt x="19875" y="57812"/>
                  <a:pt x="19875" y="58366"/>
                </a:cubicBezTo>
                <a:cubicBezTo>
                  <a:pt x="19598" y="57881"/>
                  <a:pt x="19528" y="57326"/>
                  <a:pt x="19528" y="56841"/>
                </a:cubicBezTo>
                <a:close/>
                <a:moveTo>
                  <a:pt x="36437" y="54584"/>
                </a:moveTo>
                <a:cubicBezTo>
                  <a:pt x="36678" y="54584"/>
                  <a:pt x="36903" y="56163"/>
                  <a:pt x="36925" y="56163"/>
                </a:cubicBezTo>
                <a:cubicBezTo>
                  <a:pt x="36926" y="56163"/>
                  <a:pt x="36927" y="56158"/>
                  <a:pt x="36927" y="56148"/>
                </a:cubicBezTo>
                <a:lnTo>
                  <a:pt x="36927" y="56148"/>
                </a:lnTo>
                <a:cubicBezTo>
                  <a:pt x="36927" y="56980"/>
                  <a:pt x="36719" y="57742"/>
                  <a:pt x="36373" y="58505"/>
                </a:cubicBezTo>
                <a:cubicBezTo>
                  <a:pt x="36095" y="59129"/>
                  <a:pt x="35679" y="59683"/>
                  <a:pt x="35263" y="60169"/>
                </a:cubicBezTo>
                <a:cubicBezTo>
                  <a:pt x="35263" y="60099"/>
                  <a:pt x="35263" y="60030"/>
                  <a:pt x="35263" y="59961"/>
                </a:cubicBezTo>
                <a:cubicBezTo>
                  <a:pt x="35263" y="59811"/>
                  <a:pt x="35119" y="59697"/>
                  <a:pt x="34987" y="59697"/>
                </a:cubicBezTo>
                <a:cubicBezTo>
                  <a:pt x="34936" y="59697"/>
                  <a:pt x="34886" y="59714"/>
                  <a:pt x="34848" y="59753"/>
                </a:cubicBezTo>
                <a:lnTo>
                  <a:pt x="34709" y="59891"/>
                </a:lnTo>
                <a:cubicBezTo>
                  <a:pt x="34709" y="59753"/>
                  <a:pt x="34709" y="59614"/>
                  <a:pt x="34709" y="59475"/>
                </a:cubicBezTo>
                <a:cubicBezTo>
                  <a:pt x="34709" y="59406"/>
                  <a:pt x="34709" y="59337"/>
                  <a:pt x="34640" y="59337"/>
                </a:cubicBezTo>
                <a:cubicBezTo>
                  <a:pt x="34709" y="58782"/>
                  <a:pt x="34709" y="58297"/>
                  <a:pt x="34640" y="57742"/>
                </a:cubicBezTo>
                <a:cubicBezTo>
                  <a:pt x="34986" y="56564"/>
                  <a:pt x="35541" y="55455"/>
                  <a:pt x="36373" y="54623"/>
                </a:cubicBezTo>
                <a:cubicBezTo>
                  <a:pt x="36394" y="54596"/>
                  <a:pt x="36415" y="54584"/>
                  <a:pt x="36437" y="54584"/>
                </a:cubicBezTo>
                <a:close/>
                <a:moveTo>
                  <a:pt x="32144" y="54685"/>
                </a:moveTo>
                <a:cubicBezTo>
                  <a:pt x="32223" y="54685"/>
                  <a:pt x="32315" y="54708"/>
                  <a:pt x="32421" y="54762"/>
                </a:cubicBezTo>
                <a:cubicBezTo>
                  <a:pt x="33184" y="55178"/>
                  <a:pt x="33808" y="55871"/>
                  <a:pt x="34085" y="56703"/>
                </a:cubicBezTo>
                <a:cubicBezTo>
                  <a:pt x="34224" y="57118"/>
                  <a:pt x="34293" y="57534"/>
                  <a:pt x="34362" y="57881"/>
                </a:cubicBezTo>
                <a:cubicBezTo>
                  <a:pt x="34224" y="58505"/>
                  <a:pt x="34154" y="59129"/>
                  <a:pt x="34154" y="59753"/>
                </a:cubicBezTo>
                <a:cubicBezTo>
                  <a:pt x="34154" y="59822"/>
                  <a:pt x="34085" y="59961"/>
                  <a:pt x="34016" y="60030"/>
                </a:cubicBezTo>
                <a:cubicBezTo>
                  <a:pt x="33946" y="59753"/>
                  <a:pt x="33877" y="59475"/>
                  <a:pt x="33738" y="59198"/>
                </a:cubicBezTo>
                <a:cubicBezTo>
                  <a:pt x="33712" y="59145"/>
                  <a:pt x="33655" y="59122"/>
                  <a:pt x="33599" y="59122"/>
                </a:cubicBezTo>
                <a:cubicBezTo>
                  <a:pt x="33508" y="59122"/>
                  <a:pt x="33418" y="59182"/>
                  <a:pt x="33461" y="59267"/>
                </a:cubicBezTo>
                <a:cubicBezTo>
                  <a:pt x="33531" y="59891"/>
                  <a:pt x="33600" y="60446"/>
                  <a:pt x="33738" y="61000"/>
                </a:cubicBezTo>
                <a:cubicBezTo>
                  <a:pt x="33600" y="60862"/>
                  <a:pt x="33461" y="60654"/>
                  <a:pt x="33323" y="60446"/>
                </a:cubicBezTo>
                <a:cubicBezTo>
                  <a:pt x="33184" y="59822"/>
                  <a:pt x="32837" y="59198"/>
                  <a:pt x="32352" y="58713"/>
                </a:cubicBezTo>
                <a:lnTo>
                  <a:pt x="32352" y="58782"/>
                </a:lnTo>
                <a:cubicBezTo>
                  <a:pt x="32005" y="57881"/>
                  <a:pt x="31728" y="56980"/>
                  <a:pt x="31659" y="56079"/>
                </a:cubicBezTo>
                <a:cubicBezTo>
                  <a:pt x="31659" y="55777"/>
                  <a:pt x="31606" y="54685"/>
                  <a:pt x="32144" y="54685"/>
                </a:cubicBezTo>
                <a:close/>
                <a:moveTo>
                  <a:pt x="39977" y="56772"/>
                </a:moveTo>
                <a:lnTo>
                  <a:pt x="39908" y="56841"/>
                </a:lnTo>
                <a:cubicBezTo>
                  <a:pt x="39284" y="57812"/>
                  <a:pt x="38521" y="58713"/>
                  <a:pt x="37690" y="59475"/>
                </a:cubicBezTo>
                <a:cubicBezTo>
                  <a:pt x="37135" y="59891"/>
                  <a:pt x="36581" y="60307"/>
                  <a:pt x="36095" y="60654"/>
                </a:cubicBezTo>
                <a:lnTo>
                  <a:pt x="35333" y="60931"/>
                </a:lnTo>
                <a:cubicBezTo>
                  <a:pt x="35263" y="61000"/>
                  <a:pt x="35263" y="61208"/>
                  <a:pt x="35333" y="61208"/>
                </a:cubicBezTo>
                <a:lnTo>
                  <a:pt x="34986" y="61486"/>
                </a:lnTo>
                <a:lnTo>
                  <a:pt x="34778" y="61416"/>
                </a:lnTo>
                <a:cubicBezTo>
                  <a:pt x="34848" y="61278"/>
                  <a:pt x="34917" y="61139"/>
                  <a:pt x="34986" y="60931"/>
                </a:cubicBezTo>
                <a:cubicBezTo>
                  <a:pt x="35679" y="60307"/>
                  <a:pt x="36234" y="59545"/>
                  <a:pt x="36581" y="58713"/>
                </a:cubicBezTo>
                <a:cubicBezTo>
                  <a:pt x="37343" y="57604"/>
                  <a:pt x="38591" y="56911"/>
                  <a:pt x="39977" y="56772"/>
                </a:cubicBezTo>
                <a:close/>
                <a:moveTo>
                  <a:pt x="30125" y="58040"/>
                </a:moveTo>
                <a:cubicBezTo>
                  <a:pt x="30219" y="58040"/>
                  <a:pt x="30337" y="58057"/>
                  <a:pt x="30480" y="58089"/>
                </a:cubicBezTo>
                <a:cubicBezTo>
                  <a:pt x="30896" y="58158"/>
                  <a:pt x="31312" y="58366"/>
                  <a:pt x="31590" y="58713"/>
                </a:cubicBezTo>
                <a:cubicBezTo>
                  <a:pt x="31867" y="58851"/>
                  <a:pt x="32075" y="59129"/>
                  <a:pt x="32283" y="59337"/>
                </a:cubicBezTo>
                <a:cubicBezTo>
                  <a:pt x="32421" y="59753"/>
                  <a:pt x="32629" y="60099"/>
                  <a:pt x="32907" y="60515"/>
                </a:cubicBezTo>
                <a:cubicBezTo>
                  <a:pt x="32976" y="60862"/>
                  <a:pt x="33045" y="61208"/>
                  <a:pt x="33115" y="61555"/>
                </a:cubicBezTo>
                <a:cubicBezTo>
                  <a:pt x="31659" y="61208"/>
                  <a:pt x="30411" y="60099"/>
                  <a:pt x="29926" y="58644"/>
                </a:cubicBezTo>
                <a:lnTo>
                  <a:pt x="29926" y="58713"/>
                </a:lnTo>
                <a:cubicBezTo>
                  <a:pt x="29766" y="58233"/>
                  <a:pt x="29811" y="58040"/>
                  <a:pt x="30125" y="58040"/>
                </a:cubicBezTo>
                <a:close/>
                <a:moveTo>
                  <a:pt x="39561" y="60099"/>
                </a:moveTo>
                <a:lnTo>
                  <a:pt x="39492" y="60169"/>
                </a:lnTo>
                <a:cubicBezTo>
                  <a:pt x="38521" y="60862"/>
                  <a:pt x="37343" y="61347"/>
                  <a:pt x="36165" y="61555"/>
                </a:cubicBezTo>
                <a:cubicBezTo>
                  <a:pt x="36165" y="61416"/>
                  <a:pt x="36234" y="61347"/>
                  <a:pt x="36303" y="61208"/>
                </a:cubicBezTo>
                <a:cubicBezTo>
                  <a:pt x="36373" y="61139"/>
                  <a:pt x="36303" y="61070"/>
                  <a:pt x="36234" y="61070"/>
                </a:cubicBezTo>
                <a:cubicBezTo>
                  <a:pt x="37343" y="60792"/>
                  <a:pt x="38452" y="60446"/>
                  <a:pt x="39561" y="60099"/>
                </a:cubicBezTo>
                <a:close/>
                <a:moveTo>
                  <a:pt x="24103" y="59545"/>
                </a:moveTo>
                <a:lnTo>
                  <a:pt x="24103" y="59545"/>
                </a:lnTo>
                <a:cubicBezTo>
                  <a:pt x="24034" y="59961"/>
                  <a:pt x="23965" y="60376"/>
                  <a:pt x="23757" y="60792"/>
                </a:cubicBezTo>
                <a:cubicBezTo>
                  <a:pt x="23687" y="61139"/>
                  <a:pt x="23479" y="61416"/>
                  <a:pt x="23341" y="61763"/>
                </a:cubicBezTo>
                <a:cubicBezTo>
                  <a:pt x="23341" y="61763"/>
                  <a:pt x="23341" y="61694"/>
                  <a:pt x="23341" y="61694"/>
                </a:cubicBezTo>
                <a:cubicBezTo>
                  <a:pt x="23410" y="60931"/>
                  <a:pt x="23687" y="60169"/>
                  <a:pt x="24103" y="59545"/>
                </a:cubicBezTo>
                <a:close/>
                <a:moveTo>
                  <a:pt x="33600" y="61832"/>
                </a:moveTo>
                <a:cubicBezTo>
                  <a:pt x="33669" y="62109"/>
                  <a:pt x="33738" y="62317"/>
                  <a:pt x="33808" y="62525"/>
                </a:cubicBezTo>
                <a:cubicBezTo>
                  <a:pt x="33808" y="62664"/>
                  <a:pt x="33738" y="62733"/>
                  <a:pt x="33738" y="62803"/>
                </a:cubicBezTo>
                <a:cubicBezTo>
                  <a:pt x="33669" y="62456"/>
                  <a:pt x="33531" y="62109"/>
                  <a:pt x="33461" y="61832"/>
                </a:cubicBezTo>
                <a:close/>
                <a:moveTo>
                  <a:pt x="34709" y="65021"/>
                </a:moveTo>
                <a:lnTo>
                  <a:pt x="34709" y="65021"/>
                </a:lnTo>
                <a:cubicBezTo>
                  <a:pt x="34235" y="65630"/>
                  <a:pt x="33629" y="66174"/>
                  <a:pt x="33019" y="66586"/>
                </a:cubicBezTo>
                <a:lnTo>
                  <a:pt x="33019" y="66586"/>
                </a:lnTo>
                <a:cubicBezTo>
                  <a:pt x="33039" y="66545"/>
                  <a:pt x="33025" y="66477"/>
                  <a:pt x="32976" y="66477"/>
                </a:cubicBezTo>
                <a:cubicBezTo>
                  <a:pt x="33392" y="65853"/>
                  <a:pt x="34016" y="65298"/>
                  <a:pt x="34709" y="65021"/>
                </a:cubicBezTo>
                <a:close/>
                <a:moveTo>
                  <a:pt x="17310" y="55247"/>
                </a:moveTo>
                <a:lnTo>
                  <a:pt x="17310" y="55247"/>
                </a:lnTo>
                <a:cubicBezTo>
                  <a:pt x="17310" y="55247"/>
                  <a:pt x="17934" y="57119"/>
                  <a:pt x="17934" y="57188"/>
                </a:cubicBezTo>
                <a:cubicBezTo>
                  <a:pt x="18280" y="58436"/>
                  <a:pt x="18488" y="59822"/>
                  <a:pt x="18488" y="61208"/>
                </a:cubicBezTo>
                <a:cubicBezTo>
                  <a:pt x="18558" y="62872"/>
                  <a:pt x="18488" y="64605"/>
                  <a:pt x="18280" y="66338"/>
                </a:cubicBezTo>
                <a:cubicBezTo>
                  <a:pt x="18003" y="64536"/>
                  <a:pt x="17865" y="62733"/>
                  <a:pt x="17795" y="60862"/>
                </a:cubicBezTo>
                <a:cubicBezTo>
                  <a:pt x="17795" y="60792"/>
                  <a:pt x="17743" y="60758"/>
                  <a:pt x="17691" y="60758"/>
                </a:cubicBezTo>
                <a:cubicBezTo>
                  <a:pt x="17639" y="60758"/>
                  <a:pt x="17587" y="60792"/>
                  <a:pt x="17587" y="60862"/>
                </a:cubicBezTo>
                <a:cubicBezTo>
                  <a:pt x="17518" y="62941"/>
                  <a:pt x="17795" y="64951"/>
                  <a:pt x="18211" y="66962"/>
                </a:cubicBezTo>
                <a:cubicBezTo>
                  <a:pt x="18211" y="66962"/>
                  <a:pt x="18211" y="67031"/>
                  <a:pt x="18211" y="67100"/>
                </a:cubicBezTo>
                <a:cubicBezTo>
                  <a:pt x="17033" y="63219"/>
                  <a:pt x="16686" y="59198"/>
                  <a:pt x="17310" y="55247"/>
                </a:cubicBezTo>
                <a:close/>
                <a:moveTo>
                  <a:pt x="30827" y="68140"/>
                </a:moveTo>
                <a:cubicBezTo>
                  <a:pt x="31174" y="68764"/>
                  <a:pt x="31312" y="69457"/>
                  <a:pt x="31382" y="70150"/>
                </a:cubicBezTo>
                <a:cubicBezTo>
                  <a:pt x="31035" y="69527"/>
                  <a:pt x="30896" y="68833"/>
                  <a:pt x="30827" y="68140"/>
                </a:cubicBezTo>
                <a:close/>
                <a:moveTo>
                  <a:pt x="13371" y="65625"/>
                </a:moveTo>
                <a:cubicBezTo>
                  <a:pt x="13486" y="65625"/>
                  <a:pt x="13567" y="65762"/>
                  <a:pt x="13567" y="66130"/>
                </a:cubicBezTo>
                <a:cubicBezTo>
                  <a:pt x="13567" y="66754"/>
                  <a:pt x="13498" y="67308"/>
                  <a:pt x="13428" y="67932"/>
                </a:cubicBezTo>
                <a:cubicBezTo>
                  <a:pt x="13428" y="68625"/>
                  <a:pt x="13290" y="69319"/>
                  <a:pt x="13220" y="70081"/>
                </a:cubicBezTo>
                <a:cubicBezTo>
                  <a:pt x="13199" y="70038"/>
                  <a:pt x="13164" y="70022"/>
                  <a:pt x="13126" y="70022"/>
                </a:cubicBezTo>
                <a:cubicBezTo>
                  <a:pt x="13042" y="70022"/>
                  <a:pt x="12943" y="70103"/>
                  <a:pt x="12943" y="70150"/>
                </a:cubicBezTo>
                <a:lnTo>
                  <a:pt x="12943" y="70220"/>
                </a:lnTo>
                <a:cubicBezTo>
                  <a:pt x="12804" y="69734"/>
                  <a:pt x="12596" y="69319"/>
                  <a:pt x="12388" y="68903"/>
                </a:cubicBezTo>
                <a:cubicBezTo>
                  <a:pt x="12250" y="68002"/>
                  <a:pt x="12388" y="67031"/>
                  <a:pt x="12804" y="66199"/>
                </a:cubicBezTo>
                <a:cubicBezTo>
                  <a:pt x="12968" y="65912"/>
                  <a:pt x="13205" y="65625"/>
                  <a:pt x="13371" y="65625"/>
                </a:cubicBezTo>
                <a:close/>
                <a:moveTo>
                  <a:pt x="9281" y="66414"/>
                </a:moveTo>
                <a:cubicBezTo>
                  <a:pt x="10178" y="66899"/>
                  <a:pt x="11005" y="67589"/>
                  <a:pt x="11626" y="68417"/>
                </a:cubicBezTo>
                <a:cubicBezTo>
                  <a:pt x="11834" y="68695"/>
                  <a:pt x="11973" y="68972"/>
                  <a:pt x="12111" y="69249"/>
                </a:cubicBezTo>
                <a:cubicBezTo>
                  <a:pt x="12176" y="69507"/>
                  <a:pt x="12240" y="69765"/>
                  <a:pt x="12361" y="70024"/>
                </a:cubicBezTo>
                <a:lnTo>
                  <a:pt x="12361" y="70024"/>
                </a:lnTo>
                <a:cubicBezTo>
                  <a:pt x="12351" y="70017"/>
                  <a:pt x="12337" y="70012"/>
                  <a:pt x="12319" y="70012"/>
                </a:cubicBezTo>
                <a:cubicBezTo>
                  <a:pt x="12301" y="69993"/>
                  <a:pt x="12272" y="69985"/>
                  <a:pt x="12240" y="69985"/>
                </a:cubicBezTo>
                <a:cubicBezTo>
                  <a:pt x="12153" y="69985"/>
                  <a:pt x="12042" y="70049"/>
                  <a:pt x="12042" y="70150"/>
                </a:cubicBezTo>
                <a:cubicBezTo>
                  <a:pt x="12042" y="70358"/>
                  <a:pt x="12042" y="70636"/>
                  <a:pt x="12042" y="70913"/>
                </a:cubicBezTo>
                <a:cubicBezTo>
                  <a:pt x="11903" y="70774"/>
                  <a:pt x="11695" y="70636"/>
                  <a:pt x="11487" y="70566"/>
                </a:cubicBezTo>
                <a:cubicBezTo>
                  <a:pt x="11210" y="70150"/>
                  <a:pt x="10794" y="69873"/>
                  <a:pt x="10448" y="69596"/>
                </a:cubicBezTo>
                <a:cubicBezTo>
                  <a:pt x="10309" y="69319"/>
                  <a:pt x="10170" y="69041"/>
                  <a:pt x="10101" y="68903"/>
                </a:cubicBezTo>
                <a:cubicBezTo>
                  <a:pt x="9697" y="68094"/>
                  <a:pt x="9423" y="67286"/>
                  <a:pt x="9281" y="66414"/>
                </a:cubicBezTo>
                <a:close/>
                <a:moveTo>
                  <a:pt x="14676" y="67031"/>
                </a:moveTo>
                <a:lnTo>
                  <a:pt x="14676" y="67031"/>
                </a:lnTo>
                <a:cubicBezTo>
                  <a:pt x="14953" y="68279"/>
                  <a:pt x="14399" y="69665"/>
                  <a:pt x="13983" y="70913"/>
                </a:cubicBezTo>
                <a:cubicBezTo>
                  <a:pt x="13983" y="70566"/>
                  <a:pt x="13913" y="70289"/>
                  <a:pt x="13913" y="70012"/>
                </a:cubicBezTo>
                <a:lnTo>
                  <a:pt x="13913" y="70081"/>
                </a:lnTo>
                <a:cubicBezTo>
                  <a:pt x="13844" y="69942"/>
                  <a:pt x="13775" y="69942"/>
                  <a:pt x="13705" y="69942"/>
                </a:cubicBezTo>
                <a:cubicBezTo>
                  <a:pt x="13775" y="69457"/>
                  <a:pt x="13775" y="68972"/>
                  <a:pt x="13844" y="68417"/>
                </a:cubicBezTo>
                <a:cubicBezTo>
                  <a:pt x="14260" y="68071"/>
                  <a:pt x="14537" y="67586"/>
                  <a:pt x="14676" y="67031"/>
                </a:cubicBezTo>
                <a:close/>
                <a:moveTo>
                  <a:pt x="20083" y="68348"/>
                </a:moveTo>
                <a:lnTo>
                  <a:pt x="20083" y="68348"/>
                </a:lnTo>
                <a:cubicBezTo>
                  <a:pt x="19944" y="69249"/>
                  <a:pt x="19598" y="70150"/>
                  <a:pt x="19043" y="70913"/>
                </a:cubicBezTo>
                <a:lnTo>
                  <a:pt x="19043" y="70774"/>
                </a:lnTo>
                <a:cubicBezTo>
                  <a:pt x="19320" y="69942"/>
                  <a:pt x="19667" y="69111"/>
                  <a:pt x="20083" y="68348"/>
                </a:cubicBezTo>
                <a:close/>
                <a:moveTo>
                  <a:pt x="7880" y="68610"/>
                </a:moveTo>
                <a:cubicBezTo>
                  <a:pt x="8730" y="68610"/>
                  <a:pt x="9663" y="69360"/>
                  <a:pt x="10240" y="69873"/>
                </a:cubicBezTo>
                <a:lnTo>
                  <a:pt x="10448" y="70081"/>
                </a:lnTo>
                <a:cubicBezTo>
                  <a:pt x="10655" y="70497"/>
                  <a:pt x="11002" y="70844"/>
                  <a:pt x="11418" y="71052"/>
                </a:cubicBezTo>
                <a:lnTo>
                  <a:pt x="11626" y="71259"/>
                </a:lnTo>
                <a:cubicBezTo>
                  <a:pt x="11626" y="71259"/>
                  <a:pt x="11695" y="71329"/>
                  <a:pt x="11695" y="71398"/>
                </a:cubicBezTo>
                <a:cubicBezTo>
                  <a:pt x="11418" y="71329"/>
                  <a:pt x="11071" y="71259"/>
                  <a:pt x="10794" y="71259"/>
                </a:cubicBezTo>
                <a:cubicBezTo>
                  <a:pt x="10725" y="71259"/>
                  <a:pt x="10655" y="71329"/>
                  <a:pt x="10655" y="71398"/>
                </a:cubicBezTo>
                <a:lnTo>
                  <a:pt x="10655" y="71467"/>
                </a:lnTo>
                <a:cubicBezTo>
                  <a:pt x="10240" y="71259"/>
                  <a:pt x="9824" y="71121"/>
                  <a:pt x="9408" y="71052"/>
                </a:cubicBezTo>
                <a:cubicBezTo>
                  <a:pt x="9061" y="70913"/>
                  <a:pt x="8715" y="70774"/>
                  <a:pt x="8368" y="70636"/>
                </a:cubicBezTo>
                <a:cubicBezTo>
                  <a:pt x="8021" y="70428"/>
                  <a:pt x="7605" y="70220"/>
                  <a:pt x="7259" y="69942"/>
                </a:cubicBezTo>
                <a:cubicBezTo>
                  <a:pt x="6704" y="69527"/>
                  <a:pt x="6982" y="68625"/>
                  <a:pt x="7675" y="68625"/>
                </a:cubicBezTo>
                <a:cubicBezTo>
                  <a:pt x="7742" y="68615"/>
                  <a:pt x="7811" y="68610"/>
                  <a:pt x="7880" y="68610"/>
                </a:cubicBezTo>
                <a:close/>
                <a:moveTo>
                  <a:pt x="12388" y="70497"/>
                </a:moveTo>
                <a:cubicBezTo>
                  <a:pt x="12527" y="70705"/>
                  <a:pt x="12596" y="70844"/>
                  <a:pt x="12735" y="71052"/>
                </a:cubicBezTo>
                <a:cubicBezTo>
                  <a:pt x="12804" y="71190"/>
                  <a:pt x="12804" y="71398"/>
                  <a:pt x="12943" y="71537"/>
                </a:cubicBezTo>
                <a:lnTo>
                  <a:pt x="12874" y="71606"/>
                </a:lnTo>
                <a:lnTo>
                  <a:pt x="12804" y="71606"/>
                </a:lnTo>
                <a:cubicBezTo>
                  <a:pt x="12735" y="71467"/>
                  <a:pt x="12596" y="71329"/>
                  <a:pt x="12527" y="71259"/>
                </a:cubicBezTo>
                <a:cubicBezTo>
                  <a:pt x="12388" y="70982"/>
                  <a:pt x="12388" y="70774"/>
                  <a:pt x="12388" y="70497"/>
                </a:cubicBezTo>
                <a:close/>
                <a:moveTo>
                  <a:pt x="13428" y="71052"/>
                </a:moveTo>
                <a:cubicBezTo>
                  <a:pt x="13567" y="71329"/>
                  <a:pt x="13636" y="71606"/>
                  <a:pt x="13636" y="71883"/>
                </a:cubicBezTo>
                <a:cubicBezTo>
                  <a:pt x="13636" y="71953"/>
                  <a:pt x="13636" y="71953"/>
                  <a:pt x="13636" y="72022"/>
                </a:cubicBezTo>
                <a:lnTo>
                  <a:pt x="13636" y="72369"/>
                </a:lnTo>
                <a:cubicBezTo>
                  <a:pt x="13636" y="72230"/>
                  <a:pt x="13567" y="72091"/>
                  <a:pt x="13498" y="71953"/>
                </a:cubicBezTo>
                <a:cubicBezTo>
                  <a:pt x="13428" y="71745"/>
                  <a:pt x="13359" y="71537"/>
                  <a:pt x="13359" y="71259"/>
                </a:cubicBezTo>
                <a:cubicBezTo>
                  <a:pt x="13359" y="71190"/>
                  <a:pt x="13359" y="71121"/>
                  <a:pt x="13428" y="71052"/>
                </a:cubicBezTo>
                <a:close/>
                <a:moveTo>
                  <a:pt x="11374" y="71748"/>
                </a:moveTo>
                <a:lnTo>
                  <a:pt x="11374" y="71748"/>
                </a:lnTo>
                <a:cubicBezTo>
                  <a:pt x="11689" y="71771"/>
                  <a:pt x="12004" y="71902"/>
                  <a:pt x="12319" y="72091"/>
                </a:cubicBezTo>
                <a:cubicBezTo>
                  <a:pt x="12527" y="72230"/>
                  <a:pt x="12735" y="72438"/>
                  <a:pt x="13012" y="72507"/>
                </a:cubicBezTo>
                <a:cubicBezTo>
                  <a:pt x="13012" y="72542"/>
                  <a:pt x="13030" y="72559"/>
                  <a:pt x="13056" y="72559"/>
                </a:cubicBezTo>
                <a:cubicBezTo>
                  <a:pt x="13082" y="72559"/>
                  <a:pt x="13116" y="72542"/>
                  <a:pt x="13151" y="72507"/>
                </a:cubicBezTo>
                <a:lnTo>
                  <a:pt x="13290" y="72507"/>
                </a:lnTo>
                <a:cubicBezTo>
                  <a:pt x="13290" y="72646"/>
                  <a:pt x="13359" y="72715"/>
                  <a:pt x="13359" y="72784"/>
                </a:cubicBezTo>
                <a:cubicBezTo>
                  <a:pt x="12635" y="72587"/>
                  <a:pt x="11973" y="72202"/>
                  <a:pt x="11374" y="71748"/>
                </a:cubicBezTo>
                <a:close/>
                <a:moveTo>
                  <a:pt x="29371" y="72577"/>
                </a:moveTo>
                <a:cubicBezTo>
                  <a:pt x="29718" y="73408"/>
                  <a:pt x="29926" y="74309"/>
                  <a:pt x="29926" y="75211"/>
                </a:cubicBezTo>
                <a:cubicBezTo>
                  <a:pt x="29441" y="74379"/>
                  <a:pt x="29233" y="73478"/>
                  <a:pt x="29371" y="72577"/>
                </a:cubicBezTo>
                <a:close/>
                <a:moveTo>
                  <a:pt x="26475" y="74237"/>
                </a:moveTo>
                <a:cubicBezTo>
                  <a:pt x="26714" y="75388"/>
                  <a:pt x="26104" y="76409"/>
                  <a:pt x="25628" y="77429"/>
                </a:cubicBezTo>
                <a:cubicBezTo>
                  <a:pt x="25493" y="76279"/>
                  <a:pt x="25754" y="75129"/>
                  <a:pt x="26475" y="74237"/>
                </a:cubicBezTo>
                <a:close/>
                <a:moveTo>
                  <a:pt x="39700" y="68556"/>
                </a:moveTo>
                <a:cubicBezTo>
                  <a:pt x="39700" y="68556"/>
                  <a:pt x="38175" y="72022"/>
                  <a:pt x="37967" y="72438"/>
                </a:cubicBezTo>
                <a:cubicBezTo>
                  <a:pt x="36996" y="74102"/>
                  <a:pt x="35887" y="75765"/>
                  <a:pt x="34709" y="77360"/>
                </a:cubicBezTo>
                <a:cubicBezTo>
                  <a:pt x="32768" y="79994"/>
                  <a:pt x="30966" y="82697"/>
                  <a:pt x="28886" y="85331"/>
                </a:cubicBezTo>
                <a:cubicBezTo>
                  <a:pt x="29025" y="84707"/>
                  <a:pt x="29163" y="84083"/>
                  <a:pt x="29233" y="83390"/>
                </a:cubicBezTo>
                <a:cubicBezTo>
                  <a:pt x="29718" y="82073"/>
                  <a:pt x="30273" y="80756"/>
                  <a:pt x="30966" y="79508"/>
                </a:cubicBezTo>
                <a:cubicBezTo>
                  <a:pt x="32560" y="76944"/>
                  <a:pt x="34640" y="74656"/>
                  <a:pt x="35957" y="71883"/>
                </a:cubicBezTo>
                <a:cubicBezTo>
                  <a:pt x="35957" y="71798"/>
                  <a:pt x="35904" y="71738"/>
                  <a:pt x="35847" y="71738"/>
                </a:cubicBezTo>
                <a:cubicBezTo>
                  <a:pt x="35812" y="71738"/>
                  <a:pt x="35775" y="71761"/>
                  <a:pt x="35749" y="71814"/>
                </a:cubicBezTo>
                <a:cubicBezTo>
                  <a:pt x="34154" y="74379"/>
                  <a:pt x="32421" y="76805"/>
                  <a:pt x="30758" y="79370"/>
                </a:cubicBezTo>
                <a:cubicBezTo>
                  <a:pt x="30203" y="80271"/>
                  <a:pt x="29787" y="81172"/>
                  <a:pt x="29441" y="82073"/>
                </a:cubicBezTo>
                <a:cubicBezTo>
                  <a:pt x="29579" y="81241"/>
                  <a:pt x="29718" y="80410"/>
                  <a:pt x="29857" y="79508"/>
                </a:cubicBezTo>
                <a:cubicBezTo>
                  <a:pt x="31590" y="74725"/>
                  <a:pt x="34917" y="70289"/>
                  <a:pt x="39700" y="68556"/>
                </a:cubicBezTo>
                <a:close/>
                <a:moveTo>
                  <a:pt x="24450" y="83321"/>
                </a:moveTo>
                <a:lnTo>
                  <a:pt x="24450" y="83321"/>
                </a:lnTo>
                <a:cubicBezTo>
                  <a:pt x="25212" y="83875"/>
                  <a:pt x="25767" y="84569"/>
                  <a:pt x="26183" y="85470"/>
                </a:cubicBezTo>
                <a:lnTo>
                  <a:pt x="26113" y="85470"/>
                </a:lnTo>
                <a:cubicBezTo>
                  <a:pt x="25212" y="85054"/>
                  <a:pt x="24588" y="84291"/>
                  <a:pt x="24450" y="83321"/>
                </a:cubicBezTo>
                <a:close/>
                <a:moveTo>
                  <a:pt x="22232" y="70428"/>
                </a:moveTo>
                <a:cubicBezTo>
                  <a:pt x="22301" y="72299"/>
                  <a:pt x="22786" y="74309"/>
                  <a:pt x="22786" y="76181"/>
                </a:cubicBezTo>
                <a:cubicBezTo>
                  <a:pt x="22786" y="79578"/>
                  <a:pt x="22509" y="82974"/>
                  <a:pt x="22370" y="86371"/>
                </a:cubicBezTo>
                <a:cubicBezTo>
                  <a:pt x="22370" y="86232"/>
                  <a:pt x="22301" y="86094"/>
                  <a:pt x="22301" y="85955"/>
                </a:cubicBezTo>
                <a:lnTo>
                  <a:pt x="22232" y="85955"/>
                </a:lnTo>
                <a:cubicBezTo>
                  <a:pt x="22093" y="83252"/>
                  <a:pt x="21677" y="80617"/>
                  <a:pt x="21885" y="77914"/>
                </a:cubicBezTo>
                <a:cubicBezTo>
                  <a:pt x="21885" y="77879"/>
                  <a:pt x="21850" y="77862"/>
                  <a:pt x="21816" y="77862"/>
                </a:cubicBezTo>
                <a:cubicBezTo>
                  <a:pt x="21781" y="77862"/>
                  <a:pt x="21746" y="77879"/>
                  <a:pt x="21746" y="77914"/>
                </a:cubicBezTo>
                <a:cubicBezTo>
                  <a:pt x="21538" y="80202"/>
                  <a:pt x="21538" y="82558"/>
                  <a:pt x="21816" y="84846"/>
                </a:cubicBezTo>
                <a:cubicBezTo>
                  <a:pt x="21608" y="84153"/>
                  <a:pt x="21330" y="83460"/>
                  <a:pt x="21123" y="82766"/>
                </a:cubicBezTo>
                <a:cubicBezTo>
                  <a:pt x="21123" y="82697"/>
                  <a:pt x="21123" y="82697"/>
                  <a:pt x="21123" y="82628"/>
                </a:cubicBezTo>
                <a:cubicBezTo>
                  <a:pt x="20429" y="80063"/>
                  <a:pt x="20360" y="77360"/>
                  <a:pt x="20915" y="74725"/>
                </a:cubicBezTo>
                <a:cubicBezTo>
                  <a:pt x="21261" y="73270"/>
                  <a:pt x="21816" y="71814"/>
                  <a:pt x="22232" y="70428"/>
                </a:cubicBezTo>
                <a:close/>
                <a:moveTo>
                  <a:pt x="11188" y="77182"/>
                </a:moveTo>
                <a:cubicBezTo>
                  <a:pt x="11373" y="77182"/>
                  <a:pt x="11688" y="77236"/>
                  <a:pt x="12180" y="77360"/>
                </a:cubicBezTo>
                <a:cubicBezTo>
                  <a:pt x="13913" y="77775"/>
                  <a:pt x="15577" y="79162"/>
                  <a:pt x="16894" y="80340"/>
                </a:cubicBezTo>
                <a:cubicBezTo>
                  <a:pt x="18974" y="82212"/>
                  <a:pt x="20707" y="84430"/>
                  <a:pt x="22024" y="86856"/>
                </a:cubicBezTo>
                <a:cubicBezTo>
                  <a:pt x="22162" y="87133"/>
                  <a:pt x="22232" y="87411"/>
                  <a:pt x="22370" y="87688"/>
                </a:cubicBezTo>
                <a:cubicBezTo>
                  <a:pt x="22162" y="87411"/>
                  <a:pt x="21885" y="87133"/>
                  <a:pt x="21608" y="86925"/>
                </a:cubicBezTo>
                <a:cubicBezTo>
                  <a:pt x="20845" y="85886"/>
                  <a:pt x="20083" y="84915"/>
                  <a:pt x="19182" y="83945"/>
                </a:cubicBezTo>
                <a:cubicBezTo>
                  <a:pt x="18003" y="82628"/>
                  <a:pt x="16340" y="81727"/>
                  <a:pt x="15161" y="80340"/>
                </a:cubicBezTo>
                <a:cubicBezTo>
                  <a:pt x="15124" y="80322"/>
                  <a:pt x="15092" y="80313"/>
                  <a:pt x="15066" y="80313"/>
                </a:cubicBezTo>
                <a:cubicBezTo>
                  <a:pt x="14995" y="80313"/>
                  <a:pt x="14972" y="80377"/>
                  <a:pt x="15023" y="80479"/>
                </a:cubicBezTo>
                <a:cubicBezTo>
                  <a:pt x="16062" y="81727"/>
                  <a:pt x="17518" y="82558"/>
                  <a:pt x="18627" y="83806"/>
                </a:cubicBezTo>
                <a:cubicBezTo>
                  <a:pt x="19320" y="84569"/>
                  <a:pt x="19944" y="85331"/>
                  <a:pt x="20568" y="86163"/>
                </a:cubicBezTo>
                <a:cubicBezTo>
                  <a:pt x="19875" y="85678"/>
                  <a:pt x="19182" y="85262"/>
                  <a:pt x="18488" y="84915"/>
                </a:cubicBezTo>
                <a:cubicBezTo>
                  <a:pt x="15577" y="83252"/>
                  <a:pt x="13913" y="81241"/>
                  <a:pt x="11973" y="78607"/>
                </a:cubicBezTo>
                <a:cubicBezTo>
                  <a:pt x="11487" y="77852"/>
                  <a:pt x="10541" y="77182"/>
                  <a:pt x="11188" y="77182"/>
                </a:cubicBezTo>
                <a:close/>
                <a:moveTo>
                  <a:pt x="22151" y="91335"/>
                </a:moveTo>
                <a:lnTo>
                  <a:pt x="22151" y="91335"/>
                </a:lnTo>
                <a:cubicBezTo>
                  <a:pt x="22611" y="91673"/>
                  <a:pt x="23008" y="92077"/>
                  <a:pt x="23341" y="92610"/>
                </a:cubicBezTo>
                <a:cubicBezTo>
                  <a:pt x="22824" y="92286"/>
                  <a:pt x="22427" y="91843"/>
                  <a:pt x="22151" y="91335"/>
                </a:cubicBezTo>
                <a:close/>
                <a:moveTo>
                  <a:pt x="29005" y="93722"/>
                </a:moveTo>
                <a:lnTo>
                  <a:pt x="29005" y="93722"/>
                </a:lnTo>
                <a:cubicBezTo>
                  <a:pt x="28731" y="94735"/>
                  <a:pt x="28391" y="95682"/>
                  <a:pt x="27985" y="96630"/>
                </a:cubicBezTo>
                <a:lnTo>
                  <a:pt x="27985" y="95937"/>
                </a:lnTo>
                <a:cubicBezTo>
                  <a:pt x="28245" y="95157"/>
                  <a:pt x="28566" y="94438"/>
                  <a:pt x="29005" y="93722"/>
                </a:cubicBezTo>
                <a:close/>
                <a:moveTo>
                  <a:pt x="22024" y="55593"/>
                </a:moveTo>
                <a:cubicBezTo>
                  <a:pt x="22301" y="57950"/>
                  <a:pt x="22648" y="60376"/>
                  <a:pt x="22994" y="62803"/>
                </a:cubicBezTo>
                <a:lnTo>
                  <a:pt x="22925" y="62803"/>
                </a:lnTo>
                <a:cubicBezTo>
                  <a:pt x="23618" y="68002"/>
                  <a:pt x="24450" y="73200"/>
                  <a:pt x="25282" y="78399"/>
                </a:cubicBezTo>
                <a:cubicBezTo>
                  <a:pt x="25212" y="78399"/>
                  <a:pt x="25212" y="78469"/>
                  <a:pt x="25282" y="78469"/>
                </a:cubicBezTo>
                <a:cubicBezTo>
                  <a:pt x="25559" y="80479"/>
                  <a:pt x="25836" y="82489"/>
                  <a:pt x="26113" y="84499"/>
                </a:cubicBezTo>
                <a:cubicBezTo>
                  <a:pt x="25698" y="83737"/>
                  <a:pt x="25074" y="83113"/>
                  <a:pt x="24242" y="82766"/>
                </a:cubicBezTo>
                <a:cubicBezTo>
                  <a:pt x="24229" y="82753"/>
                  <a:pt x="24213" y="82747"/>
                  <a:pt x="24196" y="82747"/>
                </a:cubicBezTo>
                <a:cubicBezTo>
                  <a:pt x="24125" y="82747"/>
                  <a:pt x="24034" y="82849"/>
                  <a:pt x="24034" y="82905"/>
                </a:cubicBezTo>
                <a:cubicBezTo>
                  <a:pt x="24034" y="84291"/>
                  <a:pt x="25004" y="85470"/>
                  <a:pt x="26321" y="85816"/>
                </a:cubicBezTo>
                <a:cubicBezTo>
                  <a:pt x="26529" y="87411"/>
                  <a:pt x="26737" y="89074"/>
                  <a:pt x="26876" y="90738"/>
                </a:cubicBezTo>
                <a:cubicBezTo>
                  <a:pt x="27153" y="93233"/>
                  <a:pt x="27292" y="95798"/>
                  <a:pt x="27292" y="98363"/>
                </a:cubicBezTo>
                <a:cubicBezTo>
                  <a:pt x="26321" y="94273"/>
                  <a:pt x="24034" y="90322"/>
                  <a:pt x="22509" y="86579"/>
                </a:cubicBezTo>
                <a:cubicBezTo>
                  <a:pt x="22578" y="86579"/>
                  <a:pt x="22578" y="86579"/>
                  <a:pt x="22578" y="86510"/>
                </a:cubicBezTo>
                <a:cubicBezTo>
                  <a:pt x="23063" y="84153"/>
                  <a:pt x="23271" y="81727"/>
                  <a:pt x="23133" y="79300"/>
                </a:cubicBezTo>
                <a:cubicBezTo>
                  <a:pt x="23341" y="76597"/>
                  <a:pt x="23202" y="73894"/>
                  <a:pt x="22855" y="71190"/>
                </a:cubicBezTo>
                <a:cubicBezTo>
                  <a:pt x="22925" y="70566"/>
                  <a:pt x="22786" y="69942"/>
                  <a:pt x="22509" y="69388"/>
                </a:cubicBezTo>
                <a:cubicBezTo>
                  <a:pt x="22648" y="68903"/>
                  <a:pt x="22717" y="68487"/>
                  <a:pt x="22786" y="68071"/>
                </a:cubicBezTo>
                <a:cubicBezTo>
                  <a:pt x="22786" y="67903"/>
                  <a:pt x="22684" y="67811"/>
                  <a:pt x="22589" y="67811"/>
                </a:cubicBezTo>
                <a:cubicBezTo>
                  <a:pt x="22527" y="67811"/>
                  <a:pt x="22467" y="67850"/>
                  <a:pt x="22440" y="67932"/>
                </a:cubicBezTo>
                <a:cubicBezTo>
                  <a:pt x="22370" y="68279"/>
                  <a:pt x="22301" y="68625"/>
                  <a:pt x="22301" y="68903"/>
                </a:cubicBezTo>
                <a:cubicBezTo>
                  <a:pt x="22162" y="69596"/>
                  <a:pt x="21954" y="70220"/>
                  <a:pt x="21816" y="70844"/>
                </a:cubicBezTo>
                <a:cubicBezTo>
                  <a:pt x="21330" y="72438"/>
                  <a:pt x="20776" y="74032"/>
                  <a:pt x="20429" y="75696"/>
                </a:cubicBezTo>
                <a:cubicBezTo>
                  <a:pt x="20152" y="77082"/>
                  <a:pt x="20152" y="78607"/>
                  <a:pt x="20429" y="80063"/>
                </a:cubicBezTo>
                <a:cubicBezTo>
                  <a:pt x="19736" y="77360"/>
                  <a:pt x="19320" y="74587"/>
                  <a:pt x="19182" y="71745"/>
                </a:cubicBezTo>
                <a:cubicBezTo>
                  <a:pt x="19528" y="71190"/>
                  <a:pt x="19875" y="70497"/>
                  <a:pt x="20083" y="69873"/>
                </a:cubicBezTo>
                <a:cubicBezTo>
                  <a:pt x="20429" y="69180"/>
                  <a:pt x="20568" y="68487"/>
                  <a:pt x="20429" y="67794"/>
                </a:cubicBezTo>
                <a:cubicBezTo>
                  <a:pt x="20395" y="67690"/>
                  <a:pt x="20325" y="67638"/>
                  <a:pt x="20256" y="67638"/>
                </a:cubicBezTo>
                <a:cubicBezTo>
                  <a:pt x="20187" y="67638"/>
                  <a:pt x="20117" y="67690"/>
                  <a:pt x="20083" y="67794"/>
                </a:cubicBezTo>
                <a:cubicBezTo>
                  <a:pt x="19667" y="68348"/>
                  <a:pt x="19320" y="69041"/>
                  <a:pt x="19043" y="69734"/>
                </a:cubicBezTo>
                <a:cubicBezTo>
                  <a:pt x="19043" y="68764"/>
                  <a:pt x="19043" y="67863"/>
                  <a:pt x="19112" y="66892"/>
                </a:cubicBezTo>
                <a:cubicBezTo>
                  <a:pt x="19320" y="63288"/>
                  <a:pt x="20152" y="59822"/>
                  <a:pt x="21608" y="56495"/>
                </a:cubicBezTo>
                <a:cubicBezTo>
                  <a:pt x="21608" y="56772"/>
                  <a:pt x="21677" y="57049"/>
                  <a:pt x="21746" y="57326"/>
                </a:cubicBezTo>
                <a:cubicBezTo>
                  <a:pt x="21746" y="57396"/>
                  <a:pt x="21798" y="57430"/>
                  <a:pt x="21850" y="57430"/>
                </a:cubicBezTo>
                <a:cubicBezTo>
                  <a:pt x="21902" y="57430"/>
                  <a:pt x="21954" y="57396"/>
                  <a:pt x="21954" y="57326"/>
                </a:cubicBezTo>
                <a:cubicBezTo>
                  <a:pt x="21954" y="56911"/>
                  <a:pt x="21885" y="56425"/>
                  <a:pt x="21816" y="56079"/>
                </a:cubicBezTo>
                <a:cubicBezTo>
                  <a:pt x="21885" y="55940"/>
                  <a:pt x="21954" y="55732"/>
                  <a:pt x="22024" y="55593"/>
                </a:cubicBezTo>
                <a:close/>
                <a:moveTo>
                  <a:pt x="25568" y="100934"/>
                </a:moveTo>
                <a:cubicBezTo>
                  <a:pt x="26529" y="101630"/>
                  <a:pt x="26530" y="103150"/>
                  <a:pt x="26876" y="104324"/>
                </a:cubicBezTo>
                <a:cubicBezTo>
                  <a:pt x="26129" y="103306"/>
                  <a:pt x="25714" y="102154"/>
                  <a:pt x="25568" y="100934"/>
                </a:cubicBezTo>
                <a:close/>
                <a:moveTo>
                  <a:pt x="29579" y="103493"/>
                </a:moveTo>
                <a:lnTo>
                  <a:pt x="29579" y="103493"/>
                </a:lnTo>
                <a:cubicBezTo>
                  <a:pt x="29441" y="105087"/>
                  <a:pt x="28470" y="106265"/>
                  <a:pt x="27569" y="107444"/>
                </a:cubicBezTo>
                <a:cubicBezTo>
                  <a:pt x="27638" y="107305"/>
                  <a:pt x="27638" y="107097"/>
                  <a:pt x="27638" y="106889"/>
                </a:cubicBezTo>
                <a:cubicBezTo>
                  <a:pt x="28262" y="105780"/>
                  <a:pt x="28540" y="104324"/>
                  <a:pt x="29579" y="103493"/>
                </a:cubicBezTo>
                <a:close/>
                <a:moveTo>
                  <a:pt x="24588" y="0"/>
                </a:moveTo>
                <a:cubicBezTo>
                  <a:pt x="22994" y="485"/>
                  <a:pt x="22648" y="1941"/>
                  <a:pt x="22578" y="3466"/>
                </a:cubicBezTo>
                <a:cubicBezTo>
                  <a:pt x="22093" y="2218"/>
                  <a:pt x="21330" y="1109"/>
                  <a:pt x="20429" y="139"/>
                </a:cubicBezTo>
                <a:cubicBezTo>
                  <a:pt x="20389" y="118"/>
                  <a:pt x="20348" y="110"/>
                  <a:pt x="20311" y="110"/>
                </a:cubicBezTo>
                <a:cubicBezTo>
                  <a:pt x="20221" y="110"/>
                  <a:pt x="20152" y="159"/>
                  <a:pt x="20152" y="208"/>
                </a:cubicBezTo>
                <a:cubicBezTo>
                  <a:pt x="19528" y="1733"/>
                  <a:pt x="19528" y="3397"/>
                  <a:pt x="20013" y="4991"/>
                </a:cubicBezTo>
                <a:cubicBezTo>
                  <a:pt x="19182" y="4159"/>
                  <a:pt x="18211" y="3535"/>
                  <a:pt x="17171" y="3050"/>
                </a:cubicBezTo>
                <a:cubicBezTo>
                  <a:pt x="17158" y="3037"/>
                  <a:pt x="17142" y="3031"/>
                  <a:pt x="17126" y="3031"/>
                </a:cubicBezTo>
                <a:cubicBezTo>
                  <a:pt x="17057" y="3031"/>
                  <a:pt x="16977" y="3133"/>
                  <a:pt x="17033" y="3189"/>
                </a:cubicBezTo>
                <a:cubicBezTo>
                  <a:pt x="17795" y="4783"/>
                  <a:pt x="17795" y="6516"/>
                  <a:pt x="18835" y="7972"/>
                </a:cubicBezTo>
                <a:cubicBezTo>
                  <a:pt x="19459" y="8665"/>
                  <a:pt x="20221" y="9289"/>
                  <a:pt x="21053" y="9705"/>
                </a:cubicBezTo>
                <a:cubicBezTo>
                  <a:pt x="21123" y="10121"/>
                  <a:pt x="21330" y="10467"/>
                  <a:pt x="21538" y="10814"/>
                </a:cubicBezTo>
                <a:cubicBezTo>
                  <a:pt x="21885" y="11230"/>
                  <a:pt x="22370" y="11507"/>
                  <a:pt x="22855" y="11576"/>
                </a:cubicBezTo>
                <a:cubicBezTo>
                  <a:pt x="22530" y="14243"/>
                  <a:pt x="22144" y="16910"/>
                  <a:pt x="21754" y="19577"/>
                </a:cubicBezTo>
                <a:lnTo>
                  <a:pt x="21754" y="19577"/>
                </a:lnTo>
                <a:cubicBezTo>
                  <a:pt x="21797" y="18782"/>
                  <a:pt x="21587" y="17992"/>
                  <a:pt x="21123" y="17330"/>
                </a:cubicBezTo>
                <a:cubicBezTo>
                  <a:pt x="21091" y="17267"/>
                  <a:pt x="21032" y="17233"/>
                  <a:pt x="20976" y="17233"/>
                </a:cubicBezTo>
                <a:cubicBezTo>
                  <a:pt x="20908" y="17233"/>
                  <a:pt x="20845" y="17284"/>
                  <a:pt x="20845" y="17399"/>
                </a:cubicBezTo>
                <a:cubicBezTo>
                  <a:pt x="20776" y="18508"/>
                  <a:pt x="21123" y="19617"/>
                  <a:pt x="21677" y="20588"/>
                </a:cubicBezTo>
                <a:cubicBezTo>
                  <a:pt x="21261" y="23568"/>
                  <a:pt x="20915" y="26549"/>
                  <a:pt x="20707" y="29530"/>
                </a:cubicBezTo>
                <a:cubicBezTo>
                  <a:pt x="20499" y="29252"/>
                  <a:pt x="20221" y="29114"/>
                  <a:pt x="19944" y="29044"/>
                </a:cubicBezTo>
                <a:cubicBezTo>
                  <a:pt x="19805" y="29044"/>
                  <a:pt x="19736" y="29114"/>
                  <a:pt x="19736" y="29252"/>
                </a:cubicBezTo>
                <a:cubicBezTo>
                  <a:pt x="19805" y="30015"/>
                  <a:pt x="20013" y="30708"/>
                  <a:pt x="20360" y="31401"/>
                </a:cubicBezTo>
                <a:cubicBezTo>
                  <a:pt x="20429" y="31540"/>
                  <a:pt x="20499" y="31679"/>
                  <a:pt x="20568" y="31817"/>
                </a:cubicBezTo>
                <a:cubicBezTo>
                  <a:pt x="20499" y="33342"/>
                  <a:pt x="20429" y="34798"/>
                  <a:pt x="20429" y="36323"/>
                </a:cubicBezTo>
                <a:cubicBezTo>
                  <a:pt x="20429" y="37640"/>
                  <a:pt x="20499" y="39026"/>
                  <a:pt x="20568" y="40413"/>
                </a:cubicBezTo>
                <a:cubicBezTo>
                  <a:pt x="20360" y="39858"/>
                  <a:pt x="20083" y="39373"/>
                  <a:pt x="19667" y="38957"/>
                </a:cubicBezTo>
                <a:cubicBezTo>
                  <a:pt x="19624" y="38914"/>
                  <a:pt x="19574" y="38898"/>
                  <a:pt x="19528" y="38898"/>
                </a:cubicBezTo>
                <a:cubicBezTo>
                  <a:pt x="19426" y="38898"/>
                  <a:pt x="19342" y="38979"/>
                  <a:pt x="19390" y="39026"/>
                </a:cubicBezTo>
                <a:cubicBezTo>
                  <a:pt x="19528" y="40343"/>
                  <a:pt x="20013" y="41591"/>
                  <a:pt x="20707" y="42700"/>
                </a:cubicBezTo>
                <a:lnTo>
                  <a:pt x="20776" y="42700"/>
                </a:lnTo>
                <a:cubicBezTo>
                  <a:pt x="21053" y="46651"/>
                  <a:pt x="21469" y="50603"/>
                  <a:pt x="21954" y="54554"/>
                </a:cubicBezTo>
                <a:cubicBezTo>
                  <a:pt x="21816" y="54762"/>
                  <a:pt x="21746" y="54900"/>
                  <a:pt x="21677" y="55108"/>
                </a:cubicBezTo>
                <a:cubicBezTo>
                  <a:pt x="20915" y="51573"/>
                  <a:pt x="19112" y="48176"/>
                  <a:pt x="17310" y="44988"/>
                </a:cubicBezTo>
                <a:cubicBezTo>
                  <a:pt x="17310" y="44918"/>
                  <a:pt x="17310" y="44918"/>
                  <a:pt x="17310" y="44849"/>
                </a:cubicBezTo>
                <a:cubicBezTo>
                  <a:pt x="17449" y="44364"/>
                  <a:pt x="17518" y="43879"/>
                  <a:pt x="17449" y="43393"/>
                </a:cubicBezTo>
                <a:cubicBezTo>
                  <a:pt x="17449" y="42770"/>
                  <a:pt x="17241" y="42215"/>
                  <a:pt x="16894" y="41799"/>
                </a:cubicBezTo>
                <a:cubicBezTo>
                  <a:pt x="16837" y="41770"/>
                  <a:pt x="16779" y="41754"/>
                  <a:pt x="16727" y="41754"/>
                </a:cubicBezTo>
                <a:cubicBezTo>
                  <a:pt x="16653" y="41754"/>
                  <a:pt x="16588" y="41787"/>
                  <a:pt x="16548" y="41868"/>
                </a:cubicBezTo>
                <a:cubicBezTo>
                  <a:pt x="16409" y="42423"/>
                  <a:pt x="16409" y="42908"/>
                  <a:pt x="16478" y="43393"/>
                </a:cubicBezTo>
                <a:cubicBezTo>
                  <a:pt x="16340" y="43116"/>
                  <a:pt x="16201" y="42839"/>
                  <a:pt x="15993" y="42562"/>
                </a:cubicBezTo>
                <a:cubicBezTo>
                  <a:pt x="15161" y="41037"/>
                  <a:pt x="14399" y="39373"/>
                  <a:pt x="13705" y="37779"/>
                </a:cubicBezTo>
                <a:cubicBezTo>
                  <a:pt x="14399" y="37155"/>
                  <a:pt x="14329" y="35699"/>
                  <a:pt x="14260" y="34798"/>
                </a:cubicBezTo>
                <a:cubicBezTo>
                  <a:pt x="14260" y="34750"/>
                  <a:pt x="14161" y="34669"/>
                  <a:pt x="14077" y="34669"/>
                </a:cubicBezTo>
                <a:cubicBezTo>
                  <a:pt x="14039" y="34669"/>
                  <a:pt x="14004" y="34686"/>
                  <a:pt x="13983" y="34729"/>
                </a:cubicBezTo>
                <a:cubicBezTo>
                  <a:pt x="13498" y="35352"/>
                  <a:pt x="13290" y="36184"/>
                  <a:pt x="13290" y="37016"/>
                </a:cubicBezTo>
                <a:cubicBezTo>
                  <a:pt x="11765" y="33204"/>
                  <a:pt x="10586" y="29252"/>
                  <a:pt x="9685" y="25232"/>
                </a:cubicBezTo>
                <a:cubicBezTo>
                  <a:pt x="9754" y="25093"/>
                  <a:pt x="9824" y="25024"/>
                  <a:pt x="9893" y="24885"/>
                </a:cubicBezTo>
                <a:cubicBezTo>
                  <a:pt x="10101" y="24677"/>
                  <a:pt x="10309" y="24400"/>
                  <a:pt x="10378" y="24123"/>
                </a:cubicBezTo>
                <a:cubicBezTo>
                  <a:pt x="11349" y="23984"/>
                  <a:pt x="12250" y="23707"/>
                  <a:pt x="13151" y="23291"/>
                </a:cubicBezTo>
                <a:cubicBezTo>
                  <a:pt x="13567" y="23014"/>
                  <a:pt x="14884" y="21974"/>
                  <a:pt x="13775" y="21558"/>
                </a:cubicBezTo>
                <a:cubicBezTo>
                  <a:pt x="13725" y="21558"/>
                  <a:pt x="13676" y="21558"/>
                  <a:pt x="13652" y="21583"/>
                </a:cubicBezTo>
                <a:lnTo>
                  <a:pt x="13652" y="21583"/>
                </a:lnTo>
                <a:cubicBezTo>
                  <a:pt x="14230" y="20877"/>
                  <a:pt x="14602" y="20037"/>
                  <a:pt x="14745" y="19132"/>
                </a:cubicBezTo>
                <a:cubicBezTo>
                  <a:pt x="14745" y="19030"/>
                  <a:pt x="14708" y="18966"/>
                  <a:pt x="14661" y="18966"/>
                </a:cubicBezTo>
                <a:cubicBezTo>
                  <a:pt x="14644" y="18966"/>
                  <a:pt x="14625" y="18975"/>
                  <a:pt x="14607" y="18993"/>
                </a:cubicBezTo>
                <a:cubicBezTo>
                  <a:pt x="14476" y="18976"/>
                  <a:pt x="14346" y="18967"/>
                  <a:pt x="14218" y="18967"/>
                </a:cubicBezTo>
                <a:cubicBezTo>
                  <a:pt x="13329" y="18967"/>
                  <a:pt x="12527" y="19384"/>
                  <a:pt x="12042" y="20172"/>
                </a:cubicBezTo>
                <a:cubicBezTo>
                  <a:pt x="12458" y="19063"/>
                  <a:pt x="12596" y="17884"/>
                  <a:pt x="12388" y="16775"/>
                </a:cubicBezTo>
                <a:cubicBezTo>
                  <a:pt x="12388" y="16694"/>
                  <a:pt x="12341" y="16660"/>
                  <a:pt x="12301" y="16660"/>
                </a:cubicBezTo>
                <a:cubicBezTo>
                  <a:pt x="12274" y="16660"/>
                  <a:pt x="12250" y="16677"/>
                  <a:pt x="12250" y="16706"/>
                </a:cubicBezTo>
                <a:cubicBezTo>
                  <a:pt x="11557" y="17399"/>
                  <a:pt x="10933" y="18161"/>
                  <a:pt x="10517" y="18993"/>
                </a:cubicBezTo>
                <a:cubicBezTo>
                  <a:pt x="10378" y="17884"/>
                  <a:pt x="10032" y="16775"/>
                  <a:pt x="9477" y="15805"/>
                </a:cubicBezTo>
                <a:cubicBezTo>
                  <a:pt x="9442" y="15770"/>
                  <a:pt x="9390" y="15753"/>
                  <a:pt x="9338" y="15753"/>
                </a:cubicBezTo>
                <a:cubicBezTo>
                  <a:pt x="9286" y="15753"/>
                  <a:pt x="9234" y="15770"/>
                  <a:pt x="9200" y="15805"/>
                </a:cubicBezTo>
                <a:cubicBezTo>
                  <a:pt x="8368" y="16706"/>
                  <a:pt x="8021" y="17884"/>
                  <a:pt x="8160" y="19063"/>
                </a:cubicBezTo>
                <a:cubicBezTo>
                  <a:pt x="7536" y="18231"/>
                  <a:pt x="6843" y="17468"/>
                  <a:pt x="6427" y="16775"/>
                </a:cubicBezTo>
                <a:cubicBezTo>
                  <a:pt x="6392" y="16706"/>
                  <a:pt x="6340" y="16671"/>
                  <a:pt x="6288" y="16671"/>
                </a:cubicBezTo>
                <a:cubicBezTo>
                  <a:pt x="6236" y="16671"/>
                  <a:pt x="6184" y="16706"/>
                  <a:pt x="6150" y="16775"/>
                </a:cubicBezTo>
                <a:cubicBezTo>
                  <a:pt x="5179" y="18092"/>
                  <a:pt x="5179" y="19964"/>
                  <a:pt x="6219" y="21281"/>
                </a:cubicBezTo>
                <a:cubicBezTo>
                  <a:pt x="5318" y="20865"/>
                  <a:pt x="4417" y="20657"/>
                  <a:pt x="3446" y="20518"/>
                </a:cubicBezTo>
                <a:cubicBezTo>
                  <a:pt x="3377" y="20518"/>
                  <a:pt x="3308" y="20657"/>
                  <a:pt x="3308" y="20726"/>
                </a:cubicBezTo>
                <a:cubicBezTo>
                  <a:pt x="4001" y="23291"/>
                  <a:pt x="6427" y="24400"/>
                  <a:pt x="8853" y="24677"/>
                </a:cubicBezTo>
                <a:lnTo>
                  <a:pt x="9061" y="24677"/>
                </a:lnTo>
                <a:cubicBezTo>
                  <a:pt x="9130" y="24677"/>
                  <a:pt x="9200" y="24539"/>
                  <a:pt x="9130" y="24469"/>
                </a:cubicBezTo>
                <a:cubicBezTo>
                  <a:pt x="8992" y="24331"/>
                  <a:pt x="8784" y="24123"/>
                  <a:pt x="8715" y="23984"/>
                </a:cubicBezTo>
                <a:lnTo>
                  <a:pt x="8715" y="23846"/>
                </a:lnTo>
                <a:cubicBezTo>
                  <a:pt x="8853" y="24054"/>
                  <a:pt x="9061" y="24192"/>
                  <a:pt x="9200" y="24400"/>
                </a:cubicBezTo>
                <a:cubicBezTo>
                  <a:pt x="9200" y="24539"/>
                  <a:pt x="9269" y="24608"/>
                  <a:pt x="9408" y="24608"/>
                </a:cubicBezTo>
                <a:lnTo>
                  <a:pt x="9408" y="24816"/>
                </a:lnTo>
                <a:lnTo>
                  <a:pt x="9338" y="24955"/>
                </a:lnTo>
                <a:cubicBezTo>
                  <a:pt x="9269" y="25093"/>
                  <a:pt x="9338" y="25232"/>
                  <a:pt x="9546" y="25232"/>
                </a:cubicBezTo>
                <a:cubicBezTo>
                  <a:pt x="9893" y="27173"/>
                  <a:pt x="10378" y="29044"/>
                  <a:pt x="10933" y="30916"/>
                </a:cubicBezTo>
                <a:cubicBezTo>
                  <a:pt x="10101" y="30916"/>
                  <a:pt x="9477" y="30362"/>
                  <a:pt x="9408" y="29530"/>
                </a:cubicBezTo>
                <a:lnTo>
                  <a:pt x="9408" y="29530"/>
                </a:lnTo>
                <a:cubicBezTo>
                  <a:pt x="9616" y="29738"/>
                  <a:pt x="9824" y="29876"/>
                  <a:pt x="10032" y="30084"/>
                </a:cubicBezTo>
                <a:cubicBezTo>
                  <a:pt x="10170" y="30362"/>
                  <a:pt x="10448" y="30639"/>
                  <a:pt x="10655" y="30847"/>
                </a:cubicBezTo>
                <a:cubicBezTo>
                  <a:pt x="10674" y="30865"/>
                  <a:pt x="10698" y="30874"/>
                  <a:pt x="10721" y="30874"/>
                </a:cubicBezTo>
                <a:cubicBezTo>
                  <a:pt x="10784" y="30874"/>
                  <a:pt x="10845" y="30810"/>
                  <a:pt x="10794" y="30708"/>
                </a:cubicBezTo>
                <a:cubicBezTo>
                  <a:pt x="10725" y="30362"/>
                  <a:pt x="10517" y="30084"/>
                  <a:pt x="10240" y="29807"/>
                </a:cubicBezTo>
                <a:cubicBezTo>
                  <a:pt x="10032" y="29530"/>
                  <a:pt x="9685" y="29322"/>
                  <a:pt x="9408" y="29114"/>
                </a:cubicBezTo>
                <a:cubicBezTo>
                  <a:pt x="9367" y="29093"/>
                  <a:pt x="9332" y="29085"/>
                  <a:pt x="9302" y="29085"/>
                </a:cubicBezTo>
                <a:cubicBezTo>
                  <a:pt x="9228" y="29085"/>
                  <a:pt x="9179" y="29134"/>
                  <a:pt x="9130" y="29183"/>
                </a:cubicBezTo>
                <a:cubicBezTo>
                  <a:pt x="8930" y="30255"/>
                  <a:pt x="9699" y="31197"/>
                  <a:pt x="10752" y="31197"/>
                </a:cubicBezTo>
                <a:cubicBezTo>
                  <a:pt x="10789" y="31197"/>
                  <a:pt x="10826" y="31196"/>
                  <a:pt x="10863" y="31193"/>
                </a:cubicBezTo>
                <a:cubicBezTo>
                  <a:pt x="10863" y="31193"/>
                  <a:pt x="10933" y="31193"/>
                  <a:pt x="10933" y="31124"/>
                </a:cubicBezTo>
                <a:cubicBezTo>
                  <a:pt x="11765" y="34035"/>
                  <a:pt x="12804" y="36877"/>
                  <a:pt x="14052" y="39581"/>
                </a:cubicBezTo>
                <a:cubicBezTo>
                  <a:pt x="13428" y="38680"/>
                  <a:pt x="12735" y="37848"/>
                  <a:pt x="12111" y="37016"/>
                </a:cubicBezTo>
                <a:cubicBezTo>
                  <a:pt x="9546" y="32718"/>
                  <a:pt x="5873" y="28490"/>
                  <a:pt x="466" y="28421"/>
                </a:cubicBezTo>
                <a:cubicBezTo>
                  <a:pt x="327" y="28421"/>
                  <a:pt x="327" y="28559"/>
                  <a:pt x="466" y="28559"/>
                </a:cubicBezTo>
                <a:cubicBezTo>
                  <a:pt x="3238" y="29183"/>
                  <a:pt x="5595" y="29876"/>
                  <a:pt x="7744" y="31748"/>
                </a:cubicBezTo>
                <a:cubicBezTo>
                  <a:pt x="8992" y="32926"/>
                  <a:pt x="10101" y="34243"/>
                  <a:pt x="11002" y="35699"/>
                </a:cubicBezTo>
                <a:cubicBezTo>
                  <a:pt x="8229" y="32441"/>
                  <a:pt x="5041" y="29599"/>
                  <a:pt x="604" y="28767"/>
                </a:cubicBezTo>
                <a:cubicBezTo>
                  <a:pt x="535" y="28767"/>
                  <a:pt x="535" y="28906"/>
                  <a:pt x="604" y="28906"/>
                </a:cubicBezTo>
                <a:cubicBezTo>
                  <a:pt x="3793" y="29946"/>
                  <a:pt x="6704" y="31748"/>
                  <a:pt x="9130" y="34035"/>
                </a:cubicBezTo>
                <a:cubicBezTo>
                  <a:pt x="10170" y="35075"/>
                  <a:pt x="11141" y="36184"/>
                  <a:pt x="12042" y="37363"/>
                </a:cubicBezTo>
                <a:cubicBezTo>
                  <a:pt x="10725" y="35907"/>
                  <a:pt x="8715" y="35214"/>
                  <a:pt x="6982" y="34382"/>
                </a:cubicBezTo>
                <a:cubicBezTo>
                  <a:pt x="4278" y="32996"/>
                  <a:pt x="2268" y="30777"/>
                  <a:pt x="188" y="28698"/>
                </a:cubicBezTo>
                <a:cubicBezTo>
                  <a:pt x="168" y="28678"/>
                  <a:pt x="142" y="28669"/>
                  <a:pt x="117" y="28669"/>
                </a:cubicBezTo>
                <a:cubicBezTo>
                  <a:pt x="56" y="28669"/>
                  <a:pt x="1" y="28718"/>
                  <a:pt x="50" y="28767"/>
                </a:cubicBezTo>
                <a:cubicBezTo>
                  <a:pt x="1575" y="30569"/>
                  <a:pt x="3238" y="32164"/>
                  <a:pt x="5110" y="33550"/>
                </a:cubicBezTo>
                <a:cubicBezTo>
                  <a:pt x="7328" y="35145"/>
                  <a:pt x="9962" y="35976"/>
                  <a:pt x="12180" y="37709"/>
                </a:cubicBezTo>
                <a:lnTo>
                  <a:pt x="12319" y="37709"/>
                </a:lnTo>
                <a:lnTo>
                  <a:pt x="12319" y="37779"/>
                </a:lnTo>
                <a:lnTo>
                  <a:pt x="12458" y="37779"/>
                </a:lnTo>
                <a:lnTo>
                  <a:pt x="14399" y="40274"/>
                </a:lnTo>
                <a:cubicBezTo>
                  <a:pt x="16062" y="43532"/>
                  <a:pt x="17795" y="46651"/>
                  <a:pt x="19251" y="49909"/>
                </a:cubicBezTo>
                <a:cubicBezTo>
                  <a:pt x="18696" y="49216"/>
                  <a:pt x="17934" y="48800"/>
                  <a:pt x="17102" y="48731"/>
                </a:cubicBezTo>
                <a:cubicBezTo>
                  <a:pt x="16963" y="48731"/>
                  <a:pt x="16894" y="48870"/>
                  <a:pt x="16963" y="49008"/>
                </a:cubicBezTo>
                <a:cubicBezTo>
                  <a:pt x="17449" y="49909"/>
                  <a:pt x="18350" y="50464"/>
                  <a:pt x="19320" y="50533"/>
                </a:cubicBezTo>
                <a:cubicBezTo>
                  <a:pt x="19390" y="50533"/>
                  <a:pt x="19459" y="50464"/>
                  <a:pt x="19459" y="50395"/>
                </a:cubicBezTo>
                <a:cubicBezTo>
                  <a:pt x="20221" y="52128"/>
                  <a:pt x="20845" y="53861"/>
                  <a:pt x="21330" y="55732"/>
                </a:cubicBezTo>
                <a:cubicBezTo>
                  <a:pt x="20915" y="56633"/>
                  <a:pt x="20499" y="57673"/>
                  <a:pt x="20152" y="58644"/>
                </a:cubicBezTo>
                <a:cubicBezTo>
                  <a:pt x="20360" y="57812"/>
                  <a:pt x="20152" y="56911"/>
                  <a:pt x="19528" y="56287"/>
                </a:cubicBezTo>
                <a:cubicBezTo>
                  <a:pt x="19499" y="56258"/>
                  <a:pt x="19459" y="56241"/>
                  <a:pt x="19416" y="56241"/>
                </a:cubicBezTo>
                <a:cubicBezTo>
                  <a:pt x="19356" y="56241"/>
                  <a:pt x="19292" y="56275"/>
                  <a:pt x="19251" y="56356"/>
                </a:cubicBezTo>
                <a:cubicBezTo>
                  <a:pt x="19043" y="57257"/>
                  <a:pt x="19320" y="58228"/>
                  <a:pt x="19875" y="58990"/>
                </a:cubicBezTo>
                <a:lnTo>
                  <a:pt x="19875" y="59129"/>
                </a:lnTo>
                <a:lnTo>
                  <a:pt x="19944" y="59129"/>
                </a:lnTo>
                <a:cubicBezTo>
                  <a:pt x="19528" y="60376"/>
                  <a:pt x="19251" y="61624"/>
                  <a:pt x="18974" y="62872"/>
                </a:cubicBezTo>
                <a:cubicBezTo>
                  <a:pt x="18904" y="63357"/>
                  <a:pt x="18835" y="63842"/>
                  <a:pt x="18766" y="64258"/>
                </a:cubicBezTo>
                <a:cubicBezTo>
                  <a:pt x="18835" y="63219"/>
                  <a:pt x="18835" y="62179"/>
                  <a:pt x="18835" y="61139"/>
                </a:cubicBezTo>
                <a:cubicBezTo>
                  <a:pt x="18835" y="58713"/>
                  <a:pt x="18003" y="56564"/>
                  <a:pt x="17518" y="54207"/>
                </a:cubicBezTo>
                <a:cubicBezTo>
                  <a:pt x="17518" y="54138"/>
                  <a:pt x="17449" y="54103"/>
                  <a:pt x="17371" y="54103"/>
                </a:cubicBezTo>
                <a:cubicBezTo>
                  <a:pt x="17293" y="54103"/>
                  <a:pt x="17206" y="54138"/>
                  <a:pt x="17171" y="54207"/>
                </a:cubicBezTo>
                <a:cubicBezTo>
                  <a:pt x="16201" y="58921"/>
                  <a:pt x="16617" y="63842"/>
                  <a:pt x="18419" y="68348"/>
                </a:cubicBezTo>
                <a:cubicBezTo>
                  <a:pt x="18350" y="72299"/>
                  <a:pt x="18835" y="76181"/>
                  <a:pt x="19875" y="80063"/>
                </a:cubicBezTo>
                <a:cubicBezTo>
                  <a:pt x="18280" y="77429"/>
                  <a:pt x="16409" y="75072"/>
                  <a:pt x="14260" y="72923"/>
                </a:cubicBezTo>
                <a:cubicBezTo>
                  <a:pt x="14191" y="72369"/>
                  <a:pt x="14121" y="71883"/>
                  <a:pt x="14052" y="71329"/>
                </a:cubicBezTo>
                <a:cubicBezTo>
                  <a:pt x="14607" y="69734"/>
                  <a:pt x="15508" y="68002"/>
                  <a:pt x="14884" y="66407"/>
                </a:cubicBezTo>
                <a:cubicBezTo>
                  <a:pt x="14849" y="66338"/>
                  <a:pt x="14780" y="66303"/>
                  <a:pt x="14711" y="66303"/>
                </a:cubicBezTo>
                <a:cubicBezTo>
                  <a:pt x="14641" y="66303"/>
                  <a:pt x="14572" y="66338"/>
                  <a:pt x="14537" y="66407"/>
                </a:cubicBezTo>
                <a:cubicBezTo>
                  <a:pt x="14329" y="66892"/>
                  <a:pt x="14121" y="67308"/>
                  <a:pt x="13844" y="67794"/>
                </a:cubicBezTo>
                <a:cubicBezTo>
                  <a:pt x="13844" y="66892"/>
                  <a:pt x="13844" y="66061"/>
                  <a:pt x="13913" y="65159"/>
                </a:cubicBezTo>
                <a:cubicBezTo>
                  <a:pt x="13913" y="65090"/>
                  <a:pt x="13775" y="65021"/>
                  <a:pt x="13705" y="65021"/>
                </a:cubicBezTo>
                <a:cubicBezTo>
                  <a:pt x="12527" y="65575"/>
                  <a:pt x="11834" y="66892"/>
                  <a:pt x="11973" y="68209"/>
                </a:cubicBezTo>
                <a:cubicBezTo>
                  <a:pt x="11210" y="67239"/>
                  <a:pt x="10309" y="66477"/>
                  <a:pt x="9200" y="65922"/>
                </a:cubicBezTo>
                <a:cubicBezTo>
                  <a:pt x="9181" y="65903"/>
                  <a:pt x="9158" y="65895"/>
                  <a:pt x="9133" y="65895"/>
                </a:cubicBezTo>
                <a:cubicBezTo>
                  <a:pt x="9066" y="65895"/>
                  <a:pt x="8992" y="65959"/>
                  <a:pt x="8992" y="66061"/>
                </a:cubicBezTo>
                <a:cubicBezTo>
                  <a:pt x="9061" y="67170"/>
                  <a:pt x="9408" y="68209"/>
                  <a:pt x="9962" y="69180"/>
                </a:cubicBezTo>
                <a:lnTo>
                  <a:pt x="9824" y="69111"/>
                </a:lnTo>
                <a:cubicBezTo>
                  <a:pt x="9370" y="68758"/>
                  <a:pt x="8514" y="68222"/>
                  <a:pt x="7787" y="68222"/>
                </a:cubicBezTo>
                <a:cubicBezTo>
                  <a:pt x="7514" y="68222"/>
                  <a:pt x="7259" y="68297"/>
                  <a:pt x="7051" y="68487"/>
                </a:cubicBezTo>
                <a:cubicBezTo>
                  <a:pt x="5942" y="69527"/>
                  <a:pt x="7120" y="70428"/>
                  <a:pt x="8507" y="70982"/>
                </a:cubicBezTo>
                <a:lnTo>
                  <a:pt x="7883" y="70982"/>
                </a:lnTo>
                <a:cubicBezTo>
                  <a:pt x="6358" y="71121"/>
                  <a:pt x="6219" y="72438"/>
                  <a:pt x="6774" y="73616"/>
                </a:cubicBezTo>
                <a:cubicBezTo>
                  <a:pt x="6808" y="73686"/>
                  <a:pt x="6860" y="73720"/>
                  <a:pt x="6921" y="73720"/>
                </a:cubicBezTo>
                <a:cubicBezTo>
                  <a:pt x="6982" y="73720"/>
                  <a:pt x="7051" y="73686"/>
                  <a:pt x="7120" y="73616"/>
                </a:cubicBezTo>
                <a:cubicBezTo>
                  <a:pt x="7661" y="72824"/>
                  <a:pt x="8688" y="72593"/>
                  <a:pt x="9764" y="72593"/>
                </a:cubicBezTo>
                <a:cubicBezTo>
                  <a:pt x="10758" y="72593"/>
                  <a:pt x="11795" y="72790"/>
                  <a:pt x="12527" y="72923"/>
                </a:cubicBezTo>
                <a:cubicBezTo>
                  <a:pt x="12596" y="72923"/>
                  <a:pt x="12666" y="72784"/>
                  <a:pt x="12527" y="72784"/>
                </a:cubicBezTo>
                <a:cubicBezTo>
                  <a:pt x="11779" y="72478"/>
                  <a:pt x="10713" y="72256"/>
                  <a:pt x="9675" y="72256"/>
                </a:cubicBezTo>
                <a:cubicBezTo>
                  <a:pt x="8597" y="72256"/>
                  <a:pt x="7548" y="72496"/>
                  <a:pt x="6912" y="73131"/>
                </a:cubicBezTo>
                <a:cubicBezTo>
                  <a:pt x="6704" y="72715"/>
                  <a:pt x="6704" y="72091"/>
                  <a:pt x="7051" y="71675"/>
                </a:cubicBezTo>
                <a:cubicBezTo>
                  <a:pt x="7383" y="71439"/>
                  <a:pt x="7779" y="71331"/>
                  <a:pt x="8196" y="71331"/>
                </a:cubicBezTo>
                <a:cubicBezTo>
                  <a:pt x="8389" y="71331"/>
                  <a:pt x="8586" y="71354"/>
                  <a:pt x="8784" y="71398"/>
                </a:cubicBezTo>
                <a:cubicBezTo>
                  <a:pt x="9824" y="71606"/>
                  <a:pt x="10863" y="71953"/>
                  <a:pt x="11765" y="72369"/>
                </a:cubicBezTo>
                <a:lnTo>
                  <a:pt x="11834" y="72369"/>
                </a:lnTo>
                <a:cubicBezTo>
                  <a:pt x="12319" y="72646"/>
                  <a:pt x="12874" y="72854"/>
                  <a:pt x="13428" y="72923"/>
                </a:cubicBezTo>
                <a:lnTo>
                  <a:pt x="13428" y="72992"/>
                </a:lnTo>
                <a:cubicBezTo>
                  <a:pt x="13471" y="73078"/>
                  <a:pt x="13567" y="73137"/>
                  <a:pt x="13650" y="73137"/>
                </a:cubicBezTo>
                <a:cubicBezTo>
                  <a:pt x="13702" y="73137"/>
                  <a:pt x="13748" y="73115"/>
                  <a:pt x="13775" y="73062"/>
                </a:cubicBezTo>
                <a:cubicBezTo>
                  <a:pt x="13775" y="73131"/>
                  <a:pt x="13844" y="73131"/>
                  <a:pt x="13913" y="73131"/>
                </a:cubicBezTo>
                <a:cubicBezTo>
                  <a:pt x="13913" y="73200"/>
                  <a:pt x="13983" y="73270"/>
                  <a:pt x="13983" y="73339"/>
                </a:cubicBezTo>
                <a:cubicBezTo>
                  <a:pt x="13983" y="73433"/>
                  <a:pt x="14039" y="73470"/>
                  <a:pt x="14101" y="73470"/>
                </a:cubicBezTo>
                <a:cubicBezTo>
                  <a:pt x="14177" y="73470"/>
                  <a:pt x="14260" y="73415"/>
                  <a:pt x="14260" y="73339"/>
                </a:cubicBezTo>
                <a:lnTo>
                  <a:pt x="14260" y="73270"/>
                </a:lnTo>
                <a:cubicBezTo>
                  <a:pt x="15300" y="74448"/>
                  <a:pt x="16340" y="75696"/>
                  <a:pt x="17241" y="76944"/>
                </a:cubicBezTo>
                <a:cubicBezTo>
                  <a:pt x="18419" y="78469"/>
                  <a:pt x="19251" y="80202"/>
                  <a:pt x="20291" y="81796"/>
                </a:cubicBezTo>
                <a:lnTo>
                  <a:pt x="20429" y="82142"/>
                </a:lnTo>
                <a:cubicBezTo>
                  <a:pt x="20637" y="82905"/>
                  <a:pt x="20845" y="83668"/>
                  <a:pt x="21123" y="84430"/>
                </a:cubicBezTo>
                <a:cubicBezTo>
                  <a:pt x="18649" y="80582"/>
                  <a:pt x="14609" y="76735"/>
                  <a:pt x="10488" y="76735"/>
                </a:cubicBezTo>
                <a:cubicBezTo>
                  <a:pt x="10451" y="76735"/>
                  <a:pt x="10415" y="76735"/>
                  <a:pt x="10378" y="76736"/>
                </a:cubicBezTo>
                <a:cubicBezTo>
                  <a:pt x="10170" y="76736"/>
                  <a:pt x="10101" y="76944"/>
                  <a:pt x="10240" y="77082"/>
                </a:cubicBezTo>
                <a:cubicBezTo>
                  <a:pt x="12042" y="79023"/>
                  <a:pt x="13290" y="81727"/>
                  <a:pt x="15438" y="83390"/>
                </a:cubicBezTo>
                <a:cubicBezTo>
                  <a:pt x="17241" y="84777"/>
                  <a:pt x="19459" y="85608"/>
                  <a:pt x="21192" y="86995"/>
                </a:cubicBezTo>
                <a:cubicBezTo>
                  <a:pt x="21538" y="87411"/>
                  <a:pt x="21885" y="87896"/>
                  <a:pt x="22232" y="88243"/>
                </a:cubicBezTo>
                <a:cubicBezTo>
                  <a:pt x="22232" y="88263"/>
                  <a:pt x="22244" y="88271"/>
                  <a:pt x="22259" y="88271"/>
                </a:cubicBezTo>
                <a:cubicBezTo>
                  <a:pt x="22295" y="88271"/>
                  <a:pt x="22350" y="88222"/>
                  <a:pt x="22301" y="88173"/>
                </a:cubicBezTo>
                <a:cubicBezTo>
                  <a:pt x="22301" y="88104"/>
                  <a:pt x="22232" y="88035"/>
                  <a:pt x="22162" y="87896"/>
                </a:cubicBezTo>
                <a:lnTo>
                  <a:pt x="22162" y="87896"/>
                </a:lnTo>
                <a:cubicBezTo>
                  <a:pt x="22370" y="88104"/>
                  <a:pt x="22509" y="88312"/>
                  <a:pt x="22717" y="88589"/>
                </a:cubicBezTo>
                <a:cubicBezTo>
                  <a:pt x="23341" y="90183"/>
                  <a:pt x="24034" y="91778"/>
                  <a:pt x="24727" y="93372"/>
                </a:cubicBezTo>
                <a:cubicBezTo>
                  <a:pt x="24588" y="93303"/>
                  <a:pt x="24450" y="93233"/>
                  <a:pt x="24311" y="93164"/>
                </a:cubicBezTo>
                <a:cubicBezTo>
                  <a:pt x="24034" y="92679"/>
                  <a:pt x="23618" y="92194"/>
                  <a:pt x="23202" y="91778"/>
                </a:cubicBezTo>
                <a:cubicBezTo>
                  <a:pt x="22786" y="91223"/>
                  <a:pt x="22232" y="90807"/>
                  <a:pt x="21608" y="90599"/>
                </a:cubicBezTo>
                <a:cubicBezTo>
                  <a:pt x="21583" y="90587"/>
                  <a:pt x="21559" y="90581"/>
                  <a:pt x="21535" y="90581"/>
                </a:cubicBezTo>
                <a:cubicBezTo>
                  <a:pt x="21427" y="90581"/>
                  <a:pt x="21343" y="90706"/>
                  <a:pt x="21400" y="90877"/>
                </a:cubicBezTo>
                <a:cubicBezTo>
                  <a:pt x="22093" y="92332"/>
                  <a:pt x="23341" y="93372"/>
                  <a:pt x="24866" y="93788"/>
                </a:cubicBezTo>
                <a:cubicBezTo>
                  <a:pt x="25905" y="96283"/>
                  <a:pt x="26668" y="98918"/>
                  <a:pt x="27153" y="101621"/>
                </a:cubicBezTo>
                <a:cubicBezTo>
                  <a:pt x="27153" y="102037"/>
                  <a:pt x="27153" y="102522"/>
                  <a:pt x="27084" y="102938"/>
                </a:cubicBezTo>
                <a:cubicBezTo>
                  <a:pt x="26945" y="101829"/>
                  <a:pt x="26321" y="100859"/>
                  <a:pt x="25351" y="100304"/>
                </a:cubicBezTo>
                <a:cubicBezTo>
                  <a:pt x="25326" y="100291"/>
                  <a:pt x="25298" y="100286"/>
                  <a:pt x="25270" y="100286"/>
                </a:cubicBezTo>
                <a:cubicBezTo>
                  <a:pt x="25145" y="100286"/>
                  <a:pt x="25017" y="100399"/>
                  <a:pt x="25074" y="100512"/>
                </a:cubicBezTo>
                <a:cubicBezTo>
                  <a:pt x="25282" y="101968"/>
                  <a:pt x="25628" y="103909"/>
                  <a:pt x="26945" y="104810"/>
                </a:cubicBezTo>
                <a:cubicBezTo>
                  <a:pt x="26529" y="109315"/>
                  <a:pt x="25767" y="113752"/>
                  <a:pt x="24519" y="118119"/>
                </a:cubicBezTo>
                <a:cubicBezTo>
                  <a:pt x="24519" y="118253"/>
                  <a:pt x="24606" y="118330"/>
                  <a:pt x="24686" y="118330"/>
                </a:cubicBezTo>
                <a:cubicBezTo>
                  <a:pt x="24730" y="118330"/>
                  <a:pt x="24772" y="118307"/>
                  <a:pt x="24796" y="118257"/>
                </a:cubicBezTo>
                <a:cubicBezTo>
                  <a:pt x="26044" y="114999"/>
                  <a:pt x="26945" y="111672"/>
                  <a:pt x="27430" y="108276"/>
                </a:cubicBezTo>
                <a:cubicBezTo>
                  <a:pt x="28817" y="107097"/>
                  <a:pt x="30134" y="104948"/>
                  <a:pt x="29926" y="103146"/>
                </a:cubicBezTo>
                <a:cubicBezTo>
                  <a:pt x="29926" y="103045"/>
                  <a:pt x="29852" y="102980"/>
                  <a:pt x="29757" y="102980"/>
                </a:cubicBezTo>
                <a:cubicBezTo>
                  <a:pt x="29723" y="102980"/>
                  <a:pt x="29686" y="102989"/>
                  <a:pt x="29649" y="103007"/>
                </a:cubicBezTo>
                <a:cubicBezTo>
                  <a:pt x="28540" y="103770"/>
                  <a:pt x="28193" y="104948"/>
                  <a:pt x="27708" y="106057"/>
                </a:cubicBezTo>
                <a:cubicBezTo>
                  <a:pt x="27985" y="103146"/>
                  <a:pt x="28054" y="100165"/>
                  <a:pt x="27916" y="97185"/>
                </a:cubicBezTo>
                <a:cubicBezTo>
                  <a:pt x="28817" y="95937"/>
                  <a:pt x="29371" y="94412"/>
                  <a:pt x="29510" y="92887"/>
                </a:cubicBezTo>
                <a:cubicBezTo>
                  <a:pt x="29510" y="92780"/>
                  <a:pt x="29469" y="92633"/>
                  <a:pt x="29388" y="92633"/>
                </a:cubicBezTo>
                <a:cubicBezTo>
                  <a:pt x="29363" y="92633"/>
                  <a:pt x="29334" y="92647"/>
                  <a:pt x="29302" y="92679"/>
                </a:cubicBezTo>
                <a:cubicBezTo>
                  <a:pt x="28678" y="93372"/>
                  <a:pt x="28193" y="94135"/>
                  <a:pt x="27777" y="94966"/>
                </a:cubicBezTo>
                <a:lnTo>
                  <a:pt x="27777" y="94343"/>
                </a:lnTo>
                <a:cubicBezTo>
                  <a:pt x="28054" y="91570"/>
                  <a:pt x="28401" y="88797"/>
                  <a:pt x="28817" y="86094"/>
                </a:cubicBezTo>
                <a:cubicBezTo>
                  <a:pt x="30688" y="83806"/>
                  <a:pt x="32421" y="81449"/>
                  <a:pt x="34016" y="78954"/>
                </a:cubicBezTo>
                <a:cubicBezTo>
                  <a:pt x="36511" y="75627"/>
                  <a:pt x="38729" y="72022"/>
                  <a:pt x="40670" y="68279"/>
                </a:cubicBezTo>
                <a:cubicBezTo>
                  <a:pt x="40730" y="68159"/>
                  <a:pt x="40687" y="67988"/>
                  <a:pt x="40540" y="67988"/>
                </a:cubicBezTo>
                <a:cubicBezTo>
                  <a:pt x="40517" y="67988"/>
                  <a:pt x="40491" y="67992"/>
                  <a:pt x="40462" y="68002"/>
                </a:cubicBezTo>
                <a:cubicBezTo>
                  <a:pt x="35610" y="69388"/>
                  <a:pt x="32213" y="73339"/>
                  <a:pt x="30273" y="77914"/>
                </a:cubicBezTo>
                <a:cubicBezTo>
                  <a:pt x="30688" y="75904"/>
                  <a:pt x="31174" y="73894"/>
                  <a:pt x="31659" y="71883"/>
                </a:cubicBezTo>
                <a:cubicBezTo>
                  <a:pt x="31659" y="71883"/>
                  <a:pt x="31659" y="71883"/>
                  <a:pt x="31659" y="71953"/>
                </a:cubicBezTo>
                <a:cubicBezTo>
                  <a:pt x="31659" y="71987"/>
                  <a:pt x="31676" y="72005"/>
                  <a:pt x="31702" y="72005"/>
                </a:cubicBezTo>
                <a:cubicBezTo>
                  <a:pt x="31728" y="72005"/>
                  <a:pt x="31763" y="71987"/>
                  <a:pt x="31798" y="71953"/>
                </a:cubicBezTo>
                <a:cubicBezTo>
                  <a:pt x="31867" y="71537"/>
                  <a:pt x="31867" y="71121"/>
                  <a:pt x="31867" y="70705"/>
                </a:cubicBezTo>
                <a:cubicBezTo>
                  <a:pt x="32213" y="69527"/>
                  <a:pt x="32491" y="68417"/>
                  <a:pt x="32768" y="67239"/>
                </a:cubicBezTo>
                <a:cubicBezTo>
                  <a:pt x="33808" y="66684"/>
                  <a:pt x="34640" y="65853"/>
                  <a:pt x="35194" y="64813"/>
                </a:cubicBezTo>
                <a:cubicBezTo>
                  <a:pt x="35263" y="64674"/>
                  <a:pt x="35125" y="64536"/>
                  <a:pt x="34986" y="64536"/>
                </a:cubicBezTo>
                <a:cubicBezTo>
                  <a:pt x="34293" y="64744"/>
                  <a:pt x="33669" y="65090"/>
                  <a:pt x="33184" y="65714"/>
                </a:cubicBezTo>
                <a:cubicBezTo>
                  <a:pt x="33392" y="64882"/>
                  <a:pt x="33669" y="64050"/>
                  <a:pt x="33877" y="63219"/>
                </a:cubicBezTo>
                <a:cubicBezTo>
                  <a:pt x="34432" y="62803"/>
                  <a:pt x="34986" y="62387"/>
                  <a:pt x="35541" y="61901"/>
                </a:cubicBezTo>
                <a:lnTo>
                  <a:pt x="35541" y="61901"/>
                </a:lnTo>
                <a:lnTo>
                  <a:pt x="35333" y="62179"/>
                </a:lnTo>
                <a:cubicBezTo>
                  <a:pt x="35333" y="62248"/>
                  <a:pt x="35402" y="62317"/>
                  <a:pt x="35471" y="62317"/>
                </a:cubicBezTo>
                <a:cubicBezTo>
                  <a:pt x="35610" y="62179"/>
                  <a:pt x="35749" y="62040"/>
                  <a:pt x="35887" y="61901"/>
                </a:cubicBezTo>
                <a:cubicBezTo>
                  <a:pt x="35928" y="61903"/>
                  <a:pt x="35969" y="61904"/>
                  <a:pt x="36010" y="61904"/>
                </a:cubicBezTo>
                <a:cubicBezTo>
                  <a:pt x="37580" y="61904"/>
                  <a:pt x="39449" y="60633"/>
                  <a:pt x="40462" y="59822"/>
                </a:cubicBezTo>
                <a:cubicBezTo>
                  <a:pt x="40601" y="59753"/>
                  <a:pt x="40462" y="59545"/>
                  <a:pt x="40324" y="59545"/>
                </a:cubicBezTo>
                <a:cubicBezTo>
                  <a:pt x="39284" y="59614"/>
                  <a:pt x="38313" y="59822"/>
                  <a:pt x="37343" y="60169"/>
                </a:cubicBezTo>
                <a:cubicBezTo>
                  <a:pt x="38591" y="59198"/>
                  <a:pt x="39561" y="58020"/>
                  <a:pt x="40393" y="56703"/>
                </a:cubicBezTo>
                <a:cubicBezTo>
                  <a:pt x="40462" y="56633"/>
                  <a:pt x="40393" y="56495"/>
                  <a:pt x="40254" y="56495"/>
                </a:cubicBezTo>
                <a:cubicBezTo>
                  <a:pt x="38937" y="56495"/>
                  <a:pt x="37690" y="57049"/>
                  <a:pt x="36927" y="58089"/>
                </a:cubicBezTo>
                <a:cubicBezTo>
                  <a:pt x="37343" y="56772"/>
                  <a:pt x="37274" y="55386"/>
                  <a:pt x="36650" y="54138"/>
                </a:cubicBezTo>
                <a:cubicBezTo>
                  <a:pt x="36615" y="54103"/>
                  <a:pt x="36563" y="54086"/>
                  <a:pt x="36511" y="54086"/>
                </a:cubicBezTo>
                <a:cubicBezTo>
                  <a:pt x="36459" y="54086"/>
                  <a:pt x="36407" y="54103"/>
                  <a:pt x="36373" y="54138"/>
                </a:cubicBezTo>
                <a:cubicBezTo>
                  <a:pt x="35541" y="54970"/>
                  <a:pt x="34848" y="55940"/>
                  <a:pt x="34570" y="57118"/>
                </a:cubicBezTo>
                <a:cubicBezTo>
                  <a:pt x="34432" y="56495"/>
                  <a:pt x="34154" y="55940"/>
                  <a:pt x="33738" y="55455"/>
                </a:cubicBezTo>
                <a:cubicBezTo>
                  <a:pt x="33525" y="55135"/>
                  <a:pt x="32617" y="54284"/>
                  <a:pt x="32018" y="54284"/>
                </a:cubicBezTo>
                <a:cubicBezTo>
                  <a:pt x="31838" y="54284"/>
                  <a:pt x="31686" y="54361"/>
                  <a:pt x="31590" y="54554"/>
                </a:cubicBezTo>
                <a:cubicBezTo>
                  <a:pt x="31035" y="55732"/>
                  <a:pt x="31451" y="57188"/>
                  <a:pt x="31867" y="58366"/>
                </a:cubicBezTo>
                <a:cubicBezTo>
                  <a:pt x="31368" y="57923"/>
                  <a:pt x="30736" y="57701"/>
                  <a:pt x="30077" y="57701"/>
                </a:cubicBezTo>
                <a:cubicBezTo>
                  <a:pt x="29912" y="57701"/>
                  <a:pt x="29746" y="57715"/>
                  <a:pt x="29579" y="57742"/>
                </a:cubicBezTo>
                <a:cubicBezTo>
                  <a:pt x="29510" y="57742"/>
                  <a:pt x="29441" y="57812"/>
                  <a:pt x="29441" y="57881"/>
                </a:cubicBezTo>
                <a:cubicBezTo>
                  <a:pt x="29579" y="59961"/>
                  <a:pt x="31174" y="61624"/>
                  <a:pt x="33253" y="61901"/>
                </a:cubicBezTo>
                <a:cubicBezTo>
                  <a:pt x="33323" y="62248"/>
                  <a:pt x="33461" y="62595"/>
                  <a:pt x="33600" y="62941"/>
                </a:cubicBezTo>
                <a:lnTo>
                  <a:pt x="33669" y="63011"/>
                </a:lnTo>
                <a:cubicBezTo>
                  <a:pt x="33600" y="63011"/>
                  <a:pt x="33600" y="63080"/>
                  <a:pt x="33669" y="63080"/>
                </a:cubicBezTo>
                <a:cubicBezTo>
                  <a:pt x="33253" y="64189"/>
                  <a:pt x="32907" y="65298"/>
                  <a:pt x="32560" y="66477"/>
                </a:cubicBezTo>
                <a:cubicBezTo>
                  <a:pt x="32560" y="66477"/>
                  <a:pt x="32560" y="66546"/>
                  <a:pt x="32560" y="66546"/>
                </a:cubicBezTo>
                <a:lnTo>
                  <a:pt x="32421" y="66962"/>
                </a:lnTo>
                <a:cubicBezTo>
                  <a:pt x="32283" y="67100"/>
                  <a:pt x="32144" y="67170"/>
                  <a:pt x="32005" y="67308"/>
                </a:cubicBezTo>
                <a:cubicBezTo>
                  <a:pt x="31867" y="67447"/>
                  <a:pt x="32005" y="67516"/>
                  <a:pt x="32144" y="67516"/>
                </a:cubicBezTo>
                <a:cubicBezTo>
                  <a:pt x="32213" y="67447"/>
                  <a:pt x="32283" y="67447"/>
                  <a:pt x="32352" y="67447"/>
                </a:cubicBezTo>
                <a:lnTo>
                  <a:pt x="31728" y="69388"/>
                </a:lnTo>
                <a:cubicBezTo>
                  <a:pt x="31590" y="68764"/>
                  <a:pt x="31312" y="68140"/>
                  <a:pt x="30827" y="67586"/>
                </a:cubicBezTo>
                <a:cubicBezTo>
                  <a:pt x="30798" y="67557"/>
                  <a:pt x="30758" y="67540"/>
                  <a:pt x="30720" y="67540"/>
                </a:cubicBezTo>
                <a:cubicBezTo>
                  <a:pt x="30667" y="67540"/>
                  <a:pt x="30619" y="67574"/>
                  <a:pt x="30619" y="67655"/>
                </a:cubicBezTo>
                <a:cubicBezTo>
                  <a:pt x="30480" y="68764"/>
                  <a:pt x="30758" y="69942"/>
                  <a:pt x="31312" y="70913"/>
                </a:cubicBezTo>
                <a:cubicBezTo>
                  <a:pt x="30966" y="72161"/>
                  <a:pt x="30619" y="73478"/>
                  <a:pt x="30342" y="74725"/>
                </a:cubicBezTo>
                <a:cubicBezTo>
                  <a:pt x="30342" y="73755"/>
                  <a:pt x="30065" y="72854"/>
                  <a:pt x="29510" y="72091"/>
                </a:cubicBezTo>
                <a:cubicBezTo>
                  <a:pt x="29510" y="72057"/>
                  <a:pt x="29458" y="72039"/>
                  <a:pt x="29406" y="72039"/>
                </a:cubicBezTo>
                <a:cubicBezTo>
                  <a:pt x="29354" y="72039"/>
                  <a:pt x="29302" y="72057"/>
                  <a:pt x="29302" y="72091"/>
                </a:cubicBezTo>
                <a:cubicBezTo>
                  <a:pt x="28886" y="73339"/>
                  <a:pt x="29163" y="74725"/>
                  <a:pt x="30065" y="75765"/>
                </a:cubicBezTo>
                <a:lnTo>
                  <a:pt x="30065" y="75835"/>
                </a:lnTo>
                <a:cubicBezTo>
                  <a:pt x="29302" y="79023"/>
                  <a:pt x="28609" y="82281"/>
                  <a:pt x="28124" y="85539"/>
                </a:cubicBezTo>
                <a:cubicBezTo>
                  <a:pt x="27916" y="86163"/>
                  <a:pt x="27638" y="86787"/>
                  <a:pt x="27292" y="87341"/>
                </a:cubicBezTo>
                <a:cubicBezTo>
                  <a:pt x="27243" y="87439"/>
                  <a:pt x="27332" y="87537"/>
                  <a:pt x="27414" y="87537"/>
                </a:cubicBezTo>
                <a:cubicBezTo>
                  <a:pt x="27447" y="87537"/>
                  <a:pt x="27480" y="87521"/>
                  <a:pt x="27500" y="87480"/>
                </a:cubicBezTo>
                <a:cubicBezTo>
                  <a:pt x="27569" y="87341"/>
                  <a:pt x="27638" y="87203"/>
                  <a:pt x="27708" y="87064"/>
                </a:cubicBezTo>
                <a:cubicBezTo>
                  <a:pt x="27708" y="87099"/>
                  <a:pt x="27742" y="87116"/>
                  <a:pt x="27777" y="87116"/>
                </a:cubicBezTo>
                <a:cubicBezTo>
                  <a:pt x="27812" y="87116"/>
                  <a:pt x="27846" y="87099"/>
                  <a:pt x="27846" y="87064"/>
                </a:cubicBezTo>
                <a:lnTo>
                  <a:pt x="27916" y="86995"/>
                </a:lnTo>
                <a:lnTo>
                  <a:pt x="27916" y="86995"/>
                </a:lnTo>
                <a:cubicBezTo>
                  <a:pt x="27777" y="88173"/>
                  <a:pt x="27638" y="89352"/>
                  <a:pt x="27569" y="90461"/>
                </a:cubicBezTo>
                <a:cubicBezTo>
                  <a:pt x="27153" y="86371"/>
                  <a:pt x="26529" y="82212"/>
                  <a:pt x="25836" y="78191"/>
                </a:cubicBezTo>
                <a:cubicBezTo>
                  <a:pt x="25836" y="78122"/>
                  <a:pt x="25836" y="78122"/>
                  <a:pt x="25836" y="78122"/>
                </a:cubicBezTo>
                <a:cubicBezTo>
                  <a:pt x="26737" y="76874"/>
                  <a:pt x="27292" y="75003"/>
                  <a:pt x="26737" y="73686"/>
                </a:cubicBezTo>
                <a:cubicBezTo>
                  <a:pt x="26694" y="73600"/>
                  <a:pt x="26599" y="73541"/>
                  <a:pt x="26515" y="73541"/>
                </a:cubicBezTo>
                <a:cubicBezTo>
                  <a:pt x="26464" y="73541"/>
                  <a:pt x="26417" y="73563"/>
                  <a:pt x="26391" y="73616"/>
                </a:cubicBezTo>
                <a:cubicBezTo>
                  <a:pt x="25905" y="74240"/>
                  <a:pt x="25559" y="74933"/>
                  <a:pt x="25351" y="75765"/>
                </a:cubicBezTo>
                <a:cubicBezTo>
                  <a:pt x="24866" y="72784"/>
                  <a:pt x="24380" y="69873"/>
                  <a:pt x="24034" y="67100"/>
                </a:cubicBezTo>
                <a:cubicBezTo>
                  <a:pt x="23826" y="65506"/>
                  <a:pt x="23618" y="63981"/>
                  <a:pt x="23410" y="62387"/>
                </a:cubicBezTo>
                <a:cubicBezTo>
                  <a:pt x="24173" y="61416"/>
                  <a:pt x="24519" y="60238"/>
                  <a:pt x="24519" y="58990"/>
                </a:cubicBezTo>
                <a:cubicBezTo>
                  <a:pt x="24519" y="58889"/>
                  <a:pt x="24408" y="58824"/>
                  <a:pt x="24294" y="58824"/>
                </a:cubicBezTo>
                <a:cubicBezTo>
                  <a:pt x="24252" y="58824"/>
                  <a:pt x="24210" y="58833"/>
                  <a:pt x="24173" y="58851"/>
                </a:cubicBezTo>
                <a:cubicBezTo>
                  <a:pt x="23757" y="59406"/>
                  <a:pt x="23410" y="60030"/>
                  <a:pt x="23202" y="60654"/>
                </a:cubicBezTo>
                <a:cubicBezTo>
                  <a:pt x="22925" y="58713"/>
                  <a:pt x="22648" y="56703"/>
                  <a:pt x="22440" y="54692"/>
                </a:cubicBezTo>
                <a:cubicBezTo>
                  <a:pt x="23133" y="53375"/>
                  <a:pt x="23965" y="52058"/>
                  <a:pt x="24866" y="50811"/>
                </a:cubicBezTo>
                <a:lnTo>
                  <a:pt x="25004" y="50811"/>
                </a:lnTo>
                <a:cubicBezTo>
                  <a:pt x="25381" y="50542"/>
                  <a:pt x="25840" y="50440"/>
                  <a:pt x="26318" y="50440"/>
                </a:cubicBezTo>
                <a:cubicBezTo>
                  <a:pt x="26457" y="50440"/>
                  <a:pt x="26597" y="50448"/>
                  <a:pt x="26737" y="50464"/>
                </a:cubicBezTo>
                <a:cubicBezTo>
                  <a:pt x="26529" y="50741"/>
                  <a:pt x="26321" y="50949"/>
                  <a:pt x="26044" y="51088"/>
                </a:cubicBezTo>
                <a:cubicBezTo>
                  <a:pt x="25628" y="51296"/>
                  <a:pt x="25212" y="51365"/>
                  <a:pt x="24727" y="51365"/>
                </a:cubicBezTo>
                <a:cubicBezTo>
                  <a:pt x="24658" y="51365"/>
                  <a:pt x="24519" y="51573"/>
                  <a:pt x="24658" y="51642"/>
                </a:cubicBezTo>
                <a:cubicBezTo>
                  <a:pt x="24828" y="51715"/>
                  <a:pt x="25003" y="51748"/>
                  <a:pt x="25178" y="51748"/>
                </a:cubicBezTo>
                <a:cubicBezTo>
                  <a:pt x="25999" y="51748"/>
                  <a:pt x="26823" y="51035"/>
                  <a:pt x="27223" y="50464"/>
                </a:cubicBezTo>
                <a:cubicBezTo>
                  <a:pt x="27223" y="50325"/>
                  <a:pt x="27223" y="50187"/>
                  <a:pt x="27084" y="50187"/>
                </a:cubicBezTo>
                <a:cubicBezTo>
                  <a:pt x="26876" y="50140"/>
                  <a:pt x="26660" y="50117"/>
                  <a:pt x="26445" y="50117"/>
                </a:cubicBezTo>
                <a:cubicBezTo>
                  <a:pt x="26013" y="50117"/>
                  <a:pt x="25582" y="50210"/>
                  <a:pt x="25212" y="50395"/>
                </a:cubicBezTo>
                <a:cubicBezTo>
                  <a:pt x="25905" y="49493"/>
                  <a:pt x="26668" y="48662"/>
                  <a:pt x="27430" y="47830"/>
                </a:cubicBezTo>
                <a:cubicBezTo>
                  <a:pt x="27916" y="47345"/>
                  <a:pt x="28401" y="46859"/>
                  <a:pt x="28886" y="46374"/>
                </a:cubicBezTo>
                <a:cubicBezTo>
                  <a:pt x="29926" y="45889"/>
                  <a:pt x="31035" y="45404"/>
                  <a:pt x="32213" y="44988"/>
                </a:cubicBezTo>
                <a:cubicBezTo>
                  <a:pt x="34709" y="44017"/>
                  <a:pt x="37343" y="43324"/>
                  <a:pt x="40046" y="43047"/>
                </a:cubicBezTo>
                <a:cubicBezTo>
                  <a:pt x="40185" y="43047"/>
                  <a:pt x="40185" y="42839"/>
                  <a:pt x="40046" y="42839"/>
                </a:cubicBezTo>
                <a:cubicBezTo>
                  <a:pt x="39957" y="42837"/>
                  <a:pt x="39869" y="42836"/>
                  <a:pt x="39780" y="42836"/>
                </a:cubicBezTo>
                <a:cubicBezTo>
                  <a:pt x="36904" y="42836"/>
                  <a:pt x="34280" y="43912"/>
                  <a:pt x="31590" y="44988"/>
                </a:cubicBezTo>
                <a:cubicBezTo>
                  <a:pt x="30966" y="45196"/>
                  <a:pt x="30203" y="45473"/>
                  <a:pt x="29579" y="45750"/>
                </a:cubicBezTo>
                <a:cubicBezTo>
                  <a:pt x="31035" y="45057"/>
                  <a:pt x="32421" y="44087"/>
                  <a:pt x="33877" y="43324"/>
                </a:cubicBezTo>
                <a:cubicBezTo>
                  <a:pt x="35424" y="42550"/>
                  <a:pt x="37074" y="42185"/>
                  <a:pt x="38738" y="42185"/>
                </a:cubicBezTo>
                <a:cubicBezTo>
                  <a:pt x="39012" y="42185"/>
                  <a:pt x="39287" y="42195"/>
                  <a:pt x="39561" y="42215"/>
                </a:cubicBezTo>
                <a:cubicBezTo>
                  <a:pt x="39801" y="42215"/>
                  <a:pt x="40244" y="42204"/>
                  <a:pt x="40755" y="42204"/>
                </a:cubicBezTo>
                <a:cubicBezTo>
                  <a:pt x="42457" y="42204"/>
                  <a:pt x="44909" y="42327"/>
                  <a:pt x="43096" y="43393"/>
                </a:cubicBezTo>
                <a:cubicBezTo>
                  <a:pt x="40564" y="44926"/>
                  <a:pt x="37647" y="45754"/>
                  <a:pt x="34654" y="45754"/>
                </a:cubicBezTo>
                <a:cubicBezTo>
                  <a:pt x="34534" y="45754"/>
                  <a:pt x="34413" y="45753"/>
                  <a:pt x="34293" y="45750"/>
                </a:cubicBezTo>
                <a:cubicBezTo>
                  <a:pt x="34173" y="45746"/>
                  <a:pt x="34053" y="45744"/>
                  <a:pt x="33933" y="45744"/>
                </a:cubicBezTo>
                <a:cubicBezTo>
                  <a:pt x="31905" y="45744"/>
                  <a:pt x="29891" y="46294"/>
                  <a:pt x="28124" y="47275"/>
                </a:cubicBezTo>
                <a:cubicBezTo>
                  <a:pt x="28054" y="47275"/>
                  <a:pt x="28124" y="47414"/>
                  <a:pt x="28193" y="47414"/>
                </a:cubicBezTo>
                <a:cubicBezTo>
                  <a:pt x="31451" y="46097"/>
                  <a:pt x="34570" y="46235"/>
                  <a:pt x="37967" y="45958"/>
                </a:cubicBezTo>
                <a:cubicBezTo>
                  <a:pt x="40532" y="45750"/>
                  <a:pt x="42750" y="43948"/>
                  <a:pt x="44899" y="42770"/>
                </a:cubicBezTo>
                <a:cubicBezTo>
                  <a:pt x="45037" y="42700"/>
                  <a:pt x="45037" y="42492"/>
                  <a:pt x="44899" y="42423"/>
                </a:cubicBezTo>
                <a:cubicBezTo>
                  <a:pt x="43168" y="42043"/>
                  <a:pt x="41438" y="41869"/>
                  <a:pt x="39708" y="41869"/>
                </a:cubicBezTo>
                <a:cubicBezTo>
                  <a:pt x="38596" y="41869"/>
                  <a:pt x="37484" y="41941"/>
                  <a:pt x="36373" y="42076"/>
                </a:cubicBezTo>
                <a:cubicBezTo>
                  <a:pt x="34154" y="42423"/>
                  <a:pt x="32283" y="43879"/>
                  <a:pt x="30342" y="45057"/>
                </a:cubicBezTo>
                <a:cubicBezTo>
                  <a:pt x="31520" y="43948"/>
                  <a:pt x="32768" y="42839"/>
                  <a:pt x="34016" y="41730"/>
                </a:cubicBezTo>
                <a:cubicBezTo>
                  <a:pt x="35194" y="40551"/>
                  <a:pt x="36373" y="39581"/>
                  <a:pt x="37620" y="38610"/>
                </a:cubicBezTo>
                <a:cubicBezTo>
                  <a:pt x="38106" y="38818"/>
                  <a:pt x="38660" y="38888"/>
                  <a:pt x="39215" y="38888"/>
                </a:cubicBezTo>
                <a:cubicBezTo>
                  <a:pt x="39492" y="38818"/>
                  <a:pt x="40046" y="38541"/>
                  <a:pt x="39977" y="38195"/>
                </a:cubicBezTo>
                <a:cubicBezTo>
                  <a:pt x="39908" y="37779"/>
                  <a:pt x="39492" y="37709"/>
                  <a:pt x="39215" y="37640"/>
                </a:cubicBezTo>
                <a:lnTo>
                  <a:pt x="39007" y="37571"/>
                </a:lnTo>
                <a:cubicBezTo>
                  <a:pt x="39700" y="37016"/>
                  <a:pt x="40462" y="36531"/>
                  <a:pt x="41225" y="36115"/>
                </a:cubicBezTo>
                <a:cubicBezTo>
                  <a:pt x="41294" y="36184"/>
                  <a:pt x="41363" y="36184"/>
                  <a:pt x="41433" y="36184"/>
                </a:cubicBezTo>
                <a:lnTo>
                  <a:pt x="41571" y="36184"/>
                </a:lnTo>
                <a:cubicBezTo>
                  <a:pt x="41779" y="36323"/>
                  <a:pt x="41987" y="36462"/>
                  <a:pt x="42195" y="36531"/>
                </a:cubicBezTo>
                <a:lnTo>
                  <a:pt x="42542" y="36531"/>
                </a:lnTo>
                <a:cubicBezTo>
                  <a:pt x="43790" y="38610"/>
                  <a:pt x="45661" y="40690"/>
                  <a:pt x="48226" y="40690"/>
                </a:cubicBezTo>
                <a:cubicBezTo>
                  <a:pt x="48365" y="40690"/>
                  <a:pt x="48434" y="40551"/>
                  <a:pt x="48434" y="40413"/>
                </a:cubicBezTo>
                <a:cubicBezTo>
                  <a:pt x="48018" y="39442"/>
                  <a:pt x="47463" y="38541"/>
                  <a:pt x="46701" y="37848"/>
                </a:cubicBezTo>
                <a:lnTo>
                  <a:pt x="46701" y="37848"/>
                </a:lnTo>
                <a:cubicBezTo>
                  <a:pt x="46805" y="37855"/>
                  <a:pt x="46910" y="37858"/>
                  <a:pt x="47015" y="37858"/>
                </a:cubicBezTo>
                <a:cubicBezTo>
                  <a:pt x="47961" y="37858"/>
                  <a:pt x="48947" y="37578"/>
                  <a:pt x="49820" y="37016"/>
                </a:cubicBezTo>
                <a:cubicBezTo>
                  <a:pt x="49959" y="37016"/>
                  <a:pt x="49959" y="36877"/>
                  <a:pt x="49890" y="36808"/>
                </a:cubicBezTo>
                <a:cubicBezTo>
                  <a:pt x="49386" y="35612"/>
                  <a:pt x="48024" y="35273"/>
                  <a:pt x="46584" y="35273"/>
                </a:cubicBezTo>
                <a:cubicBezTo>
                  <a:pt x="46439" y="35273"/>
                  <a:pt x="46292" y="35277"/>
                  <a:pt x="46146" y="35283"/>
                </a:cubicBezTo>
                <a:lnTo>
                  <a:pt x="46770" y="35006"/>
                </a:lnTo>
                <a:cubicBezTo>
                  <a:pt x="47602" y="34659"/>
                  <a:pt x="49266" y="34105"/>
                  <a:pt x="49335" y="32996"/>
                </a:cubicBezTo>
                <a:cubicBezTo>
                  <a:pt x="49373" y="32273"/>
                  <a:pt x="48723" y="32072"/>
                  <a:pt x="48025" y="32072"/>
                </a:cubicBezTo>
                <a:cubicBezTo>
                  <a:pt x="47451" y="32072"/>
                  <a:pt x="46844" y="32209"/>
                  <a:pt x="46562" y="32302"/>
                </a:cubicBezTo>
                <a:cubicBezTo>
                  <a:pt x="46285" y="32372"/>
                  <a:pt x="45938" y="32510"/>
                  <a:pt x="45661" y="32718"/>
                </a:cubicBezTo>
                <a:cubicBezTo>
                  <a:pt x="46424" y="31817"/>
                  <a:pt x="46978" y="30708"/>
                  <a:pt x="47256" y="29599"/>
                </a:cubicBezTo>
                <a:cubicBezTo>
                  <a:pt x="47256" y="29460"/>
                  <a:pt x="47186" y="29391"/>
                  <a:pt x="47117" y="29391"/>
                </a:cubicBezTo>
                <a:cubicBezTo>
                  <a:pt x="45731" y="29460"/>
                  <a:pt x="44552" y="30292"/>
                  <a:pt x="43998" y="31540"/>
                </a:cubicBezTo>
                <a:cubicBezTo>
                  <a:pt x="44136" y="29876"/>
                  <a:pt x="43651" y="28282"/>
                  <a:pt x="42611" y="27034"/>
                </a:cubicBezTo>
                <a:cubicBezTo>
                  <a:pt x="42577" y="27000"/>
                  <a:pt x="42525" y="26982"/>
                  <a:pt x="42473" y="26982"/>
                </a:cubicBezTo>
                <a:cubicBezTo>
                  <a:pt x="42421" y="26982"/>
                  <a:pt x="42369" y="27000"/>
                  <a:pt x="42334" y="27034"/>
                </a:cubicBezTo>
                <a:cubicBezTo>
                  <a:pt x="41849" y="28143"/>
                  <a:pt x="41502" y="29322"/>
                  <a:pt x="41433" y="30500"/>
                </a:cubicBezTo>
                <a:cubicBezTo>
                  <a:pt x="41294" y="30223"/>
                  <a:pt x="41156" y="29946"/>
                  <a:pt x="41017" y="29668"/>
                </a:cubicBezTo>
                <a:cubicBezTo>
                  <a:pt x="40948" y="29599"/>
                  <a:pt x="40878" y="29530"/>
                  <a:pt x="40809" y="29530"/>
                </a:cubicBezTo>
                <a:lnTo>
                  <a:pt x="40670" y="29530"/>
                </a:lnTo>
                <a:cubicBezTo>
                  <a:pt x="40532" y="29530"/>
                  <a:pt x="40462" y="29599"/>
                  <a:pt x="40462" y="29668"/>
                </a:cubicBezTo>
                <a:cubicBezTo>
                  <a:pt x="39838" y="31540"/>
                  <a:pt x="39700" y="34174"/>
                  <a:pt x="41294" y="35630"/>
                </a:cubicBezTo>
                <a:cubicBezTo>
                  <a:pt x="41225" y="35699"/>
                  <a:pt x="41225" y="35768"/>
                  <a:pt x="41294" y="35838"/>
                </a:cubicBezTo>
                <a:cubicBezTo>
                  <a:pt x="40254" y="36323"/>
                  <a:pt x="39284" y="36877"/>
                  <a:pt x="38313" y="37571"/>
                </a:cubicBezTo>
                <a:cubicBezTo>
                  <a:pt x="38244" y="37571"/>
                  <a:pt x="38106" y="37640"/>
                  <a:pt x="38036" y="37640"/>
                </a:cubicBezTo>
                <a:cubicBezTo>
                  <a:pt x="38036" y="37709"/>
                  <a:pt x="37967" y="37709"/>
                  <a:pt x="38036" y="37779"/>
                </a:cubicBezTo>
                <a:cubicBezTo>
                  <a:pt x="37204" y="38333"/>
                  <a:pt x="36442" y="38888"/>
                  <a:pt x="35749" y="39512"/>
                </a:cubicBezTo>
                <a:cubicBezTo>
                  <a:pt x="36234" y="38818"/>
                  <a:pt x="36373" y="37917"/>
                  <a:pt x="36026" y="37085"/>
                </a:cubicBezTo>
                <a:cubicBezTo>
                  <a:pt x="35991" y="37051"/>
                  <a:pt x="35957" y="37033"/>
                  <a:pt x="35922" y="37033"/>
                </a:cubicBezTo>
                <a:cubicBezTo>
                  <a:pt x="35887" y="37033"/>
                  <a:pt x="35853" y="37051"/>
                  <a:pt x="35818" y="37085"/>
                </a:cubicBezTo>
                <a:cubicBezTo>
                  <a:pt x="35125" y="37848"/>
                  <a:pt x="34848" y="38818"/>
                  <a:pt x="35056" y="39789"/>
                </a:cubicBezTo>
                <a:cubicBezTo>
                  <a:pt x="34986" y="39927"/>
                  <a:pt x="34986" y="40066"/>
                  <a:pt x="34917" y="40135"/>
                </a:cubicBezTo>
                <a:cubicBezTo>
                  <a:pt x="34917" y="40205"/>
                  <a:pt x="34917" y="40205"/>
                  <a:pt x="34917" y="40205"/>
                </a:cubicBezTo>
                <a:cubicBezTo>
                  <a:pt x="32768" y="42076"/>
                  <a:pt x="30688" y="44156"/>
                  <a:pt x="28748" y="46028"/>
                </a:cubicBezTo>
                <a:lnTo>
                  <a:pt x="28609" y="46097"/>
                </a:lnTo>
                <a:cubicBezTo>
                  <a:pt x="28609" y="46097"/>
                  <a:pt x="28609" y="46166"/>
                  <a:pt x="28609" y="46166"/>
                </a:cubicBezTo>
                <a:lnTo>
                  <a:pt x="27916" y="46859"/>
                </a:lnTo>
                <a:cubicBezTo>
                  <a:pt x="27569" y="47137"/>
                  <a:pt x="27292" y="47414"/>
                  <a:pt x="27015" y="47691"/>
                </a:cubicBezTo>
                <a:cubicBezTo>
                  <a:pt x="26807" y="47899"/>
                  <a:pt x="26668" y="48038"/>
                  <a:pt x="26460" y="48246"/>
                </a:cubicBezTo>
                <a:cubicBezTo>
                  <a:pt x="27430" y="46443"/>
                  <a:pt x="28124" y="44503"/>
                  <a:pt x="28609" y="42492"/>
                </a:cubicBezTo>
                <a:cubicBezTo>
                  <a:pt x="28886" y="41383"/>
                  <a:pt x="29163" y="40274"/>
                  <a:pt x="29441" y="39165"/>
                </a:cubicBezTo>
                <a:cubicBezTo>
                  <a:pt x="29926" y="38957"/>
                  <a:pt x="30342" y="38610"/>
                  <a:pt x="30688" y="38125"/>
                </a:cubicBezTo>
                <a:cubicBezTo>
                  <a:pt x="31035" y="37779"/>
                  <a:pt x="31174" y="37293"/>
                  <a:pt x="31174" y="36808"/>
                </a:cubicBezTo>
                <a:cubicBezTo>
                  <a:pt x="31174" y="36707"/>
                  <a:pt x="31099" y="36642"/>
                  <a:pt x="31005" y="36642"/>
                </a:cubicBezTo>
                <a:cubicBezTo>
                  <a:pt x="30971" y="36642"/>
                  <a:pt x="30934" y="36651"/>
                  <a:pt x="30896" y="36670"/>
                </a:cubicBezTo>
                <a:cubicBezTo>
                  <a:pt x="30480" y="36947"/>
                  <a:pt x="30134" y="37293"/>
                  <a:pt x="29857" y="37709"/>
                </a:cubicBezTo>
                <a:cubicBezTo>
                  <a:pt x="30203" y="36184"/>
                  <a:pt x="30480" y="34590"/>
                  <a:pt x="30619" y="32996"/>
                </a:cubicBezTo>
                <a:cubicBezTo>
                  <a:pt x="30654" y="33030"/>
                  <a:pt x="30706" y="33048"/>
                  <a:pt x="30758" y="33048"/>
                </a:cubicBezTo>
                <a:cubicBezTo>
                  <a:pt x="30810" y="33048"/>
                  <a:pt x="30862" y="33030"/>
                  <a:pt x="30896" y="32996"/>
                </a:cubicBezTo>
                <a:cubicBezTo>
                  <a:pt x="30966" y="32857"/>
                  <a:pt x="31035" y="32718"/>
                  <a:pt x="31104" y="32580"/>
                </a:cubicBezTo>
                <a:cubicBezTo>
                  <a:pt x="31243" y="32441"/>
                  <a:pt x="31312" y="32302"/>
                  <a:pt x="31382" y="32164"/>
                </a:cubicBezTo>
                <a:cubicBezTo>
                  <a:pt x="33600" y="31540"/>
                  <a:pt x="35818" y="29044"/>
                  <a:pt x="34986" y="26826"/>
                </a:cubicBezTo>
                <a:cubicBezTo>
                  <a:pt x="34960" y="26773"/>
                  <a:pt x="34913" y="26751"/>
                  <a:pt x="34865" y="26751"/>
                </a:cubicBezTo>
                <a:cubicBezTo>
                  <a:pt x="34788" y="26751"/>
                  <a:pt x="34709" y="26810"/>
                  <a:pt x="34709" y="26896"/>
                </a:cubicBezTo>
                <a:cubicBezTo>
                  <a:pt x="35471" y="28975"/>
                  <a:pt x="33461" y="30708"/>
                  <a:pt x="31659" y="31609"/>
                </a:cubicBezTo>
                <a:cubicBezTo>
                  <a:pt x="31798" y="31401"/>
                  <a:pt x="31936" y="31193"/>
                  <a:pt x="32005" y="30916"/>
                </a:cubicBezTo>
                <a:cubicBezTo>
                  <a:pt x="32075" y="30847"/>
                  <a:pt x="32144" y="30777"/>
                  <a:pt x="32144" y="30708"/>
                </a:cubicBezTo>
                <a:cubicBezTo>
                  <a:pt x="32144" y="30639"/>
                  <a:pt x="32144" y="30639"/>
                  <a:pt x="32144" y="30569"/>
                </a:cubicBezTo>
                <a:cubicBezTo>
                  <a:pt x="33738" y="29460"/>
                  <a:pt x="34640" y="27519"/>
                  <a:pt x="34501" y="25509"/>
                </a:cubicBezTo>
                <a:cubicBezTo>
                  <a:pt x="34501" y="25440"/>
                  <a:pt x="34432" y="25371"/>
                  <a:pt x="34362" y="25371"/>
                </a:cubicBezTo>
                <a:cubicBezTo>
                  <a:pt x="33738" y="25579"/>
                  <a:pt x="33184" y="25994"/>
                  <a:pt x="32907" y="26549"/>
                </a:cubicBezTo>
                <a:cubicBezTo>
                  <a:pt x="32907" y="25856"/>
                  <a:pt x="32907" y="25163"/>
                  <a:pt x="32907" y="24469"/>
                </a:cubicBezTo>
                <a:cubicBezTo>
                  <a:pt x="32907" y="24400"/>
                  <a:pt x="32768" y="24331"/>
                  <a:pt x="32699" y="24331"/>
                </a:cubicBezTo>
                <a:cubicBezTo>
                  <a:pt x="31728" y="24677"/>
                  <a:pt x="31035" y="25509"/>
                  <a:pt x="30827" y="26549"/>
                </a:cubicBezTo>
                <a:cubicBezTo>
                  <a:pt x="30611" y="26170"/>
                  <a:pt x="29844" y="25072"/>
                  <a:pt x="29321" y="25072"/>
                </a:cubicBezTo>
                <a:cubicBezTo>
                  <a:pt x="29174" y="25072"/>
                  <a:pt x="29047" y="25158"/>
                  <a:pt x="28955" y="25371"/>
                </a:cubicBezTo>
                <a:cubicBezTo>
                  <a:pt x="28886" y="25163"/>
                  <a:pt x="28886" y="25024"/>
                  <a:pt x="28886" y="24885"/>
                </a:cubicBezTo>
                <a:cubicBezTo>
                  <a:pt x="28886" y="24751"/>
                  <a:pt x="28799" y="24675"/>
                  <a:pt x="28719" y="24675"/>
                </a:cubicBezTo>
                <a:cubicBezTo>
                  <a:pt x="28675" y="24675"/>
                  <a:pt x="28633" y="24698"/>
                  <a:pt x="28609" y="24747"/>
                </a:cubicBezTo>
                <a:cubicBezTo>
                  <a:pt x="27223" y="25925"/>
                  <a:pt x="27292" y="29807"/>
                  <a:pt x="28955" y="30916"/>
                </a:cubicBezTo>
                <a:cubicBezTo>
                  <a:pt x="28262" y="30777"/>
                  <a:pt x="27569" y="30362"/>
                  <a:pt x="27015" y="29807"/>
                </a:cubicBezTo>
                <a:cubicBezTo>
                  <a:pt x="26668" y="29460"/>
                  <a:pt x="26391" y="28975"/>
                  <a:pt x="26391" y="28421"/>
                </a:cubicBezTo>
                <a:cubicBezTo>
                  <a:pt x="26391" y="27866"/>
                  <a:pt x="26599" y="27312"/>
                  <a:pt x="26945" y="26826"/>
                </a:cubicBezTo>
                <a:cubicBezTo>
                  <a:pt x="26945" y="26757"/>
                  <a:pt x="26945" y="26688"/>
                  <a:pt x="26807" y="26688"/>
                </a:cubicBezTo>
                <a:cubicBezTo>
                  <a:pt x="25975" y="27381"/>
                  <a:pt x="25767" y="28559"/>
                  <a:pt x="26391" y="29530"/>
                </a:cubicBezTo>
                <a:cubicBezTo>
                  <a:pt x="27015" y="30500"/>
                  <a:pt x="28054" y="31124"/>
                  <a:pt x="29233" y="31193"/>
                </a:cubicBezTo>
                <a:lnTo>
                  <a:pt x="29302" y="31193"/>
                </a:lnTo>
                <a:lnTo>
                  <a:pt x="29649" y="31263"/>
                </a:lnTo>
                <a:cubicBezTo>
                  <a:pt x="29718" y="31679"/>
                  <a:pt x="29787" y="32094"/>
                  <a:pt x="29857" y="32510"/>
                </a:cubicBezTo>
                <a:cubicBezTo>
                  <a:pt x="29857" y="32625"/>
                  <a:pt x="29941" y="32676"/>
                  <a:pt x="30028" y="32676"/>
                </a:cubicBezTo>
                <a:cubicBezTo>
                  <a:pt x="30099" y="32676"/>
                  <a:pt x="30172" y="32642"/>
                  <a:pt x="30203" y="32580"/>
                </a:cubicBezTo>
                <a:cubicBezTo>
                  <a:pt x="30273" y="32580"/>
                  <a:pt x="30273" y="32510"/>
                  <a:pt x="30342" y="32510"/>
                </a:cubicBezTo>
                <a:cubicBezTo>
                  <a:pt x="29995" y="35630"/>
                  <a:pt x="29441" y="38680"/>
                  <a:pt x="28609" y="41591"/>
                </a:cubicBezTo>
                <a:cubicBezTo>
                  <a:pt x="28748" y="40482"/>
                  <a:pt x="28748" y="39304"/>
                  <a:pt x="28609" y="38125"/>
                </a:cubicBezTo>
                <a:cubicBezTo>
                  <a:pt x="28193" y="35560"/>
                  <a:pt x="25905" y="34451"/>
                  <a:pt x="24727" y="32233"/>
                </a:cubicBezTo>
                <a:cubicBezTo>
                  <a:pt x="24701" y="32180"/>
                  <a:pt x="24654" y="32158"/>
                  <a:pt x="24610" y="32158"/>
                </a:cubicBezTo>
                <a:cubicBezTo>
                  <a:pt x="24539" y="32158"/>
                  <a:pt x="24476" y="32217"/>
                  <a:pt x="24519" y="32302"/>
                </a:cubicBezTo>
                <a:cubicBezTo>
                  <a:pt x="25143" y="34798"/>
                  <a:pt x="24866" y="37363"/>
                  <a:pt x="25143" y="39927"/>
                </a:cubicBezTo>
                <a:cubicBezTo>
                  <a:pt x="25490" y="42631"/>
                  <a:pt x="26807" y="44710"/>
                  <a:pt x="26321" y="47553"/>
                </a:cubicBezTo>
                <a:cubicBezTo>
                  <a:pt x="26044" y="48246"/>
                  <a:pt x="25698" y="48870"/>
                  <a:pt x="25351" y="49493"/>
                </a:cubicBezTo>
                <a:cubicBezTo>
                  <a:pt x="24173" y="50811"/>
                  <a:pt x="23202" y="52266"/>
                  <a:pt x="22301" y="53791"/>
                </a:cubicBezTo>
                <a:cubicBezTo>
                  <a:pt x="22093" y="51850"/>
                  <a:pt x="21885" y="49840"/>
                  <a:pt x="21677" y="47899"/>
                </a:cubicBezTo>
                <a:cubicBezTo>
                  <a:pt x="22301" y="46998"/>
                  <a:pt x="22578" y="45958"/>
                  <a:pt x="22370" y="44918"/>
                </a:cubicBezTo>
                <a:cubicBezTo>
                  <a:pt x="22370" y="44837"/>
                  <a:pt x="22323" y="44804"/>
                  <a:pt x="22269" y="44804"/>
                </a:cubicBezTo>
                <a:cubicBezTo>
                  <a:pt x="22232" y="44804"/>
                  <a:pt x="22191" y="44820"/>
                  <a:pt x="22162" y="44849"/>
                </a:cubicBezTo>
                <a:cubicBezTo>
                  <a:pt x="21885" y="45057"/>
                  <a:pt x="21608" y="45334"/>
                  <a:pt x="21469" y="45681"/>
                </a:cubicBezTo>
                <a:cubicBezTo>
                  <a:pt x="21261" y="43255"/>
                  <a:pt x="21123" y="40898"/>
                  <a:pt x="21053" y="38472"/>
                </a:cubicBezTo>
                <a:lnTo>
                  <a:pt x="21053" y="36739"/>
                </a:lnTo>
                <a:cubicBezTo>
                  <a:pt x="21885" y="35907"/>
                  <a:pt x="22301" y="34729"/>
                  <a:pt x="22232" y="33550"/>
                </a:cubicBezTo>
                <a:cubicBezTo>
                  <a:pt x="22232" y="33449"/>
                  <a:pt x="22157" y="33384"/>
                  <a:pt x="22063" y="33384"/>
                </a:cubicBezTo>
                <a:cubicBezTo>
                  <a:pt x="22029" y="33384"/>
                  <a:pt x="21991" y="33393"/>
                  <a:pt x="21954" y="33412"/>
                </a:cubicBezTo>
                <a:cubicBezTo>
                  <a:pt x="21538" y="33827"/>
                  <a:pt x="21192" y="34382"/>
                  <a:pt x="21053" y="34937"/>
                </a:cubicBezTo>
                <a:cubicBezTo>
                  <a:pt x="21053" y="34174"/>
                  <a:pt x="21053" y="33412"/>
                  <a:pt x="21123" y="32580"/>
                </a:cubicBezTo>
                <a:cubicBezTo>
                  <a:pt x="21330" y="28074"/>
                  <a:pt x="23618" y="23846"/>
                  <a:pt x="26113" y="20172"/>
                </a:cubicBezTo>
                <a:cubicBezTo>
                  <a:pt x="27985" y="17330"/>
                  <a:pt x="30550" y="15042"/>
                  <a:pt x="31798" y="11853"/>
                </a:cubicBezTo>
                <a:lnTo>
                  <a:pt x="31798" y="11853"/>
                </a:lnTo>
                <a:cubicBezTo>
                  <a:pt x="31867" y="12339"/>
                  <a:pt x="31798" y="12893"/>
                  <a:pt x="31590" y="13378"/>
                </a:cubicBezTo>
                <a:cubicBezTo>
                  <a:pt x="31451" y="13933"/>
                  <a:pt x="31243" y="14557"/>
                  <a:pt x="31035" y="15111"/>
                </a:cubicBezTo>
                <a:cubicBezTo>
                  <a:pt x="30411" y="16775"/>
                  <a:pt x="29579" y="18439"/>
                  <a:pt x="28609" y="19964"/>
                </a:cubicBezTo>
                <a:cubicBezTo>
                  <a:pt x="27015" y="22529"/>
                  <a:pt x="24588" y="24469"/>
                  <a:pt x="22717" y="26896"/>
                </a:cubicBezTo>
                <a:cubicBezTo>
                  <a:pt x="22668" y="26945"/>
                  <a:pt x="22723" y="26994"/>
                  <a:pt x="22784" y="26994"/>
                </a:cubicBezTo>
                <a:cubicBezTo>
                  <a:pt x="22809" y="26994"/>
                  <a:pt x="22835" y="26985"/>
                  <a:pt x="22855" y="26965"/>
                </a:cubicBezTo>
                <a:cubicBezTo>
                  <a:pt x="27500" y="22529"/>
                  <a:pt x="31798" y="17330"/>
                  <a:pt x="32283" y="10675"/>
                </a:cubicBezTo>
                <a:cubicBezTo>
                  <a:pt x="32283" y="10574"/>
                  <a:pt x="32208" y="10509"/>
                  <a:pt x="32141" y="10509"/>
                </a:cubicBezTo>
                <a:cubicBezTo>
                  <a:pt x="32117" y="10509"/>
                  <a:pt x="32093" y="10518"/>
                  <a:pt x="32075" y="10536"/>
                </a:cubicBezTo>
                <a:cubicBezTo>
                  <a:pt x="29926" y="13101"/>
                  <a:pt x="27223" y="15111"/>
                  <a:pt x="25212" y="17746"/>
                </a:cubicBezTo>
                <a:cubicBezTo>
                  <a:pt x="23271" y="20449"/>
                  <a:pt x="22093" y="23638"/>
                  <a:pt x="21816" y="26965"/>
                </a:cubicBezTo>
                <a:cubicBezTo>
                  <a:pt x="21816" y="27034"/>
                  <a:pt x="21816" y="27034"/>
                  <a:pt x="21885" y="27034"/>
                </a:cubicBezTo>
                <a:cubicBezTo>
                  <a:pt x="21677" y="27727"/>
                  <a:pt x="21469" y="28351"/>
                  <a:pt x="21261" y="29044"/>
                </a:cubicBezTo>
                <a:cubicBezTo>
                  <a:pt x="21608" y="25024"/>
                  <a:pt x="22162" y="21004"/>
                  <a:pt x="22648" y="16914"/>
                </a:cubicBezTo>
                <a:cubicBezTo>
                  <a:pt x="23271" y="16221"/>
                  <a:pt x="23757" y="15319"/>
                  <a:pt x="23895" y="14349"/>
                </a:cubicBezTo>
                <a:cubicBezTo>
                  <a:pt x="23895" y="14210"/>
                  <a:pt x="23757" y="14210"/>
                  <a:pt x="23687" y="14210"/>
                </a:cubicBezTo>
                <a:cubicBezTo>
                  <a:pt x="23341" y="14418"/>
                  <a:pt x="23063" y="14696"/>
                  <a:pt x="22855" y="15042"/>
                </a:cubicBezTo>
                <a:cubicBezTo>
                  <a:pt x="22925" y="14002"/>
                  <a:pt x="23063" y="12963"/>
                  <a:pt x="23133" y="11923"/>
                </a:cubicBezTo>
                <a:cubicBezTo>
                  <a:pt x="23202" y="11923"/>
                  <a:pt x="23202" y="11853"/>
                  <a:pt x="23202" y="11784"/>
                </a:cubicBezTo>
                <a:cubicBezTo>
                  <a:pt x="23202" y="11784"/>
                  <a:pt x="23202" y="11715"/>
                  <a:pt x="23202" y="11646"/>
                </a:cubicBezTo>
                <a:lnTo>
                  <a:pt x="23202" y="11368"/>
                </a:lnTo>
                <a:cubicBezTo>
                  <a:pt x="24103" y="11022"/>
                  <a:pt x="24796" y="10328"/>
                  <a:pt x="25074" y="9358"/>
                </a:cubicBezTo>
                <a:cubicBezTo>
                  <a:pt x="25074" y="9358"/>
                  <a:pt x="25143" y="9358"/>
                  <a:pt x="25212" y="9289"/>
                </a:cubicBezTo>
                <a:cubicBezTo>
                  <a:pt x="25821" y="9750"/>
                  <a:pt x="26499" y="9907"/>
                  <a:pt x="27208" y="9907"/>
                </a:cubicBezTo>
                <a:cubicBezTo>
                  <a:pt x="28713" y="9907"/>
                  <a:pt x="30358" y="9202"/>
                  <a:pt x="31778" y="9202"/>
                </a:cubicBezTo>
                <a:cubicBezTo>
                  <a:pt x="31902" y="9202"/>
                  <a:pt x="32024" y="9208"/>
                  <a:pt x="32144" y="9219"/>
                </a:cubicBezTo>
                <a:cubicBezTo>
                  <a:pt x="32283" y="9219"/>
                  <a:pt x="32352" y="9081"/>
                  <a:pt x="32352" y="9011"/>
                </a:cubicBezTo>
                <a:cubicBezTo>
                  <a:pt x="32097" y="7734"/>
                  <a:pt x="30841" y="7339"/>
                  <a:pt x="29669" y="7339"/>
                </a:cubicBezTo>
                <a:cubicBezTo>
                  <a:pt x="29569" y="7339"/>
                  <a:pt x="29470" y="7342"/>
                  <a:pt x="29371" y="7348"/>
                </a:cubicBezTo>
                <a:cubicBezTo>
                  <a:pt x="30411" y="6447"/>
                  <a:pt x="31243" y="5268"/>
                  <a:pt x="31798" y="4020"/>
                </a:cubicBezTo>
                <a:cubicBezTo>
                  <a:pt x="31867" y="3882"/>
                  <a:pt x="31798" y="3743"/>
                  <a:pt x="31659" y="3743"/>
                </a:cubicBezTo>
                <a:cubicBezTo>
                  <a:pt x="31332" y="3724"/>
                  <a:pt x="30995" y="3705"/>
                  <a:pt x="30658" y="3705"/>
                </a:cubicBezTo>
                <a:cubicBezTo>
                  <a:pt x="29782" y="3705"/>
                  <a:pt x="28914" y="3835"/>
                  <a:pt x="28262" y="4436"/>
                </a:cubicBezTo>
                <a:cubicBezTo>
                  <a:pt x="28470" y="3605"/>
                  <a:pt x="28540" y="2773"/>
                  <a:pt x="28401" y="1941"/>
                </a:cubicBezTo>
                <a:cubicBezTo>
                  <a:pt x="28401" y="1872"/>
                  <a:pt x="28262" y="1872"/>
                  <a:pt x="28262" y="1872"/>
                </a:cubicBezTo>
                <a:lnTo>
                  <a:pt x="28054" y="2010"/>
                </a:lnTo>
                <a:cubicBezTo>
                  <a:pt x="28124" y="1594"/>
                  <a:pt x="28401" y="1525"/>
                  <a:pt x="28332" y="1178"/>
                </a:cubicBezTo>
                <a:cubicBezTo>
                  <a:pt x="28332" y="1109"/>
                  <a:pt x="28332" y="1040"/>
                  <a:pt x="28262" y="1040"/>
                </a:cubicBezTo>
                <a:cubicBezTo>
                  <a:pt x="28048" y="989"/>
                  <a:pt x="27845" y="965"/>
                  <a:pt x="27654" y="965"/>
                </a:cubicBezTo>
                <a:cubicBezTo>
                  <a:pt x="26547" y="965"/>
                  <a:pt x="25814" y="1768"/>
                  <a:pt x="25282" y="2773"/>
                </a:cubicBezTo>
                <a:cubicBezTo>
                  <a:pt x="25212" y="1872"/>
                  <a:pt x="24935" y="1040"/>
                  <a:pt x="24796" y="139"/>
                </a:cubicBezTo>
                <a:cubicBezTo>
                  <a:pt x="24796" y="69"/>
                  <a:pt x="24658" y="0"/>
                  <a:pt x="24588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17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 noChangeArrowheads="1"/>
          </p:cNvSpPr>
          <p:nvPr/>
        </p:nvSpPr>
        <p:spPr>
          <a:xfrm>
            <a:off x="152400" y="152400"/>
            <a:ext cx="8991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00" b="1" dirty="0" smtClean="0">
                <a:solidFill>
                  <a:srgbClr val="C0000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TẬP: THỰC HÀNH ĐỌC</a:t>
            </a:r>
            <a:endParaRPr lang="en-US" altLang="en-US" sz="3600" b="1" dirty="0">
              <a:solidFill>
                <a:srgbClr val="C00000"/>
              </a:solidFill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 bwMode="auto">
          <a:xfrm>
            <a:off x="838200" y="1752600"/>
            <a:ext cx="7391400" cy="1811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3200" b="1" dirty="0" smtClean="0">
              <a:solidFill>
                <a:srgbClr val="0070C0"/>
              </a:solidFill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”? </a:t>
            </a:r>
            <a:endParaRPr lang="en-US" altLang="en-US" sz="3200" b="1" dirty="0">
              <a:solidFill>
                <a:srgbClr val="0070C0"/>
              </a:solidFill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图片 41" descr="未标题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5562600"/>
            <a:ext cx="91503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65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155" r="6544" b="13266"/>
          <a:stretch>
            <a:fillRect/>
          </a:stretch>
        </p:blipFill>
        <p:spPr bwMode="auto">
          <a:xfrm>
            <a:off x="457200" y="381000"/>
            <a:ext cx="8610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 noChangeArrowheads="1"/>
          </p:cNvSpPr>
          <p:nvPr/>
        </p:nvSpPr>
        <p:spPr>
          <a:xfrm>
            <a:off x="115410" y="38100"/>
            <a:ext cx="8991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CỐ, MỞ RỘNG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22098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459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Text Box 17"/>
          <p:cNvSpPr txBox="1">
            <a:spLocks noChangeArrowheads="1"/>
          </p:cNvSpPr>
          <p:nvPr/>
        </p:nvSpPr>
        <p:spPr bwMode="auto">
          <a:xfrm>
            <a:off x="2422525" y="304800"/>
            <a:ext cx="3444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vi-VN" sz="2600">
              <a:solidFill>
                <a:schemeClr val="bg1"/>
              </a:solidFill>
            </a:endParaRPr>
          </a:p>
        </p:txBody>
      </p:sp>
      <p:sp>
        <p:nvSpPr>
          <p:cNvPr id="23565" name="Text Box 19"/>
          <p:cNvSpPr txBox="1">
            <a:spLocks noChangeArrowheads="1"/>
          </p:cNvSpPr>
          <p:nvPr/>
        </p:nvSpPr>
        <p:spPr bwMode="auto">
          <a:xfrm>
            <a:off x="2743200" y="2667000"/>
            <a:ext cx="6172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600">
              <a:solidFill>
                <a:schemeClr val="bg1"/>
              </a:solidFill>
            </a:endParaRPr>
          </a:p>
        </p:txBody>
      </p:sp>
      <p:sp>
        <p:nvSpPr>
          <p:cNvPr id="23" name="WordArt 21"/>
          <p:cNvSpPr>
            <a:spLocks noChangeArrowheads="1" noChangeShapeType="1" noTextEdit="1"/>
          </p:cNvSpPr>
          <p:nvPr/>
        </p:nvSpPr>
        <p:spPr bwMode="auto">
          <a:xfrm>
            <a:off x="533403" y="1484745"/>
            <a:ext cx="7655647" cy="3352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5269"/>
              </a:avLst>
            </a:prstTxWarp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ngó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84309" y="5791200"/>
            <a:ext cx="452239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BÙI MẠNH NHỊ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20134"/>
            <a:ext cx="3811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ĐỌC MỞ RỘNG THEO THỂ LOẠI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15" y="914400"/>
            <a:ext cx="4478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Về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bài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dao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  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866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925" y="1889125"/>
            <a:ext cx="5337175" cy="3489325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2339975" y="2355850"/>
            <a:ext cx="1782763" cy="116046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353" y="2153508"/>
              <a:ext cx="909952" cy="19059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" name="组合 11"/>
          <p:cNvGrpSpPr>
            <a:grpSpLocks/>
          </p:cNvGrpSpPr>
          <p:nvPr/>
        </p:nvGrpSpPr>
        <p:grpSpPr bwMode="auto">
          <a:xfrm>
            <a:off x="3819525" y="5237163"/>
            <a:ext cx="1346200" cy="877887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369" y="4251831"/>
              <a:ext cx="687546" cy="143972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5" name="组合 14"/>
          <p:cNvGrpSpPr>
            <a:grpSpLocks/>
          </p:cNvGrpSpPr>
          <p:nvPr/>
        </p:nvGrpSpPr>
        <p:grpSpPr bwMode="auto">
          <a:xfrm>
            <a:off x="6249988" y="4613275"/>
            <a:ext cx="422275" cy="1027113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3879" y="3856793"/>
              <a:ext cx="392787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6" name="组合 17"/>
          <p:cNvGrpSpPr>
            <a:grpSpLocks/>
          </p:cNvGrpSpPr>
          <p:nvPr/>
        </p:nvGrpSpPr>
        <p:grpSpPr bwMode="auto">
          <a:xfrm>
            <a:off x="6405563" y="5419725"/>
            <a:ext cx="712787" cy="46831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427" y="4215919"/>
              <a:ext cx="363379" cy="7608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9" name="组合 20"/>
          <p:cNvGrpSpPr>
            <a:grpSpLocks/>
          </p:cNvGrpSpPr>
          <p:nvPr/>
        </p:nvGrpSpPr>
        <p:grpSpPr bwMode="auto">
          <a:xfrm>
            <a:off x="5118100" y="2817813"/>
            <a:ext cx="422275" cy="1027112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7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1" y="2503770"/>
              <a:ext cx="392787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2" name="组合 23"/>
          <p:cNvGrpSpPr>
            <a:grpSpLocks/>
          </p:cNvGrpSpPr>
          <p:nvPr/>
        </p:nvGrpSpPr>
        <p:grpSpPr bwMode="auto">
          <a:xfrm>
            <a:off x="5338763" y="3543300"/>
            <a:ext cx="727075" cy="46831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016" y="2846820"/>
              <a:ext cx="371083" cy="77273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5" name="组合 26"/>
          <p:cNvGrpSpPr>
            <a:grpSpLocks/>
          </p:cNvGrpSpPr>
          <p:nvPr/>
        </p:nvGrpSpPr>
        <p:grpSpPr bwMode="auto">
          <a:xfrm>
            <a:off x="7588250" y="1666875"/>
            <a:ext cx="422275" cy="1027113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255" y="1605571"/>
              <a:ext cx="392787" cy="9369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8" name="组合 29"/>
          <p:cNvGrpSpPr>
            <a:grpSpLocks/>
          </p:cNvGrpSpPr>
          <p:nvPr/>
        </p:nvGrpSpPr>
        <p:grpSpPr bwMode="auto">
          <a:xfrm>
            <a:off x="7119938" y="1658938"/>
            <a:ext cx="350837" cy="968375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2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581" y="1627728"/>
              <a:ext cx="370298" cy="7617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1" name="组合 32"/>
          <p:cNvGrpSpPr>
            <a:grpSpLocks/>
          </p:cNvGrpSpPr>
          <p:nvPr/>
        </p:nvGrpSpPr>
        <p:grpSpPr bwMode="auto">
          <a:xfrm>
            <a:off x="7632700" y="2389188"/>
            <a:ext cx="2038350" cy="1398587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4227" y="2266748"/>
              <a:ext cx="1039817" cy="22977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4" name="组合 35"/>
          <p:cNvGrpSpPr>
            <a:grpSpLocks/>
          </p:cNvGrpSpPr>
          <p:nvPr/>
        </p:nvGrpSpPr>
        <p:grpSpPr bwMode="auto">
          <a:xfrm rot="2799594" flipH="1">
            <a:off x="5026819" y="386557"/>
            <a:ext cx="1398587" cy="203835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1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28583" y="-2130665"/>
              <a:ext cx="1252488" cy="22858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7" name="组合 4"/>
          <p:cNvGrpSpPr>
            <a:grpSpLocks/>
          </p:cNvGrpSpPr>
          <p:nvPr/>
        </p:nvGrpSpPr>
        <p:grpSpPr bwMode="auto">
          <a:xfrm>
            <a:off x="-598488" y="-104775"/>
            <a:ext cx="5211763" cy="6410325"/>
            <a:chOff x="1001374" y="-370703"/>
            <a:chExt cx="6695744" cy="6175701"/>
          </a:xfrm>
        </p:grpSpPr>
        <p:pic>
          <p:nvPicPr>
            <p:cNvPr id="57362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" r="4333" b="1430"/>
            <a:stretch>
              <a:fillRect/>
            </a:stretch>
          </p:blipFill>
          <p:spPr bwMode="auto"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椭圆 6"/>
            <p:cNvSpPr/>
            <p:nvPr/>
          </p:nvSpPr>
          <p:spPr>
            <a:xfrm>
              <a:off x="2516738" y="894108"/>
              <a:ext cx="3648701" cy="3649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606425"/>
            <a:ext cx="2247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270250"/>
            <a:ext cx="1125537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885825" y="412750"/>
            <a:ext cx="51657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44" name="Rectangle 4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925513" y="2533650"/>
            <a:ext cx="1979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汉仪白棋体简"/>
                <a:cs typeface="Times New Roman" panose="02020603050405020304" pitchFamily="18" charset="0"/>
              </a:rPr>
              <a:t>1.Tác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白棋体简"/>
                <a:cs typeface="Times New Roman" panose="02020603050405020304" pitchFamily="18" charset="0"/>
              </a:rPr>
              <a:t>giả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汉仪白棋体简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53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76116" y="346297"/>
            <a:ext cx="3829494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257800" y="4925882"/>
            <a:ext cx="411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 err="1" smtClean="0"/>
              <a:t>Bùi</a:t>
            </a:r>
            <a:r>
              <a:rPr lang="en-US" sz="3200" dirty="0" smtClean="0"/>
              <a:t> </a:t>
            </a:r>
            <a:r>
              <a:rPr lang="en-US" sz="3200" dirty="0" err="1"/>
              <a:t>Mạnh</a:t>
            </a:r>
            <a:r>
              <a:rPr lang="en-US" sz="3200" dirty="0"/>
              <a:t> </a:t>
            </a:r>
            <a:r>
              <a:rPr lang="en-US" sz="3200" dirty="0" err="1"/>
              <a:t>Nhị</a:t>
            </a:r>
            <a:r>
              <a:rPr lang="en-US" sz="3200" dirty="0"/>
              <a:t> (1955)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55575" y="533400"/>
            <a:ext cx="58689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effectLst/>
                <a:cs typeface="Times New Roman" pitchFamily="18" charset="0"/>
              </a:rPr>
              <a:t>- </a:t>
            </a:r>
            <a:r>
              <a:rPr lang="en-US" sz="3200" dirty="0" err="1" smtClean="0"/>
              <a:t>Quê</a:t>
            </a:r>
            <a:r>
              <a:rPr lang="en-US" sz="3200" dirty="0" smtClean="0"/>
              <a:t> </a:t>
            </a:r>
            <a:r>
              <a:rPr lang="en-US" sz="3200" dirty="0" err="1"/>
              <a:t>quán</a:t>
            </a:r>
            <a:r>
              <a:rPr lang="en-US" sz="3200" dirty="0"/>
              <a:t>: </a:t>
            </a:r>
            <a:r>
              <a:rPr lang="en-US" sz="3200" dirty="0" err="1"/>
              <a:t>Xã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Lợi</a:t>
            </a:r>
            <a:r>
              <a:rPr lang="en-US" sz="3200" dirty="0"/>
              <a:t>, </a:t>
            </a:r>
            <a:r>
              <a:rPr lang="en-US" sz="3200" dirty="0" err="1"/>
              <a:t>huyện</a:t>
            </a:r>
            <a:r>
              <a:rPr lang="en-US" sz="3200" dirty="0"/>
              <a:t> </a:t>
            </a:r>
            <a:r>
              <a:rPr lang="en-US" sz="3200" dirty="0" err="1"/>
              <a:t>Vụ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r>
              <a:rPr lang="en-US" sz="3200" dirty="0"/>
              <a:t>, </a:t>
            </a:r>
            <a:r>
              <a:rPr lang="en-US" sz="3200" dirty="0" err="1"/>
              <a:t>tỉnh</a:t>
            </a:r>
            <a:r>
              <a:rPr lang="en-US" sz="3200" dirty="0"/>
              <a:t> Nam </a:t>
            </a:r>
            <a:r>
              <a:rPr lang="en-US" sz="3200" dirty="0" err="1"/>
              <a:t>Định</a:t>
            </a:r>
            <a:endParaRPr lang="en-US" sz="3200" dirty="0"/>
          </a:p>
          <a:p>
            <a:pPr eaLnBrk="1" hangingPunct="1">
              <a:buFont typeface="Wingdings" pitchFamily="2" charset="2"/>
              <a:buChar char="•"/>
            </a:pPr>
            <a:endParaRPr lang="en-US" sz="3200" dirty="0">
              <a:effectLst/>
              <a:cs typeface="Times New Roman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55575" y="2057400"/>
            <a:ext cx="57118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sz="3200" dirty="0">
                <a:effectLst/>
                <a:cs typeface="Times New Roman" pitchFamily="18" charset="0"/>
              </a:rPr>
              <a:t>- </a:t>
            </a:r>
            <a:r>
              <a:rPr lang="en-US" sz="3200" dirty="0" err="1" smtClean="0"/>
              <a:t>Danh</a:t>
            </a:r>
            <a:r>
              <a:rPr lang="en-US" sz="3200" dirty="0" smtClean="0"/>
              <a:t> </a:t>
            </a:r>
            <a:r>
              <a:rPr lang="en-US" sz="3200" dirty="0" err="1"/>
              <a:t>hiệu</a:t>
            </a:r>
            <a:r>
              <a:rPr lang="en-US" sz="3200" dirty="0"/>
              <a:t> </a:t>
            </a:r>
            <a:r>
              <a:rPr lang="en-US" sz="3200" dirty="0" err="1"/>
              <a:t>giải</a:t>
            </a:r>
            <a:r>
              <a:rPr lang="en-US" sz="3200" dirty="0"/>
              <a:t> </a:t>
            </a:r>
            <a:r>
              <a:rPr lang="en-US" sz="3200" dirty="0" err="1"/>
              <a:t>thưởng</a:t>
            </a:r>
            <a:r>
              <a:rPr lang="en-US" sz="3200" dirty="0"/>
              <a:t>, </a:t>
            </a:r>
            <a:r>
              <a:rPr lang="en-US" sz="3200" dirty="0" err="1"/>
              <a:t>huân</a:t>
            </a:r>
            <a:r>
              <a:rPr lang="en-US" sz="3200" dirty="0"/>
              <a:t> </a:t>
            </a:r>
            <a:r>
              <a:rPr lang="en-US" sz="3200" dirty="0" err="1"/>
              <a:t>huy</a:t>
            </a:r>
            <a:r>
              <a:rPr lang="en-US" sz="3200" dirty="0"/>
              <a:t> </a:t>
            </a:r>
            <a:r>
              <a:rPr lang="en-US" sz="3200" dirty="0" err="1"/>
              <a:t>chương</a:t>
            </a:r>
            <a:r>
              <a:rPr lang="en-US" sz="3200" dirty="0"/>
              <a:t>: 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11138" y="3540125"/>
            <a:ext cx="54467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/>
              <a:t>+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giáo</a:t>
            </a:r>
            <a:r>
              <a:rPr lang="en-US" sz="3200" dirty="0"/>
              <a:t> </a:t>
            </a:r>
            <a:r>
              <a:rPr lang="en-US" sz="3200" dirty="0" err="1"/>
              <a:t>Ưu</a:t>
            </a:r>
            <a:r>
              <a:rPr lang="en-US" sz="3200" dirty="0"/>
              <a:t> </a:t>
            </a:r>
            <a:r>
              <a:rPr lang="en-US" sz="3200" dirty="0" err="1"/>
              <a:t>tú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+ </a:t>
            </a:r>
            <a:r>
              <a:rPr lang="en-US" sz="3200" dirty="0" err="1"/>
              <a:t>Huân</a:t>
            </a:r>
            <a:r>
              <a:rPr lang="en-US" sz="3200" dirty="0"/>
              <a:t> </a:t>
            </a:r>
            <a:r>
              <a:rPr lang="en-US" sz="3200" dirty="0" err="1"/>
              <a:t>chương</a:t>
            </a:r>
            <a:r>
              <a:rPr lang="en-US" sz="3200" dirty="0"/>
              <a:t> Lao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hạng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.</a:t>
            </a:r>
          </a:p>
        </p:txBody>
      </p:sp>
      <p:sp>
        <p:nvSpPr>
          <p:cNvPr id="20" name="Rectangle 1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867400" y="25400"/>
            <a:ext cx="1979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汉仪白棋体简"/>
                <a:cs typeface="Times New Roman" panose="02020603050405020304" pitchFamily="18" charset="0"/>
              </a:rPr>
              <a:t>1.Tác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白棋体简"/>
                <a:cs typeface="Times New Roman" panose="02020603050405020304" pitchFamily="18" charset="0"/>
              </a:rPr>
              <a:t>giả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汉仪白棋体简"/>
              <a:cs typeface="Times New Roman" panose="02020603050405020304" pitchFamily="18" charset="0"/>
            </a:endParaRPr>
          </a:p>
        </p:txBody>
      </p:sp>
      <p:pic>
        <p:nvPicPr>
          <p:cNvPr id="1026" name="Picture 2" descr="PGS-TSKHBuiManhN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763" y="1143000"/>
            <a:ext cx="3369655" cy="378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41" descr="未标题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5562600"/>
            <a:ext cx="91503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94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256924" y="736690"/>
            <a:ext cx="474179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PTBĐ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NXB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Nam, 2012.</a:t>
            </a:r>
          </a:p>
        </p:txBody>
      </p:sp>
      <p:sp>
        <p:nvSpPr>
          <p:cNvPr id="3" name="Rectangle 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492558" y="231081"/>
            <a:ext cx="2519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白棋体简"/>
                <a:cs typeface="Times New Roman" panose="02020603050405020304" pitchFamily="18" charset="0"/>
              </a:rPr>
              <a:t>2.Tác </a:t>
            </a:r>
            <a:r>
              <a:rPr lang="en-US" altLang="zh-C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白棋体简"/>
                <a:cs typeface="Times New Roman" panose="02020603050405020304" pitchFamily="18" charset="0"/>
              </a:rPr>
              <a:t>phẩm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汉仪白棋体简"/>
              <a:cs typeface="Times New Roman" panose="02020603050405020304" pitchFamily="18" charset="0"/>
            </a:endParaRPr>
          </a:p>
        </p:txBody>
      </p:sp>
      <p:sp>
        <p:nvSpPr>
          <p:cNvPr id="4" name="任意多边形 7"/>
          <p:cNvSpPr/>
          <p:nvPr/>
        </p:nvSpPr>
        <p:spPr>
          <a:xfrm rot="18599350" flipH="1">
            <a:off x="3618002" y="1662949"/>
            <a:ext cx="5337175" cy="3489325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5" name="组合 11"/>
          <p:cNvGrpSpPr>
            <a:grpSpLocks/>
          </p:cNvGrpSpPr>
          <p:nvPr/>
        </p:nvGrpSpPr>
        <p:grpSpPr bwMode="auto">
          <a:xfrm>
            <a:off x="3819525" y="5237163"/>
            <a:ext cx="1346200" cy="877887"/>
            <a:chOff x="3819583" y="3928190"/>
            <a:chExt cx="1346512" cy="657991"/>
          </a:xfrm>
        </p:grpSpPr>
        <p:sp>
          <p:nvSpPr>
            <p:cNvPr id="6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任意多边形 13"/>
            <p:cNvSpPr/>
            <p:nvPr/>
          </p:nvSpPr>
          <p:spPr>
            <a:xfrm rot="1936906" flipH="1">
              <a:off x="4240369" y="4251831"/>
              <a:ext cx="687546" cy="143972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8" name="组合 14"/>
          <p:cNvGrpSpPr>
            <a:grpSpLocks/>
          </p:cNvGrpSpPr>
          <p:nvPr/>
        </p:nvGrpSpPr>
        <p:grpSpPr bwMode="auto">
          <a:xfrm>
            <a:off x="6249988" y="4613275"/>
            <a:ext cx="422275" cy="1027113"/>
            <a:chOff x="6279231" y="3460069"/>
            <a:chExt cx="422431" cy="770101"/>
          </a:xfrm>
        </p:grpSpPr>
        <p:sp>
          <p:nvSpPr>
            <p:cNvPr id="9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任意多边形 16"/>
            <p:cNvSpPr/>
            <p:nvPr/>
          </p:nvSpPr>
          <p:spPr>
            <a:xfrm rot="6774568" flipH="1">
              <a:off x="6263879" y="3856793"/>
              <a:ext cx="392787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1" name="组合 17"/>
          <p:cNvGrpSpPr>
            <a:grpSpLocks/>
          </p:cNvGrpSpPr>
          <p:nvPr/>
        </p:nvGrpSpPr>
        <p:grpSpPr bwMode="auto">
          <a:xfrm>
            <a:off x="6405563" y="5419725"/>
            <a:ext cx="712787" cy="468313"/>
            <a:chOff x="6405591" y="4064938"/>
            <a:chExt cx="712475" cy="350703"/>
          </a:xfrm>
        </p:grpSpPr>
        <p:sp>
          <p:nvSpPr>
            <p:cNvPr id="12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任意多边形 19"/>
            <p:cNvSpPr/>
            <p:nvPr/>
          </p:nvSpPr>
          <p:spPr>
            <a:xfrm rot="9763353" flipH="1">
              <a:off x="6521427" y="4215919"/>
              <a:ext cx="363379" cy="7608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4" name="组合 20"/>
          <p:cNvGrpSpPr>
            <a:grpSpLocks/>
          </p:cNvGrpSpPr>
          <p:nvPr/>
        </p:nvGrpSpPr>
        <p:grpSpPr bwMode="auto">
          <a:xfrm>
            <a:off x="5118100" y="2817813"/>
            <a:ext cx="422275" cy="1027112"/>
            <a:chOff x="5165781" y="2101095"/>
            <a:chExt cx="422431" cy="770101"/>
          </a:xfrm>
        </p:grpSpPr>
        <p:sp>
          <p:nvSpPr>
            <p:cNvPr id="15" name="任意多边形 21"/>
            <p:cNvSpPr/>
            <p:nvPr/>
          </p:nvSpPr>
          <p:spPr>
            <a:xfrm rot="6250893" flipH="1" flipV="1">
              <a:off x="4991947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任意多边形 22"/>
            <p:cNvSpPr/>
            <p:nvPr/>
          </p:nvSpPr>
          <p:spPr>
            <a:xfrm rot="16695372" flipV="1">
              <a:off x="5166311" y="2503770"/>
              <a:ext cx="392787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7" name="组合 23"/>
          <p:cNvGrpSpPr>
            <a:grpSpLocks/>
          </p:cNvGrpSpPr>
          <p:nvPr/>
        </p:nvGrpSpPr>
        <p:grpSpPr bwMode="auto">
          <a:xfrm>
            <a:off x="5338763" y="3543300"/>
            <a:ext cx="727075" cy="468313"/>
            <a:chOff x="5339322" y="2681574"/>
            <a:chExt cx="726307" cy="350702"/>
          </a:xfrm>
        </p:grpSpPr>
        <p:sp>
          <p:nvSpPr>
            <p:cNvPr id="18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任意多边形 25"/>
            <p:cNvSpPr/>
            <p:nvPr/>
          </p:nvSpPr>
          <p:spPr>
            <a:xfrm rot="19684157" flipV="1">
              <a:off x="5463016" y="2846820"/>
              <a:ext cx="371083" cy="77273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0" name="组合 26"/>
          <p:cNvGrpSpPr>
            <a:grpSpLocks/>
          </p:cNvGrpSpPr>
          <p:nvPr/>
        </p:nvGrpSpPr>
        <p:grpSpPr bwMode="auto">
          <a:xfrm>
            <a:off x="8717640" y="1096168"/>
            <a:ext cx="422275" cy="1027113"/>
            <a:chOff x="7552753" y="1214402"/>
            <a:chExt cx="422431" cy="770101"/>
          </a:xfrm>
        </p:grpSpPr>
        <p:sp>
          <p:nvSpPr>
            <p:cNvPr id="21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任意多边形 28"/>
            <p:cNvSpPr/>
            <p:nvPr/>
          </p:nvSpPr>
          <p:spPr>
            <a:xfrm rot="7776262" flipH="1" flipV="1">
              <a:off x="7530255" y="1605571"/>
              <a:ext cx="392787" cy="9369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3" name="组合 29"/>
          <p:cNvGrpSpPr>
            <a:grpSpLocks/>
          </p:cNvGrpSpPr>
          <p:nvPr/>
        </p:nvGrpSpPr>
        <p:grpSpPr bwMode="auto">
          <a:xfrm>
            <a:off x="8249328" y="1088231"/>
            <a:ext cx="350837" cy="968375"/>
            <a:chOff x="7095304" y="1243722"/>
            <a:chExt cx="350702" cy="726307"/>
          </a:xfrm>
        </p:grpSpPr>
        <p:sp>
          <p:nvSpPr>
            <p:cNvPr id="24" name="任意多边形 30"/>
            <p:cNvSpPr/>
            <p:nvPr/>
          </p:nvSpPr>
          <p:spPr>
            <a:xfrm rot="15231956" flipV="1">
              <a:off x="6907502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任意多边形 31"/>
            <p:cNvSpPr/>
            <p:nvPr/>
          </p:nvSpPr>
          <p:spPr>
            <a:xfrm rot="4787477" flipH="1" flipV="1">
              <a:off x="7100581" y="1627728"/>
              <a:ext cx="370298" cy="7617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9" name="组合 35"/>
          <p:cNvGrpSpPr>
            <a:grpSpLocks/>
          </p:cNvGrpSpPr>
          <p:nvPr/>
        </p:nvGrpSpPr>
        <p:grpSpPr bwMode="auto">
          <a:xfrm rot="2799594" flipH="1">
            <a:off x="6224190" y="188904"/>
            <a:ext cx="1398587" cy="2038350"/>
            <a:chOff x="1403445" y="-3477919"/>
            <a:chExt cx="1048883" cy="2455261"/>
          </a:xfrm>
        </p:grpSpPr>
        <p:sp>
          <p:nvSpPr>
            <p:cNvPr id="30" name="任意多边形 36"/>
            <p:cNvSpPr/>
            <p:nvPr/>
          </p:nvSpPr>
          <p:spPr>
            <a:xfrm rot="5044479" flipH="1">
              <a:off x="700256" y="-2774731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" name="任意多边形 37"/>
            <p:cNvSpPr/>
            <p:nvPr/>
          </p:nvSpPr>
          <p:spPr>
            <a:xfrm rot="16200000">
              <a:off x="1328583" y="-2130665"/>
              <a:ext cx="1252488" cy="22858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3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606425"/>
            <a:ext cx="2247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810" y="2836807"/>
            <a:ext cx="1125537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9908" y="2909399"/>
            <a:ext cx="62429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P1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Từ đầu …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P2: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pPr lvl="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P3: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006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/>
      <p:bldP spid="3" grpId="0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925" y="1889125"/>
            <a:ext cx="5337175" cy="3489325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2339975" y="2355850"/>
            <a:ext cx="1782763" cy="116046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353" y="2153508"/>
              <a:ext cx="909952" cy="19059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" name="组合 11"/>
          <p:cNvGrpSpPr>
            <a:grpSpLocks/>
          </p:cNvGrpSpPr>
          <p:nvPr/>
        </p:nvGrpSpPr>
        <p:grpSpPr bwMode="auto">
          <a:xfrm>
            <a:off x="3819525" y="5237163"/>
            <a:ext cx="1346200" cy="877887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369" y="4251831"/>
              <a:ext cx="687546" cy="143972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5" name="组合 14"/>
          <p:cNvGrpSpPr>
            <a:grpSpLocks/>
          </p:cNvGrpSpPr>
          <p:nvPr/>
        </p:nvGrpSpPr>
        <p:grpSpPr bwMode="auto">
          <a:xfrm>
            <a:off x="6249988" y="4613275"/>
            <a:ext cx="422275" cy="1027113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3879" y="3856793"/>
              <a:ext cx="392787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6" name="组合 17"/>
          <p:cNvGrpSpPr>
            <a:grpSpLocks/>
          </p:cNvGrpSpPr>
          <p:nvPr/>
        </p:nvGrpSpPr>
        <p:grpSpPr bwMode="auto">
          <a:xfrm>
            <a:off x="6405563" y="5419725"/>
            <a:ext cx="712787" cy="46831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427" y="4215919"/>
              <a:ext cx="363379" cy="7608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9" name="组合 20"/>
          <p:cNvGrpSpPr>
            <a:grpSpLocks/>
          </p:cNvGrpSpPr>
          <p:nvPr/>
        </p:nvGrpSpPr>
        <p:grpSpPr bwMode="auto">
          <a:xfrm>
            <a:off x="5118100" y="2817813"/>
            <a:ext cx="422275" cy="1027112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7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1" y="2503770"/>
              <a:ext cx="392787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2" name="组合 23"/>
          <p:cNvGrpSpPr>
            <a:grpSpLocks/>
          </p:cNvGrpSpPr>
          <p:nvPr/>
        </p:nvGrpSpPr>
        <p:grpSpPr bwMode="auto">
          <a:xfrm>
            <a:off x="5338763" y="3543300"/>
            <a:ext cx="727075" cy="46831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016" y="2846820"/>
              <a:ext cx="371083" cy="77273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5" name="组合 26"/>
          <p:cNvGrpSpPr>
            <a:grpSpLocks/>
          </p:cNvGrpSpPr>
          <p:nvPr/>
        </p:nvGrpSpPr>
        <p:grpSpPr bwMode="auto">
          <a:xfrm>
            <a:off x="7588250" y="1666875"/>
            <a:ext cx="422275" cy="1027113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255" y="1605571"/>
              <a:ext cx="392787" cy="9369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8" name="组合 29"/>
          <p:cNvGrpSpPr>
            <a:grpSpLocks/>
          </p:cNvGrpSpPr>
          <p:nvPr/>
        </p:nvGrpSpPr>
        <p:grpSpPr bwMode="auto">
          <a:xfrm>
            <a:off x="7119938" y="1658938"/>
            <a:ext cx="350837" cy="968375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2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581" y="1627728"/>
              <a:ext cx="370298" cy="7617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1" name="组合 32"/>
          <p:cNvGrpSpPr>
            <a:grpSpLocks/>
          </p:cNvGrpSpPr>
          <p:nvPr/>
        </p:nvGrpSpPr>
        <p:grpSpPr bwMode="auto">
          <a:xfrm>
            <a:off x="7632700" y="2389188"/>
            <a:ext cx="2038350" cy="1398587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4227" y="2266748"/>
              <a:ext cx="1039817" cy="22977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4" name="组合 35"/>
          <p:cNvGrpSpPr>
            <a:grpSpLocks/>
          </p:cNvGrpSpPr>
          <p:nvPr/>
        </p:nvGrpSpPr>
        <p:grpSpPr bwMode="auto">
          <a:xfrm rot="2799594" flipH="1">
            <a:off x="5026819" y="386557"/>
            <a:ext cx="1398587" cy="203835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1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28583" y="-2130665"/>
              <a:ext cx="1252488" cy="22858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7" name="组合 4"/>
          <p:cNvGrpSpPr>
            <a:grpSpLocks/>
          </p:cNvGrpSpPr>
          <p:nvPr/>
        </p:nvGrpSpPr>
        <p:grpSpPr bwMode="auto">
          <a:xfrm>
            <a:off x="-598488" y="-104775"/>
            <a:ext cx="5211763" cy="6410325"/>
            <a:chOff x="1001374" y="-370703"/>
            <a:chExt cx="6695744" cy="6175701"/>
          </a:xfrm>
        </p:grpSpPr>
        <p:pic>
          <p:nvPicPr>
            <p:cNvPr id="70674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" r="4333" b="1430"/>
            <a:stretch>
              <a:fillRect/>
            </a:stretch>
          </p:blipFill>
          <p:spPr bwMode="auto"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椭圆 6"/>
            <p:cNvSpPr/>
            <p:nvPr/>
          </p:nvSpPr>
          <p:spPr>
            <a:xfrm>
              <a:off x="2516738" y="894108"/>
              <a:ext cx="3648701" cy="3649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-674688" y="231775"/>
            <a:ext cx="8470901" cy="615950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sym typeface="+mn-lt"/>
              </a:rPr>
              <a:t>II. </a:t>
            </a:r>
            <a:r>
              <a:rPr lang="vi-VN" sz="3200" b="1" dirty="0">
                <a:effectLst/>
              </a:rPr>
              <a:t>TÌM HIỂU CHI TIẾT</a:t>
            </a:r>
            <a:endParaRPr lang="zh-CN" altLang="en-US" sz="3200" b="1" dirty="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606425"/>
            <a:ext cx="2247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270250"/>
            <a:ext cx="1125537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219200" y="1643063"/>
            <a:ext cx="1685925" cy="29321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endParaRPr lang="en-SG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251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8"/>
          <p:cNvSpPr/>
          <p:nvPr/>
        </p:nvSpPr>
        <p:spPr>
          <a:xfrm>
            <a:off x="1328775" y="2133600"/>
            <a:ext cx="2162100" cy="4001600"/>
          </a:xfrm>
          <a:prstGeom prst="rect">
            <a:avLst/>
          </a:prstGeom>
          <a:solidFill>
            <a:srgbClr val="FEEF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8"/>
          <p:cNvSpPr/>
          <p:nvPr/>
        </p:nvSpPr>
        <p:spPr>
          <a:xfrm>
            <a:off x="3490950" y="1423600"/>
            <a:ext cx="2162100" cy="4711400"/>
          </a:xfrm>
          <a:prstGeom prst="rect">
            <a:avLst/>
          </a:prstGeom>
          <a:solidFill>
            <a:srgbClr val="FAC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8"/>
          <p:cNvSpPr/>
          <p:nvPr/>
        </p:nvSpPr>
        <p:spPr>
          <a:xfrm>
            <a:off x="5653125" y="609400"/>
            <a:ext cx="2162100" cy="5525600"/>
          </a:xfrm>
          <a:prstGeom prst="rect">
            <a:avLst/>
          </a:prstGeom>
          <a:solidFill>
            <a:srgbClr val="F6A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8"/>
          <p:cNvSpPr/>
          <p:nvPr/>
        </p:nvSpPr>
        <p:spPr>
          <a:xfrm>
            <a:off x="7815224" y="2964133"/>
            <a:ext cx="1474655" cy="5273573"/>
          </a:xfrm>
          <a:custGeom>
            <a:avLst/>
            <a:gdLst/>
            <a:ahLst/>
            <a:cxnLst/>
            <a:rect l="l" t="t" r="r" b="b"/>
            <a:pathLst>
              <a:path w="49959" h="118330" extrusionOk="0">
                <a:moveTo>
                  <a:pt x="28091" y="2280"/>
                </a:moveTo>
                <a:cubicBezTo>
                  <a:pt x="28375" y="2280"/>
                  <a:pt x="28054" y="3887"/>
                  <a:pt x="28054" y="4020"/>
                </a:cubicBezTo>
                <a:cubicBezTo>
                  <a:pt x="27777" y="4783"/>
                  <a:pt x="27500" y="5476"/>
                  <a:pt x="27084" y="6100"/>
                </a:cubicBezTo>
                <a:cubicBezTo>
                  <a:pt x="26460" y="7001"/>
                  <a:pt x="25698" y="7764"/>
                  <a:pt x="24796" y="8318"/>
                </a:cubicBezTo>
                <a:cubicBezTo>
                  <a:pt x="25767" y="7556"/>
                  <a:pt x="26599" y="6585"/>
                  <a:pt x="27292" y="5476"/>
                </a:cubicBezTo>
                <a:cubicBezTo>
                  <a:pt x="27638" y="4922"/>
                  <a:pt x="27777" y="4298"/>
                  <a:pt x="27846" y="3674"/>
                </a:cubicBezTo>
                <a:cubicBezTo>
                  <a:pt x="27916" y="3258"/>
                  <a:pt x="27985" y="2773"/>
                  <a:pt x="28054" y="2357"/>
                </a:cubicBezTo>
                <a:lnTo>
                  <a:pt x="28054" y="2288"/>
                </a:lnTo>
                <a:cubicBezTo>
                  <a:pt x="28068" y="2282"/>
                  <a:pt x="28080" y="2280"/>
                  <a:pt x="28091" y="2280"/>
                </a:cubicBezTo>
                <a:close/>
                <a:moveTo>
                  <a:pt x="20393" y="814"/>
                </a:moveTo>
                <a:cubicBezTo>
                  <a:pt x="20550" y="814"/>
                  <a:pt x="20790" y="1056"/>
                  <a:pt x="21192" y="1525"/>
                </a:cubicBezTo>
                <a:cubicBezTo>
                  <a:pt x="22786" y="3674"/>
                  <a:pt x="22994" y="5961"/>
                  <a:pt x="22717" y="8457"/>
                </a:cubicBezTo>
                <a:cubicBezTo>
                  <a:pt x="22578" y="8110"/>
                  <a:pt x="22370" y="7833"/>
                  <a:pt x="22162" y="7556"/>
                </a:cubicBezTo>
                <a:cubicBezTo>
                  <a:pt x="22125" y="7537"/>
                  <a:pt x="22088" y="7529"/>
                  <a:pt x="22054" y="7529"/>
                </a:cubicBezTo>
                <a:cubicBezTo>
                  <a:pt x="21959" y="7529"/>
                  <a:pt x="21885" y="7593"/>
                  <a:pt x="21885" y="7694"/>
                </a:cubicBezTo>
                <a:cubicBezTo>
                  <a:pt x="21885" y="7764"/>
                  <a:pt x="21885" y="7833"/>
                  <a:pt x="21885" y="7902"/>
                </a:cubicBezTo>
                <a:cubicBezTo>
                  <a:pt x="21538" y="7001"/>
                  <a:pt x="21053" y="6169"/>
                  <a:pt x="20429" y="5476"/>
                </a:cubicBezTo>
                <a:cubicBezTo>
                  <a:pt x="20152" y="4783"/>
                  <a:pt x="20013" y="4090"/>
                  <a:pt x="19944" y="3397"/>
                </a:cubicBezTo>
                <a:cubicBezTo>
                  <a:pt x="19944" y="2773"/>
                  <a:pt x="19944" y="2218"/>
                  <a:pt x="20083" y="1664"/>
                </a:cubicBezTo>
                <a:cubicBezTo>
                  <a:pt x="20154" y="1091"/>
                  <a:pt x="20226" y="814"/>
                  <a:pt x="20393" y="814"/>
                </a:cubicBezTo>
                <a:close/>
                <a:moveTo>
                  <a:pt x="27422" y="1160"/>
                </a:moveTo>
                <a:cubicBezTo>
                  <a:pt x="28030" y="1160"/>
                  <a:pt x="27500" y="2470"/>
                  <a:pt x="27500" y="2773"/>
                </a:cubicBezTo>
                <a:cubicBezTo>
                  <a:pt x="27361" y="4159"/>
                  <a:pt x="26876" y="5476"/>
                  <a:pt x="26044" y="6516"/>
                </a:cubicBezTo>
                <a:cubicBezTo>
                  <a:pt x="25490" y="7070"/>
                  <a:pt x="24935" y="7694"/>
                  <a:pt x="24311" y="8180"/>
                </a:cubicBezTo>
                <a:lnTo>
                  <a:pt x="23687" y="8734"/>
                </a:lnTo>
                <a:cubicBezTo>
                  <a:pt x="24519" y="7417"/>
                  <a:pt x="25074" y="6031"/>
                  <a:pt x="25351" y="4644"/>
                </a:cubicBezTo>
                <a:lnTo>
                  <a:pt x="25351" y="4575"/>
                </a:lnTo>
                <a:cubicBezTo>
                  <a:pt x="25420" y="4090"/>
                  <a:pt x="25420" y="3674"/>
                  <a:pt x="25351" y="3189"/>
                </a:cubicBezTo>
                <a:cubicBezTo>
                  <a:pt x="25698" y="2357"/>
                  <a:pt x="26321" y="1664"/>
                  <a:pt x="27084" y="1248"/>
                </a:cubicBezTo>
                <a:cubicBezTo>
                  <a:pt x="27223" y="1187"/>
                  <a:pt x="27334" y="1160"/>
                  <a:pt x="27422" y="1160"/>
                </a:cubicBezTo>
                <a:close/>
                <a:moveTo>
                  <a:pt x="30966" y="4020"/>
                </a:moveTo>
                <a:cubicBezTo>
                  <a:pt x="31520" y="4020"/>
                  <a:pt x="31312" y="4159"/>
                  <a:pt x="31104" y="4575"/>
                </a:cubicBezTo>
                <a:cubicBezTo>
                  <a:pt x="30827" y="4922"/>
                  <a:pt x="30550" y="5476"/>
                  <a:pt x="30273" y="5892"/>
                </a:cubicBezTo>
                <a:cubicBezTo>
                  <a:pt x="29094" y="7625"/>
                  <a:pt x="26945" y="8249"/>
                  <a:pt x="25074" y="9011"/>
                </a:cubicBezTo>
                <a:cubicBezTo>
                  <a:pt x="25004" y="8873"/>
                  <a:pt x="24866" y="8873"/>
                  <a:pt x="24796" y="8873"/>
                </a:cubicBezTo>
                <a:cubicBezTo>
                  <a:pt x="24796" y="8873"/>
                  <a:pt x="24796" y="8803"/>
                  <a:pt x="24796" y="8803"/>
                </a:cubicBezTo>
                <a:cubicBezTo>
                  <a:pt x="26321" y="7902"/>
                  <a:pt x="27500" y="6447"/>
                  <a:pt x="28124" y="4783"/>
                </a:cubicBezTo>
                <a:cubicBezTo>
                  <a:pt x="28717" y="4297"/>
                  <a:pt x="29521" y="4022"/>
                  <a:pt x="30306" y="4022"/>
                </a:cubicBezTo>
                <a:cubicBezTo>
                  <a:pt x="30529" y="4022"/>
                  <a:pt x="30751" y="4044"/>
                  <a:pt x="30966" y="4090"/>
                </a:cubicBezTo>
                <a:lnTo>
                  <a:pt x="30966" y="4020"/>
                </a:lnTo>
                <a:close/>
                <a:moveTo>
                  <a:pt x="29163" y="7556"/>
                </a:moveTo>
                <a:cubicBezTo>
                  <a:pt x="29718" y="7556"/>
                  <a:pt x="30273" y="7625"/>
                  <a:pt x="30827" y="7833"/>
                </a:cubicBezTo>
                <a:cubicBezTo>
                  <a:pt x="30961" y="7833"/>
                  <a:pt x="32459" y="8807"/>
                  <a:pt x="31864" y="8807"/>
                </a:cubicBezTo>
                <a:cubicBezTo>
                  <a:pt x="31844" y="8807"/>
                  <a:pt x="31822" y="8806"/>
                  <a:pt x="31798" y="8803"/>
                </a:cubicBezTo>
                <a:cubicBezTo>
                  <a:pt x="31625" y="8775"/>
                  <a:pt x="31453" y="8758"/>
                  <a:pt x="31286" y="8758"/>
                </a:cubicBezTo>
                <a:cubicBezTo>
                  <a:pt x="31049" y="8758"/>
                  <a:pt x="30822" y="8792"/>
                  <a:pt x="30619" y="8873"/>
                </a:cubicBezTo>
                <a:cubicBezTo>
                  <a:pt x="29346" y="9020"/>
                  <a:pt x="28246" y="9374"/>
                  <a:pt x="27099" y="9374"/>
                </a:cubicBezTo>
                <a:cubicBezTo>
                  <a:pt x="26622" y="9374"/>
                  <a:pt x="26137" y="9313"/>
                  <a:pt x="25628" y="9150"/>
                </a:cubicBezTo>
                <a:cubicBezTo>
                  <a:pt x="26807" y="8803"/>
                  <a:pt x="27985" y="8249"/>
                  <a:pt x="29094" y="7556"/>
                </a:cubicBezTo>
                <a:close/>
                <a:moveTo>
                  <a:pt x="24379" y="473"/>
                </a:moveTo>
                <a:cubicBezTo>
                  <a:pt x="24456" y="473"/>
                  <a:pt x="24507" y="537"/>
                  <a:pt x="24519" y="693"/>
                </a:cubicBezTo>
                <a:cubicBezTo>
                  <a:pt x="24519" y="1040"/>
                  <a:pt x="24658" y="1456"/>
                  <a:pt x="24727" y="1802"/>
                </a:cubicBezTo>
                <a:cubicBezTo>
                  <a:pt x="25351" y="4228"/>
                  <a:pt x="24588" y="6100"/>
                  <a:pt x="23687" y="8180"/>
                </a:cubicBezTo>
                <a:cubicBezTo>
                  <a:pt x="23687" y="8180"/>
                  <a:pt x="23687" y="8110"/>
                  <a:pt x="23687" y="8110"/>
                </a:cubicBezTo>
                <a:cubicBezTo>
                  <a:pt x="23653" y="8006"/>
                  <a:pt x="23566" y="7954"/>
                  <a:pt x="23479" y="7954"/>
                </a:cubicBezTo>
                <a:cubicBezTo>
                  <a:pt x="23393" y="7954"/>
                  <a:pt x="23306" y="8006"/>
                  <a:pt x="23271" y="8110"/>
                </a:cubicBezTo>
                <a:cubicBezTo>
                  <a:pt x="23202" y="8596"/>
                  <a:pt x="23063" y="9081"/>
                  <a:pt x="22994" y="9635"/>
                </a:cubicBezTo>
                <a:cubicBezTo>
                  <a:pt x="22925" y="9289"/>
                  <a:pt x="22855" y="9011"/>
                  <a:pt x="22717" y="8665"/>
                </a:cubicBezTo>
                <a:cubicBezTo>
                  <a:pt x="22786" y="8665"/>
                  <a:pt x="22925" y="8665"/>
                  <a:pt x="22925" y="8596"/>
                </a:cubicBezTo>
                <a:cubicBezTo>
                  <a:pt x="23410" y="7070"/>
                  <a:pt x="23341" y="5476"/>
                  <a:pt x="22855" y="3951"/>
                </a:cubicBezTo>
                <a:cubicBezTo>
                  <a:pt x="22855" y="3327"/>
                  <a:pt x="22925" y="2634"/>
                  <a:pt x="23063" y="2010"/>
                </a:cubicBezTo>
                <a:cubicBezTo>
                  <a:pt x="23063" y="1953"/>
                  <a:pt x="24012" y="473"/>
                  <a:pt x="24379" y="473"/>
                </a:cubicBezTo>
                <a:close/>
                <a:moveTo>
                  <a:pt x="17421" y="3487"/>
                </a:moveTo>
                <a:cubicBezTo>
                  <a:pt x="18513" y="4040"/>
                  <a:pt x="19469" y="4795"/>
                  <a:pt x="20291" y="5753"/>
                </a:cubicBezTo>
                <a:cubicBezTo>
                  <a:pt x="20360" y="5892"/>
                  <a:pt x="20429" y="5961"/>
                  <a:pt x="20568" y="6100"/>
                </a:cubicBezTo>
                <a:cubicBezTo>
                  <a:pt x="20637" y="6239"/>
                  <a:pt x="20637" y="6308"/>
                  <a:pt x="20707" y="6377"/>
                </a:cubicBezTo>
                <a:cubicBezTo>
                  <a:pt x="21192" y="7209"/>
                  <a:pt x="21538" y="8041"/>
                  <a:pt x="21746" y="8873"/>
                </a:cubicBezTo>
                <a:cubicBezTo>
                  <a:pt x="21677" y="8942"/>
                  <a:pt x="21677" y="9011"/>
                  <a:pt x="21677" y="9081"/>
                </a:cubicBezTo>
                <a:cubicBezTo>
                  <a:pt x="21746" y="9289"/>
                  <a:pt x="21816" y="9566"/>
                  <a:pt x="21885" y="9843"/>
                </a:cubicBezTo>
                <a:cubicBezTo>
                  <a:pt x="21677" y="9635"/>
                  <a:pt x="21469" y="9497"/>
                  <a:pt x="21192" y="9358"/>
                </a:cubicBezTo>
                <a:cubicBezTo>
                  <a:pt x="21192" y="9219"/>
                  <a:pt x="21192" y="9081"/>
                  <a:pt x="21192" y="8942"/>
                </a:cubicBezTo>
                <a:cubicBezTo>
                  <a:pt x="21192" y="8873"/>
                  <a:pt x="21140" y="8838"/>
                  <a:pt x="21088" y="8838"/>
                </a:cubicBezTo>
                <a:cubicBezTo>
                  <a:pt x="21036" y="8838"/>
                  <a:pt x="20984" y="8873"/>
                  <a:pt x="20984" y="8942"/>
                </a:cubicBezTo>
                <a:lnTo>
                  <a:pt x="20984" y="9219"/>
                </a:lnTo>
                <a:cubicBezTo>
                  <a:pt x="20360" y="8873"/>
                  <a:pt x="19875" y="8457"/>
                  <a:pt x="19320" y="8041"/>
                </a:cubicBezTo>
                <a:cubicBezTo>
                  <a:pt x="18627" y="7278"/>
                  <a:pt x="18142" y="6308"/>
                  <a:pt x="17934" y="5268"/>
                </a:cubicBezTo>
                <a:cubicBezTo>
                  <a:pt x="17868" y="5005"/>
                  <a:pt x="17677" y="3680"/>
                  <a:pt x="17421" y="3487"/>
                </a:cubicBezTo>
                <a:close/>
                <a:moveTo>
                  <a:pt x="24311" y="9081"/>
                </a:moveTo>
                <a:cubicBezTo>
                  <a:pt x="24311" y="9150"/>
                  <a:pt x="24311" y="9289"/>
                  <a:pt x="24242" y="9358"/>
                </a:cubicBezTo>
                <a:cubicBezTo>
                  <a:pt x="24034" y="9635"/>
                  <a:pt x="23826" y="9913"/>
                  <a:pt x="23687" y="10259"/>
                </a:cubicBezTo>
                <a:cubicBezTo>
                  <a:pt x="23826" y="9843"/>
                  <a:pt x="24034" y="9427"/>
                  <a:pt x="24242" y="9081"/>
                </a:cubicBezTo>
                <a:close/>
                <a:moveTo>
                  <a:pt x="21400" y="9843"/>
                </a:moveTo>
                <a:lnTo>
                  <a:pt x="21400" y="9843"/>
                </a:lnTo>
                <a:cubicBezTo>
                  <a:pt x="21608" y="9982"/>
                  <a:pt x="21816" y="10121"/>
                  <a:pt x="22024" y="10190"/>
                </a:cubicBezTo>
                <a:cubicBezTo>
                  <a:pt x="22093" y="10606"/>
                  <a:pt x="22370" y="10883"/>
                  <a:pt x="22717" y="11091"/>
                </a:cubicBezTo>
                <a:lnTo>
                  <a:pt x="22509" y="11091"/>
                </a:lnTo>
                <a:cubicBezTo>
                  <a:pt x="22232" y="10952"/>
                  <a:pt x="22024" y="10814"/>
                  <a:pt x="21816" y="10536"/>
                </a:cubicBezTo>
                <a:cubicBezTo>
                  <a:pt x="21608" y="10328"/>
                  <a:pt x="21469" y="10121"/>
                  <a:pt x="21400" y="9843"/>
                </a:cubicBezTo>
                <a:close/>
                <a:moveTo>
                  <a:pt x="23549" y="14626"/>
                </a:moveTo>
                <a:lnTo>
                  <a:pt x="23549" y="14626"/>
                </a:lnTo>
                <a:cubicBezTo>
                  <a:pt x="23271" y="15181"/>
                  <a:pt x="22994" y="15735"/>
                  <a:pt x="22648" y="16221"/>
                </a:cubicBezTo>
                <a:lnTo>
                  <a:pt x="22717" y="15597"/>
                </a:lnTo>
                <a:cubicBezTo>
                  <a:pt x="22925" y="15181"/>
                  <a:pt x="23202" y="14903"/>
                  <a:pt x="23549" y="14626"/>
                </a:cubicBezTo>
                <a:close/>
                <a:moveTo>
                  <a:pt x="21123" y="17954"/>
                </a:moveTo>
                <a:lnTo>
                  <a:pt x="21123" y="17954"/>
                </a:lnTo>
                <a:cubicBezTo>
                  <a:pt x="21301" y="18429"/>
                  <a:pt x="21377" y="18955"/>
                  <a:pt x="21483" y="19445"/>
                </a:cubicBezTo>
                <a:lnTo>
                  <a:pt x="21483" y="19445"/>
                </a:lnTo>
                <a:cubicBezTo>
                  <a:pt x="21345" y="18965"/>
                  <a:pt x="21217" y="18476"/>
                  <a:pt x="21123" y="17954"/>
                </a:cubicBezTo>
                <a:close/>
                <a:moveTo>
                  <a:pt x="21729" y="19747"/>
                </a:moveTo>
                <a:cubicBezTo>
                  <a:pt x="21712" y="19866"/>
                  <a:pt x="21694" y="19984"/>
                  <a:pt x="21677" y="20102"/>
                </a:cubicBezTo>
                <a:cubicBezTo>
                  <a:pt x="21644" y="19992"/>
                  <a:pt x="21611" y="19881"/>
                  <a:pt x="21578" y="19770"/>
                </a:cubicBezTo>
                <a:lnTo>
                  <a:pt x="21578" y="19770"/>
                </a:lnTo>
                <a:cubicBezTo>
                  <a:pt x="21596" y="19784"/>
                  <a:pt x="21619" y="19790"/>
                  <a:pt x="21642" y="19790"/>
                </a:cubicBezTo>
                <a:cubicBezTo>
                  <a:pt x="21676" y="19790"/>
                  <a:pt x="21709" y="19776"/>
                  <a:pt x="21729" y="19747"/>
                </a:cubicBezTo>
                <a:close/>
                <a:moveTo>
                  <a:pt x="12138" y="17474"/>
                </a:moveTo>
                <a:cubicBezTo>
                  <a:pt x="12238" y="17474"/>
                  <a:pt x="12305" y="17572"/>
                  <a:pt x="12319" y="17815"/>
                </a:cubicBezTo>
                <a:cubicBezTo>
                  <a:pt x="12388" y="18716"/>
                  <a:pt x="12180" y="19617"/>
                  <a:pt x="11695" y="20380"/>
                </a:cubicBezTo>
                <a:cubicBezTo>
                  <a:pt x="11349" y="21004"/>
                  <a:pt x="10863" y="21627"/>
                  <a:pt x="10309" y="22113"/>
                </a:cubicBezTo>
                <a:cubicBezTo>
                  <a:pt x="10240" y="22113"/>
                  <a:pt x="10170" y="22182"/>
                  <a:pt x="10101" y="22251"/>
                </a:cubicBezTo>
                <a:lnTo>
                  <a:pt x="10101" y="21766"/>
                </a:lnTo>
                <a:cubicBezTo>
                  <a:pt x="10448" y="20934"/>
                  <a:pt x="10586" y="20102"/>
                  <a:pt x="10517" y="19201"/>
                </a:cubicBezTo>
                <a:lnTo>
                  <a:pt x="10517" y="19201"/>
                </a:lnTo>
                <a:lnTo>
                  <a:pt x="10586" y="19271"/>
                </a:lnTo>
                <a:lnTo>
                  <a:pt x="10725" y="19271"/>
                </a:lnTo>
                <a:cubicBezTo>
                  <a:pt x="10890" y="18940"/>
                  <a:pt x="11754" y="17474"/>
                  <a:pt x="12138" y="17474"/>
                </a:cubicBezTo>
                <a:close/>
                <a:moveTo>
                  <a:pt x="9294" y="16309"/>
                </a:moveTo>
                <a:cubicBezTo>
                  <a:pt x="9826" y="16309"/>
                  <a:pt x="10252" y="18610"/>
                  <a:pt x="10309" y="19063"/>
                </a:cubicBezTo>
                <a:cubicBezTo>
                  <a:pt x="10378" y="19825"/>
                  <a:pt x="10240" y="20657"/>
                  <a:pt x="9962" y="21350"/>
                </a:cubicBezTo>
                <a:cubicBezTo>
                  <a:pt x="9893" y="21350"/>
                  <a:pt x="9824" y="21419"/>
                  <a:pt x="9754" y="21489"/>
                </a:cubicBezTo>
                <a:cubicBezTo>
                  <a:pt x="9555" y="21821"/>
                  <a:pt x="9419" y="22281"/>
                  <a:pt x="9286" y="22684"/>
                </a:cubicBezTo>
                <a:lnTo>
                  <a:pt x="9286" y="22684"/>
                </a:lnTo>
                <a:lnTo>
                  <a:pt x="9269" y="22667"/>
                </a:lnTo>
                <a:cubicBezTo>
                  <a:pt x="9338" y="22390"/>
                  <a:pt x="9338" y="22113"/>
                  <a:pt x="9338" y="21766"/>
                </a:cubicBezTo>
                <a:lnTo>
                  <a:pt x="9338" y="21697"/>
                </a:lnTo>
                <a:cubicBezTo>
                  <a:pt x="9200" y="20934"/>
                  <a:pt x="8923" y="20241"/>
                  <a:pt x="8507" y="19617"/>
                </a:cubicBezTo>
                <a:cubicBezTo>
                  <a:pt x="8368" y="18647"/>
                  <a:pt x="8507" y="17607"/>
                  <a:pt x="8923" y="16706"/>
                </a:cubicBezTo>
                <a:cubicBezTo>
                  <a:pt x="9050" y="16426"/>
                  <a:pt x="9175" y="16309"/>
                  <a:pt x="9294" y="16309"/>
                </a:cubicBezTo>
                <a:close/>
                <a:moveTo>
                  <a:pt x="6198" y="17227"/>
                </a:moveTo>
                <a:cubicBezTo>
                  <a:pt x="6266" y="17227"/>
                  <a:pt x="6342" y="17278"/>
                  <a:pt x="6427" y="17399"/>
                </a:cubicBezTo>
                <a:cubicBezTo>
                  <a:pt x="7120" y="18231"/>
                  <a:pt x="7744" y="19063"/>
                  <a:pt x="8299" y="19964"/>
                </a:cubicBezTo>
                <a:cubicBezTo>
                  <a:pt x="8368" y="20380"/>
                  <a:pt x="8576" y="20865"/>
                  <a:pt x="8853" y="21281"/>
                </a:cubicBezTo>
                <a:cubicBezTo>
                  <a:pt x="8923" y="21627"/>
                  <a:pt x="8923" y="21905"/>
                  <a:pt x="8923" y="22251"/>
                </a:cubicBezTo>
                <a:cubicBezTo>
                  <a:pt x="8784" y="22321"/>
                  <a:pt x="8715" y="22390"/>
                  <a:pt x="8715" y="22459"/>
                </a:cubicBezTo>
                <a:lnTo>
                  <a:pt x="8784" y="22529"/>
                </a:lnTo>
                <a:cubicBezTo>
                  <a:pt x="8715" y="22736"/>
                  <a:pt x="8715" y="23014"/>
                  <a:pt x="8784" y="23291"/>
                </a:cubicBezTo>
                <a:cubicBezTo>
                  <a:pt x="8784" y="23291"/>
                  <a:pt x="8784" y="23360"/>
                  <a:pt x="8784" y="23360"/>
                </a:cubicBezTo>
                <a:lnTo>
                  <a:pt x="8507" y="23152"/>
                </a:lnTo>
                <a:cubicBezTo>
                  <a:pt x="8437" y="23083"/>
                  <a:pt x="8368" y="23014"/>
                  <a:pt x="8299" y="22875"/>
                </a:cubicBezTo>
                <a:cubicBezTo>
                  <a:pt x="8368" y="22806"/>
                  <a:pt x="8299" y="22806"/>
                  <a:pt x="8299" y="22736"/>
                </a:cubicBezTo>
                <a:lnTo>
                  <a:pt x="8160" y="22736"/>
                </a:lnTo>
                <a:cubicBezTo>
                  <a:pt x="7813" y="22251"/>
                  <a:pt x="7328" y="21835"/>
                  <a:pt x="6774" y="21558"/>
                </a:cubicBezTo>
                <a:cubicBezTo>
                  <a:pt x="6427" y="21142"/>
                  <a:pt x="6150" y="20657"/>
                  <a:pt x="6011" y="20172"/>
                </a:cubicBezTo>
                <a:cubicBezTo>
                  <a:pt x="5803" y="19686"/>
                  <a:pt x="5734" y="19201"/>
                  <a:pt x="5734" y="18716"/>
                </a:cubicBezTo>
                <a:cubicBezTo>
                  <a:pt x="5734" y="18373"/>
                  <a:pt x="5876" y="17227"/>
                  <a:pt x="6198" y="17227"/>
                </a:cubicBezTo>
                <a:close/>
                <a:moveTo>
                  <a:pt x="14177" y="19268"/>
                </a:moveTo>
                <a:cubicBezTo>
                  <a:pt x="14845" y="19268"/>
                  <a:pt x="14116" y="20525"/>
                  <a:pt x="13913" y="20796"/>
                </a:cubicBezTo>
                <a:cubicBezTo>
                  <a:pt x="13498" y="21419"/>
                  <a:pt x="12943" y="21974"/>
                  <a:pt x="12388" y="22390"/>
                </a:cubicBezTo>
                <a:cubicBezTo>
                  <a:pt x="11765" y="22806"/>
                  <a:pt x="11071" y="23152"/>
                  <a:pt x="10378" y="23430"/>
                </a:cubicBezTo>
                <a:cubicBezTo>
                  <a:pt x="10448" y="23222"/>
                  <a:pt x="10448" y="23014"/>
                  <a:pt x="10517" y="22806"/>
                </a:cubicBezTo>
                <a:cubicBezTo>
                  <a:pt x="11695" y="21558"/>
                  <a:pt x="12111" y="19409"/>
                  <a:pt x="14052" y="19271"/>
                </a:cubicBezTo>
                <a:lnTo>
                  <a:pt x="14121" y="19271"/>
                </a:lnTo>
                <a:cubicBezTo>
                  <a:pt x="14141" y="19269"/>
                  <a:pt x="14159" y="19268"/>
                  <a:pt x="14177" y="19268"/>
                </a:cubicBezTo>
                <a:close/>
                <a:moveTo>
                  <a:pt x="13646" y="21590"/>
                </a:moveTo>
                <a:cubicBezTo>
                  <a:pt x="13640" y="21599"/>
                  <a:pt x="13636" y="21611"/>
                  <a:pt x="13636" y="21627"/>
                </a:cubicBezTo>
                <a:cubicBezTo>
                  <a:pt x="13775" y="22043"/>
                  <a:pt x="13983" y="22251"/>
                  <a:pt x="13567" y="22598"/>
                </a:cubicBezTo>
                <a:cubicBezTo>
                  <a:pt x="13220" y="22944"/>
                  <a:pt x="12804" y="23152"/>
                  <a:pt x="12319" y="23291"/>
                </a:cubicBezTo>
                <a:cubicBezTo>
                  <a:pt x="11695" y="23568"/>
                  <a:pt x="11002" y="23776"/>
                  <a:pt x="10378" y="23846"/>
                </a:cubicBezTo>
                <a:cubicBezTo>
                  <a:pt x="11210" y="23499"/>
                  <a:pt x="12042" y="23014"/>
                  <a:pt x="12735" y="22459"/>
                </a:cubicBezTo>
                <a:cubicBezTo>
                  <a:pt x="13080" y="22201"/>
                  <a:pt x="13384" y="21909"/>
                  <a:pt x="13646" y="21590"/>
                </a:cubicBezTo>
                <a:close/>
                <a:moveTo>
                  <a:pt x="3749" y="20938"/>
                </a:moveTo>
                <a:cubicBezTo>
                  <a:pt x="5264" y="21150"/>
                  <a:pt x="6641" y="21841"/>
                  <a:pt x="7744" y="22944"/>
                </a:cubicBezTo>
                <a:cubicBezTo>
                  <a:pt x="7675" y="23014"/>
                  <a:pt x="7605" y="23083"/>
                  <a:pt x="7675" y="23222"/>
                </a:cubicBezTo>
                <a:cubicBezTo>
                  <a:pt x="7883" y="23638"/>
                  <a:pt x="8160" y="24054"/>
                  <a:pt x="8507" y="24400"/>
                </a:cubicBezTo>
                <a:cubicBezTo>
                  <a:pt x="6520" y="23989"/>
                  <a:pt x="4466" y="22969"/>
                  <a:pt x="3749" y="20938"/>
                </a:cubicBezTo>
                <a:close/>
                <a:moveTo>
                  <a:pt x="31590" y="11507"/>
                </a:moveTo>
                <a:lnTo>
                  <a:pt x="31590" y="11507"/>
                </a:lnTo>
                <a:cubicBezTo>
                  <a:pt x="29163" y="16706"/>
                  <a:pt x="24380" y="21073"/>
                  <a:pt x="22162" y="26410"/>
                </a:cubicBezTo>
                <a:cubicBezTo>
                  <a:pt x="22578" y="23638"/>
                  <a:pt x="23549" y="21004"/>
                  <a:pt x="24935" y="18647"/>
                </a:cubicBezTo>
                <a:cubicBezTo>
                  <a:pt x="26668" y="15874"/>
                  <a:pt x="29441" y="13933"/>
                  <a:pt x="31590" y="11507"/>
                </a:cubicBezTo>
                <a:close/>
                <a:moveTo>
                  <a:pt x="34166" y="25716"/>
                </a:moveTo>
                <a:cubicBezTo>
                  <a:pt x="34202" y="25716"/>
                  <a:pt x="34224" y="25737"/>
                  <a:pt x="34224" y="25787"/>
                </a:cubicBezTo>
                <a:cubicBezTo>
                  <a:pt x="34224" y="26618"/>
                  <a:pt x="34016" y="27381"/>
                  <a:pt x="33669" y="28143"/>
                </a:cubicBezTo>
                <a:cubicBezTo>
                  <a:pt x="33253" y="28975"/>
                  <a:pt x="32629" y="29668"/>
                  <a:pt x="31798" y="30223"/>
                </a:cubicBezTo>
                <a:cubicBezTo>
                  <a:pt x="32421" y="29252"/>
                  <a:pt x="32768" y="28143"/>
                  <a:pt x="32837" y="27034"/>
                </a:cubicBezTo>
                <a:cubicBezTo>
                  <a:pt x="32976" y="26896"/>
                  <a:pt x="33045" y="26688"/>
                  <a:pt x="33184" y="26480"/>
                </a:cubicBezTo>
                <a:cubicBezTo>
                  <a:pt x="33184" y="26480"/>
                  <a:pt x="33948" y="25716"/>
                  <a:pt x="34166" y="25716"/>
                </a:cubicBezTo>
                <a:close/>
                <a:moveTo>
                  <a:pt x="32560" y="24816"/>
                </a:moveTo>
                <a:cubicBezTo>
                  <a:pt x="32560" y="25440"/>
                  <a:pt x="32560" y="26133"/>
                  <a:pt x="32560" y="26826"/>
                </a:cubicBezTo>
                <a:cubicBezTo>
                  <a:pt x="32491" y="28143"/>
                  <a:pt x="31936" y="29460"/>
                  <a:pt x="30966" y="30431"/>
                </a:cubicBezTo>
                <a:cubicBezTo>
                  <a:pt x="30966" y="30362"/>
                  <a:pt x="30966" y="30292"/>
                  <a:pt x="30966" y="30223"/>
                </a:cubicBezTo>
                <a:cubicBezTo>
                  <a:pt x="31451" y="29183"/>
                  <a:pt x="31451" y="27935"/>
                  <a:pt x="30966" y="26896"/>
                </a:cubicBezTo>
                <a:lnTo>
                  <a:pt x="30966" y="26618"/>
                </a:lnTo>
                <a:cubicBezTo>
                  <a:pt x="30966" y="26618"/>
                  <a:pt x="30966" y="26549"/>
                  <a:pt x="30966" y="26480"/>
                </a:cubicBezTo>
                <a:cubicBezTo>
                  <a:pt x="31078" y="26255"/>
                  <a:pt x="31236" y="25938"/>
                  <a:pt x="31255" y="25938"/>
                </a:cubicBezTo>
                <a:lnTo>
                  <a:pt x="31255" y="25938"/>
                </a:lnTo>
                <a:cubicBezTo>
                  <a:pt x="31259" y="25938"/>
                  <a:pt x="31256" y="25955"/>
                  <a:pt x="31243" y="25994"/>
                </a:cubicBezTo>
                <a:lnTo>
                  <a:pt x="31382" y="25648"/>
                </a:lnTo>
                <a:cubicBezTo>
                  <a:pt x="31659" y="25232"/>
                  <a:pt x="32075" y="24885"/>
                  <a:pt x="32560" y="24816"/>
                </a:cubicBezTo>
                <a:close/>
                <a:moveTo>
                  <a:pt x="20083" y="29322"/>
                </a:moveTo>
                <a:lnTo>
                  <a:pt x="20083" y="29322"/>
                </a:lnTo>
                <a:cubicBezTo>
                  <a:pt x="20429" y="29460"/>
                  <a:pt x="20637" y="29807"/>
                  <a:pt x="20637" y="30223"/>
                </a:cubicBezTo>
                <a:lnTo>
                  <a:pt x="20568" y="30985"/>
                </a:lnTo>
                <a:lnTo>
                  <a:pt x="20429" y="30639"/>
                </a:lnTo>
                <a:cubicBezTo>
                  <a:pt x="20291" y="30223"/>
                  <a:pt x="20152" y="29807"/>
                  <a:pt x="20083" y="29322"/>
                </a:cubicBezTo>
                <a:close/>
                <a:moveTo>
                  <a:pt x="28609" y="25163"/>
                </a:moveTo>
                <a:lnTo>
                  <a:pt x="28609" y="25163"/>
                </a:lnTo>
                <a:cubicBezTo>
                  <a:pt x="28748" y="25856"/>
                  <a:pt x="28955" y="26480"/>
                  <a:pt x="29233" y="27104"/>
                </a:cubicBezTo>
                <a:cubicBezTo>
                  <a:pt x="29787" y="28213"/>
                  <a:pt x="29995" y="29530"/>
                  <a:pt x="29857" y="30708"/>
                </a:cubicBezTo>
                <a:cubicBezTo>
                  <a:pt x="29787" y="30569"/>
                  <a:pt x="29649" y="30431"/>
                  <a:pt x="29579" y="30223"/>
                </a:cubicBezTo>
                <a:cubicBezTo>
                  <a:pt x="29555" y="30174"/>
                  <a:pt x="29504" y="30151"/>
                  <a:pt x="29452" y="30151"/>
                </a:cubicBezTo>
                <a:cubicBezTo>
                  <a:pt x="29357" y="30151"/>
                  <a:pt x="29257" y="30227"/>
                  <a:pt x="29302" y="30362"/>
                </a:cubicBezTo>
                <a:lnTo>
                  <a:pt x="29579" y="30985"/>
                </a:lnTo>
                <a:cubicBezTo>
                  <a:pt x="27846" y="30362"/>
                  <a:pt x="27430" y="26618"/>
                  <a:pt x="28609" y="25163"/>
                </a:cubicBezTo>
                <a:close/>
                <a:moveTo>
                  <a:pt x="29282" y="25322"/>
                </a:moveTo>
                <a:cubicBezTo>
                  <a:pt x="29766" y="25322"/>
                  <a:pt x="30837" y="27262"/>
                  <a:pt x="30896" y="27381"/>
                </a:cubicBezTo>
                <a:cubicBezTo>
                  <a:pt x="31104" y="28143"/>
                  <a:pt x="31104" y="28906"/>
                  <a:pt x="30896" y="29668"/>
                </a:cubicBezTo>
                <a:cubicBezTo>
                  <a:pt x="30859" y="29650"/>
                  <a:pt x="30827" y="29641"/>
                  <a:pt x="30800" y="29641"/>
                </a:cubicBezTo>
                <a:cubicBezTo>
                  <a:pt x="30726" y="29641"/>
                  <a:pt x="30688" y="29705"/>
                  <a:pt x="30688" y="29807"/>
                </a:cubicBezTo>
                <a:cubicBezTo>
                  <a:pt x="30480" y="30223"/>
                  <a:pt x="30273" y="30708"/>
                  <a:pt x="30203" y="31193"/>
                </a:cubicBezTo>
                <a:cubicBezTo>
                  <a:pt x="30134" y="31193"/>
                  <a:pt x="30134" y="31263"/>
                  <a:pt x="30203" y="31332"/>
                </a:cubicBezTo>
                <a:lnTo>
                  <a:pt x="30134" y="31471"/>
                </a:lnTo>
                <a:lnTo>
                  <a:pt x="29995" y="31193"/>
                </a:lnTo>
                <a:cubicBezTo>
                  <a:pt x="30065" y="31193"/>
                  <a:pt x="30065" y="31124"/>
                  <a:pt x="29995" y="31055"/>
                </a:cubicBezTo>
                <a:cubicBezTo>
                  <a:pt x="31174" y="29322"/>
                  <a:pt x="29649" y="27381"/>
                  <a:pt x="29094" y="25579"/>
                </a:cubicBezTo>
                <a:cubicBezTo>
                  <a:pt x="29094" y="25579"/>
                  <a:pt x="29094" y="25509"/>
                  <a:pt x="29094" y="25509"/>
                </a:cubicBezTo>
                <a:cubicBezTo>
                  <a:pt x="29134" y="25378"/>
                  <a:pt x="29200" y="25322"/>
                  <a:pt x="29282" y="25322"/>
                </a:cubicBezTo>
                <a:close/>
                <a:moveTo>
                  <a:pt x="46694" y="29734"/>
                </a:moveTo>
                <a:cubicBezTo>
                  <a:pt x="46796" y="29734"/>
                  <a:pt x="46854" y="29775"/>
                  <a:pt x="46840" y="29876"/>
                </a:cubicBezTo>
                <a:cubicBezTo>
                  <a:pt x="46354" y="32094"/>
                  <a:pt x="44621" y="33204"/>
                  <a:pt x="42958" y="34451"/>
                </a:cubicBezTo>
                <a:cubicBezTo>
                  <a:pt x="43304" y="33550"/>
                  <a:pt x="43651" y="32718"/>
                  <a:pt x="44136" y="31887"/>
                </a:cubicBezTo>
                <a:cubicBezTo>
                  <a:pt x="44413" y="31332"/>
                  <a:pt x="44760" y="30847"/>
                  <a:pt x="45176" y="30431"/>
                </a:cubicBezTo>
                <a:cubicBezTo>
                  <a:pt x="45286" y="30321"/>
                  <a:pt x="46307" y="29734"/>
                  <a:pt x="46694" y="29734"/>
                </a:cubicBezTo>
                <a:close/>
                <a:moveTo>
                  <a:pt x="42606" y="27685"/>
                </a:moveTo>
                <a:cubicBezTo>
                  <a:pt x="42632" y="27685"/>
                  <a:pt x="42657" y="27698"/>
                  <a:pt x="42681" y="27727"/>
                </a:cubicBezTo>
                <a:cubicBezTo>
                  <a:pt x="43096" y="28351"/>
                  <a:pt x="43374" y="28975"/>
                  <a:pt x="43582" y="29668"/>
                </a:cubicBezTo>
                <a:cubicBezTo>
                  <a:pt x="43859" y="30847"/>
                  <a:pt x="43651" y="32025"/>
                  <a:pt x="42958" y="33065"/>
                </a:cubicBezTo>
                <a:cubicBezTo>
                  <a:pt x="42923" y="33030"/>
                  <a:pt x="42888" y="33013"/>
                  <a:pt x="42854" y="33013"/>
                </a:cubicBezTo>
                <a:cubicBezTo>
                  <a:pt x="42819" y="33013"/>
                  <a:pt x="42784" y="33030"/>
                  <a:pt x="42750" y="33065"/>
                </a:cubicBezTo>
                <a:cubicBezTo>
                  <a:pt x="42334" y="33550"/>
                  <a:pt x="41987" y="34174"/>
                  <a:pt x="41849" y="34867"/>
                </a:cubicBezTo>
                <a:lnTo>
                  <a:pt x="41779" y="34937"/>
                </a:lnTo>
                <a:cubicBezTo>
                  <a:pt x="41641" y="33065"/>
                  <a:pt x="41710" y="31124"/>
                  <a:pt x="41918" y="29252"/>
                </a:cubicBezTo>
                <a:cubicBezTo>
                  <a:pt x="41918" y="29252"/>
                  <a:pt x="42324" y="27685"/>
                  <a:pt x="42606" y="27685"/>
                </a:cubicBezTo>
                <a:close/>
                <a:moveTo>
                  <a:pt x="40601" y="29807"/>
                </a:moveTo>
                <a:cubicBezTo>
                  <a:pt x="40670" y="30084"/>
                  <a:pt x="40740" y="30292"/>
                  <a:pt x="40878" y="30431"/>
                </a:cubicBezTo>
                <a:cubicBezTo>
                  <a:pt x="41017" y="30639"/>
                  <a:pt x="41225" y="30847"/>
                  <a:pt x="41363" y="30985"/>
                </a:cubicBezTo>
                <a:cubicBezTo>
                  <a:pt x="41294" y="32372"/>
                  <a:pt x="41433" y="33827"/>
                  <a:pt x="41502" y="35283"/>
                </a:cubicBezTo>
                <a:lnTo>
                  <a:pt x="41502" y="35352"/>
                </a:lnTo>
                <a:lnTo>
                  <a:pt x="41363" y="35352"/>
                </a:lnTo>
                <a:cubicBezTo>
                  <a:pt x="40601" y="34590"/>
                  <a:pt x="40254" y="33481"/>
                  <a:pt x="40324" y="32372"/>
                </a:cubicBezTo>
                <a:cubicBezTo>
                  <a:pt x="40254" y="31817"/>
                  <a:pt x="40324" y="31263"/>
                  <a:pt x="40462" y="30639"/>
                </a:cubicBezTo>
                <a:cubicBezTo>
                  <a:pt x="40462" y="30500"/>
                  <a:pt x="40532" y="30292"/>
                  <a:pt x="40601" y="30154"/>
                </a:cubicBezTo>
                <a:cubicBezTo>
                  <a:pt x="40601" y="30015"/>
                  <a:pt x="40532" y="29946"/>
                  <a:pt x="40532" y="29807"/>
                </a:cubicBezTo>
                <a:close/>
                <a:moveTo>
                  <a:pt x="42888" y="35075"/>
                </a:moveTo>
                <a:lnTo>
                  <a:pt x="42888" y="35075"/>
                </a:lnTo>
                <a:cubicBezTo>
                  <a:pt x="42681" y="35214"/>
                  <a:pt x="42403" y="35352"/>
                  <a:pt x="42195" y="35491"/>
                </a:cubicBezTo>
                <a:lnTo>
                  <a:pt x="42126" y="35491"/>
                </a:lnTo>
                <a:cubicBezTo>
                  <a:pt x="42126" y="35422"/>
                  <a:pt x="42126" y="35422"/>
                  <a:pt x="42057" y="35422"/>
                </a:cubicBezTo>
                <a:cubicBezTo>
                  <a:pt x="42057" y="35352"/>
                  <a:pt x="42057" y="35352"/>
                  <a:pt x="42057" y="35352"/>
                </a:cubicBezTo>
                <a:cubicBezTo>
                  <a:pt x="42334" y="35283"/>
                  <a:pt x="42611" y="35145"/>
                  <a:pt x="42888" y="35075"/>
                </a:cubicBezTo>
                <a:close/>
                <a:moveTo>
                  <a:pt x="47755" y="32320"/>
                </a:moveTo>
                <a:cubicBezTo>
                  <a:pt x="47940" y="32320"/>
                  <a:pt x="48122" y="32337"/>
                  <a:pt x="48295" y="32372"/>
                </a:cubicBezTo>
                <a:cubicBezTo>
                  <a:pt x="49404" y="32649"/>
                  <a:pt x="48711" y="33481"/>
                  <a:pt x="48226" y="33827"/>
                </a:cubicBezTo>
                <a:cubicBezTo>
                  <a:pt x="46909" y="34659"/>
                  <a:pt x="45453" y="35214"/>
                  <a:pt x="43928" y="35560"/>
                </a:cubicBezTo>
                <a:cubicBezTo>
                  <a:pt x="43928" y="35491"/>
                  <a:pt x="43859" y="35491"/>
                  <a:pt x="43720" y="35491"/>
                </a:cubicBezTo>
                <a:lnTo>
                  <a:pt x="43027" y="35560"/>
                </a:lnTo>
                <a:cubicBezTo>
                  <a:pt x="43443" y="35352"/>
                  <a:pt x="43720" y="35006"/>
                  <a:pt x="43928" y="34659"/>
                </a:cubicBezTo>
                <a:cubicBezTo>
                  <a:pt x="43998" y="34521"/>
                  <a:pt x="43928" y="34382"/>
                  <a:pt x="43790" y="34313"/>
                </a:cubicBezTo>
                <a:cubicBezTo>
                  <a:pt x="43928" y="34243"/>
                  <a:pt x="43998" y="34105"/>
                  <a:pt x="44206" y="33966"/>
                </a:cubicBezTo>
                <a:lnTo>
                  <a:pt x="44413" y="33758"/>
                </a:lnTo>
                <a:cubicBezTo>
                  <a:pt x="44968" y="33412"/>
                  <a:pt x="45592" y="33065"/>
                  <a:pt x="46216" y="32788"/>
                </a:cubicBezTo>
                <a:lnTo>
                  <a:pt x="46146" y="32788"/>
                </a:lnTo>
                <a:cubicBezTo>
                  <a:pt x="46614" y="32476"/>
                  <a:pt x="47199" y="32320"/>
                  <a:pt x="47755" y="32320"/>
                </a:cubicBezTo>
                <a:close/>
                <a:moveTo>
                  <a:pt x="21885" y="33897"/>
                </a:moveTo>
                <a:lnTo>
                  <a:pt x="21885" y="33897"/>
                </a:lnTo>
                <a:cubicBezTo>
                  <a:pt x="21816" y="34382"/>
                  <a:pt x="21746" y="34867"/>
                  <a:pt x="21538" y="35283"/>
                </a:cubicBezTo>
                <a:cubicBezTo>
                  <a:pt x="21400" y="35560"/>
                  <a:pt x="21192" y="35907"/>
                  <a:pt x="21053" y="36184"/>
                </a:cubicBezTo>
                <a:cubicBezTo>
                  <a:pt x="21053" y="35352"/>
                  <a:pt x="21330" y="34521"/>
                  <a:pt x="21885" y="33897"/>
                </a:cubicBezTo>
                <a:close/>
                <a:moveTo>
                  <a:pt x="13983" y="35352"/>
                </a:moveTo>
                <a:lnTo>
                  <a:pt x="14052" y="35422"/>
                </a:lnTo>
                <a:cubicBezTo>
                  <a:pt x="14052" y="35768"/>
                  <a:pt x="13983" y="36115"/>
                  <a:pt x="13983" y="36392"/>
                </a:cubicBezTo>
                <a:cubicBezTo>
                  <a:pt x="13913" y="36739"/>
                  <a:pt x="13844" y="37016"/>
                  <a:pt x="13705" y="37293"/>
                </a:cubicBezTo>
                <a:cubicBezTo>
                  <a:pt x="13636" y="36670"/>
                  <a:pt x="13705" y="35976"/>
                  <a:pt x="13983" y="35352"/>
                </a:cubicBezTo>
                <a:close/>
                <a:moveTo>
                  <a:pt x="46382" y="35517"/>
                </a:moveTo>
                <a:cubicBezTo>
                  <a:pt x="47669" y="35517"/>
                  <a:pt x="48986" y="35792"/>
                  <a:pt x="49543" y="36739"/>
                </a:cubicBezTo>
                <a:cubicBezTo>
                  <a:pt x="49890" y="37293"/>
                  <a:pt x="46354" y="37293"/>
                  <a:pt x="46077" y="37293"/>
                </a:cubicBezTo>
                <a:cubicBezTo>
                  <a:pt x="45176" y="37155"/>
                  <a:pt x="44344" y="36808"/>
                  <a:pt x="43512" y="36323"/>
                </a:cubicBezTo>
                <a:cubicBezTo>
                  <a:pt x="43582" y="36254"/>
                  <a:pt x="43582" y="36254"/>
                  <a:pt x="43512" y="36184"/>
                </a:cubicBezTo>
                <a:cubicBezTo>
                  <a:pt x="44206" y="36046"/>
                  <a:pt x="44829" y="35838"/>
                  <a:pt x="45453" y="35560"/>
                </a:cubicBezTo>
                <a:cubicBezTo>
                  <a:pt x="45753" y="35533"/>
                  <a:pt x="46067" y="35517"/>
                  <a:pt x="46382" y="35517"/>
                </a:cubicBezTo>
                <a:close/>
                <a:moveTo>
                  <a:pt x="30827" y="37085"/>
                </a:moveTo>
                <a:lnTo>
                  <a:pt x="30827" y="37085"/>
                </a:lnTo>
                <a:cubicBezTo>
                  <a:pt x="30758" y="37432"/>
                  <a:pt x="30550" y="37709"/>
                  <a:pt x="30342" y="37987"/>
                </a:cubicBezTo>
                <a:cubicBezTo>
                  <a:pt x="30273" y="38056"/>
                  <a:pt x="30134" y="38195"/>
                  <a:pt x="29995" y="38264"/>
                </a:cubicBezTo>
                <a:cubicBezTo>
                  <a:pt x="29995" y="38195"/>
                  <a:pt x="29995" y="38125"/>
                  <a:pt x="29926" y="38125"/>
                </a:cubicBezTo>
                <a:cubicBezTo>
                  <a:pt x="29995" y="38056"/>
                  <a:pt x="29995" y="38056"/>
                  <a:pt x="30065" y="37987"/>
                </a:cubicBezTo>
                <a:cubicBezTo>
                  <a:pt x="30273" y="37640"/>
                  <a:pt x="30480" y="37363"/>
                  <a:pt x="30827" y="37085"/>
                </a:cubicBezTo>
                <a:close/>
                <a:moveTo>
                  <a:pt x="38799" y="37848"/>
                </a:moveTo>
                <a:cubicBezTo>
                  <a:pt x="39076" y="37848"/>
                  <a:pt x="39423" y="37917"/>
                  <a:pt x="39631" y="38125"/>
                </a:cubicBezTo>
                <a:cubicBezTo>
                  <a:pt x="39631" y="38195"/>
                  <a:pt x="39561" y="38264"/>
                  <a:pt x="39492" y="38333"/>
                </a:cubicBezTo>
                <a:cubicBezTo>
                  <a:pt x="39284" y="38402"/>
                  <a:pt x="39076" y="38472"/>
                  <a:pt x="38868" y="38472"/>
                </a:cubicBezTo>
                <a:cubicBezTo>
                  <a:pt x="38521" y="38472"/>
                  <a:pt x="38175" y="38402"/>
                  <a:pt x="37898" y="38333"/>
                </a:cubicBezTo>
                <a:lnTo>
                  <a:pt x="38521" y="37848"/>
                </a:lnTo>
                <a:close/>
                <a:moveTo>
                  <a:pt x="35835" y="37424"/>
                </a:moveTo>
                <a:lnTo>
                  <a:pt x="35835" y="37424"/>
                </a:lnTo>
                <a:cubicBezTo>
                  <a:pt x="36001" y="38093"/>
                  <a:pt x="35598" y="38698"/>
                  <a:pt x="35194" y="39304"/>
                </a:cubicBezTo>
                <a:cubicBezTo>
                  <a:pt x="35127" y="38636"/>
                  <a:pt x="35382" y="37968"/>
                  <a:pt x="35835" y="37424"/>
                </a:cubicBezTo>
                <a:close/>
                <a:moveTo>
                  <a:pt x="43096" y="36462"/>
                </a:moveTo>
                <a:cubicBezTo>
                  <a:pt x="43998" y="37224"/>
                  <a:pt x="45107" y="37709"/>
                  <a:pt x="46285" y="37779"/>
                </a:cubicBezTo>
                <a:cubicBezTo>
                  <a:pt x="46978" y="38472"/>
                  <a:pt x="47602" y="39304"/>
                  <a:pt x="48018" y="40274"/>
                </a:cubicBezTo>
                <a:cubicBezTo>
                  <a:pt x="45731" y="40066"/>
                  <a:pt x="44067" y="38333"/>
                  <a:pt x="42888" y="36462"/>
                </a:cubicBezTo>
                <a:close/>
                <a:moveTo>
                  <a:pt x="19822" y="39660"/>
                </a:moveTo>
                <a:cubicBezTo>
                  <a:pt x="20181" y="40313"/>
                  <a:pt x="20370" y="41021"/>
                  <a:pt x="20499" y="41730"/>
                </a:cubicBezTo>
                <a:cubicBezTo>
                  <a:pt x="20165" y="41063"/>
                  <a:pt x="19960" y="40332"/>
                  <a:pt x="19822" y="39660"/>
                </a:cubicBezTo>
                <a:close/>
                <a:moveTo>
                  <a:pt x="16825" y="42423"/>
                </a:moveTo>
                <a:lnTo>
                  <a:pt x="16825" y="42423"/>
                </a:lnTo>
                <a:cubicBezTo>
                  <a:pt x="17102" y="42978"/>
                  <a:pt x="17171" y="43601"/>
                  <a:pt x="17033" y="44225"/>
                </a:cubicBezTo>
                <a:cubicBezTo>
                  <a:pt x="16825" y="43601"/>
                  <a:pt x="16755" y="42978"/>
                  <a:pt x="16825" y="42423"/>
                </a:cubicBezTo>
                <a:close/>
                <a:moveTo>
                  <a:pt x="24796" y="32926"/>
                </a:moveTo>
                <a:lnTo>
                  <a:pt x="24796" y="32926"/>
                </a:lnTo>
                <a:cubicBezTo>
                  <a:pt x="25212" y="33620"/>
                  <a:pt x="25767" y="34174"/>
                  <a:pt x="26391" y="34729"/>
                </a:cubicBezTo>
                <a:cubicBezTo>
                  <a:pt x="28817" y="37293"/>
                  <a:pt x="28540" y="40759"/>
                  <a:pt x="27638" y="43948"/>
                </a:cubicBezTo>
                <a:cubicBezTo>
                  <a:pt x="27638" y="43948"/>
                  <a:pt x="27638" y="44017"/>
                  <a:pt x="27638" y="44087"/>
                </a:cubicBezTo>
                <a:cubicBezTo>
                  <a:pt x="27569" y="44364"/>
                  <a:pt x="27430" y="44641"/>
                  <a:pt x="27361" y="44918"/>
                </a:cubicBezTo>
                <a:cubicBezTo>
                  <a:pt x="27916" y="42007"/>
                  <a:pt x="27569" y="39026"/>
                  <a:pt x="26460" y="36323"/>
                </a:cubicBezTo>
                <a:cubicBezTo>
                  <a:pt x="26460" y="36303"/>
                  <a:pt x="26448" y="36294"/>
                  <a:pt x="26431" y="36294"/>
                </a:cubicBezTo>
                <a:cubicBezTo>
                  <a:pt x="26391" y="36294"/>
                  <a:pt x="26321" y="36343"/>
                  <a:pt x="26321" y="36392"/>
                </a:cubicBezTo>
                <a:cubicBezTo>
                  <a:pt x="26807" y="38056"/>
                  <a:pt x="27084" y="39789"/>
                  <a:pt x="27292" y="41591"/>
                </a:cubicBezTo>
                <a:cubicBezTo>
                  <a:pt x="27361" y="42978"/>
                  <a:pt x="27084" y="44364"/>
                  <a:pt x="27015" y="45820"/>
                </a:cubicBezTo>
                <a:cubicBezTo>
                  <a:pt x="26876" y="46235"/>
                  <a:pt x="26668" y="46651"/>
                  <a:pt x="26460" y="46998"/>
                </a:cubicBezTo>
                <a:cubicBezTo>
                  <a:pt x="26668" y="45542"/>
                  <a:pt x="26529" y="44087"/>
                  <a:pt x="26183" y="42700"/>
                </a:cubicBezTo>
                <a:lnTo>
                  <a:pt x="26113" y="42700"/>
                </a:lnTo>
                <a:cubicBezTo>
                  <a:pt x="25490" y="39858"/>
                  <a:pt x="25143" y="36947"/>
                  <a:pt x="25074" y="34035"/>
                </a:cubicBezTo>
                <a:cubicBezTo>
                  <a:pt x="25074" y="33620"/>
                  <a:pt x="25004" y="33273"/>
                  <a:pt x="24796" y="32926"/>
                </a:cubicBezTo>
                <a:close/>
                <a:moveTo>
                  <a:pt x="22162" y="45265"/>
                </a:moveTo>
                <a:cubicBezTo>
                  <a:pt x="22162" y="45958"/>
                  <a:pt x="22024" y="46651"/>
                  <a:pt x="21677" y="47275"/>
                </a:cubicBezTo>
                <a:cubicBezTo>
                  <a:pt x="21608" y="46929"/>
                  <a:pt x="21608" y="46651"/>
                  <a:pt x="21608" y="46374"/>
                </a:cubicBezTo>
                <a:cubicBezTo>
                  <a:pt x="21677" y="45958"/>
                  <a:pt x="21885" y="45612"/>
                  <a:pt x="22162" y="45265"/>
                </a:cubicBezTo>
                <a:close/>
                <a:moveTo>
                  <a:pt x="17518" y="49147"/>
                </a:moveTo>
                <a:lnTo>
                  <a:pt x="17518" y="49147"/>
                </a:lnTo>
                <a:cubicBezTo>
                  <a:pt x="18073" y="49424"/>
                  <a:pt x="18627" y="49771"/>
                  <a:pt x="19043" y="50256"/>
                </a:cubicBezTo>
                <a:cubicBezTo>
                  <a:pt x="18419" y="50048"/>
                  <a:pt x="17865" y="49632"/>
                  <a:pt x="17518" y="49147"/>
                </a:cubicBezTo>
                <a:close/>
                <a:moveTo>
                  <a:pt x="19528" y="56841"/>
                </a:moveTo>
                <a:lnTo>
                  <a:pt x="19528" y="56841"/>
                </a:lnTo>
                <a:cubicBezTo>
                  <a:pt x="19805" y="57257"/>
                  <a:pt x="19875" y="57812"/>
                  <a:pt x="19875" y="58366"/>
                </a:cubicBezTo>
                <a:cubicBezTo>
                  <a:pt x="19598" y="57881"/>
                  <a:pt x="19528" y="57326"/>
                  <a:pt x="19528" y="56841"/>
                </a:cubicBezTo>
                <a:close/>
                <a:moveTo>
                  <a:pt x="36437" y="54584"/>
                </a:moveTo>
                <a:cubicBezTo>
                  <a:pt x="36678" y="54584"/>
                  <a:pt x="36903" y="56163"/>
                  <a:pt x="36925" y="56163"/>
                </a:cubicBezTo>
                <a:cubicBezTo>
                  <a:pt x="36926" y="56163"/>
                  <a:pt x="36927" y="56158"/>
                  <a:pt x="36927" y="56148"/>
                </a:cubicBezTo>
                <a:lnTo>
                  <a:pt x="36927" y="56148"/>
                </a:lnTo>
                <a:cubicBezTo>
                  <a:pt x="36927" y="56980"/>
                  <a:pt x="36719" y="57742"/>
                  <a:pt x="36373" y="58505"/>
                </a:cubicBezTo>
                <a:cubicBezTo>
                  <a:pt x="36095" y="59129"/>
                  <a:pt x="35679" y="59683"/>
                  <a:pt x="35263" y="60169"/>
                </a:cubicBezTo>
                <a:cubicBezTo>
                  <a:pt x="35263" y="60099"/>
                  <a:pt x="35263" y="60030"/>
                  <a:pt x="35263" y="59961"/>
                </a:cubicBezTo>
                <a:cubicBezTo>
                  <a:pt x="35263" y="59811"/>
                  <a:pt x="35119" y="59697"/>
                  <a:pt x="34987" y="59697"/>
                </a:cubicBezTo>
                <a:cubicBezTo>
                  <a:pt x="34936" y="59697"/>
                  <a:pt x="34886" y="59714"/>
                  <a:pt x="34848" y="59753"/>
                </a:cubicBezTo>
                <a:lnTo>
                  <a:pt x="34709" y="59891"/>
                </a:lnTo>
                <a:cubicBezTo>
                  <a:pt x="34709" y="59753"/>
                  <a:pt x="34709" y="59614"/>
                  <a:pt x="34709" y="59475"/>
                </a:cubicBezTo>
                <a:cubicBezTo>
                  <a:pt x="34709" y="59406"/>
                  <a:pt x="34709" y="59337"/>
                  <a:pt x="34640" y="59337"/>
                </a:cubicBezTo>
                <a:cubicBezTo>
                  <a:pt x="34709" y="58782"/>
                  <a:pt x="34709" y="58297"/>
                  <a:pt x="34640" y="57742"/>
                </a:cubicBezTo>
                <a:cubicBezTo>
                  <a:pt x="34986" y="56564"/>
                  <a:pt x="35541" y="55455"/>
                  <a:pt x="36373" y="54623"/>
                </a:cubicBezTo>
                <a:cubicBezTo>
                  <a:pt x="36394" y="54596"/>
                  <a:pt x="36415" y="54584"/>
                  <a:pt x="36437" y="54584"/>
                </a:cubicBezTo>
                <a:close/>
                <a:moveTo>
                  <a:pt x="32144" y="54685"/>
                </a:moveTo>
                <a:cubicBezTo>
                  <a:pt x="32223" y="54685"/>
                  <a:pt x="32315" y="54708"/>
                  <a:pt x="32421" y="54762"/>
                </a:cubicBezTo>
                <a:cubicBezTo>
                  <a:pt x="33184" y="55178"/>
                  <a:pt x="33808" y="55871"/>
                  <a:pt x="34085" y="56703"/>
                </a:cubicBezTo>
                <a:cubicBezTo>
                  <a:pt x="34224" y="57118"/>
                  <a:pt x="34293" y="57534"/>
                  <a:pt x="34362" y="57881"/>
                </a:cubicBezTo>
                <a:cubicBezTo>
                  <a:pt x="34224" y="58505"/>
                  <a:pt x="34154" y="59129"/>
                  <a:pt x="34154" y="59753"/>
                </a:cubicBezTo>
                <a:cubicBezTo>
                  <a:pt x="34154" y="59822"/>
                  <a:pt x="34085" y="59961"/>
                  <a:pt x="34016" y="60030"/>
                </a:cubicBezTo>
                <a:cubicBezTo>
                  <a:pt x="33946" y="59753"/>
                  <a:pt x="33877" y="59475"/>
                  <a:pt x="33738" y="59198"/>
                </a:cubicBezTo>
                <a:cubicBezTo>
                  <a:pt x="33712" y="59145"/>
                  <a:pt x="33655" y="59122"/>
                  <a:pt x="33599" y="59122"/>
                </a:cubicBezTo>
                <a:cubicBezTo>
                  <a:pt x="33508" y="59122"/>
                  <a:pt x="33418" y="59182"/>
                  <a:pt x="33461" y="59267"/>
                </a:cubicBezTo>
                <a:cubicBezTo>
                  <a:pt x="33531" y="59891"/>
                  <a:pt x="33600" y="60446"/>
                  <a:pt x="33738" y="61000"/>
                </a:cubicBezTo>
                <a:cubicBezTo>
                  <a:pt x="33600" y="60862"/>
                  <a:pt x="33461" y="60654"/>
                  <a:pt x="33323" y="60446"/>
                </a:cubicBezTo>
                <a:cubicBezTo>
                  <a:pt x="33184" y="59822"/>
                  <a:pt x="32837" y="59198"/>
                  <a:pt x="32352" y="58713"/>
                </a:cubicBezTo>
                <a:lnTo>
                  <a:pt x="32352" y="58782"/>
                </a:lnTo>
                <a:cubicBezTo>
                  <a:pt x="32005" y="57881"/>
                  <a:pt x="31728" y="56980"/>
                  <a:pt x="31659" y="56079"/>
                </a:cubicBezTo>
                <a:cubicBezTo>
                  <a:pt x="31659" y="55777"/>
                  <a:pt x="31606" y="54685"/>
                  <a:pt x="32144" y="54685"/>
                </a:cubicBezTo>
                <a:close/>
                <a:moveTo>
                  <a:pt x="39977" y="56772"/>
                </a:moveTo>
                <a:lnTo>
                  <a:pt x="39908" y="56841"/>
                </a:lnTo>
                <a:cubicBezTo>
                  <a:pt x="39284" y="57812"/>
                  <a:pt x="38521" y="58713"/>
                  <a:pt x="37690" y="59475"/>
                </a:cubicBezTo>
                <a:cubicBezTo>
                  <a:pt x="37135" y="59891"/>
                  <a:pt x="36581" y="60307"/>
                  <a:pt x="36095" y="60654"/>
                </a:cubicBezTo>
                <a:lnTo>
                  <a:pt x="35333" y="60931"/>
                </a:lnTo>
                <a:cubicBezTo>
                  <a:pt x="35263" y="61000"/>
                  <a:pt x="35263" y="61208"/>
                  <a:pt x="35333" y="61208"/>
                </a:cubicBezTo>
                <a:lnTo>
                  <a:pt x="34986" y="61486"/>
                </a:lnTo>
                <a:lnTo>
                  <a:pt x="34778" y="61416"/>
                </a:lnTo>
                <a:cubicBezTo>
                  <a:pt x="34848" y="61278"/>
                  <a:pt x="34917" y="61139"/>
                  <a:pt x="34986" y="60931"/>
                </a:cubicBezTo>
                <a:cubicBezTo>
                  <a:pt x="35679" y="60307"/>
                  <a:pt x="36234" y="59545"/>
                  <a:pt x="36581" y="58713"/>
                </a:cubicBezTo>
                <a:cubicBezTo>
                  <a:pt x="37343" y="57604"/>
                  <a:pt x="38591" y="56911"/>
                  <a:pt x="39977" y="56772"/>
                </a:cubicBezTo>
                <a:close/>
                <a:moveTo>
                  <a:pt x="30125" y="58040"/>
                </a:moveTo>
                <a:cubicBezTo>
                  <a:pt x="30219" y="58040"/>
                  <a:pt x="30337" y="58057"/>
                  <a:pt x="30480" y="58089"/>
                </a:cubicBezTo>
                <a:cubicBezTo>
                  <a:pt x="30896" y="58158"/>
                  <a:pt x="31312" y="58366"/>
                  <a:pt x="31590" y="58713"/>
                </a:cubicBezTo>
                <a:cubicBezTo>
                  <a:pt x="31867" y="58851"/>
                  <a:pt x="32075" y="59129"/>
                  <a:pt x="32283" y="59337"/>
                </a:cubicBezTo>
                <a:cubicBezTo>
                  <a:pt x="32421" y="59753"/>
                  <a:pt x="32629" y="60099"/>
                  <a:pt x="32907" y="60515"/>
                </a:cubicBezTo>
                <a:cubicBezTo>
                  <a:pt x="32976" y="60862"/>
                  <a:pt x="33045" y="61208"/>
                  <a:pt x="33115" y="61555"/>
                </a:cubicBezTo>
                <a:cubicBezTo>
                  <a:pt x="31659" y="61208"/>
                  <a:pt x="30411" y="60099"/>
                  <a:pt x="29926" y="58644"/>
                </a:cubicBezTo>
                <a:lnTo>
                  <a:pt x="29926" y="58713"/>
                </a:lnTo>
                <a:cubicBezTo>
                  <a:pt x="29766" y="58233"/>
                  <a:pt x="29811" y="58040"/>
                  <a:pt x="30125" y="58040"/>
                </a:cubicBezTo>
                <a:close/>
                <a:moveTo>
                  <a:pt x="39561" y="60099"/>
                </a:moveTo>
                <a:lnTo>
                  <a:pt x="39492" y="60169"/>
                </a:lnTo>
                <a:cubicBezTo>
                  <a:pt x="38521" y="60862"/>
                  <a:pt x="37343" y="61347"/>
                  <a:pt x="36165" y="61555"/>
                </a:cubicBezTo>
                <a:cubicBezTo>
                  <a:pt x="36165" y="61416"/>
                  <a:pt x="36234" y="61347"/>
                  <a:pt x="36303" y="61208"/>
                </a:cubicBezTo>
                <a:cubicBezTo>
                  <a:pt x="36373" y="61139"/>
                  <a:pt x="36303" y="61070"/>
                  <a:pt x="36234" y="61070"/>
                </a:cubicBezTo>
                <a:cubicBezTo>
                  <a:pt x="37343" y="60792"/>
                  <a:pt x="38452" y="60446"/>
                  <a:pt x="39561" y="60099"/>
                </a:cubicBezTo>
                <a:close/>
                <a:moveTo>
                  <a:pt x="24103" y="59545"/>
                </a:moveTo>
                <a:lnTo>
                  <a:pt x="24103" y="59545"/>
                </a:lnTo>
                <a:cubicBezTo>
                  <a:pt x="24034" y="59961"/>
                  <a:pt x="23965" y="60376"/>
                  <a:pt x="23757" y="60792"/>
                </a:cubicBezTo>
                <a:cubicBezTo>
                  <a:pt x="23687" y="61139"/>
                  <a:pt x="23479" y="61416"/>
                  <a:pt x="23341" y="61763"/>
                </a:cubicBezTo>
                <a:cubicBezTo>
                  <a:pt x="23341" y="61763"/>
                  <a:pt x="23341" y="61694"/>
                  <a:pt x="23341" y="61694"/>
                </a:cubicBezTo>
                <a:cubicBezTo>
                  <a:pt x="23410" y="60931"/>
                  <a:pt x="23687" y="60169"/>
                  <a:pt x="24103" y="59545"/>
                </a:cubicBezTo>
                <a:close/>
                <a:moveTo>
                  <a:pt x="33600" y="61832"/>
                </a:moveTo>
                <a:cubicBezTo>
                  <a:pt x="33669" y="62109"/>
                  <a:pt x="33738" y="62317"/>
                  <a:pt x="33808" y="62525"/>
                </a:cubicBezTo>
                <a:cubicBezTo>
                  <a:pt x="33808" y="62664"/>
                  <a:pt x="33738" y="62733"/>
                  <a:pt x="33738" y="62803"/>
                </a:cubicBezTo>
                <a:cubicBezTo>
                  <a:pt x="33669" y="62456"/>
                  <a:pt x="33531" y="62109"/>
                  <a:pt x="33461" y="61832"/>
                </a:cubicBezTo>
                <a:close/>
                <a:moveTo>
                  <a:pt x="34709" y="65021"/>
                </a:moveTo>
                <a:lnTo>
                  <a:pt x="34709" y="65021"/>
                </a:lnTo>
                <a:cubicBezTo>
                  <a:pt x="34235" y="65630"/>
                  <a:pt x="33629" y="66174"/>
                  <a:pt x="33019" y="66586"/>
                </a:cubicBezTo>
                <a:lnTo>
                  <a:pt x="33019" y="66586"/>
                </a:lnTo>
                <a:cubicBezTo>
                  <a:pt x="33039" y="66545"/>
                  <a:pt x="33025" y="66477"/>
                  <a:pt x="32976" y="66477"/>
                </a:cubicBezTo>
                <a:cubicBezTo>
                  <a:pt x="33392" y="65853"/>
                  <a:pt x="34016" y="65298"/>
                  <a:pt x="34709" y="65021"/>
                </a:cubicBezTo>
                <a:close/>
                <a:moveTo>
                  <a:pt x="17310" y="55247"/>
                </a:moveTo>
                <a:lnTo>
                  <a:pt x="17310" y="55247"/>
                </a:lnTo>
                <a:cubicBezTo>
                  <a:pt x="17310" y="55247"/>
                  <a:pt x="17934" y="57119"/>
                  <a:pt x="17934" y="57188"/>
                </a:cubicBezTo>
                <a:cubicBezTo>
                  <a:pt x="18280" y="58436"/>
                  <a:pt x="18488" y="59822"/>
                  <a:pt x="18488" y="61208"/>
                </a:cubicBezTo>
                <a:cubicBezTo>
                  <a:pt x="18558" y="62872"/>
                  <a:pt x="18488" y="64605"/>
                  <a:pt x="18280" y="66338"/>
                </a:cubicBezTo>
                <a:cubicBezTo>
                  <a:pt x="18003" y="64536"/>
                  <a:pt x="17865" y="62733"/>
                  <a:pt x="17795" y="60862"/>
                </a:cubicBezTo>
                <a:cubicBezTo>
                  <a:pt x="17795" y="60792"/>
                  <a:pt x="17743" y="60758"/>
                  <a:pt x="17691" y="60758"/>
                </a:cubicBezTo>
                <a:cubicBezTo>
                  <a:pt x="17639" y="60758"/>
                  <a:pt x="17587" y="60792"/>
                  <a:pt x="17587" y="60862"/>
                </a:cubicBezTo>
                <a:cubicBezTo>
                  <a:pt x="17518" y="62941"/>
                  <a:pt x="17795" y="64951"/>
                  <a:pt x="18211" y="66962"/>
                </a:cubicBezTo>
                <a:cubicBezTo>
                  <a:pt x="18211" y="66962"/>
                  <a:pt x="18211" y="67031"/>
                  <a:pt x="18211" y="67100"/>
                </a:cubicBezTo>
                <a:cubicBezTo>
                  <a:pt x="17033" y="63219"/>
                  <a:pt x="16686" y="59198"/>
                  <a:pt x="17310" y="55247"/>
                </a:cubicBezTo>
                <a:close/>
                <a:moveTo>
                  <a:pt x="30827" y="68140"/>
                </a:moveTo>
                <a:cubicBezTo>
                  <a:pt x="31174" y="68764"/>
                  <a:pt x="31312" y="69457"/>
                  <a:pt x="31382" y="70150"/>
                </a:cubicBezTo>
                <a:cubicBezTo>
                  <a:pt x="31035" y="69527"/>
                  <a:pt x="30896" y="68833"/>
                  <a:pt x="30827" y="68140"/>
                </a:cubicBezTo>
                <a:close/>
                <a:moveTo>
                  <a:pt x="13371" y="65625"/>
                </a:moveTo>
                <a:cubicBezTo>
                  <a:pt x="13486" y="65625"/>
                  <a:pt x="13567" y="65762"/>
                  <a:pt x="13567" y="66130"/>
                </a:cubicBezTo>
                <a:cubicBezTo>
                  <a:pt x="13567" y="66754"/>
                  <a:pt x="13498" y="67308"/>
                  <a:pt x="13428" y="67932"/>
                </a:cubicBezTo>
                <a:cubicBezTo>
                  <a:pt x="13428" y="68625"/>
                  <a:pt x="13290" y="69319"/>
                  <a:pt x="13220" y="70081"/>
                </a:cubicBezTo>
                <a:cubicBezTo>
                  <a:pt x="13199" y="70038"/>
                  <a:pt x="13164" y="70022"/>
                  <a:pt x="13126" y="70022"/>
                </a:cubicBezTo>
                <a:cubicBezTo>
                  <a:pt x="13042" y="70022"/>
                  <a:pt x="12943" y="70103"/>
                  <a:pt x="12943" y="70150"/>
                </a:cubicBezTo>
                <a:lnTo>
                  <a:pt x="12943" y="70220"/>
                </a:lnTo>
                <a:cubicBezTo>
                  <a:pt x="12804" y="69734"/>
                  <a:pt x="12596" y="69319"/>
                  <a:pt x="12388" y="68903"/>
                </a:cubicBezTo>
                <a:cubicBezTo>
                  <a:pt x="12250" y="68002"/>
                  <a:pt x="12388" y="67031"/>
                  <a:pt x="12804" y="66199"/>
                </a:cubicBezTo>
                <a:cubicBezTo>
                  <a:pt x="12968" y="65912"/>
                  <a:pt x="13205" y="65625"/>
                  <a:pt x="13371" y="65625"/>
                </a:cubicBezTo>
                <a:close/>
                <a:moveTo>
                  <a:pt x="9281" y="66414"/>
                </a:moveTo>
                <a:cubicBezTo>
                  <a:pt x="10178" y="66899"/>
                  <a:pt x="11005" y="67589"/>
                  <a:pt x="11626" y="68417"/>
                </a:cubicBezTo>
                <a:cubicBezTo>
                  <a:pt x="11834" y="68695"/>
                  <a:pt x="11973" y="68972"/>
                  <a:pt x="12111" y="69249"/>
                </a:cubicBezTo>
                <a:cubicBezTo>
                  <a:pt x="12176" y="69507"/>
                  <a:pt x="12240" y="69765"/>
                  <a:pt x="12361" y="70024"/>
                </a:cubicBezTo>
                <a:lnTo>
                  <a:pt x="12361" y="70024"/>
                </a:lnTo>
                <a:cubicBezTo>
                  <a:pt x="12351" y="70017"/>
                  <a:pt x="12337" y="70012"/>
                  <a:pt x="12319" y="70012"/>
                </a:cubicBezTo>
                <a:cubicBezTo>
                  <a:pt x="12301" y="69993"/>
                  <a:pt x="12272" y="69985"/>
                  <a:pt x="12240" y="69985"/>
                </a:cubicBezTo>
                <a:cubicBezTo>
                  <a:pt x="12153" y="69985"/>
                  <a:pt x="12042" y="70049"/>
                  <a:pt x="12042" y="70150"/>
                </a:cubicBezTo>
                <a:cubicBezTo>
                  <a:pt x="12042" y="70358"/>
                  <a:pt x="12042" y="70636"/>
                  <a:pt x="12042" y="70913"/>
                </a:cubicBezTo>
                <a:cubicBezTo>
                  <a:pt x="11903" y="70774"/>
                  <a:pt x="11695" y="70636"/>
                  <a:pt x="11487" y="70566"/>
                </a:cubicBezTo>
                <a:cubicBezTo>
                  <a:pt x="11210" y="70150"/>
                  <a:pt x="10794" y="69873"/>
                  <a:pt x="10448" y="69596"/>
                </a:cubicBezTo>
                <a:cubicBezTo>
                  <a:pt x="10309" y="69319"/>
                  <a:pt x="10170" y="69041"/>
                  <a:pt x="10101" y="68903"/>
                </a:cubicBezTo>
                <a:cubicBezTo>
                  <a:pt x="9697" y="68094"/>
                  <a:pt x="9423" y="67286"/>
                  <a:pt x="9281" y="66414"/>
                </a:cubicBezTo>
                <a:close/>
                <a:moveTo>
                  <a:pt x="14676" y="67031"/>
                </a:moveTo>
                <a:lnTo>
                  <a:pt x="14676" y="67031"/>
                </a:lnTo>
                <a:cubicBezTo>
                  <a:pt x="14953" y="68279"/>
                  <a:pt x="14399" y="69665"/>
                  <a:pt x="13983" y="70913"/>
                </a:cubicBezTo>
                <a:cubicBezTo>
                  <a:pt x="13983" y="70566"/>
                  <a:pt x="13913" y="70289"/>
                  <a:pt x="13913" y="70012"/>
                </a:cubicBezTo>
                <a:lnTo>
                  <a:pt x="13913" y="70081"/>
                </a:lnTo>
                <a:cubicBezTo>
                  <a:pt x="13844" y="69942"/>
                  <a:pt x="13775" y="69942"/>
                  <a:pt x="13705" y="69942"/>
                </a:cubicBezTo>
                <a:cubicBezTo>
                  <a:pt x="13775" y="69457"/>
                  <a:pt x="13775" y="68972"/>
                  <a:pt x="13844" y="68417"/>
                </a:cubicBezTo>
                <a:cubicBezTo>
                  <a:pt x="14260" y="68071"/>
                  <a:pt x="14537" y="67586"/>
                  <a:pt x="14676" y="67031"/>
                </a:cubicBezTo>
                <a:close/>
                <a:moveTo>
                  <a:pt x="20083" y="68348"/>
                </a:moveTo>
                <a:lnTo>
                  <a:pt x="20083" y="68348"/>
                </a:lnTo>
                <a:cubicBezTo>
                  <a:pt x="19944" y="69249"/>
                  <a:pt x="19598" y="70150"/>
                  <a:pt x="19043" y="70913"/>
                </a:cubicBezTo>
                <a:lnTo>
                  <a:pt x="19043" y="70774"/>
                </a:lnTo>
                <a:cubicBezTo>
                  <a:pt x="19320" y="69942"/>
                  <a:pt x="19667" y="69111"/>
                  <a:pt x="20083" y="68348"/>
                </a:cubicBezTo>
                <a:close/>
                <a:moveTo>
                  <a:pt x="7880" y="68610"/>
                </a:moveTo>
                <a:cubicBezTo>
                  <a:pt x="8730" y="68610"/>
                  <a:pt x="9663" y="69360"/>
                  <a:pt x="10240" y="69873"/>
                </a:cubicBezTo>
                <a:lnTo>
                  <a:pt x="10448" y="70081"/>
                </a:lnTo>
                <a:cubicBezTo>
                  <a:pt x="10655" y="70497"/>
                  <a:pt x="11002" y="70844"/>
                  <a:pt x="11418" y="71052"/>
                </a:cubicBezTo>
                <a:lnTo>
                  <a:pt x="11626" y="71259"/>
                </a:lnTo>
                <a:cubicBezTo>
                  <a:pt x="11626" y="71259"/>
                  <a:pt x="11695" y="71329"/>
                  <a:pt x="11695" y="71398"/>
                </a:cubicBezTo>
                <a:cubicBezTo>
                  <a:pt x="11418" y="71329"/>
                  <a:pt x="11071" y="71259"/>
                  <a:pt x="10794" y="71259"/>
                </a:cubicBezTo>
                <a:cubicBezTo>
                  <a:pt x="10725" y="71259"/>
                  <a:pt x="10655" y="71329"/>
                  <a:pt x="10655" y="71398"/>
                </a:cubicBezTo>
                <a:lnTo>
                  <a:pt x="10655" y="71467"/>
                </a:lnTo>
                <a:cubicBezTo>
                  <a:pt x="10240" y="71259"/>
                  <a:pt x="9824" y="71121"/>
                  <a:pt x="9408" y="71052"/>
                </a:cubicBezTo>
                <a:cubicBezTo>
                  <a:pt x="9061" y="70913"/>
                  <a:pt x="8715" y="70774"/>
                  <a:pt x="8368" y="70636"/>
                </a:cubicBezTo>
                <a:cubicBezTo>
                  <a:pt x="8021" y="70428"/>
                  <a:pt x="7605" y="70220"/>
                  <a:pt x="7259" y="69942"/>
                </a:cubicBezTo>
                <a:cubicBezTo>
                  <a:pt x="6704" y="69527"/>
                  <a:pt x="6982" y="68625"/>
                  <a:pt x="7675" y="68625"/>
                </a:cubicBezTo>
                <a:cubicBezTo>
                  <a:pt x="7742" y="68615"/>
                  <a:pt x="7811" y="68610"/>
                  <a:pt x="7880" y="68610"/>
                </a:cubicBezTo>
                <a:close/>
                <a:moveTo>
                  <a:pt x="12388" y="70497"/>
                </a:moveTo>
                <a:cubicBezTo>
                  <a:pt x="12527" y="70705"/>
                  <a:pt x="12596" y="70844"/>
                  <a:pt x="12735" y="71052"/>
                </a:cubicBezTo>
                <a:cubicBezTo>
                  <a:pt x="12804" y="71190"/>
                  <a:pt x="12804" y="71398"/>
                  <a:pt x="12943" y="71537"/>
                </a:cubicBezTo>
                <a:lnTo>
                  <a:pt x="12874" y="71606"/>
                </a:lnTo>
                <a:lnTo>
                  <a:pt x="12804" y="71606"/>
                </a:lnTo>
                <a:cubicBezTo>
                  <a:pt x="12735" y="71467"/>
                  <a:pt x="12596" y="71329"/>
                  <a:pt x="12527" y="71259"/>
                </a:cubicBezTo>
                <a:cubicBezTo>
                  <a:pt x="12388" y="70982"/>
                  <a:pt x="12388" y="70774"/>
                  <a:pt x="12388" y="70497"/>
                </a:cubicBezTo>
                <a:close/>
                <a:moveTo>
                  <a:pt x="13428" y="71052"/>
                </a:moveTo>
                <a:cubicBezTo>
                  <a:pt x="13567" y="71329"/>
                  <a:pt x="13636" y="71606"/>
                  <a:pt x="13636" y="71883"/>
                </a:cubicBezTo>
                <a:cubicBezTo>
                  <a:pt x="13636" y="71953"/>
                  <a:pt x="13636" y="71953"/>
                  <a:pt x="13636" y="72022"/>
                </a:cubicBezTo>
                <a:lnTo>
                  <a:pt x="13636" y="72369"/>
                </a:lnTo>
                <a:cubicBezTo>
                  <a:pt x="13636" y="72230"/>
                  <a:pt x="13567" y="72091"/>
                  <a:pt x="13498" y="71953"/>
                </a:cubicBezTo>
                <a:cubicBezTo>
                  <a:pt x="13428" y="71745"/>
                  <a:pt x="13359" y="71537"/>
                  <a:pt x="13359" y="71259"/>
                </a:cubicBezTo>
                <a:cubicBezTo>
                  <a:pt x="13359" y="71190"/>
                  <a:pt x="13359" y="71121"/>
                  <a:pt x="13428" y="71052"/>
                </a:cubicBezTo>
                <a:close/>
                <a:moveTo>
                  <a:pt x="11374" y="71748"/>
                </a:moveTo>
                <a:lnTo>
                  <a:pt x="11374" y="71748"/>
                </a:lnTo>
                <a:cubicBezTo>
                  <a:pt x="11689" y="71771"/>
                  <a:pt x="12004" y="71902"/>
                  <a:pt x="12319" y="72091"/>
                </a:cubicBezTo>
                <a:cubicBezTo>
                  <a:pt x="12527" y="72230"/>
                  <a:pt x="12735" y="72438"/>
                  <a:pt x="13012" y="72507"/>
                </a:cubicBezTo>
                <a:cubicBezTo>
                  <a:pt x="13012" y="72542"/>
                  <a:pt x="13030" y="72559"/>
                  <a:pt x="13056" y="72559"/>
                </a:cubicBezTo>
                <a:cubicBezTo>
                  <a:pt x="13082" y="72559"/>
                  <a:pt x="13116" y="72542"/>
                  <a:pt x="13151" y="72507"/>
                </a:cubicBezTo>
                <a:lnTo>
                  <a:pt x="13290" y="72507"/>
                </a:lnTo>
                <a:cubicBezTo>
                  <a:pt x="13290" y="72646"/>
                  <a:pt x="13359" y="72715"/>
                  <a:pt x="13359" y="72784"/>
                </a:cubicBezTo>
                <a:cubicBezTo>
                  <a:pt x="12635" y="72587"/>
                  <a:pt x="11973" y="72202"/>
                  <a:pt x="11374" y="71748"/>
                </a:cubicBezTo>
                <a:close/>
                <a:moveTo>
                  <a:pt x="29371" y="72577"/>
                </a:moveTo>
                <a:cubicBezTo>
                  <a:pt x="29718" y="73408"/>
                  <a:pt x="29926" y="74309"/>
                  <a:pt x="29926" y="75211"/>
                </a:cubicBezTo>
                <a:cubicBezTo>
                  <a:pt x="29441" y="74379"/>
                  <a:pt x="29233" y="73478"/>
                  <a:pt x="29371" y="72577"/>
                </a:cubicBezTo>
                <a:close/>
                <a:moveTo>
                  <a:pt x="26475" y="74237"/>
                </a:moveTo>
                <a:cubicBezTo>
                  <a:pt x="26714" y="75388"/>
                  <a:pt x="26104" y="76409"/>
                  <a:pt x="25628" y="77429"/>
                </a:cubicBezTo>
                <a:cubicBezTo>
                  <a:pt x="25493" y="76279"/>
                  <a:pt x="25754" y="75129"/>
                  <a:pt x="26475" y="74237"/>
                </a:cubicBezTo>
                <a:close/>
                <a:moveTo>
                  <a:pt x="39700" y="68556"/>
                </a:moveTo>
                <a:cubicBezTo>
                  <a:pt x="39700" y="68556"/>
                  <a:pt x="38175" y="72022"/>
                  <a:pt x="37967" y="72438"/>
                </a:cubicBezTo>
                <a:cubicBezTo>
                  <a:pt x="36996" y="74102"/>
                  <a:pt x="35887" y="75765"/>
                  <a:pt x="34709" y="77360"/>
                </a:cubicBezTo>
                <a:cubicBezTo>
                  <a:pt x="32768" y="79994"/>
                  <a:pt x="30966" y="82697"/>
                  <a:pt x="28886" y="85331"/>
                </a:cubicBezTo>
                <a:cubicBezTo>
                  <a:pt x="29025" y="84707"/>
                  <a:pt x="29163" y="84083"/>
                  <a:pt x="29233" y="83390"/>
                </a:cubicBezTo>
                <a:cubicBezTo>
                  <a:pt x="29718" y="82073"/>
                  <a:pt x="30273" y="80756"/>
                  <a:pt x="30966" y="79508"/>
                </a:cubicBezTo>
                <a:cubicBezTo>
                  <a:pt x="32560" y="76944"/>
                  <a:pt x="34640" y="74656"/>
                  <a:pt x="35957" y="71883"/>
                </a:cubicBezTo>
                <a:cubicBezTo>
                  <a:pt x="35957" y="71798"/>
                  <a:pt x="35904" y="71738"/>
                  <a:pt x="35847" y="71738"/>
                </a:cubicBezTo>
                <a:cubicBezTo>
                  <a:pt x="35812" y="71738"/>
                  <a:pt x="35775" y="71761"/>
                  <a:pt x="35749" y="71814"/>
                </a:cubicBezTo>
                <a:cubicBezTo>
                  <a:pt x="34154" y="74379"/>
                  <a:pt x="32421" y="76805"/>
                  <a:pt x="30758" y="79370"/>
                </a:cubicBezTo>
                <a:cubicBezTo>
                  <a:pt x="30203" y="80271"/>
                  <a:pt x="29787" y="81172"/>
                  <a:pt x="29441" y="82073"/>
                </a:cubicBezTo>
                <a:cubicBezTo>
                  <a:pt x="29579" y="81241"/>
                  <a:pt x="29718" y="80410"/>
                  <a:pt x="29857" y="79508"/>
                </a:cubicBezTo>
                <a:cubicBezTo>
                  <a:pt x="31590" y="74725"/>
                  <a:pt x="34917" y="70289"/>
                  <a:pt x="39700" y="68556"/>
                </a:cubicBezTo>
                <a:close/>
                <a:moveTo>
                  <a:pt x="24450" y="83321"/>
                </a:moveTo>
                <a:lnTo>
                  <a:pt x="24450" y="83321"/>
                </a:lnTo>
                <a:cubicBezTo>
                  <a:pt x="25212" y="83875"/>
                  <a:pt x="25767" y="84569"/>
                  <a:pt x="26183" y="85470"/>
                </a:cubicBezTo>
                <a:lnTo>
                  <a:pt x="26113" y="85470"/>
                </a:lnTo>
                <a:cubicBezTo>
                  <a:pt x="25212" y="85054"/>
                  <a:pt x="24588" y="84291"/>
                  <a:pt x="24450" y="83321"/>
                </a:cubicBezTo>
                <a:close/>
                <a:moveTo>
                  <a:pt x="22232" y="70428"/>
                </a:moveTo>
                <a:cubicBezTo>
                  <a:pt x="22301" y="72299"/>
                  <a:pt x="22786" y="74309"/>
                  <a:pt x="22786" y="76181"/>
                </a:cubicBezTo>
                <a:cubicBezTo>
                  <a:pt x="22786" y="79578"/>
                  <a:pt x="22509" y="82974"/>
                  <a:pt x="22370" y="86371"/>
                </a:cubicBezTo>
                <a:cubicBezTo>
                  <a:pt x="22370" y="86232"/>
                  <a:pt x="22301" y="86094"/>
                  <a:pt x="22301" y="85955"/>
                </a:cubicBezTo>
                <a:lnTo>
                  <a:pt x="22232" y="85955"/>
                </a:lnTo>
                <a:cubicBezTo>
                  <a:pt x="22093" y="83252"/>
                  <a:pt x="21677" y="80617"/>
                  <a:pt x="21885" y="77914"/>
                </a:cubicBezTo>
                <a:cubicBezTo>
                  <a:pt x="21885" y="77879"/>
                  <a:pt x="21850" y="77862"/>
                  <a:pt x="21816" y="77862"/>
                </a:cubicBezTo>
                <a:cubicBezTo>
                  <a:pt x="21781" y="77862"/>
                  <a:pt x="21746" y="77879"/>
                  <a:pt x="21746" y="77914"/>
                </a:cubicBezTo>
                <a:cubicBezTo>
                  <a:pt x="21538" y="80202"/>
                  <a:pt x="21538" y="82558"/>
                  <a:pt x="21816" y="84846"/>
                </a:cubicBezTo>
                <a:cubicBezTo>
                  <a:pt x="21608" y="84153"/>
                  <a:pt x="21330" y="83460"/>
                  <a:pt x="21123" y="82766"/>
                </a:cubicBezTo>
                <a:cubicBezTo>
                  <a:pt x="21123" y="82697"/>
                  <a:pt x="21123" y="82697"/>
                  <a:pt x="21123" y="82628"/>
                </a:cubicBezTo>
                <a:cubicBezTo>
                  <a:pt x="20429" y="80063"/>
                  <a:pt x="20360" y="77360"/>
                  <a:pt x="20915" y="74725"/>
                </a:cubicBezTo>
                <a:cubicBezTo>
                  <a:pt x="21261" y="73270"/>
                  <a:pt x="21816" y="71814"/>
                  <a:pt x="22232" y="70428"/>
                </a:cubicBezTo>
                <a:close/>
                <a:moveTo>
                  <a:pt x="11188" y="77182"/>
                </a:moveTo>
                <a:cubicBezTo>
                  <a:pt x="11373" y="77182"/>
                  <a:pt x="11688" y="77236"/>
                  <a:pt x="12180" y="77360"/>
                </a:cubicBezTo>
                <a:cubicBezTo>
                  <a:pt x="13913" y="77775"/>
                  <a:pt x="15577" y="79162"/>
                  <a:pt x="16894" y="80340"/>
                </a:cubicBezTo>
                <a:cubicBezTo>
                  <a:pt x="18974" y="82212"/>
                  <a:pt x="20707" y="84430"/>
                  <a:pt x="22024" y="86856"/>
                </a:cubicBezTo>
                <a:cubicBezTo>
                  <a:pt x="22162" y="87133"/>
                  <a:pt x="22232" y="87411"/>
                  <a:pt x="22370" y="87688"/>
                </a:cubicBezTo>
                <a:cubicBezTo>
                  <a:pt x="22162" y="87411"/>
                  <a:pt x="21885" y="87133"/>
                  <a:pt x="21608" y="86925"/>
                </a:cubicBezTo>
                <a:cubicBezTo>
                  <a:pt x="20845" y="85886"/>
                  <a:pt x="20083" y="84915"/>
                  <a:pt x="19182" y="83945"/>
                </a:cubicBezTo>
                <a:cubicBezTo>
                  <a:pt x="18003" y="82628"/>
                  <a:pt x="16340" y="81727"/>
                  <a:pt x="15161" y="80340"/>
                </a:cubicBezTo>
                <a:cubicBezTo>
                  <a:pt x="15124" y="80322"/>
                  <a:pt x="15092" y="80313"/>
                  <a:pt x="15066" y="80313"/>
                </a:cubicBezTo>
                <a:cubicBezTo>
                  <a:pt x="14995" y="80313"/>
                  <a:pt x="14972" y="80377"/>
                  <a:pt x="15023" y="80479"/>
                </a:cubicBezTo>
                <a:cubicBezTo>
                  <a:pt x="16062" y="81727"/>
                  <a:pt x="17518" y="82558"/>
                  <a:pt x="18627" y="83806"/>
                </a:cubicBezTo>
                <a:cubicBezTo>
                  <a:pt x="19320" y="84569"/>
                  <a:pt x="19944" y="85331"/>
                  <a:pt x="20568" y="86163"/>
                </a:cubicBezTo>
                <a:cubicBezTo>
                  <a:pt x="19875" y="85678"/>
                  <a:pt x="19182" y="85262"/>
                  <a:pt x="18488" y="84915"/>
                </a:cubicBezTo>
                <a:cubicBezTo>
                  <a:pt x="15577" y="83252"/>
                  <a:pt x="13913" y="81241"/>
                  <a:pt x="11973" y="78607"/>
                </a:cubicBezTo>
                <a:cubicBezTo>
                  <a:pt x="11487" y="77852"/>
                  <a:pt x="10541" y="77182"/>
                  <a:pt x="11188" y="77182"/>
                </a:cubicBezTo>
                <a:close/>
                <a:moveTo>
                  <a:pt x="22151" y="91335"/>
                </a:moveTo>
                <a:lnTo>
                  <a:pt x="22151" y="91335"/>
                </a:lnTo>
                <a:cubicBezTo>
                  <a:pt x="22611" y="91673"/>
                  <a:pt x="23008" y="92077"/>
                  <a:pt x="23341" y="92610"/>
                </a:cubicBezTo>
                <a:cubicBezTo>
                  <a:pt x="22824" y="92286"/>
                  <a:pt x="22427" y="91843"/>
                  <a:pt x="22151" y="91335"/>
                </a:cubicBezTo>
                <a:close/>
                <a:moveTo>
                  <a:pt x="29005" y="93722"/>
                </a:moveTo>
                <a:lnTo>
                  <a:pt x="29005" y="93722"/>
                </a:lnTo>
                <a:cubicBezTo>
                  <a:pt x="28731" y="94735"/>
                  <a:pt x="28391" y="95682"/>
                  <a:pt x="27985" y="96630"/>
                </a:cubicBezTo>
                <a:lnTo>
                  <a:pt x="27985" y="95937"/>
                </a:lnTo>
                <a:cubicBezTo>
                  <a:pt x="28245" y="95157"/>
                  <a:pt x="28566" y="94438"/>
                  <a:pt x="29005" y="93722"/>
                </a:cubicBezTo>
                <a:close/>
                <a:moveTo>
                  <a:pt x="22024" y="55593"/>
                </a:moveTo>
                <a:cubicBezTo>
                  <a:pt x="22301" y="57950"/>
                  <a:pt x="22648" y="60376"/>
                  <a:pt x="22994" y="62803"/>
                </a:cubicBezTo>
                <a:lnTo>
                  <a:pt x="22925" y="62803"/>
                </a:lnTo>
                <a:cubicBezTo>
                  <a:pt x="23618" y="68002"/>
                  <a:pt x="24450" y="73200"/>
                  <a:pt x="25282" y="78399"/>
                </a:cubicBezTo>
                <a:cubicBezTo>
                  <a:pt x="25212" y="78399"/>
                  <a:pt x="25212" y="78469"/>
                  <a:pt x="25282" y="78469"/>
                </a:cubicBezTo>
                <a:cubicBezTo>
                  <a:pt x="25559" y="80479"/>
                  <a:pt x="25836" y="82489"/>
                  <a:pt x="26113" y="84499"/>
                </a:cubicBezTo>
                <a:cubicBezTo>
                  <a:pt x="25698" y="83737"/>
                  <a:pt x="25074" y="83113"/>
                  <a:pt x="24242" y="82766"/>
                </a:cubicBezTo>
                <a:cubicBezTo>
                  <a:pt x="24229" y="82753"/>
                  <a:pt x="24213" y="82747"/>
                  <a:pt x="24196" y="82747"/>
                </a:cubicBezTo>
                <a:cubicBezTo>
                  <a:pt x="24125" y="82747"/>
                  <a:pt x="24034" y="82849"/>
                  <a:pt x="24034" y="82905"/>
                </a:cubicBezTo>
                <a:cubicBezTo>
                  <a:pt x="24034" y="84291"/>
                  <a:pt x="25004" y="85470"/>
                  <a:pt x="26321" y="85816"/>
                </a:cubicBezTo>
                <a:cubicBezTo>
                  <a:pt x="26529" y="87411"/>
                  <a:pt x="26737" y="89074"/>
                  <a:pt x="26876" y="90738"/>
                </a:cubicBezTo>
                <a:cubicBezTo>
                  <a:pt x="27153" y="93233"/>
                  <a:pt x="27292" y="95798"/>
                  <a:pt x="27292" y="98363"/>
                </a:cubicBezTo>
                <a:cubicBezTo>
                  <a:pt x="26321" y="94273"/>
                  <a:pt x="24034" y="90322"/>
                  <a:pt x="22509" y="86579"/>
                </a:cubicBezTo>
                <a:cubicBezTo>
                  <a:pt x="22578" y="86579"/>
                  <a:pt x="22578" y="86579"/>
                  <a:pt x="22578" y="86510"/>
                </a:cubicBezTo>
                <a:cubicBezTo>
                  <a:pt x="23063" y="84153"/>
                  <a:pt x="23271" y="81727"/>
                  <a:pt x="23133" y="79300"/>
                </a:cubicBezTo>
                <a:cubicBezTo>
                  <a:pt x="23341" y="76597"/>
                  <a:pt x="23202" y="73894"/>
                  <a:pt x="22855" y="71190"/>
                </a:cubicBezTo>
                <a:cubicBezTo>
                  <a:pt x="22925" y="70566"/>
                  <a:pt x="22786" y="69942"/>
                  <a:pt x="22509" y="69388"/>
                </a:cubicBezTo>
                <a:cubicBezTo>
                  <a:pt x="22648" y="68903"/>
                  <a:pt x="22717" y="68487"/>
                  <a:pt x="22786" y="68071"/>
                </a:cubicBezTo>
                <a:cubicBezTo>
                  <a:pt x="22786" y="67903"/>
                  <a:pt x="22684" y="67811"/>
                  <a:pt x="22589" y="67811"/>
                </a:cubicBezTo>
                <a:cubicBezTo>
                  <a:pt x="22527" y="67811"/>
                  <a:pt x="22467" y="67850"/>
                  <a:pt x="22440" y="67932"/>
                </a:cubicBezTo>
                <a:cubicBezTo>
                  <a:pt x="22370" y="68279"/>
                  <a:pt x="22301" y="68625"/>
                  <a:pt x="22301" y="68903"/>
                </a:cubicBezTo>
                <a:cubicBezTo>
                  <a:pt x="22162" y="69596"/>
                  <a:pt x="21954" y="70220"/>
                  <a:pt x="21816" y="70844"/>
                </a:cubicBezTo>
                <a:cubicBezTo>
                  <a:pt x="21330" y="72438"/>
                  <a:pt x="20776" y="74032"/>
                  <a:pt x="20429" y="75696"/>
                </a:cubicBezTo>
                <a:cubicBezTo>
                  <a:pt x="20152" y="77082"/>
                  <a:pt x="20152" y="78607"/>
                  <a:pt x="20429" y="80063"/>
                </a:cubicBezTo>
                <a:cubicBezTo>
                  <a:pt x="19736" y="77360"/>
                  <a:pt x="19320" y="74587"/>
                  <a:pt x="19182" y="71745"/>
                </a:cubicBezTo>
                <a:cubicBezTo>
                  <a:pt x="19528" y="71190"/>
                  <a:pt x="19875" y="70497"/>
                  <a:pt x="20083" y="69873"/>
                </a:cubicBezTo>
                <a:cubicBezTo>
                  <a:pt x="20429" y="69180"/>
                  <a:pt x="20568" y="68487"/>
                  <a:pt x="20429" y="67794"/>
                </a:cubicBezTo>
                <a:cubicBezTo>
                  <a:pt x="20395" y="67690"/>
                  <a:pt x="20325" y="67638"/>
                  <a:pt x="20256" y="67638"/>
                </a:cubicBezTo>
                <a:cubicBezTo>
                  <a:pt x="20187" y="67638"/>
                  <a:pt x="20117" y="67690"/>
                  <a:pt x="20083" y="67794"/>
                </a:cubicBezTo>
                <a:cubicBezTo>
                  <a:pt x="19667" y="68348"/>
                  <a:pt x="19320" y="69041"/>
                  <a:pt x="19043" y="69734"/>
                </a:cubicBezTo>
                <a:cubicBezTo>
                  <a:pt x="19043" y="68764"/>
                  <a:pt x="19043" y="67863"/>
                  <a:pt x="19112" y="66892"/>
                </a:cubicBezTo>
                <a:cubicBezTo>
                  <a:pt x="19320" y="63288"/>
                  <a:pt x="20152" y="59822"/>
                  <a:pt x="21608" y="56495"/>
                </a:cubicBezTo>
                <a:cubicBezTo>
                  <a:pt x="21608" y="56772"/>
                  <a:pt x="21677" y="57049"/>
                  <a:pt x="21746" y="57326"/>
                </a:cubicBezTo>
                <a:cubicBezTo>
                  <a:pt x="21746" y="57396"/>
                  <a:pt x="21798" y="57430"/>
                  <a:pt x="21850" y="57430"/>
                </a:cubicBezTo>
                <a:cubicBezTo>
                  <a:pt x="21902" y="57430"/>
                  <a:pt x="21954" y="57396"/>
                  <a:pt x="21954" y="57326"/>
                </a:cubicBezTo>
                <a:cubicBezTo>
                  <a:pt x="21954" y="56911"/>
                  <a:pt x="21885" y="56425"/>
                  <a:pt x="21816" y="56079"/>
                </a:cubicBezTo>
                <a:cubicBezTo>
                  <a:pt x="21885" y="55940"/>
                  <a:pt x="21954" y="55732"/>
                  <a:pt x="22024" y="55593"/>
                </a:cubicBezTo>
                <a:close/>
                <a:moveTo>
                  <a:pt x="25568" y="100934"/>
                </a:moveTo>
                <a:cubicBezTo>
                  <a:pt x="26529" y="101630"/>
                  <a:pt x="26530" y="103150"/>
                  <a:pt x="26876" y="104324"/>
                </a:cubicBezTo>
                <a:cubicBezTo>
                  <a:pt x="26129" y="103306"/>
                  <a:pt x="25714" y="102154"/>
                  <a:pt x="25568" y="100934"/>
                </a:cubicBezTo>
                <a:close/>
                <a:moveTo>
                  <a:pt x="29579" y="103493"/>
                </a:moveTo>
                <a:lnTo>
                  <a:pt x="29579" y="103493"/>
                </a:lnTo>
                <a:cubicBezTo>
                  <a:pt x="29441" y="105087"/>
                  <a:pt x="28470" y="106265"/>
                  <a:pt x="27569" y="107444"/>
                </a:cubicBezTo>
                <a:cubicBezTo>
                  <a:pt x="27638" y="107305"/>
                  <a:pt x="27638" y="107097"/>
                  <a:pt x="27638" y="106889"/>
                </a:cubicBezTo>
                <a:cubicBezTo>
                  <a:pt x="28262" y="105780"/>
                  <a:pt x="28540" y="104324"/>
                  <a:pt x="29579" y="103493"/>
                </a:cubicBezTo>
                <a:close/>
                <a:moveTo>
                  <a:pt x="24588" y="0"/>
                </a:moveTo>
                <a:cubicBezTo>
                  <a:pt x="22994" y="485"/>
                  <a:pt x="22648" y="1941"/>
                  <a:pt x="22578" y="3466"/>
                </a:cubicBezTo>
                <a:cubicBezTo>
                  <a:pt x="22093" y="2218"/>
                  <a:pt x="21330" y="1109"/>
                  <a:pt x="20429" y="139"/>
                </a:cubicBezTo>
                <a:cubicBezTo>
                  <a:pt x="20389" y="118"/>
                  <a:pt x="20348" y="110"/>
                  <a:pt x="20311" y="110"/>
                </a:cubicBezTo>
                <a:cubicBezTo>
                  <a:pt x="20221" y="110"/>
                  <a:pt x="20152" y="159"/>
                  <a:pt x="20152" y="208"/>
                </a:cubicBezTo>
                <a:cubicBezTo>
                  <a:pt x="19528" y="1733"/>
                  <a:pt x="19528" y="3397"/>
                  <a:pt x="20013" y="4991"/>
                </a:cubicBezTo>
                <a:cubicBezTo>
                  <a:pt x="19182" y="4159"/>
                  <a:pt x="18211" y="3535"/>
                  <a:pt x="17171" y="3050"/>
                </a:cubicBezTo>
                <a:cubicBezTo>
                  <a:pt x="17158" y="3037"/>
                  <a:pt x="17142" y="3031"/>
                  <a:pt x="17126" y="3031"/>
                </a:cubicBezTo>
                <a:cubicBezTo>
                  <a:pt x="17057" y="3031"/>
                  <a:pt x="16977" y="3133"/>
                  <a:pt x="17033" y="3189"/>
                </a:cubicBezTo>
                <a:cubicBezTo>
                  <a:pt x="17795" y="4783"/>
                  <a:pt x="17795" y="6516"/>
                  <a:pt x="18835" y="7972"/>
                </a:cubicBezTo>
                <a:cubicBezTo>
                  <a:pt x="19459" y="8665"/>
                  <a:pt x="20221" y="9289"/>
                  <a:pt x="21053" y="9705"/>
                </a:cubicBezTo>
                <a:cubicBezTo>
                  <a:pt x="21123" y="10121"/>
                  <a:pt x="21330" y="10467"/>
                  <a:pt x="21538" y="10814"/>
                </a:cubicBezTo>
                <a:cubicBezTo>
                  <a:pt x="21885" y="11230"/>
                  <a:pt x="22370" y="11507"/>
                  <a:pt x="22855" y="11576"/>
                </a:cubicBezTo>
                <a:cubicBezTo>
                  <a:pt x="22530" y="14243"/>
                  <a:pt x="22144" y="16910"/>
                  <a:pt x="21754" y="19577"/>
                </a:cubicBezTo>
                <a:lnTo>
                  <a:pt x="21754" y="19577"/>
                </a:lnTo>
                <a:cubicBezTo>
                  <a:pt x="21797" y="18782"/>
                  <a:pt x="21587" y="17992"/>
                  <a:pt x="21123" y="17330"/>
                </a:cubicBezTo>
                <a:cubicBezTo>
                  <a:pt x="21091" y="17267"/>
                  <a:pt x="21032" y="17233"/>
                  <a:pt x="20976" y="17233"/>
                </a:cubicBezTo>
                <a:cubicBezTo>
                  <a:pt x="20908" y="17233"/>
                  <a:pt x="20845" y="17284"/>
                  <a:pt x="20845" y="17399"/>
                </a:cubicBezTo>
                <a:cubicBezTo>
                  <a:pt x="20776" y="18508"/>
                  <a:pt x="21123" y="19617"/>
                  <a:pt x="21677" y="20588"/>
                </a:cubicBezTo>
                <a:cubicBezTo>
                  <a:pt x="21261" y="23568"/>
                  <a:pt x="20915" y="26549"/>
                  <a:pt x="20707" y="29530"/>
                </a:cubicBezTo>
                <a:cubicBezTo>
                  <a:pt x="20499" y="29252"/>
                  <a:pt x="20221" y="29114"/>
                  <a:pt x="19944" y="29044"/>
                </a:cubicBezTo>
                <a:cubicBezTo>
                  <a:pt x="19805" y="29044"/>
                  <a:pt x="19736" y="29114"/>
                  <a:pt x="19736" y="29252"/>
                </a:cubicBezTo>
                <a:cubicBezTo>
                  <a:pt x="19805" y="30015"/>
                  <a:pt x="20013" y="30708"/>
                  <a:pt x="20360" y="31401"/>
                </a:cubicBezTo>
                <a:cubicBezTo>
                  <a:pt x="20429" y="31540"/>
                  <a:pt x="20499" y="31679"/>
                  <a:pt x="20568" y="31817"/>
                </a:cubicBezTo>
                <a:cubicBezTo>
                  <a:pt x="20499" y="33342"/>
                  <a:pt x="20429" y="34798"/>
                  <a:pt x="20429" y="36323"/>
                </a:cubicBezTo>
                <a:cubicBezTo>
                  <a:pt x="20429" y="37640"/>
                  <a:pt x="20499" y="39026"/>
                  <a:pt x="20568" y="40413"/>
                </a:cubicBezTo>
                <a:cubicBezTo>
                  <a:pt x="20360" y="39858"/>
                  <a:pt x="20083" y="39373"/>
                  <a:pt x="19667" y="38957"/>
                </a:cubicBezTo>
                <a:cubicBezTo>
                  <a:pt x="19624" y="38914"/>
                  <a:pt x="19574" y="38898"/>
                  <a:pt x="19528" y="38898"/>
                </a:cubicBezTo>
                <a:cubicBezTo>
                  <a:pt x="19426" y="38898"/>
                  <a:pt x="19342" y="38979"/>
                  <a:pt x="19390" y="39026"/>
                </a:cubicBezTo>
                <a:cubicBezTo>
                  <a:pt x="19528" y="40343"/>
                  <a:pt x="20013" y="41591"/>
                  <a:pt x="20707" y="42700"/>
                </a:cubicBezTo>
                <a:lnTo>
                  <a:pt x="20776" y="42700"/>
                </a:lnTo>
                <a:cubicBezTo>
                  <a:pt x="21053" y="46651"/>
                  <a:pt x="21469" y="50603"/>
                  <a:pt x="21954" y="54554"/>
                </a:cubicBezTo>
                <a:cubicBezTo>
                  <a:pt x="21816" y="54762"/>
                  <a:pt x="21746" y="54900"/>
                  <a:pt x="21677" y="55108"/>
                </a:cubicBezTo>
                <a:cubicBezTo>
                  <a:pt x="20915" y="51573"/>
                  <a:pt x="19112" y="48176"/>
                  <a:pt x="17310" y="44988"/>
                </a:cubicBezTo>
                <a:cubicBezTo>
                  <a:pt x="17310" y="44918"/>
                  <a:pt x="17310" y="44918"/>
                  <a:pt x="17310" y="44849"/>
                </a:cubicBezTo>
                <a:cubicBezTo>
                  <a:pt x="17449" y="44364"/>
                  <a:pt x="17518" y="43879"/>
                  <a:pt x="17449" y="43393"/>
                </a:cubicBezTo>
                <a:cubicBezTo>
                  <a:pt x="17449" y="42770"/>
                  <a:pt x="17241" y="42215"/>
                  <a:pt x="16894" y="41799"/>
                </a:cubicBezTo>
                <a:cubicBezTo>
                  <a:pt x="16837" y="41770"/>
                  <a:pt x="16779" y="41754"/>
                  <a:pt x="16727" y="41754"/>
                </a:cubicBezTo>
                <a:cubicBezTo>
                  <a:pt x="16653" y="41754"/>
                  <a:pt x="16588" y="41787"/>
                  <a:pt x="16548" y="41868"/>
                </a:cubicBezTo>
                <a:cubicBezTo>
                  <a:pt x="16409" y="42423"/>
                  <a:pt x="16409" y="42908"/>
                  <a:pt x="16478" y="43393"/>
                </a:cubicBezTo>
                <a:cubicBezTo>
                  <a:pt x="16340" y="43116"/>
                  <a:pt x="16201" y="42839"/>
                  <a:pt x="15993" y="42562"/>
                </a:cubicBezTo>
                <a:cubicBezTo>
                  <a:pt x="15161" y="41037"/>
                  <a:pt x="14399" y="39373"/>
                  <a:pt x="13705" y="37779"/>
                </a:cubicBezTo>
                <a:cubicBezTo>
                  <a:pt x="14399" y="37155"/>
                  <a:pt x="14329" y="35699"/>
                  <a:pt x="14260" y="34798"/>
                </a:cubicBezTo>
                <a:cubicBezTo>
                  <a:pt x="14260" y="34750"/>
                  <a:pt x="14161" y="34669"/>
                  <a:pt x="14077" y="34669"/>
                </a:cubicBezTo>
                <a:cubicBezTo>
                  <a:pt x="14039" y="34669"/>
                  <a:pt x="14004" y="34686"/>
                  <a:pt x="13983" y="34729"/>
                </a:cubicBezTo>
                <a:cubicBezTo>
                  <a:pt x="13498" y="35352"/>
                  <a:pt x="13290" y="36184"/>
                  <a:pt x="13290" y="37016"/>
                </a:cubicBezTo>
                <a:cubicBezTo>
                  <a:pt x="11765" y="33204"/>
                  <a:pt x="10586" y="29252"/>
                  <a:pt x="9685" y="25232"/>
                </a:cubicBezTo>
                <a:cubicBezTo>
                  <a:pt x="9754" y="25093"/>
                  <a:pt x="9824" y="25024"/>
                  <a:pt x="9893" y="24885"/>
                </a:cubicBezTo>
                <a:cubicBezTo>
                  <a:pt x="10101" y="24677"/>
                  <a:pt x="10309" y="24400"/>
                  <a:pt x="10378" y="24123"/>
                </a:cubicBezTo>
                <a:cubicBezTo>
                  <a:pt x="11349" y="23984"/>
                  <a:pt x="12250" y="23707"/>
                  <a:pt x="13151" y="23291"/>
                </a:cubicBezTo>
                <a:cubicBezTo>
                  <a:pt x="13567" y="23014"/>
                  <a:pt x="14884" y="21974"/>
                  <a:pt x="13775" y="21558"/>
                </a:cubicBezTo>
                <a:cubicBezTo>
                  <a:pt x="13725" y="21558"/>
                  <a:pt x="13676" y="21558"/>
                  <a:pt x="13652" y="21583"/>
                </a:cubicBezTo>
                <a:lnTo>
                  <a:pt x="13652" y="21583"/>
                </a:lnTo>
                <a:cubicBezTo>
                  <a:pt x="14230" y="20877"/>
                  <a:pt x="14602" y="20037"/>
                  <a:pt x="14745" y="19132"/>
                </a:cubicBezTo>
                <a:cubicBezTo>
                  <a:pt x="14745" y="19030"/>
                  <a:pt x="14708" y="18966"/>
                  <a:pt x="14661" y="18966"/>
                </a:cubicBezTo>
                <a:cubicBezTo>
                  <a:pt x="14644" y="18966"/>
                  <a:pt x="14625" y="18975"/>
                  <a:pt x="14607" y="18993"/>
                </a:cubicBezTo>
                <a:cubicBezTo>
                  <a:pt x="14476" y="18976"/>
                  <a:pt x="14346" y="18967"/>
                  <a:pt x="14218" y="18967"/>
                </a:cubicBezTo>
                <a:cubicBezTo>
                  <a:pt x="13329" y="18967"/>
                  <a:pt x="12527" y="19384"/>
                  <a:pt x="12042" y="20172"/>
                </a:cubicBezTo>
                <a:cubicBezTo>
                  <a:pt x="12458" y="19063"/>
                  <a:pt x="12596" y="17884"/>
                  <a:pt x="12388" y="16775"/>
                </a:cubicBezTo>
                <a:cubicBezTo>
                  <a:pt x="12388" y="16694"/>
                  <a:pt x="12341" y="16660"/>
                  <a:pt x="12301" y="16660"/>
                </a:cubicBezTo>
                <a:cubicBezTo>
                  <a:pt x="12274" y="16660"/>
                  <a:pt x="12250" y="16677"/>
                  <a:pt x="12250" y="16706"/>
                </a:cubicBezTo>
                <a:cubicBezTo>
                  <a:pt x="11557" y="17399"/>
                  <a:pt x="10933" y="18161"/>
                  <a:pt x="10517" y="18993"/>
                </a:cubicBezTo>
                <a:cubicBezTo>
                  <a:pt x="10378" y="17884"/>
                  <a:pt x="10032" y="16775"/>
                  <a:pt x="9477" y="15805"/>
                </a:cubicBezTo>
                <a:cubicBezTo>
                  <a:pt x="9442" y="15770"/>
                  <a:pt x="9390" y="15753"/>
                  <a:pt x="9338" y="15753"/>
                </a:cubicBezTo>
                <a:cubicBezTo>
                  <a:pt x="9286" y="15753"/>
                  <a:pt x="9234" y="15770"/>
                  <a:pt x="9200" y="15805"/>
                </a:cubicBezTo>
                <a:cubicBezTo>
                  <a:pt x="8368" y="16706"/>
                  <a:pt x="8021" y="17884"/>
                  <a:pt x="8160" y="19063"/>
                </a:cubicBezTo>
                <a:cubicBezTo>
                  <a:pt x="7536" y="18231"/>
                  <a:pt x="6843" y="17468"/>
                  <a:pt x="6427" y="16775"/>
                </a:cubicBezTo>
                <a:cubicBezTo>
                  <a:pt x="6392" y="16706"/>
                  <a:pt x="6340" y="16671"/>
                  <a:pt x="6288" y="16671"/>
                </a:cubicBezTo>
                <a:cubicBezTo>
                  <a:pt x="6236" y="16671"/>
                  <a:pt x="6184" y="16706"/>
                  <a:pt x="6150" y="16775"/>
                </a:cubicBezTo>
                <a:cubicBezTo>
                  <a:pt x="5179" y="18092"/>
                  <a:pt x="5179" y="19964"/>
                  <a:pt x="6219" y="21281"/>
                </a:cubicBezTo>
                <a:cubicBezTo>
                  <a:pt x="5318" y="20865"/>
                  <a:pt x="4417" y="20657"/>
                  <a:pt x="3446" y="20518"/>
                </a:cubicBezTo>
                <a:cubicBezTo>
                  <a:pt x="3377" y="20518"/>
                  <a:pt x="3308" y="20657"/>
                  <a:pt x="3308" y="20726"/>
                </a:cubicBezTo>
                <a:cubicBezTo>
                  <a:pt x="4001" y="23291"/>
                  <a:pt x="6427" y="24400"/>
                  <a:pt x="8853" y="24677"/>
                </a:cubicBezTo>
                <a:lnTo>
                  <a:pt x="9061" y="24677"/>
                </a:lnTo>
                <a:cubicBezTo>
                  <a:pt x="9130" y="24677"/>
                  <a:pt x="9200" y="24539"/>
                  <a:pt x="9130" y="24469"/>
                </a:cubicBezTo>
                <a:cubicBezTo>
                  <a:pt x="8992" y="24331"/>
                  <a:pt x="8784" y="24123"/>
                  <a:pt x="8715" y="23984"/>
                </a:cubicBezTo>
                <a:lnTo>
                  <a:pt x="8715" y="23846"/>
                </a:lnTo>
                <a:cubicBezTo>
                  <a:pt x="8853" y="24054"/>
                  <a:pt x="9061" y="24192"/>
                  <a:pt x="9200" y="24400"/>
                </a:cubicBezTo>
                <a:cubicBezTo>
                  <a:pt x="9200" y="24539"/>
                  <a:pt x="9269" y="24608"/>
                  <a:pt x="9408" y="24608"/>
                </a:cubicBezTo>
                <a:lnTo>
                  <a:pt x="9408" y="24816"/>
                </a:lnTo>
                <a:lnTo>
                  <a:pt x="9338" y="24955"/>
                </a:lnTo>
                <a:cubicBezTo>
                  <a:pt x="9269" y="25093"/>
                  <a:pt x="9338" y="25232"/>
                  <a:pt x="9546" y="25232"/>
                </a:cubicBezTo>
                <a:cubicBezTo>
                  <a:pt x="9893" y="27173"/>
                  <a:pt x="10378" y="29044"/>
                  <a:pt x="10933" y="30916"/>
                </a:cubicBezTo>
                <a:cubicBezTo>
                  <a:pt x="10101" y="30916"/>
                  <a:pt x="9477" y="30362"/>
                  <a:pt x="9408" y="29530"/>
                </a:cubicBezTo>
                <a:lnTo>
                  <a:pt x="9408" y="29530"/>
                </a:lnTo>
                <a:cubicBezTo>
                  <a:pt x="9616" y="29738"/>
                  <a:pt x="9824" y="29876"/>
                  <a:pt x="10032" y="30084"/>
                </a:cubicBezTo>
                <a:cubicBezTo>
                  <a:pt x="10170" y="30362"/>
                  <a:pt x="10448" y="30639"/>
                  <a:pt x="10655" y="30847"/>
                </a:cubicBezTo>
                <a:cubicBezTo>
                  <a:pt x="10674" y="30865"/>
                  <a:pt x="10698" y="30874"/>
                  <a:pt x="10721" y="30874"/>
                </a:cubicBezTo>
                <a:cubicBezTo>
                  <a:pt x="10784" y="30874"/>
                  <a:pt x="10845" y="30810"/>
                  <a:pt x="10794" y="30708"/>
                </a:cubicBezTo>
                <a:cubicBezTo>
                  <a:pt x="10725" y="30362"/>
                  <a:pt x="10517" y="30084"/>
                  <a:pt x="10240" y="29807"/>
                </a:cubicBezTo>
                <a:cubicBezTo>
                  <a:pt x="10032" y="29530"/>
                  <a:pt x="9685" y="29322"/>
                  <a:pt x="9408" y="29114"/>
                </a:cubicBezTo>
                <a:cubicBezTo>
                  <a:pt x="9367" y="29093"/>
                  <a:pt x="9332" y="29085"/>
                  <a:pt x="9302" y="29085"/>
                </a:cubicBezTo>
                <a:cubicBezTo>
                  <a:pt x="9228" y="29085"/>
                  <a:pt x="9179" y="29134"/>
                  <a:pt x="9130" y="29183"/>
                </a:cubicBezTo>
                <a:cubicBezTo>
                  <a:pt x="8930" y="30255"/>
                  <a:pt x="9699" y="31197"/>
                  <a:pt x="10752" y="31197"/>
                </a:cubicBezTo>
                <a:cubicBezTo>
                  <a:pt x="10789" y="31197"/>
                  <a:pt x="10826" y="31196"/>
                  <a:pt x="10863" y="31193"/>
                </a:cubicBezTo>
                <a:cubicBezTo>
                  <a:pt x="10863" y="31193"/>
                  <a:pt x="10933" y="31193"/>
                  <a:pt x="10933" y="31124"/>
                </a:cubicBezTo>
                <a:cubicBezTo>
                  <a:pt x="11765" y="34035"/>
                  <a:pt x="12804" y="36877"/>
                  <a:pt x="14052" y="39581"/>
                </a:cubicBezTo>
                <a:cubicBezTo>
                  <a:pt x="13428" y="38680"/>
                  <a:pt x="12735" y="37848"/>
                  <a:pt x="12111" y="37016"/>
                </a:cubicBezTo>
                <a:cubicBezTo>
                  <a:pt x="9546" y="32718"/>
                  <a:pt x="5873" y="28490"/>
                  <a:pt x="466" y="28421"/>
                </a:cubicBezTo>
                <a:cubicBezTo>
                  <a:pt x="327" y="28421"/>
                  <a:pt x="327" y="28559"/>
                  <a:pt x="466" y="28559"/>
                </a:cubicBezTo>
                <a:cubicBezTo>
                  <a:pt x="3238" y="29183"/>
                  <a:pt x="5595" y="29876"/>
                  <a:pt x="7744" y="31748"/>
                </a:cubicBezTo>
                <a:cubicBezTo>
                  <a:pt x="8992" y="32926"/>
                  <a:pt x="10101" y="34243"/>
                  <a:pt x="11002" y="35699"/>
                </a:cubicBezTo>
                <a:cubicBezTo>
                  <a:pt x="8229" y="32441"/>
                  <a:pt x="5041" y="29599"/>
                  <a:pt x="604" y="28767"/>
                </a:cubicBezTo>
                <a:cubicBezTo>
                  <a:pt x="535" y="28767"/>
                  <a:pt x="535" y="28906"/>
                  <a:pt x="604" y="28906"/>
                </a:cubicBezTo>
                <a:cubicBezTo>
                  <a:pt x="3793" y="29946"/>
                  <a:pt x="6704" y="31748"/>
                  <a:pt x="9130" y="34035"/>
                </a:cubicBezTo>
                <a:cubicBezTo>
                  <a:pt x="10170" y="35075"/>
                  <a:pt x="11141" y="36184"/>
                  <a:pt x="12042" y="37363"/>
                </a:cubicBezTo>
                <a:cubicBezTo>
                  <a:pt x="10725" y="35907"/>
                  <a:pt x="8715" y="35214"/>
                  <a:pt x="6982" y="34382"/>
                </a:cubicBezTo>
                <a:cubicBezTo>
                  <a:pt x="4278" y="32996"/>
                  <a:pt x="2268" y="30777"/>
                  <a:pt x="188" y="28698"/>
                </a:cubicBezTo>
                <a:cubicBezTo>
                  <a:pt x="168" y="28678"/>
                  <a:pt x="142" y="28669"/>
                  <a:pt x="117" y="28669"/>
                </a:cubicBezTo>
                <a:cubicBezTo>
                  <a:pt x="56" y="28669"/>
                  <a:pt x="1" y="28718"/>
                  <a:pt x="50" y="28767"/>
                </a:cubicBezTo>
                <a:cubicBezTo>
                  <a:pt x="1575" y="30569"/>
                  <a:pt x="3238" y="32164"/>
                  <a:pt x="5110" y="33550"/>
                </a:cubicBezTo>
                <a:cubicBezTo>
                  <a:pt x="7328" y="35145"/>
                  <a:pt x="9962" y="35976"/>
                  <a:pt x="12180" y="37709"/>
                </a:cubicBezTo>
                <a:lnTo>
                  <a:pt x="12319" y="37709"/>
                </a:lnTo>
                <a:lnTo>
                  <a:pt x="12319" y="37779"/>
                </a:lnTo>
                <a:lnTo>
                  <a:pt x="12458" y="37779"/>
                </a:lnTo>
                <a:lnTo>
                  <a:pt x="14399" y="40274"/>
                </a:lnTo>
                <a:cubicBezTo>
                  <a:pt x="16062" y="43532"/>
                  <a:pt x="17795" y="46651"/>
                  <a:pt x="19251" y="49909"/>
                </a:cubicBezTo>
                <a:cubicBezTo>
                  <a:pt x="18696" y="49216"/>
                  <a:pt x="17934" y="48800"/>
                  <a:pt x="17102" y="48731"/>
                </a:cubicBezTo>
                <a:cubicBezTo>
                  <a:pt x="16963" y="48731"/>
                  <a:pt x="16894" y="48870"/>
                  <a:pt x="16963" y="49008"/>
                </a:cubicBezTo>
                <a:cubicBezTo>
                  <a:pt x="17449" y="49909"/>
                  <a:pt x="18350" y="50464"/>
                  <a:pt x="19320" y="50533"/>
                </a:cubicBezTo>
                <a:cubicBezTo>
                  <a:pt x="19390" y="50533"/>
                  <a:pt x="19459" y="50464"/>
                  <a:pt x="19459" y="50395"/>
                </a:cubicBezTo>
                <a:cubicBezTo>
                  <a:pt x="20221" y="52128"/>
                  <a:pt x="20845" y="53861"/>
                  <a:pt x="21330" y="55732"/>
                </a:cubicBezTo>
                <a:cubicBezTo>
                  <a:pt x="20915" y="56633"/>
                  <a:pt x="20499" y="57673"/>
                  <a:pt x="20152" y="58644"/>
                </a:cubicBezTo>
                <a:cubicBezTo>
                  <a:pt x="20360" y="57812"/>
                  <a:pt x="20152" y="56911"/>
                  <a:pt x="19528" y="56287"/>
                </a:cubicBezTo>
                <a:cubicBezTo>
                  <a:pt x="19499" y="56258"/>
                  <a:pt x="19459" y="56241"/>
                  <a:pt x="19416" y="56241"/>
                </a:cubicBezTo>
                <a:cubicBezTo>
                  <a:pt x="19356" y="56241"/>
                  <a:pt x="19292" y="56275"/>
                  <a:pt x="19251" y="56356"/>
                </a:cubicBezTo>
                <a:cubicBezTo>
                  <a:pt x="19043" y="57257"/>
                  <a:pt x="19320" y="58228"/>
                  <a:pt x="19875" y="58990"/>
                </a:cubicBezTo>
                <a:lnTo>
                  <a:pt x="19875" y="59129"/>
                </a:lnTo>
                <a:lnTo>
                  <a:pt x="19944" y="59129"/>
                </a:lnTo>
                <a:cubicBezTo>
                  <a:pt x="19528" y="60376"/>
                  <a:pt x="19251" y="61624"/>
                  <a:pt x="18974" y="62872"/>
                </a:cubicBezTo>
                <a:cubicBezTo>
                  <a:pt x="18904" y="63357"/>
                  <a:pt x="18835" y="63842"/>
                  <a:pt x="18766" y="64258"/>
                </a:cubicBezTo>
                <a:cubicBezTo>
                  <a:pt x="18835" y="63219"/>
                  <a:pt x="18835" y="62179"/>
                  <a:pt x="18835" y="61139"/>
                </a:cubicBezTo>
                <a:cubicBezTo>
                  <a:pt x="18835" y="58713"/>
                  <a:pt x="18003" y="56564"/>
                  <a:pt x="17518" y="54207"/>
                </a:cubicBezTo>
                <a:cubicBezTo>
                  <a:pt x="17518" y="54138"/>
                  <a:pt x="17449" y="54103"/>
                  <a:pt x="17371" y="54103"/>
                </a:cubicBezTo>
                <a:cubicBezTo>
                  <a:pt x="17293" y="54103"/>
                  <a:pt x="17206" y="54138"/>
                  <a:pt x="17171" y="54207"/>
                </a:cubicBezTo>
                <a:cubicBezTo>
                  <a:pt x="16201" y="58921"/>
                  <a:pt x="16617" y="63842"/>
                  <a:pt x="18419" y="68348"/>
                </a:cubicBezTo>
                <a:cubicBezTo>
                  <a:pt x="18350" y="72299"/>
                  <a:pt x="18835" y="76181"/>
                  <a:pt x="19875" y="80063"/>
                </a:cubicBezTo>
                <a:cubicBezTo>
                  <a:pt x="18280" y="77429"/>
                  <a:pt x="16409" y="75072"/>
                  <a:pt x="14260" y="72923"/>
                </a:cubicBezTo>
                <a:cubicBezTo>
                  <a:pt x="14191" y="72369"/>
                  <a:pt x="14121" y="71883"/>
                  <a:pt x="14052" y="71329"/>
                </a:cubicBezTo>
                <a:cubicBezTo>
                  <a:pt x="14607" y="69734"/>
                  <a:pt x="15508" y="68002"/>
                  <a:pt x="14884" y="66407"/>
                </a:cubicBezTo>
                <a:cubicBezTo>
                  <a:pt x="14849" y="66338"/>
                  <a:pt x="14780" y="66303"/>
                  <a:pt x="14711" y="66303"/>
                </a:cubicBezTo>
                <a:cubicBezTo>
                  <a:pt x="14641" y="66303"/>
                  <a:pt x="14572" y="66338"/>
                  <a:pt x="14537" y="66407"/>
                </a:cubicBezTo>
                <a:cubicBezTo>
                  <a:pt x="14329" y="66892"/>
                  <a:pt x="14121" y="67308"/>
                  <a:pt x="13844" y="67794"/>
                </a:cubicBezTo>
                <a:cubicBezTo>
                  <a:pt x="13844" y="66892"/>
                  <a:pt x="13844" y="66061"/>
                  <a:pt x="13913" y="65159"/>
                </a:cubicBezTo>
                <a:cubicBezTo>
                  <a:pt x="13913" y="65090"/>
                  <a:pt x="13775" y="65021"/>
                  <a:pt x="13705" y="65021"/>
                </a:cubicBezTo>
                <a:cubicBezTo>
                  <a:pt x="12527" y="65575"/>
                  <a:pt x="11834" y="66892"/>
                  <a:pt x="11973" y="68209"/>
                </a:cubicBezTo>
                <a:cubicBezTo>
                  <a:pt x="11210" y="67239"/>
                  <a:pt x="10309" y="66477"/>
                  <a:pt x="9200" y="65922"/>
                </a:cubicBezTo>
                <a:cubicBezTo>
                  <a:pt x="9181" y="65903"/>
                  <a:pt x="9158" y="65895"/>
                  <a:pt x="9133" y="65895"/>
                </a:cubicBezTo>
                <a:cubicBezTo>
                  <a:pt x="9066" y="65895"/>
                  <a:pt x="8992" y="65959"/>
                  <a:pt x="8992" y="66061"/>
                </a:cubicBezTo>
                <a:cubicBezTo>
                  <a:pt x="9061" y="67170"/>
                  <a:pt x="9408" y="68209"/>
                  <a:pt x="9962" y="69180"/>
                </a:cubicBezTo>
                <a:lnTo>
                  <a:pt x="9824" y="69111"/>
                </a:lnTo>
                <a:cubicBezTo>
                  <a:pt x="9370" y="68758"/>
                  <a:pt x="8514" y="68222"/>
                  <a:pt x="7787" y="68222"/>
                </a:cubicBezTo>
                <a:cubicBezTo>
                  <a:pt x="7514" y="68222"/>
                  <a:pt x="7259" y="68297"/>
                  <a:pt x="7051" y="68487"/>
                </a:cubicBezTo>
                <a:cubicBezTo>
                  <a:pt x="5942" y="69527"/>
                  <a:pt x="7120" y="70428"/>
                  <a:pt x="8507" y="70982"/>
                </a:cubicBezTo>
                <a:lnTo>
                  <a:pt x="7883" y="70982"/>
                </a:lnTo>
                <a:cubicBezTo>
                  <a:pt x="6358" y="71121"/>
                  <a:pt x="6219" y="72438"/>
                  <a:pt x="6774" y="73616"/>
                </a:cubicBezTo>
                <a:cubicBezTo>
                  <a:pt x="6808" y="73686"/>
                  <a:pt x="6860" y="73720"/>
                  <a:pt x="6921" y="73720"/>
                </a:cubicBezTo>
                <a:cubicBezTo>
                  <a:pt x="6982" y="73720"/>
                  <a:pt x="7051" y="73686"/>
                  <a:pt x="7120" y="73616"/>
                </a:cubicBezTo>
                <a:cubicBezTo>
                  <a:pt x="7661" y="72824"/>
                  <a:pt x="8688" y="72593"/>
                  <a:pt x="9764" y="72593"/>
                </a:cubicBezTo>
                <a:cubicBezTo>
                  <a:pt x="10758" y="72593"/>
                  <a:pt x="11795" y="72790"/>
                  <a:pt x="12527" y="72923"/>
                </a:cubicBezTo>
                <a:cubicBezTo>
                  <a:pt x="12596" y="72923"/>
                  <a:pt x="12666" y="72784"/>
                  <a:pt x="12527" y="72784"/>
                </a:cubicBezTo>
                <a:cubicBezTo>
                  <a:pt x="11779" y="72478"/>
                  <a:pt x="10713" y="72256"/>
                  <a:pt x="9675" y="72256"/>
                </a:cubicBezTo>
                <a:cubicBezTo>
                  <a:pt x="8597" y="72256"/>
                  <a:pt x="7548" y="72496"/>
                  <a:pt x="6912" y="73131"/>
                </a:cubicBezTo>
                <a:cubicBezTo>
                  <a:pt x="6704" y="72715"/>
                  <a:pt x="6704" y="72091"/>
                  <a:pt x="7051" y="71675"/>
                </a:cubicBezTo>
                <a:cubicBezTo>
                  <a:pt x="7383" y="71439"/>
                  <a:pt x="7779" y="71331"/>
                  <a:pt x="8196" y="71331"/>
                </a:cubicBezTo>
                <a:cubicBezTo>
                  <a:pt x="8389" y="71331"/>
                  <a:pt x="8586" y="71354"/>
                  <a:pt x="8784" y="71398"/>
                </a:cubicBezTo>
                <a:cubicBezTo>
                  <a:pt x="9824" y="71606"/>
                  <a:pt x="10863" y="71953"/>
                  <a:pt x="11765" y="72369"/>
                </a:cubicBezTo>
                <a:lnTo>
                  <a:pt x="11834" y="72369"/>
                </a:lnTo>
                <a:cubicBezTo>
                  <a:pt x="12319" y="72646"/>
                  <a:pt x="12874" y="72854"/>
                  <a:pt x="13428" y="72923"/>
                </a:cubicBezTo>
                <a:lnTo>
                  <a:pt x="13428" y="72992"/>
                </a:lnTo>
                <a:cubicBezTo>
                  <a:pt x="13471" y="73078"/>
                  <a:pt x="13567" y="73137"/>
                  <a:pt x="13650" y="73137"/>
                </a:cubicBezTo>
                <a:cubicBezTo>
                  <a:pt x="13702" y="73137"/>
                  <a:pt x="13748" y="73115"/>
                  <a:pt x="13775" y="73062"/>
                </a:cubicBezTo>
                <a:cubicBezTo>
                  <a:pt x="13775" y="73131"/>
                  <a:pt x="13844" y="73131"/>
                  <a:pt x="13913" y="73131"/>
                </a:cubicBezTo>
                <a:cubicBezTo>
                  <a:pt x="13913" y="73200"/>
                  <a:pt x="13983" y="73270"/>
                  <a:pt x="13983" y="73339"/>
                </a:cubicBezTo>
                <a:cubicBezTo>
                  <a:pt x="13983" y="73433"/>
                  <a:pt x="14039" y="73470"/>
                  <a:pt x="14101" y="73470"/>
                </a:cubicBezTo>
                <a:cubicBezTo>
                  <a:pt x="14177" y="73470"/>
                  <a:pt x="14260" y="73415"/>
                  <a:pt x="14260" y="73339"/>
                </a:cubicBezTo>
                <a:lnTo>
                  <a:pt x="14260" y="73270"/>
                </a:lnTo>
                <a:cubicBezTo>
                  <a:pt x="15300" y="74448"/>
                  <a:pt x="16340" y="75696"/>
                  <a:pt x="17241" y="76944"/>
                </a:cubicBezTo>
                <a:cubicBezTo>
                  <a:pt x="18419" y="78469"/>
                  <a:pt x="19251" y="80202"/>
                  <a:pt x="20291" y="81796"/>
                </a:cubicBezTo>
                <a:lnTo>
                  <a:pt x="20429" y="82142"/>
                </a:lnTo>
                <a:cubicBezTo>
                  <a:pt x="20637" y="82905"/>
                  <a:pt x="20845" y="83668"/>
                  <a:pt x="21123" y="84430"/>
                </a:cubicBezTo>
                <a:cubicBezTo>
                  <a:pt x="18649" y="80582"/>
                  <a:pt x="14609" y="76735"/>
                  <a:pt x="10488" y="76735"/>
                </a:cubicBezTo>
                <a:cubicBezTo>
                  <a:pt x="10451" y="76735"/>
                  <a:pt x="10415" y="76735"/>
                  <a:pt x="10378" y="76736"/>
                </a:cubicBezTo>
                <a:cubicBezTo>
                  <a:pt x="10170" y="76736"/>
                  <a:pt x="10101" y="76944"/>
                  <a:pt x="10240" y="77082"/>
                </a:cubicBezTo>
                <a:cubicBezTo>
                  <a:pt x="12042" y="79023"/>
                  <a:pt x="13290" y="81727"/>
                  <a:pt x="15438" y="83390"/>
                </a:cubicBezTo>
                <a:cubicBezTo>
                  <a:pt x="17241" y="84777"/>
                  <a:pt x="19459" y="85608"/>
                  <a:pt x="21192" y="86995"/>
                </a:cubicBezTo>
                <a:cubicBezTo>
                  <a:pt x="21538" y="87411"/>
                  <a:pt x="21885" y="87896"/>
                  <a:pt x="22232" y="88243"/>
                </a:cubicBezTo>
                <a:cubicBezTo>
                  <a:pt x="22232" y="88263"/>
                  <a:pt x="22244" y="88271"/>
                  <a:pt x="22259" y="88271"/>
                </a:cubicBezTo>
                <a:cubicBezTo>
                  <a:pt x="22295" y="88271"/>
                  <a:pt x="22350" y="88222"/>
                  <a:pt x="22301" y="88173"/>
                </a:cubicBezTo>
                <a:cubicBezTo>
                  <a:pt x="22301" y="88104"/>
                  <a:pt x="22232" y="88035"/>
                  <a:pt x="22162" y="87896"/>
                </a:cubicBezTo>
                <a:lnTo>
                  <a:pt x="22162" y="87896"/>
                </a:lnTo>
                <a:cubicBezTo>
                  <a:pt x="22370" y="88104"/>
                  <a:pt x="22509" y="88312"/>
                  <a:pt x="22717" y="88589"/>
                </a:cubicBezTo>
                <a:cubicBezTo>
                  <a:pt x="23341" y="90183"/>
                  <a:pt x="24034" y="91778"/>
                  <a:pt x="24727" y="93372"/>
                </a:cubicBezTo>
                <a:cubicBezTo>
                  <a:pt x="24588" y="93303"/>
                  <a:pt x="24450" y="93233"/>
                  <a:pt x="24311" y="93164"/>
                </a:cubicBezTo>
                <a:cubicBezTo>
                  <a:pt x="24034" y="92679"/>
                  <a:pt x="23618" y="92194"/>
                  <a:pt x="23202" y="91778"/>
                </a:cubicBezTo>
                <a:cubicBezTo>
                  <a:pt x="22786" y="91223"/>
                  <a:pt x="22232" y="90807"/>
                  <a:pt x="21608" y="90599"/>
                </a:cubicBezTo>
                <a:cubicBezTo>
                  <a:pt x="21583" y="90587"/>
                  <a:pt x="21559" y="90581"/>
                  <a:pt x="21535" y="90581"/>
                </a:cubicBezTo>
                <a:cubicBezTo>
                  <a:pt x="21427" y="90581"/>
                  <a:pt x="21343" y="90706"/>
                  <a:pt x="21400" y="90877"/>
                </a:cubicBezTo>
                <a:cubicBezTo>
                  <a:pt x="22093" y="92332"/>
                  <a:pt x="23341" y="93372"/>
                  <a:pt x="24866" y="93788"/>
                </a:cubicBezTo>
                <a:cubicBezTo>
                  <a:pt x="25905" y="96283"/>
                  <a:pt x="26668" y="98918"/>
                  <a:pt x="27153" y="101621"/>
                </a:cubicBezTo>
                <a:cubicBezTo>
                  <a:pt x="27153" y="102037"/>
                  <a:pt x="27153" y="102522"/>
                  <a:pt x="27084" y="102938"/>
                </a:cubicBezTo>
                <a:cubicBezTo>
                  <a:pt x="26945" y="101829"/>
                  <a:pt x="26321" y="100859"/>
                  <a:pt x="25351" y="100304"/>
                </a:cubicBezTo>
                <a:cubicBezTo>
                  <a:pt x="25326" y="100291"/>
                  <a:pt x="25298" y="100286"/>
                  <a:pt x="25270" y="100286"/>
                </a:cubicBezTo>
                <a:cubicBezTo>
                  <a:pt x="25145" y="100286"/>
                  <a:pt x="25017" y="100399"/>
                  <a:pt x="25074" y="100512"/>
                </a:cubicBezTo>
                <a:cubicBezTo>
                  <a:pt x="25282" y="101968"/>
                  <a:pt x="25628" y="103909"/>
                  <a:pt x="26945" y="104810"/>
                </a:cubicBezTo>
                <a:cubicBezTo>
                  <a:pt x="26529" y="109315"/>
                  <a:pt x="25767" y="113752"/>
                  <a:pt x="24519" y="118119"/>
                </a:cubicBezTo>
                <a:cubicBezTo>
                  <a:pt x="24519" y="118253"/>
                  <a:pt x="24606" y="118330"/>
                  <a:pt x="24686" y="118330"/>
                </a:cubicBezTo>
                <a:cubicBezTo>
                  <a:pt x="24730" y="118330"/>
                  <a:pt x="24772" y="118307"/>
                  <a:pt x="24796" y="118257"/>
                </a:cubicBezTo>
                <a:cubicBezTo>
                  <a:pt x="26044" y="114999"/>
                  <a:pt x="26945" y="111672"/>
                  <a:pt x="27430" y="108276"/>
                </a:cubicBezTo>
                <a:cubicBezTo>
                  <a:pt x="28817" y="107097"/>
                  <a:pt x="30134" y="104948"/>
                  <a:pt x="29926" y="103146"/>
                </a:cubicBezTo>
                <a:cubicBezTo>
                  <a:pt x="29926" y="103045"/>
                  <a:pt x="29852" y="102980"/>
                  <a:pt x="29757" y="102980"/>
                </a:cubicBezTo>
                <a:cubicBezTo>
                  <a:pt x="29723" y="102980"/>
                  <a:pt x="29686" y="102989"/>
                  <a:pt x="29649" y="103007"/>
                </a:cubicBezTo>
                <a:cubicBezTo>
                  <a:pt x="28540" y="103770"/>
                  <a:pt x="28193" y="104948"/>
                  <a:pt x="27708" y="106057"/>
                </a:cubicBezTo>
                <a:cubicBezTo>
                  <a:pt x="27985" y="103146"/>
                  <a:pt x="28054" y="100165"/>
                  <a:pt x="27916" y="97185"/>
                </a:cubicBezTo>
                <a:cubicBezTo>
                  <a:pt x="28817" y="95937"/>
                  <a:pt x="29371" y="94412"/>
                  <a:pt x="29510" y="92887"/>
                </a:cubicBezTo>
                <a:cubicBezTo>
                  <a:pt x="29510" y="92780"/>
                  <a:pt x="29469" y="92633"/>
                  <a:pt x="29388" y="92633"/>
                </a:cubicBezTo>
                <a:cubicBezTo>
                  <a:pt x="29363" y="92633"/>
                  <a:pt x="29334" y="92647"/>
                  <a:pt x="29302" y="92679"/>
                </a:cubicBezTo>
                <a:cubicBezTo>
                  <a:pt x="28678" y="93372"/>
                  <a:pt x="28193" y="94135"/>
                  <a:pt x="27777" y="94966"/>
                </a:cubicBezTo>
                <a:lnTo>
                  <a:pt x="27777" y="94343"/>
                </a:lnTo>
                <a:cubicBezTo>
                  <a:pt x="28054" y="91570"/>
                  <a:pt x="28401" y="88797"/>
                  <a:pt x="28817" y="86094"/>
                </a:cubicBezTo>
                <a:cubicBezTo>
                  <a:pt x="30688" y="83806"/>
                  <a:pt x="32421" y="81449"/>
                  <a:pt x="34016" y="78954"/>
                </a:cubicBezTo>
                <a:cubicBezTo>
                  <a:pt x="36511" y="75627"/>
                  <a:pt x="38729" y="72022"/>
                  <a:pt x="40670" y="68279"/>
                </a:cubicBezTo>
                <a:cubicBezTo>
                  <a:pt x="40730" y="68159"/>
                  <a:pt x="40687" y="67988"/>
                  <a:pt x="40540" y="67988"/>
                </a:cubicBezTo>
                <a:cubicBezTo>
                  <a:pt x="40517" y="67988"/>
                  <a:pt x="40491" y="67992"/>
                  <a:pt x="40462" y="68002"/>
                </a:cubicBezTo>
                <a:cubicBezTo>
                  <a:pt x="35610" y="69388"/>
                  <a:pt x="32213" y="73339"/>
                  <a:pt x="30273" y="77914"/>
                </a:cubicBezTo>
                <a:cubicBezTo>
                  <a:pt x="30688" y="75904"/>
                  <a:pt x="31174" y="73894"/>
                  <a:pt x="31659" y="71883"/>
                </a:cubicBezTo>
                <a:cubicBezTo>
                  <a:pt x="31659" y="71883"/>
                  <a:pt x="31659" y="71883"/>
                  <a:pt x="31659" y="71953"/>
                </a:cubicBezTo>
                <a:cubicBezTo>
                  <a:pt x="31659" y="71987"/>
                  <a:pt x="31676" y="72005"/>
                  <a:pt x="31702" y="72005"/>
                </a:cubicBezTo>
                <a:cubicBezTo>
                  <a:pt x="31728" y="72005"/>
                  <a:pt x="31763" y="71987"/>
                  <a:pt x="31798" y="71953"/>
                </a:cubicBezTo>
                <a:cubicBezTo>
                  <a:pt x="31867" y="71537"/>
                  <a:pt x="31867" y="71121"/>
                  <a:pt x="31867" y="70705"/>
                </a:cubicBezTo>
                <a:cubicBezTo>
                  <a:pt x="32213" y="69527"/>
                  <a:pt x="32491" y="68417"/>
                  <a:pt x="32768" y="67239"/>
                </a:cubicBezTo>
                <a:cubicBezTo>
                  <a:pt x="33808" y="66684"/>
                  <a:pt x="34640" y="65853"/>
                  <a:pt x="35194" y="64813"/>
                </a:cubicBezTo>
                <a:cubicBezTo>
                  <a:pt x="35263" y="64674"/>
                  <a:pt x="35125" y="64536"/>
                  <a:pt x="34986" y="64536"/>
                </a:cubicBezTo>
                <a:cubicBezTo>
                  <a:pt x="34293" y="64744"/>
                  <a:pt x="33669" y="65090"/>
                  <a:pt x="33184" y="65714"/>
                </a:cubicBezTo>
                <a:cubicBezTo>
                  <a:pt x="33392" y="64882"/>
                  <a:pt x="33669" y="64050"/>
                  <a:pt x="33877" y="63219"/>
                </a:cubicBezTo>
                <a:cubicBezTo>
                  <a:pt x="34432" y="62803"/>
                  <a:pt x="34986" y="62387"/>
                  <a:pt x="35541" y="61901"/>
                </a:cubicBezTo>
                <a:lnTo>
                  <a:pt x="35541" y="61901"/>
                </a:lnTo>
                <a:lnTo>
                  <a:pt x="35333" y="62179"/>
                </a:lnTo>
                <a:cubicBezTo>
                  <a:pt x="35333" y="62248"/>
                  <a:pt x="35402" y="62317"/>
                  <a:pt x="35471" y="62317"/>
                </a:cubicBezTo>
                <a:cubicBezTo>
                  <a:pt x="35610" y="62179"/>
                  <a:pt x="35749" y="62040"/>
                  <a:pt x="35887" y="61901"/>
                </a:cubicBezTo>
                <a:cubicBezTo>
                  <a:pt x="35928" y="61903"/>
                  <a:pt x="35969" y="61904"/>
                  <a:pt x="36010" y="61904"/>
                </a:cubicBezTo>
                <a:cubicBezTo>
                  <a:pt x="37580" y="61904"/>
                  <a:pt x="39449" y="60633"/>
                  <a:pt x="40462" y="59822"/>
                </a:cubicBezTo>
                <a:cubicBezTo>
                  <a:pt x="40601" y="59753"/>
                  <a:pt x="40462" y="59545"/>
                  <a:pt x="40324" y="59545"/>
                </a:cubicBezTo>
                <a:cubicBezTo>
                  <a:pt x="39284" y="59614"/>
                  <a:pt x="38313" y="59822"/>
                  <a:pt x="37343" y="60169"/>
                </a:cubicBezTo>
                <a:cubicBezTo>
                  <a:pt x="38591" y="59198"/>
                  <a:pt x="39561" y="58020"/>
                  <a:pt x="40393" y="56703"/>
                </a:cubicBezTo>
                <a:cubicBezTo>
                  <a:pt x="40462" y="56633"/>
                  <a:pt x="40393" y="56495"/>
                  <a:pt x="40254" y="56495"/>
                </a:cubicBezTo>
                <a:cubicBezTo>
                  <a:pt x="38937" y="56495"/>
                  <a:pt x="37690" y="57049"/>
                  <a:pt x="36927" y="58089"/>
                </a:cubicBezTo>
                <a:cubicBezTo>
                  <a:pt x="37343" y="56772"/>
                  <a:pt x="37274" y="55386"/>
                  <a:pt x="36650" y="54138"/>
                </a:cubicBezTo>
                <a:cubicBezTo>
                  <a:pt x="36615" y="54103"/>
                  <a:pt x="36563" y="54086"/>
                  <a:pt x="36511" y="54086"/>
                </a:cubicBezTo>
                <a:cubicBezTo>
                  <a:pt x="36459" y="54086"/>
                  <a:pt x="36407" y="54103"/>
                  <a:pt x="36373" y="54138"/>
                </a:cubicBezTo>
                <a:cubicBezTo>
                  <a:pt x="35541" y="54970"/>
                  <a:pt x="34848" y="55940"/>
                  <a:pt x="34570" y="57118"/>
                </a:cubicBezTo>
                <a:cubicBezTo>
                  <a:pt x="34432" y="56495"/>
                  <a:pt x="34154" y="55940"/>
                  <a:pt x="33738" y="55455"/>
                </a:cubicBezTo>
                <a:cubicBezTo>
                  <a:pt x="33525" y="55135"/>
                  <a:pt x="32617" y="54284"/>
                  <a:pt x="32018" y="54284"/>
                </a:cubicBezTo>
                <a:cubicBezTo>
                  <a:pt x="31838" y="54284"/>
                  <a:pt x="31686" y="54361"/>
                  <a:pt x="31590" y="54554"/>
                </a:cubicBezTo>
                <a:cubicBezTo>
                  <a:pt x="31035" y="55732"/>
                  <a:pt x="31451" y="57188"/>
                  <a:pt x="31867" y="58366"/>
                </a:cubicBezTo>
                <a:cubicBezTo>
                  <a:pt x="31368" y="57923"/>
                  <a:pt x="30736" y="57701"/>
                  <a:pt x="30077" y="57701"/>
                </a:cubicBezTo>
                <a:cubicBezTo>
                  <a:pt x="29912" y="57701"/>
                  <a:pt x="29746" y="57715"/>
                  <a:pt x="29579" y="57742"/>
                </a:cubicBezTo>
                <a:cubicBezTo>
                  <a:pt x="29510" y="57742"/>
                  <a:pt x="29441" y="57812"/>
                  <a:pt x="29441" y="57881"/>
                </a:cubicBezTo>
                <a:cubicBezTo>
                  <a:pt x="29579" y="59961"/>
                  <a:pt x="31174" y="61624"/>
                  <a:pt x="33253" y="61901"/>
                </a:cubicBezTo>
                <a:cubicBezTo>
                  <a:pt x="33323" y="62248"/>
                  <a:pt x="33461" y="62595"/>
                  <a:pt x="33600" y="62941"/>
                </a:cubicBezTo>
                <a:lnTo>
                  <a:pt x="33669" y="63011"/>
                </a:lnTo>
                <a:cubicBezTo>
                  <a:pt x="33600" y="63011"/>
                  <a:pt x="33600" y="63080"/>
                  <a:pt x="33669" y="63080"/>
                </a:cubicBezTo>
                <a:cubicBezTo>
                  <a:pt x="33253" y="64189"/>
                  <a:pt x="32907" y="65298"/>
                  <a:pt x="32560" y="66477"/>
                </a:cubicBezTo>
                <a:cubicBezTo>
                  <a:pt x="32560" y="66477"/>
                  <a:pt x="32560" y="66546"/>
                  <a:pt x="32560" y="66546"/>
                </a:cubicBezTo>
                <a:lnTo>
                  <a:pt x="32421" y="66962"/>
                </a:lnTo>
                <a:cubicBezTo>
                  <a:pt x="32283" y="67100"/>
                  <a:pt x="32144" y="67170"/>
                  <a:pt x="32005" y="67308"/>
                </a:cubicBezTo>
                <a:cubicBezTo>
                  <a:pt x="31867" y="67447"/>
                  <a:pt x="32005" y="67516"/>
                  <a:pt x="32144" y="67516"/>
                </a:cubicBezTo>
                <a:cubicBezTo>
                  <a:pt x="32213" y="67447"/>
                  <a:pt x="32283" y="67447"/>
                  <a:pt x="32352" y="67447"/>
                </a:cubicBezTo>
                <a:lnTo>
                  <a:pt x="31728" y="69388"/>
                </a:lnTo>
                <a:cubicBezTo>
                  <a:pt x="31590" y="68764"/>
                  <a:pt x="31312" y="68140"/>
                  <a:pt x="30827" y="67586"/>
                </a:cubicBezTo>
                <a:cubicBezTo>
                  <a:pt x="30798" y="67557"/>
                  <a:pt x="30758" y="67540"/>
                  <a:pt x="30720" y="67540"/>
                </a:cubicBezTo>
                <a:cubicBezTo>
                  <a:pt x="30667" y="67540"/>
                  <a:pt x="30619" y="67574"/>
                  <a:pt x="30619" y="67655"/>
                </a:cubicBezTo>
                <a:cubicBezTo>
                  <a:pt x="30480" y="68764"/>
                  <a:pt x="30758" y="69942"/>
                  <a:pt x="31312" y="70913"/>
                </a:cubicBezTo>
                <a:cubicBezTo>
                  <a:pt x="30966" y="72161"/>
                  <a:pt x="30619" y="73478"/>
                  <a:pt x="30342" y="74725"/>
                </a:cubicBezTo>
                <a:cubicBezTo>
                  <a:pt x="30342" y="73755"/>
                  <a:pt x="30065" y="72854"/>
                  <a:pt x="29510" y="72091"/>
                </a:cubicBezTo>
                <a:cubicBezTo>
                  <a:pt x="29510" y="72057"/>
                  <a:pt x="29458" y="72039"/>
                  <a:pt x="29406" y="72039"/>
                </a:cubicBezTo>
                <a:cubicBezTo>
                  <a:pt x="29354" y="72039"/>
                  <a:pt x="29302" y="72057"/>
                  <a:pt x="29302" y="72091"/>
                </a:cubicBezTo>
                <a:cubicBezTo>
                  <a:pt x="28886" y="73339"/>
                  <a:pt x="29163" y="74725"/>
                  <a:pt x="30065" y="75765"/>
                </a:cubicBezTo>
                <a:lnTo>
                  <a:pt x="30065" y="75835"/>
                </a:lnTo>
                <a:cubicBezTo>
                  <a:pt x="29302" y="79023"/>
                  <a:pt x="28609" y="82281"/>
                  <a:pt x="28124" y="85539"/>
                </a:cubicBezTo>
                <a:cubicBezTo>
                  <a:pt x="27916" y="86163"/>
                  <a:pt x="27638" y="86787"/>
                  <a:pt x="27292" y="87341"/>
                </a:cubicBezTo>
                <a:cubicBezTo>
                  <a:pt x="27243" y="87439"/>
                  <a:pt x="27332" y="87537"/>
                  <a:pt x="27414" y="87537"/>
                </a:cubicBezTo>
                <a:cubicBezTo>
                  <a:pt x="27447" y="87537"/>
                  <a:pt x="27480" y="87521"/>
                  <a:pt x="27500" y="87480"/>
                </a:cubicBezTo>
                <a:cubicBezTo>
                  <a:pt x="27569" y="87341"/>
                  <a:pt x="27638" y="87203"/>
                  <a:pt x="27708" y="87064"/>
                </a:cubicBezTo>
                <a:cubicBezTo>
                  <a:pt x="27708" y="87099"/>
                  <a:pt x="27742" y="87116"/>
                  <a:pt x="27777" y="87116"/>
                </a:cubicBezTo>
                <a:cubicBezTo>
                  <a:pt x="27812" y="87116"/>
                  <a:pt x="27846" y="87099"/>
                  <a:pt x="27846" y="87064"/>
                </a:cubicBezTo>
                <a:lnTo>
                  <a:pt x="27916" y="86995"/>
                </a:lnTo>
                <a:lnTo>
                  <a:pt x="27916" y="86995"/>
                </a:lnTo>
                <a:cubicBezTo>
                  <a:pt x="27777" y="88173"/>
                  <a:pt x="27638" y="89352"/>
                  <a:pt x="27569" y="90461"/>
                </a:cubicBezTo>
                <a:cubicBezTo>
                  <a:pt x="27153" y="86371"/>
                  <a:pt x="26529" y="82212"/>
                  <a:pt x="25836" y="78191"/>
                </a:cubicBezTo>
                <a:cubicBezTo>
                  <a:pt x="25836" y="78122"/>
                  <a:pt x="25836" y="78122"/>
                  <a:pt x="25836" y="78122"/>
                </a:cubicBezTo>
                <a:cubicBezTo>
                  <a:pt x="26737" y="76874"/>
                  <a:pt x="27292" y="75003"/>
                  <a:pt x="26737" y="73686"/>
                </a:cubicBezTo>
                <a:cubicBezTo>
                  <a:pt x="26694" y="73600"/>
                  <a:pt x="26599" y="73541"/>
                  <a:pt x="26515" y="73541"/>
                </a:cubicBezTo>
                <a:cubicBezTo>
                  <a:pt x="26464" y="73541"/>
                  <a:pt x="26417" y="73563"/>
                  <a:pt x="26391" y="73616"/>
                </a:cubicBezTo>
                <a:cubicBezTo>
                  <a:pt x="25905" y="74240"/>
                  <a:pt x="25559" y="74933"/>
                  <a:pt x="25351" y="75765"/>
                </a:cubicBezTo>
                <a:cubicBezTo>
                  <a:pt x="24866" y="72784"/>
                  <a:pt x="24380" y="69873"/>
                  <a:pt x="24034" y="67100"/>
                </a:cubicBezTo>
                <a:cubicBezTo>
                  <a:pt x="23826" y="65506"/>
                  <a:pt x="23618" y="63981"/>
                  <a:pt x="23410" y="62387"/>
                </a:cubicBezTo>
                <a:cubicBezTo>
                  <a:pt x="24173" y="61416"/>
                  <a:pt x="24519" y="60238"/>
                  <a:pt x="24519" y="58990"/>
                </a:cubicBezTo>
                <a:cubicBezTo>
                  <a:pt x="24519" y="58889"/>
                  <a:pt x="24408" y="58824"/>
                  <a:pt x="24294" y="58824"/>
                </a:cubicBezTo>
                <a:cubicBezTo>
                  <a:pt x="24252" y="58824"/>
                  <a:pt x="24210" y="58833"/>
                  <a:pt x="24173" y="58851"/>
                </a:cubicBezTo>
                <a:cubicBezTo>
                  <a:pt x="23757" y="59406"/>
                  <a:pt x="23410" y="60030"/>
                  <a:pt x="23202" y="60654"/>
                </a:cubicBezTo>
                <a:cubicBezTo>
                  <a:pt x="22925" y="58713"/>
                  <a:pt x="22648" y="56703"/>
                  <a:pt x="22440" y="54692"/>
                </a:cubicBezTo>
                <a:cubicBezTo>
                  <a:pt x="23133" y="53375"/>
                  <a:pt x="23965" y="52058"/>
                  <a:pt x="24866" y="50811"/>
                </a:cubicBezTo>
                <a:lnTo>
                  <a:pt x="25004" y="50811"/>
                </a:lnTo>
                <a:cubicBezTo>
                  <a:pt x="25381" y="50542"/>
                  <a:pt x="25840" y="50440"/>
                  <a:pt x="26318" y="50440"/>
                </a:cubicBezTo>
                <a:cubicBezTo>
                  <a:pt x="26457" y="50440"/>
                  <a:pt x="26597" y="50448"/>
                  <a:pt x="26737" y="50464"/>
                </a:cubicBezTo>
                <a:cubicBezTo>
                  <a:pt x="26529" y="50741"/>
                  <a:pt x="26321" y="50949"/>
                  <a:pt x="26044" y="51088"/>
                </a:cubicBezTo>
                <a:cubicBezTo>
                  <a:pt x="25628" y="51296"/>
                  <a:pt x="25212" y="51365"/>
                  <a:pt x="24727" y="51365"/>
                </a:cubicBezTo>
                <a:cubicBezTo>
                  <a:pt x="24658" y="51365"/>
                  <a:pt x="24519" y="51573"/>
                  <a:pt x="24658" y="51642"/>
                </a:cubicBezTo>
                <a:cubicBezTo>
                  <a:pt x="24828" y="51715"/>
                  <a:pt x="25003" y="51748"/>
                  <a:pt x="25178" y="51748"/>
                </a:cubicBezTo>
                <a:cubicBezTo>
                  <a:pt x="25999" y="51748"/>
                  <a:pt x="26823" y="51035"/>
                  <a:pt x="27223" y="50464"/>
                </a:cubicBezTo>
                <a:cubicBezTo>
                  <a:pt x="27223" y="50325"/>
                  <a:pt x="27223" y="50187"/>
                  <a:pt x="27084" y="50187"/>
                </a:cubicBezTo>
                <a:cubicBezTo>
                  <a:pt x="26876" y="50140"/>
                  <a:pt x="26660" y="50117"/>
                  <a:pt x="26445" y="50117"/>
                </a:cubicBezTo>
                <a:cubicBezTo>
                  <a:pt x="26013" y="50117"/>
                  <a:pt x="25582" y="50210"/>
                  <a:pt x="25212" y="50395"/>
                </a:cubicBezTo>
                <a:cubicBezTo>
                  <a:pt x="25905" y="49493"/>
                  <a:pt x="26668" y="48662"/>
                  <a:pt x="27430" y="47830"/>
                </a:cubicBezTo>
                <a:cubicBezTo>
                  <a:pt x="27916" y="47345"/>
                  <a:pt x="28401" y="46859"/>
                  <a:pt x="28886" y="46374"/>
                </a:cubicBezTo>
                <a:cubicBezTo>
                  <a:pt x="29926" y="45889"/>
                  <a:pt x="31035" y="45404"/>
                  <a:pt x="32213" y="44988"/>
                </a:cubicBezTo>
                <a:cubicBezTo>
                  <a:pt x="34709" y="44017"/>
                  <a:pt x="37343" y="43324"/>
                  <a:pt x="40046" y="43047"/>
                </a:cubicBezTo>
                <a:cubicBezTo>
                  <a:pt x="40185" y="43047"/>
                  <a:pt x="40185" y="42839"/>
                  <a:pt x="40046" y="42839"/>
                </a:cubicBezTo>
                <a:cubicBezTo>
                  <a:pt x="39957" y="42837"/>
                  <a:pt x="39869" y="42836"/>
                  <a:pt x="39780" y="42836"/>
                </a:cubicBezTo>
                <a:cubicBezTo>
                  <a:pt x="36904" y="42836"/>
                  <a:pt x="34280" y="43912"/>
                  <a:pt x="31590" y="44988"/>
                </a:cubicBezTo>
                <a:cubicBezTo>
                  <a:pt x="30966" y="45196"/>
                  <a:pt x="30203" y="45473"/>
                  <a:pt x="29579" y="45750"/>
                </a:cubicBezTo>
                <a:cubicBezTo>
                  <a:pt x="31035" y="45057"/>
                  <a:pt x="32421" y="44087"/>
                  <a:pt x="33877" y="43324"/>
                </a:cubicBezTo>
                <a:cubicBezTo>
                  <a:pt x="35424" y="42550"/>
                  <a:pt x="37074" y="42185"/>
                  <a:pt x="38738" y="42185"/>
                </a:cubicBezTo>
                <a:cubicBezTo>
                  <a:pt x="39012" y="42185"/>
                  <a:pt x="39287" y="42195"/>
                  <a:pt x="39561" y="42215"/>
                </a:cubicBezTo>
                <a:cubicBezTo>
                  <a:pt x="39801" y="42215"/>
                  <a:pt x="40244" y="42204"/>
                  <a:pt x="40755" y="42204"/>
                </a:cubicBezTo>
                <a:cubicBezTo>
                  <a:pt x="42457" y="42204"/>
                  <a:pt x="44909" y="42327"/>
                  <a:pt x="43096" y="43393"/>
                </a:cubicBezTo>
                <a:cubicBezTo>
                  <a:pt x="40564" y="44926"/>
                  <a:pt x="37647" y="45754"/>
                  <a:pt x="34654" y="45754"/>
                </a:cubicBezTo>
                <a:cubicBezTo>
                  <a:pt x="34534" y="45754"/>
                  <a:pt x="34413" y="45753"/>
                  <a:pt x="34293" y="45750"/>
                </a:cubicBezTo>
                <a:cubicBezTo>
                  <a:pt x="34173" y="45746"/>
                  <a:pt x="34053" y="45744"/>
                  <a:pt x="33933" y="45744"/>
                </a:cubicBezTo>
                <a:cubicBezTo>
                  <a:pt x="31905" y="45744"/>
                  <a:pt x="29891" y="46294"/>
                  <a:pt x="28124" y="47275"/>
                </a:cubicBezTo>
                <a:cubicBezTo>
                  <a:pt x="28054" y="47275"/>
                  <a:pt x="28124" y="47414"/>
                  <a:pt x="28193" y="47414"/>
                </a:cubicBezTo>
                <a:cubicBezTo>
                  <a:pt x="31451" y="46097"/>
                  <a:pt x="34570" y="46235"/>
                  <a:pt x="37967" y="45958"/>
                </a:cubicBezTo>
                <a:cubicBezTo>
                  <a:pt x="40532" y="45750"/>
                  <a:pt x="42750" y="43948"/>
                  <a:pt x="44899" y="42770"/>
                </a:cubicBezTo>
                <a:cubicBezTo>
                  <a:pt x="45037" y="42700"/>
                  <a:pt x="45037" y="42492"/>
                  <a:pt x="44899" y="42423"/>
                </a:cubicBezTo>
                <a:cubicBezTo>
                  <a:pt x="43168" y="42043"/>
                  <a:pt x="41438" y="41869"/>
                  <a:pt x="39708" y="41869"/>
                </a:cubicBezTo>
                <a:cubicBezTo>
                  <a:pt x="38596" y="41869"/>
                  <a:pt x="37484" y="41941"/>
                  <a:pt x="36373" y="42076"/>
                </a:cubicBezTo>
                <a:cubicBezTo>
                  <a:pt x="34154" y="42423"/>
                  <a:pt x="32283" y="43879"/>
                  <a:pt x="30342" y="45057"/>
                </a:cubicBezTo>
                <a:cubicBezTo>
                  <a:pt x="31520" y="43948"/>
                  <a:pt x="32768" y="42839"/>
                  <a:pt x="34016" y="41730"/>
                </a:cubicBezTo>
                <a:cubicBezTo>
                  <a:pt x="35194" y="40551"/>
                  <a:pt x="36373" y="39581"/>
                  <a:pt x="37620" y="38610"/>
                </a:cubicBezTo>
                <a:cubicBezTo>
                  <a:pt x="38106" y="38818"/>
                  <a:pt x="38660" y="38888"/>
                  <a:pt x="39215" y="38888"/>
                </a:cubicBezTo>
                <a:cubicBezTo>
                  <a:pt x="39492" y="38818"/>
                  <a:pt x="40046" y="38541"/>
                  <a:pt x="39977" y="38195"/>
                </a:cubicBezTo>
                <a:cubicBezTo>
                  <a:pt x="39908" y="37779"/>
                  <a:pt x="39492" y="37709"/>
                  <a:pt x="39215" y="37640"/>
                </a:cubicBezTo>
                <a:lnTo>
                  <a:pt x="39007" y="37571"/>
                </a:lnTo>
                <a:cubicBezTo>
                  <a:pt x="39700" y="37016"/>
                  <a:pt x="40462" y="36531"/>
                  <a:pt x="41225" y="36115"/>
                </a:cubicBezTo>
                <a:cubicBezTo>
                  <a:pt x="41294" y="36184"/>
                  <a:pt x="41363" y="36184"/>
                  <a:pt x="41433" y="36184"/>
                </a:cubicBezTo>
                <a:lnTo>
                  <a:pt x="41571" y="36184"/>
                </a:lnTo>
                <a:cubicBezTo>
                  <a:pt x="41779" y="36323"/>
                  <a:pt x="41987" y="36462"/>
                  <a:pt x="42195" y="36531"/>
                </a:cubicBezTo>
                <a:lnTo>
                  <a:pt x="42542" y="36531"/>
                </a:lnTo>
                <a:cubicBezTo>
                  <a:pt x="43790" y="38610"/>
                  <a:pt x="45661" y="40690"/>
                  <a:pt x="48226" y="40690"/>
                </a:cubicBezTo>
                <a:cubicBezTo>
                  <a:pt x="48365" y="40690"/>
                  <a:pt x="48434" y="40551"/>
                  <a:pt x="48434" y="40413"/>
                </a:cubicBezTo>
                <a:cubicBezTo>
                  <a:pt x="48018" y="39442"/>
                  <a:pt x="47463" y="38541"/>
                  <a:pt x="46701" y="37848"/>
                </a:cubicBezTo>
                <a:lnTo>
                  <a:pt x="46701" y="37848"/>
                </a:lnTo>
                <a:cubicBezTo>
                  <a:pt x="46805" y="37855"/>
                  <a:pt x="46910" y="37858"/>
                  <a:pt x="47015" y="37858"/>
                </a:cubicBezTo>
                <a:cubicBezTo>
                  <a:pt x="47961" y="37858"/>
                  <a:pt x="48947" y="37578"/>
                  <a:pt x="49820" y="37016"/>
                </a:cubicBezTo>
                <a:cubicBezTo>
                  <a:pt x="49959" y="37016"/>
                  <a:pt x="49959" y="36877"/>
                  <a:pt x="49890" y="36808"/>
                </a:cubicBezTo>
                <a:cubicBezTo>
                  <a:pt x="49386" y="35612"/>
                  <a:pt x="48024" y="35273"/>
                  <a:pt x="46584" y="35273"/>
                </a:cubicBezTo>
                <a:cubicBezTo>
                  <a:pt x="46439" y="35273"/>
                  <a:pt x="46292" y="35277"/>
                  <a:pt x="46146" y="35283"/>
                </a:cubicBezTo>
                <a:lnTo>
                  <a:pt x="46770" y="35006"/>
                </a:lnTo>
                <a:cubicBezTo>
                  <a:pt x="47602" y="34659"/>
                  <a:pt x="49266" y="34105"/>
                  <a:pt x="49335" y="32996"/>
                </a:cubicBezTo>
                <a:cubicBezTo>
                  <a:pt x="49373" y="32273"/>
                  <a:pt x="48723" y="32072"/>
                  <a:pt x="48025" y="32072"/>
                </a:cubicBezTo>
                <a:cubicBezTo>
                  <a:pt x="47451" y="32072"/>
                  <a:pt x="46844" y="32209"/>
                  <a:pt x="46562" y="32302"/>
                </a:cubicBezTo>
                <a:cubicBezTo>
                  <a:pt x="46285" y="32372"/>
                  <a:pt x="45938" y="32510"/>
                  <a:pt x="45661" y="32718"/>
                </a:cubicBezTo>
                <a:cubicBezTo>
                  <a:pt x="46424" y="31817"/>
                  <a:pt x="46978" y="30708"/>
                  <a:pt x="47256" y="29599"/>
                </a:cubicBezTo>
                <a:cubicBezTo>
                  <a:pt x="47256" y="29460"/>
                  <a:pt x="47186" y="29391"/>
                  <a:pt x="47117" y="29391"/>
                </a:cubicBezTo>
                <a:cubicBezTo>
                  <a:pt x="45731" y="29460"/>
                  <a:pt x="44552" y="30292"/>
                  <a:pt x="43998" y="31540"/>
                </a:cubicBezTo>
                <a:cubicBezTo>
                  <a:pt x="44136" y="29876"/>
                  <a:pt x="43651" y="28282"/>
                  <a:pt x="42611" y="27034"/>
                </a:cubicBezTo>
                <a:cubicBezTo>
                  <a:pt x="42577" y="27000"/>
                  <a:pt x="42525" y="26982"/>
                  <a:pt x="42473" y="26982"/>
                </a:cubicBezTo>
                <a:cubicBezTo>
                  <a:pt x="42421" y="26982"/>
                  <a:pt x="42369" y="27000"/>
                  <a:pt x="42334" y="27034"/>
                </a:cubicBezTo>
                <a:cubicBezTo>
                  <a:pt x="41849" y="28143"/>
                  <a:pt x="41502" y="29322"/>
                  <a:pt x="41433" y="30500"/>
                </a:cubicBezTo>
                <a:cubicBezTo>
                  <a:pt x="41294" y="30223"/>
                  <a:pt x="41156" y="29946"/>
                  <a:pt x="41017" y="29668"/>
                </a:cubicBezTo>
                <a:cubicBezTo>
                  <a:pt x="40948" y="29599"/>
                  <a:pt x="40878" y="29530"/>
                  <a:pt x="40809" y="29530"/>
                </a:cubicBezTo>
                <a:lnTo>
                  <a:pt x="40670" y="29530"/>
                </a:lnTo>
                <a:cubicBezTo>
                  <a:pt x="40532" y="29530"/>
                  <a:pt x="40462" y="29599"/>
                  <a:pt x="40462" y="29668"/>
                </a:cubicBezTo>
                <a:cubicBezTo>
                  <a:pt x="39838" y="31540"/>
                  <a:pt x="39700" y="34174"/>
                  <a:pt x="41294" y="35630"/>
                </a:cubicBezTo>
                <a:cubicBezTo>
                  <a:pt x="41225" y="35699"/>
                  <a:pt x="41225" y="35768"/>
                  <a:pt x="41294" y="35838"/>
                </a:cubicBezTo>
                <a:cubicBezTo>
                  <a:pt x="40254" y="36323"/>
                  <a:pt x="39284" y="36877"/>
                  <a:pt x="38313" y="37571"/>
                </a:cubicBezTo>
                <a:cubicBezTo>
                  <a:pt x="38244" y="37571"/>
                  <a:pt x="38106" y="37640"/>
                  <a:pt x="38036" y="37640"/>
                </a:cubicBezTo>
                <a:cubicBezTo>
                  <a:pt x="38036" y="37709"/>
                  <a:pt x="37967" y="37709"/>
                  <a:pt x="38036" y="37779"/>
                </a:cubicBezTo>
                <a:cubicBezTo>
                  <a:pt x="37204" y="38333"/>
                  <a:pt x="36442" y="38888"/>
                  <a:pt x="35749" y="39512"/>
                </a:cubicBezTo>
                <a:cubicBezTo>
                  <a:pt x="36234" y="38818"/>
                  <a:pt x="36373" y="37917"/>
                  <a:pt x="36026" y="37085"/>
                </a:cubicBezTo>
                <a:cubicBezTo>
                  <a:pt x="35991" y="37051"/>
                  <a:pt x="35957" y="37033"/>
                  <a:pt x="35922" y="37033"/>
                </a:cubicBezTo>
                <a:cubicBezTo>
                  <a:pt x="35887" y="37033"/>
                  <a:pt x="35853" y="37051"/>
                  <a:pt x="35818" y="37085"/>
                </a:cubicBezTo>
                <a:cubicBezTo>
                  <a:pt x="35125" y="37848"/>
                  <a:pt x="34848" y="38818"/>
                  <a:pt x="35056" y="39789"/>
                </a:cubicBezTo>
                <a:cubicBezTo>
                  <a:pt x="34986" y="39927"/>
                  <a:pt x="34986" y="40066"/>
                  <a:pt x="34917" y="40135"/>
                </a:cubicBezTo>
                <a:cubicBezTo>
                  <a:pt x="34917" y="40205"/>
                  <a:pt x="34917" y="40205"/>
                  <a:pt x="34917" y="40205"/>
                </a:cubicBezTo>
                <a:cubicBezTo>
                  <a:pt x="32768" y="42076"/>
                  <a:pt x="30688" y="44156"/>
                  <a:pt x="28748" y="46028"/>
                </a:cubicBezTo>
                <a:lnTo>
                  <a:pt x="28609" y="46097"/>
                </a:lnTo>
                <a:cubicBezTo>
                  <a:pt x="28609" y="46097"/>
                  <a:pt x="28609" y="46166"/>
                  <a:pt x="28609" y="46166"/>
                </a:cubicBezTo>
                <a:lnTo>
                  <a:pt x="27916" y="46859"/>
                </a:lnTo>
                <a:cubicBezTo>
                  <a:pt x="27569" y="47137"/>
                  <a:pt x="27292" y="47414"/>
                  <a:pt x="27015" y="47691"/>
                </a:cubicBezTo>
                <a:cubicBezTo>
                  <a:pt x="26807" y="47899"/>
                  <a:pt x="26668" y="48038"/>
                  <a:pt x="26460" y="48246"/>
                </a:cubicBezTo>
                <a:cubicBezTo>
                  <a:pt x="27430" y="46443"/>
                  <a:pt x="28124" y="44503"/>
                  <a:pt x="28609" y="42492"/>
                </a:cubicBezTo>
                <a:cubicBezTo>
                  <a:pt x="28886" y="41383"/>
                  <a:pt x="29163" y="40274"/>
                  <a:pt x="29441" y="39165"/>
                </a:cubicBezTo>
                <a:cubicBezTo>
                  <a:pt x="29926" y="38957"/>
                  <a:pt x="30342" y="38610"/>
                  <a:pt x="30688" y="38125"/>
                </a:cubicBezTo>
                <a:cubicBezTo>
                  <a:pt x="31035" y="37779"/>
                  <a:pt x="31174" y="37293"/>
                  <a:pt x="31174" y="36808"/>
                </a:cubicBezTo>
                <a:cubicBezTo>
                  <a:pt x="31174" y="36707"/>
                  <a:pt x="31099" y="36642"/>
                  <a:pt x="31005" y="36642"/>
                </a:cubicBezTo>
                <a:cubicBezTo>
                  <a:pt x="30971" y="36642"/>
                  <a:pt x="30934" y="36651"/>
                  <a:pt x="30896" y="36670"/>
                </a:cubicBezTo>
                <a:cubicBezTo>
                  <a:pt x="30480" y="36947"/>
                  <a:pt x="30134" y="37293"/>
                  <a:pt x="29857" y="37709"/>
                </a:cubicBezTo>
                <a:cubicBezTo>
                  <a:pt x="30203" y="36184"/>
                  <a:pt x="30480" y="34590"/>
                  <a:pt x="30619" y="32996"/>
                </a:cubicBezTo>
                <a:cubicBezTo>
                  <a:pt x="30654" y="33030"/>
                  <a:pt x="30706" y="33048"/>
                  <a:pt x="30758" y="33048"/>
                </a:cubicBezTo>
                <a:cubicBezTo>
                  <a:pt x="30810" y="33048"/>
                  <a:pt x="30862" y="33030"/>
                  <a:pt x="30896" y="32996"/>
                </a:cubicBezTo>
                <a:cubicBezTo>
                  <a:pt x="30966" y="32857"/>
                  <a:pt x="31035" y="32718"/>
                  <a:pt x="31104" y="32580"/>
                </a:cubicBezTo>
                <a:cubicBezTo>
                  <a:pt x="31243" y="32441"/>
                  <a:pt x="31312" y="32302"/>
                  <a:pt x="31382" y="32164"/>
                </a:cubicBezTo>
                <a:cubicBezTo>
                  <a:pt x="33600" y="31540"/>
                  <a:pt x="35818" y="29044"/>
                  <a:pt x="34986" y="26826"/>
                </a:cubicBezTo>
                <a:cubicBezTo>
                  <a:pt x="34960" y="26773"/>
                  <a:pt x="34913" y="26751"/>
                  <a:pt x="34865" y="26751"/>
                </a:cubicBezTo>
                <a:cubicBezTo>
                  <a:pt x="34788" y="26751"/>
                  <a:pt x="34709" y="26810"/>
                  <a:pt x="34709" y="26896"/>
                </a:cubicBezTo>
                <a:cubicBezTo>
                  <a:pt x="35471" y="28975"/>
                  <a:pt x="33461" y="30708"/>
                  <a:pt x="31659" y="31609"/>
                </a:cubicBezTo>
                <a:cubicBezTo>
                  <a:pt x="31798" y="31401"/>
                  <a:pt x="31936" y="31193"/>
                  <a:pt x="32005" y="30916"/>
                </a:cubicBezTo>
                <a:cubicBezTo>
                  <a:pt x="32075" y="30847"/>
                  <a:pt x="32144" y="30777"/>
                  <a:pt x="32144" y="30708"/>
                </a:cubicBezTo>
                <a:cubicBezTo>
                  <a:pt x="32144" y="30639"/>
                  <a:pt x="32144" y="30639"/>
                  <a:pt x="32144" y="30569"/>
                </a:cubicBezTo>
                <a:cubicBezTo>
                  <a:pt x="33738" y="29460"/>
                  <a:pt x="34640" y="27519"/>
                  <a:pt x="34501" y="25509"/>
                </a:cubicBezTo>
                <a:cubicBezTo>
                  <a:pt x="34501" y="25440"/>
                  <a:pt x="34432" y="25371"/>
                  <a:pt x="34362" y="25371"/>
                </a:cubicBezTo>
                <a:cubicBezTo>
                  <a:pt x="33738" y="25579"/>
                  <a:pt x="33184" y="25994"/>
                  <a:pt x="32907" y="26549"/>
                </a:cubicBezTo>
                <a:cubicBezTo>
                  <a:pt x="32907" y="25856"/>
                  <a:pt x="32907" y="25163"/>
                  <a:pt x="32907" y="24469"/>
                </a:cubicBezTo>
                <a:cubicBezTo>
                  <a:pt x="32907" y="24400"/>
                  <a:pt x="32768" y="24331"/>
                  <a:pt x="32699" y="24331"/>
                </a:cubicBezTo>
                <a:cubicBezTo>
                  <a:pt x="31728" y="24677"/>
                  <a:pt x="31035" y="25509"/>
                  <a:pt x="30827" y="26549"/>
                </a:cubicBezTo>
                <a:cubicBezTo>
                  <a:pt x="30611" y="26170"/>
                  <a:pt x="29844" y="25072"/>
                  <a:pt x="29321" y="25072"/>
                </a:cubicBezTo>
                <a:cubicBezTo>
                  <a:pt x="29174" y="25072"/>
                  <a:pt x="29047" y="25158"/>
                  <a:pt x="28955" y="25371"/>
                </a:cubicBezTo>
                <a:cubicBezTo>
                  <a:pt x="28886" y="25163"/>
                  <a:pt x="28886" y="25024"/>
                  <a:pt x="28886" y="24885"/>
                </a:cubicBezTo>
                <a:cubicBezTo>
                  <a:pt x="28886" y="24751"/>
                  <a:pt x="28799" y="24675"/>
                  <a:pt x="28719" y="24675"/>
                </a:cubicBezTo>
                <a:cubicBezTo>
                  <a:pt x="28675" y="24675"/>
                  <a:pt x="28633" y="24698"/>
                  <a:pt x="28609" y="24747"/>
                </a:cubicBezTo>
                <a:cubicBezTo>
                  <a:pt x="27223" y="25925"/>
                  <a:pt x="27292" y="29807"/>
                  <a:pt x="28955" y="30916"/>
                </a:cubicBezTo>
                <a:cubicBezTo>
                  <a:pt x="28262" y="30777"/>
                  <a:pt x="27569" y="30362"/>
                  <a:pt x="27015" y="29807"/>
                </a:cubicBezTo>
                <a:cubicBezTo>
                  <a:pt x="26668" y="29460"/>
                  <a:pt x="26391" y="28975"/>
                  <a:pt x="26391" y="28421"/>
                </a:cubicBezTo>
                <a:cubicBezTo>
                  <a:pt x="26391" y="27866"/>
                  <a:pt x="26599" y="27312"/>
                  <a:pt x="26945" y="26826"/>
                </a:cubicBezTo>
                <a:cubicBezTo>
                  <a:pt x="26945" y="26757"/>
                  <a:pt x="26945" y="26688"/>
                  <a:pt x="26807" y="26688"/>
                </a:cubicBezTo>
                <a:cubicBezTo>
                  <a:pt x="25975" y="27381"/>
                  <a:pt x="25767" y="28559"/>
                  <a:pt x="26391" y="29530"/>
                </a:cubicBezTo>
                <a:cubicBezTo>
                  <a:pt x="27015" y="30500"/>
                  <a:pt x="28054" y="31124"/>
                  <a:pt x="29233" y="31193"/>
                </a:cubicBezTo>
                <a:lnTo>
                  <a:pt x="29302" y="31193"/>
                </a:lnTo>
                <a:lnTo>
                  <a:pt x="29649" y="31263"/>
                </a:lnTo>
                <a:cubicBezTo>
                  <a:pt x="29718" y="31679"/>
                  <a:pt x="29787" y="32094"/>
                  <a:pt x="29857" y="32510"/>
                </a:cubicBezTo>
                <a:cubicBezTo>
                  <a:pt x="29857" y="32625"/>
                  <a:pt x="29941" y="32676"/>
                  <a:pt x="30028" y="32676"/>
                </a:cubicBezTo>
                <a:cubicBezTo>
                  <a:pt x="30099" y="32676"/>
                  <a:pt x="30172" y="32642"/>
                  <a:pt x="30203" y="32580"/>
                </a:cubicBezTo>
                <a:cubicBezTo>
                  <a:pt x="30273" y="32580"/>
                  <a:pt x="30273" y="32510"/>
                  <a:pt x="30342" y="32510"/>
                </a:cubicBezTo>
                <a:cubicBezTo>
                  <a:pt x="29995" y="35630"/>
                  <a:pt x="29441" y="38680"/>
                  <a:pt x="28609" y="41591"/>
                </a:cubicBezTo>
                <a:cubicBezTo>
                  <a:pt x="28748" y="40482"/>
                  <a:pt x="28748" y="39304"/>
                  <a:pt x="28609" y="38125"/>
                </a:cubicBezTo>
                <a:cubicBezTo>
                  <a:pt x="28193" y="35560"/>
                  <a:pt x="25905" y="34451"/>
                  <a:pt x="24727" y="32233"/>
                </a:cubicBezTo>
                <a:cubicBezTo>
                  <a:pt x="24701" y="32180"/>
                  <a:pt x="24654" y="32158"/>
                  <a:pt x="24610" y="32158"/>
                </a:cubicBezTo>
                <a:cubicBezTo>
                  <a:pt x="24539" y="32158"/>
                  <a:pt x="24476" y="32217"/>
                  <a:pt x="24519" y="32302"/>
                </a:cubicBezTo>
                <a:cubicBezTo>
                  <a:pt x="25143" y="34798"/>
                  <a:pt x="24866" y="37363"/>
                  <a:pt x="25143" y="39927"/>
                </a:cubicBezTo>
                <a:cubicBezTo>
                  <a:pt x="25490" y="42631"/>
                  <a:pt x="26807" y="44710"/>
                  <a:pt x="26321" y="47553"/>
                </a:cubicBezTo>
                <a:cubicBezTo>
                  <a:pt x="26044" y="48246"/>
                  <a:pt x="25698" y="48870"/>
                  <a:pt x="25351" y="49493"/>
                </a:cubicBezTo>
                <a:cubicBezTo>
                  <a:pt x="24173" y="50811"/>
                  <a:pt x="23202" y="52266"/>
                  <a:pt x="22301" y="53791"/>
                </a:cubicBezTo>
                <a:cubicBezTo>
                  <a:pt x="22093" y="51850"/>
                  <a:pt x="21885" y="49840"/>
                  <a:pt x="21677" y="47899"/>
                </a:cubicBezTo>
                <a:cubicBezTo>
                  <a:pt x="22301" y="46998"/>
                  <a:pt x="22578" y="45958"/>
                  <a:pt x="22370" y="44918"/>
                </a:cubicBezTo>
                <a:cubicBezTo>
                  <a:pt x="22370" y="44837"/>
                  <a:pt x="22323" y="44804"/>
                  <a:pt x="22269" y="44804"/>
                </a:cubicBezTo>
                <a:cubicBezTo>
                  <a:pt x="22232" y="44804"/>
                  <a:pt x="22191" y="44820"/>
                  <a:pt x="22162" y="44849"/>
                </a:cubicBezTo>
                <a:cubicBezTo>
                  <a:pt x="21885" y="45057"/>
                  <a:pt x="21608" y="45334"/>
                  <a:pt x="21469" y="45681"/>
                </a:cubicBezTo>
                <a:cubicBezTo>
                  <a:pt x="21261" y="43255"/>
                  <a:pt x="21123" y="40898"/>
                  <a:pt x="21053" y="38472"/>
                </a:cubicBezTo>
                <a:lnTo>
                  <a:pt x="21053" y="36739"/>
                </a:lnTo>
                <a:cubicBezTo>
                  <a:pt x="21885" y="35907"/>
                  <a:pt x="22301" y="34729"/>
                  <a:pt x="22232" y="33550"/>
                </a:cubicBezTo>
                <a:cubicBezTo>
                  <a:pt x="22232" y="33449"/>
                  <a:pt x="22157" y="33384"/>
                  <a:pt x="22063" y="33384"/>
                </a:cubicBezTo>
                <a:cubicBezTo>
                  <a:pt x="22029" y="33384"/>
                  <a:pt x="21991" y="33393"/>
                  <a:pt x="21954" y="33412"/>
                </a:cubicBezTo>
                <a:cubicBezTo>
                  <a:pt x="21538" y="33827"/>
                  <a:pt x="21192" y="34382"/>
                  <a:pt x="21053" y="34937"/>
                </a:cubicBezTo>
                <a:cubicBezTo>
                  <a:pt x="21053" y="34174"/>
                  <a:pt x="21053" y="33412"/>
                  <a:pt x="21123" y="32580"/>
                </a:cubicBezTo>
                <a:cubicBezTo>
                  <a:pt x="21330" y="28074"/>
                  <a:pt x="23618" y="23846"/>
                  <a:pt x="26113" y="20172"/>
                </a:cubicBezTo>
                <a:cubicBezTo>
                  <a:pt x="27985" y="17330"/>
                  <a:pt x="30550" y="15042"/>
                  <a:pt x="31798" y="11853"/>
                </a:cubicBezTo>
                <a:lnTo>
                  <a:pt x="31798" y="11853"/>
                </a:lnTo>
                <a:cubicBezTo>
                  <a:pt x="31867" y="12339"/>
                  <a:pt x="31798" y="12893"/>
                  <a:pt x="31590" y="13378"/>
                </a:cubicBezTo>
                <a:cubicBezTo>
                  <a:pt x="31451" y="13933"/>
                  <a:pt x="31243" y="14557"/>
                  <a:pt x="31035" y="15111"/>
                </a:cubicBezTo>
                <a:cubicBezTo>
                  <a:pt x="30411" y="16775"/>
                  <a:pt x="29579" y="18439"/>
                  <a:pt x="28609" y="19964"/>
                </a:cubicBezTo>
                <a:cubicBezTo>
                  <a:pt x="27015" y="22529"/>
                  <a:pt x="24588" y="24469"/>
                  <a:pt x="22717" y="26896"/>
                </a:cubicBezTo>
                <a:cubicBezTo>
                  <a:pt x="22668" y="26945"/>
                  <a:pt x="22723" y="26994"/>
                  <a:pt x="22784" y="26994"/>
                </a:cubicBezTo>
                <a:cubicBezTo>
                  <a:pt x="22809" y="26994"/>
                  <a:pt x="22835" y="26985"/>
                  <a:pt x="22855" y="26965"/>
                </a:cubicBezTo>
                <a:cubicBezTo>
                  <a:pt x="27500" y="22529"/>
                  <a:pt x="31798" y="17330"/>
                  <a:pt x="32283" y="10675"/>
                </a:cubicBezTo>
                <a:cubicBezTo>
                  <a:pt x="32283" y="10574"/>
                  <a:pt x="32208" y="10509"/>
                  <a:pt x="32141" y="10509"/>
                </a:cubicBezTo>
                <a:cubicBezTo>
                  <a:pt x="32117" y="10509"/>
                  <a:pt x="32093" y="10518"/>
                  <a:pt x="32075" y="10536"/>
                </a:cubicBezTo>
                <a:cubicBezTo>
                  <a:pt x="29926" y="13101"/>
                  <a:pt x="27223" y="15111"/>
                  <a:pt x="25212" y="17746"/>
                </a:cubicBezTo>
                <a:cubicBezTo>
                  <a:pt x="23271" y="20449"/>
                  <a:pt x="22093" y="23638"/>
                  <a:pt x="21816" y="26965"/>
                </a:cubicBezTo>
                <a:cubicBezTo>
                  <a:pt x="21816" y="27034"/>
                  <a:pt x="21816" y="27034"/>
                  <a:pt x="21885" y="27034"/>
                </a:cubicBezTo>
                <a:cubicBezTo>
                  <a:pt x="21677" y="27727"/>
                  <a:pt x="21469" y="28351"/>
                  <a:pt x="21261" y="29044"/>
                </a:cubicBezTo>
                <a:cubicBezTo>
                  <a:pt x="21608" y="25024"/>
                  <a:pt x="22162" y="21004"/>
                  <a:pt x="22648" y="16914"/>
                </a:cubicBezTo>
                <a:cubicBezTo>
                  <a:pt x="23271" y="16221"/>
                  <a:pt x="23757" y="15319"/>
                  <a:pt x="23895" y="14349"/>
                </a:cubicBezTo>
                <a:cubicBezTo>
                  <a:pt x="23895" y="14210"/>
                  <a:pt x="23757" y="14210"/>
                  <a:pt x="23687" y="14210"/>
                </a:cubicBezTo>
                <a:cubicBezTo>
                  <a:pt x="23341" y="14418"/>
                  <a:pt x="23063" y="14696"/>
                  <a:pt x="22855" y="15042"/>
                </a:cubicBezTo>
                <a:cubicBezTo>
                  <a:pt x="22925" y="14002"/>
                  <a:pt x="23063" y="12963"/>
                  <a:pt x="23133" y="11923"/>
                </a:cubicBezTo>
                <a:cubicBezTo>
                  <a:pt x="23202" y="11923"/>
                  <a:pt x="23202" y="11853"/>
                  <a:pt x="23202" y="11784"/>
                </a:cubicBezTo>
                <a:cubicBezTo>
                  <a:pt x="23202" y="11784"/>
                  <a:pt x="23202" y="11715"/>
                  <a:pt x="23202" y="11646"/>
                </a:cubicBezTo>
                <a:lnTo>
                  <a:pt x="23202" y="11368"/>
                </a:lnTo>
                <a:cubicBezTo>
                  <a:pt x="24103" y="11022"/>
                  <a:pt x="24796" y="10328"/>
                  <a:pt x="25074" y="9358"/>
                </a:cubicBezTo>
                <a:cubicBezTo>
                  <a:pt x="25074" y="9358"/>
                  <a:pt x="25143" y="9358"/>
                  <a:pt x="25212" y="9289"/>
                </a:cubicBezTo>
                <a:cubicBezTo>
                  <a:pt x="25821" y="9750"/>
                  <a:pt x="26499" y="9907"/>
                  <a:pt x="27208" y="9907"/>
                </a:cubicBezTo>
                <a:cubicBezTo>
                  <a:pt x="28713" y="9907"/>
                  <a:pt x="30358" y="9202"/>
                  <a:pt x="31778" y="9202"/>
                </a:cubicBezTo>
                <a:cubicBezTo>
                  <a:pt x="31902" y="9202"/>
                  <a:pt x="32024" y="9208"/>
                  <a:pt x="32144" y="9219"/>
                </a:cubicBezTo>
                <a:cubicBezTo>
                  <a:pt x="32283" y="9219"/>
                  <a:pt x="32352" y="9081"/>
                  <a:pt x="32352" y="9011"/>
                </a:cubicBezTo>
                <a:cubicBezTo>
                  <a:pt x="32097" y="7734"/>
                  <a:pt x="30841" y="7339"/>
                  <a:pt x="29669" y="7339"/>
                </a:cubicBezTo>
                <a:cubicBezTo>
                  <a:pt x="29569" y="7339"/>
                  <a:pt x="29470" y="7342"/>
                  <a:pt x="29371" y="7348"/>
                </a:cubicBezTo>
                <a:cubicBezTo>
                  <a:pt x="30411" y="6447"/>
                  <a:pt x="31243" y="5268"/>
                  <a:pt x="31798" y="4020"/>
                </a:cubicBezTo>
                <a:cubicBezTo>
                  <a:pt x="31867" y="3882"/>
                  <a:pt x="31798" y="3743"/>
                  <a:pt x="31659" y="3743"/>
                </a:cubicBezTo>
                <a:cubicBezTo>
                  <a:pt x="31332" y="3724"/>
                  <a:pt x="30995" y="3705"/>
                  <a:pt x="30658" y="3705"/>
                </a:cubicBezTo>
                <a:cubicBezTo>
                  <a:pt x="29782" y="3705"/>
                  <a:pt x="28914" y="3835"/>
                  <a:pt x="28262" y="4436"/>
                </a:cubicBezTo>
                <a:cubicBezTo>
                  <a:pt x="28470" y="3605"/>
                  <a:pt x="28540" y="2773"/>
                  <a:pt x="28401" y="1941"/>
                </a:cubicBezTo>
                <a:cubicBezTo>
                  <a:pt x="28401" y="1872"/>
                  <a:pt x="28262" y="1872"/>
                  <a:pt x="28262" y="1872"/>
                </a:cubicBezTo>
                <a:lnTo>
                  <a:pt x="28054" y="2010"/>
                </a:lnTo>
                <a:cubicBezTo>
                  <a:pt x="28124" y="1594"/>
                  <a:pt x="28401" y="1525"/>
                  <a:pt x="28332" y="1178"/>
                </a:cubicBezTo>
                <a:cubicBezTo>
                  <a:pt x="28332" y="1109"/>
                  <a:pt x="28332" y="1040"/>
                  <a:pt x="28262" y="1040"/>
                </a:cubicBezTo>
                <a:cubicBezTo>
                  <a:pt x="28048" y="989"/>
                  <a:pt x="27845" y="965"/>
                  <a:pt x="27654" y="965"/>
                </a:cubicBezTo>
                <a:cubicBezTo>
                  <a:pt x="26547" y="965"/>
                  <a:pt x="25814" y="1768"/>
                  <a:pt x="25282" y="2773"/>
                </a:cubicBezTo>
                <a:cubicBezTo>
                  <a:pt x="25212" y="1872"/>
                  <a:pt x="24935" y="1040"/>
                  <a:pt x="24796" y="139"/>
                </a:cubicBezTo>
                <a:cubicBezTo>
                  <a:pt x="24796" y="69"/>
                  <a:pt x="24658" y="0"/>
                  <a:pt x="24588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8"/>
          <p:cNvSpPr/>
          <p:nvPr/>
        </p:nvSpPr>
        <p:spPr>
          <a:xfrm>
            <a:off x="-130377" y="3635941"/>
            <a:ext cx="1813418" cy="4347987"/>
          </a:xfrm>
          <a:custGeom>
            <a:avLst/>
            <a:gdLst/>
            <a:ahLst/>
            <a:cxnLst/>
            <a:rect l="l" t="t" r="r" b="b"/>
            <a:pathLst>
              <a:path w="25094" h="45127" extrusionOk="0">
                <a:moveTo>
                  <a:pt x="4644" y="399"/>
                </a:moveTo>
                <a:lnTo>
                  <a:pt x="4644" y="468"/>
                </a:lnTo>
                <a:cubicBezTo>
                  <a:pt x="4991" y="884"/>
                  <a:pt x="5199" y="1508"/>
                  <a:pt x="5130" y="2132"/>
                </a:cubicBezTo>
                <a:cubicBezTo>
                  <a:pt x="5060" y="2063"/>
                  <a:pt x="5060" y="1993"/>
                  <a:pt x="4991" y="1855"/>
                </a:cubicBezTo>
                <a:cubicBezTo>
                  <a:pt x="4991" y="1832"/>
                  <a:pt x="4976" y="1824"/>
                  <a:pt x="4955" y="1824"/>
                </a:cubicBezTo>
                <a:cubicBezTo>
                  <a:pt x="4914" y="1824"/>
                  <a:pt x="4852" y="1855"/>
                  <a:pt x="4852" y="1855"/>
                </a:cubicBezTo>
                <a:lnTo>
                  <a:pt x="4852" y="1924"/>
                </a:lnTo>
                <a:cubicBezTo>
                  <a:pt x="4783" y="1785"/>
                  <a:pt x="4644" y="1577"/>
                  <a:pt x="4644" y="1508"/>
                </a:cubicBezTo>
                <a:cubicBezTo>
                  <a:pt x="4506" y="1162"/>
                  <a:pt x="4506" y="746"/>
                  <a:pt x="4644" y="399"/>
                </a:cubicBezTo>
                <a:close/>
                <a:moveTo>
                  <a:pt x="1868" y="850"/>
                </a:moveTo>
                <a:cubicBezTo>
                  <a:pt x="2164" y="850"/>
                  <a:pt x="2797" y="1520"/>
                  <a:pt x="2911" y="1577"/>
                </a:cubicBezTo>
                <a:lnTo>
                  <a:pt x="2981" y="1716"/>
                </a:lnTo>
                <a:cubicBezTo>
                  <a:pt x="2842" y="1577"/>
                  <a:pt x="2704" y="1508"/>
                  <a:pt x="2565" y="1508"/>
                </a:cubicBezTo>
                <a:cubicBezTo>
                  <a:pt x="2545" y="1488"/>
                  <a:pt x="2524" y="1479"/>
                  <a:pt x="2506" y="1479"/>
                </a:cubicBezTo>
                <a:cubicBezTo>
                  <a:pt x="2461" y="1479"/>
                  <a:pt x="2426" y="1528"/>
                  <a:pt x="2426" y="1577"/>
                </a:cubicBezTo>
                <a:cubicBezTo>
                  <a:pt x="2426" y="1785"/>
                  <a:pt x="2496" y="1924"/>
                  <a:pt x="2634" y="2132"/>
                </a:cubicBezTo>
                <a:lnTo>
                  <a:pt x="2773" y="2132"/>
                </a:lnTo>
                <a:cubicBezTo>
                  <a:pt x="2773" y="1993"/>
                  <a:pt x="2704" y="1924"/>
                  <a:pt x="2704" y="1785"/>
                </a:cubicBezTo>
                <a:lnTo>
                  <a:pt x="2704" y="1785"/>
                </a:lnTo>
                <a:cubicBezTo>
                  <a:pt x="2981" y="1993"/>
                  <a:pt x="3327" y="2271"/>
                  <a:pt x="3189" y="2548"/>
                </a:cubicBezTo>
                <a:lnTo>
                  <a:pt x="2981" y="2548"/>
                </a:lnTo>
                <a:cubicBezTo>
                  <a:pt x="2773" y="2479"/>
                  <a:pt x="2565" y="2271"/>
                  <a:pt x="2426" y="2132"/>
                </a:cubicBezTo>
                <a:cubicBezTo>
                  <a:pt x="2149" y="1924"/>
                  <a:pt x="1594" y="1300"/>
                  <a:pt x="1733" y="954"/>
                </a:cubicBezTo>
                <a:cubicBezTo>
                  <a:pt x="1757" y="881"/>
                  <a:pt x="1805" y="850"/>
                  <a:pt x="1868" y="850"/>
                </a:cubicBezTo>
                <a:close/>
                <a:moveTo>
                  <a:pt x="7764" y="2548"/>
                </a:moveTo>
                <a:lnTo>
                  <a:pt x="7764" y="2617"/>
                </a:lnTo>
                <a:cubicBezTo>
                  <a:pt x="7902" y="2825"/>
                  <a:pt x="7972" y="3102"/>
                  <a:pt x="8041" y="3310"/>
                </a:cubicBezTo>
                <a:cubicBezTo>
                  <a:pt x="8021" y="3270"/>
                  <a:pt x="7989" y="3253"/>
                  <a:pt x="7955" y="3253"/>
                </a:cubicBezTo>
                <a:cubicBezTo>
                  <a:pt x="7874" y="3253"/>
                  <a:pt x="7784" y="3351"/>
                  <a:pt x="7833" y="3449"/>
                </a:cubicBezTo>
                <a:cubicBezTo>
                  <a:pt x="7833" y="3588"/>
                  <a:pt x="7902" y="3726"/>
                  <a:pt x="7972" y="3865"/>
                </a:cubicBezTo>
                <a:cubicBezTo>
                  <a:pt x="7902" y="3865"/>
                  <a:pt x="7902" y="3865"/>
                  <a:pt x="7902" y="3934"/>
                </a:cubicBezTo>
                <a:cubicBezTo>
                  <a:pt x="7902" y="3934"/>
                  <a:pt x="7902" y="4004"/>
                  <a:pt x="7902" y="4073"/>
                </a:cubicBezTo>
                <a:cubicBezTo>
                  <a:pt x="7625" y="3588"/>
                  <a:pt x="7556" y="3033"/>
                  <a:pt x="7764" y="2548"/>
                </a:cubicBezTo>
                <a:close/>
                <a:moveTo>
                  <a:pt x="9982" y="2964"/>
                </a:moveTo>
                <a:lnTo>
                  <a:pt x="9982" y="2964"/>
                </a:lnTo>
                <a:cubicBezTo>
                  <a:pt x="10190" y="3449"/>
                  <a:pt x="10121" y="3934"/>
                  <a:pt x="9774" y="4281"/>
                </a:cubicBezTo>
                <a:lnTo>
                  <a:pt x="9774" y="3934"/>
                </a:lnTo>
                <a:lnTo>
                  <a:pt x="9774" y="3588"/>
                </a:lnTo>
                <a:cubicBezTo>
                  <a:pt x="9774" y="3380"/>
                  <a:pt x="9913" y="3172"/>
                  <a:pt x="9982" y="2964"/>
                </a:cubicBezTo>
                <a:close/>
                <a:moveTo>
                  <a:pt x="1589" y="3084"/>
                </a:moveTo>
                <a:cubicBezTo>
                  <a:pt x="2041" y="3084"/>
                  <a:pt x="2510" y="3801"/>
                  <a:pt x="2744" y="4350"/>
                </a:cubicBezTo>
                <a:lnTo>
                  <a:pt x="2634" y="4350"/>
                </a:lnTo>
                <a:cubicBezTo>
                  <a:pt x="2565" y="4281"/>
                  <a:pt x="2496" y="4212"/>
                  <a:pt x="2426" y="4142"/>
                </a:cubicBezTo>
                <a:cubicBezTo>
                  <a:pt x="2357" y="4004"/>
                  <a:pt x="2357" y="3934"/>
                  <a:pt x="2357" y="3865"/>
                </a:cubicBezTo>
                <a:lnTo>
                  <a:pt x="2218" y="3865"/>
                </a:lnTo>
                <a:lnTo>
                  <a:pt x="2218" y="4004"/>
                </a:lnTo>
                <a:cubicBezTo>
                  <a:pt x="2080" y="3796"/>
                  <a:pt x="1872" y="3657"/>
                  <a:pt x="1664" y="3518"/>
                </a:cubicBezTo>
                <a:cubicBezTo>
                  <a:pt x="1645" y="3500"/>
                  <a:pt x="1622" y="3491"/>
                  <a:pt x="1598" y="3491"/>
                </a:cubicBezTo>
                <a:cubicBezTo>
                  <a:pt x="1535" y="3491"/>
                  <a:pt x="1474" y="3556"/>
                  <a:pt x="1525" y="3657"/>
                </a:cubicBezTo>
                <a:cubicBezTo>
                  <a:pt x="1525" y="3796"/>
                  <a:pt x="1664" y="4004"/>
                  <a:pt x="1733" y="4212"/>
                </a:cubicBezTo>
                <a:cubicBezTo>
                  <a:pt x="1317" y="3934"/>
                  <a:pt x="971" y="3518"/>
                  <a:pt x="1248" y="3241"/>
                </a:cubicBezTo>
                <a:cubicBezTo>
                  <a:pt x="1357" y="3131"/>
                  <a:pt x="1473" y="3084"/>
                  <a:pt x="1589" y="3084"/>
                </a:cubicBezTo>
                <a:close/>
                <a:moveTo>
                  <a:pt x="1872" y="3934"/>
                </a:moveTo>
                <a:lnTo>
                  <a:pt x="2149" y="4142"/>
                </a:lnTo>
                <a:cubicBezTo>
                  <a:pt x="2149" y="4142"/>
                  <a:pt x="2288" y="4281"/>
                  <a:pt x="2426" y="4420"/>
                </a:cubicBezTo>
                <a:lnTo>
                  <a:pt x="2496" y="4489"/>
                </a:lnTo>
                <a:lnTo>
                  <a:pt x="2496" y="4558"/>
                </a:lnTo>
                <a:lnTo>
                  <a:pt x="2426" y="4558"/>
                </a:lnTo>
                <a:cubicBezTo>
                  <a:pt x="2357" y="4489"/>
                  <a:pt x="2218" y="4420"/>
                  <a:pt x="2149" y="4281"/>
                </a:cubicBezTo>
                <a:cubicBezTo>
                  <a:pt x="2080" y="4212"/>
                  <a:pt x="1941" y="4073"/>
                  <a:pt x="1872" y="3934"/>
                </a:cubicBezTo>
                <a:close/>
                <a:moveTo>
                  <a:pt x="11854" y="5875"/>
                </a:moveTo>
                <a:cubicBezTo>
                  <a:pt x="11784" y="6222"/>
                  <a:pt x="11507" y="6568"/>
                  <a:pt x="11230" y="6707"/>
                </a:cubicBezTo>
                <a:cubicBezTo>
                  <a:pt x="11368" y="6430"/>
                  <a:pt x="11576" y="6153"/>
                  <a:pt x="11854" y="5875"/>
                </a:cubicBezTo>
                <a:close/>
                <a:moveTo>
                  <a:pt x="767" y="7837"/>
                </a:moveTo>
                <a:cubicBezTo>
                  <a:pt x="1120" y="7837"/>
                  <a:pt x="1689" y="8451"/>
                  <a:pt x="2080" y="9064"/>
                </a:cubicBezTo>
                <a:lnTo>
                  <a:pt x="1872" y="8856"/>
                </a:lnTo>
                <a:cubicBezTo>
                  <a:pt x="1802" y="8856"/>
                  <a:pt x="1733" y="8925"/>
                  <a:pt x="1802" y="8995"/>
                </a:cubicBezTo>
                <a:lnTo>
                  <a:pt x="2010" y="9133"/>
                </a:lnTo>
                <a:cubicBezTo>
                  <a:pt x="1802" y="9064"/>
                  <a:pt x="1664" y="9064"/>
                  <a:pt x="1525" y="8995"/>
                </a:cubicBezTo>
                <a:cubicBezTo>
                  <a:pt x="1248" y="8856"/>
                  <a:pt x="277" y="8371"/>
                  <a:pt x="555" y="7955"/>
                </a:cubicBezTo>
                <a:cubicBezTo>
                  <a:pt x="609" y="7873"/>
                  <a:pt x="682" y="7837"/>
                  <a:pt x="767" y="7837"/>
                </a:cubicBezTo>
                <a:close/>
                <a:moveTo>
                  <a:pt x="4506" y="8440"/>
                </a:moveTo>
                <a:lnTo>
                  <a:pt x="4506" y="8440"/>
                </a:lnTo>
                <a:cubicBezTo>
                  <a:pt x="5130" y="8717"/>
                  <a:pt x="5615" y="9272"/>
                  <a:pt x="5823" y="9896"/>
                </a:cubicBezTo>
                <a:cubicBezTo>
                  <a:pt x="5754" y="9826"/>
                  <a:pt x="5684" y="9826"/>
                  <a:pt x="5684" y="9757"/>
                </a:cubicBezTo>
                <a:cubicBezTo>
                  <a:pt x="5664" y="9737"/>
                  <a:pt x="5644" y="9728"/>
                  <a:pt x="5625" y="9728"/>
                </a:cubicBezTo>
                <a:cubicBezTo>
                  <a:pt x="5581" y="9728"/>
                  <a:pt x="5547" y="9776"/>
                  <a:pt x="5546" y="9824"/>
                </a:cubicBezTo>
                <a:lnTo>
                  <a:pt x="5546" y="9824"/>
                </a:lnTo>
                <a:cubicBezTo>
                  <a:pt x="5374" y="9640"/>
                  <a:pt x="5244" y="9456"/>
                  <a:pt x="5060" y="9272"/>
                </a:cubicBezTo>
                <a:cubicBezTo>
                  <a:pt x="5060" y="9252"/>
                  <a:pt x="5054" y="9243"/>
                  <a:pt x="5046" y="9243"/>
                </a:cubicBezTo>
                <a:cubicBezTo>
                  <a:pt x="5026" y="9243"/>
                  <a:pt x="4991" y="9292"/>
                  <a:pt x="4991" y="9341"/>
                </a:cubicBezTo>
                <a:lnTo>
                  <a:pt x="4991" y="9410"/>
                </a:lnTo>
                <a:cubicBezTo>
                  <a:pt x="4783" y="9133"/>
                  <a:pt x="4644" y="8787"/>
                  <a:pt x="4506" y="8440"/>
                </a:cubicBezTo>
                <a:close/>
                <a:moveTo>
                  <a:pt x="18439" y="11005"/>
                </a:moveTo>
                <a:lnTo>
                  <a:pt x="18439" y="11005"/>
                </a:lnTo>
                <a:cubicBezTo>
                  <a:pt x="18647" y="11490"/>
                  <a:pt x="18508" y="12045"/>
                  <a:pt x="18161" y="12391"/>
                </a:cubicBezTo>
                <a:cubicBezTo>
                  <a:pt x="18231" y="11975"/>
                  <a:pt x="18300" y="11559"/>
                  <a:pt x="18231" y="11143"/>
                </a:cubicBezTo>
                <a:cubicBezTo>
                  <a:pt x="18300" y="11074"/>
                  <a:pt x="18369" y="11074"/>
                  <a:pt x="18439" y="11005"/>
                </a:cubicBezTo>
                <a:close/>
                <a:moveTo>
                  <a:pt x="3856" y="12103"/>
                </a:moveTo>
                <a:cubicBezTo>
                  <a:pt x="3948" y="12103"/>
                  <a:pt x="4031" y="12125"/>
                  <a:pt x="4090" y="12183"/>
                </a:cubicBezTo>
                <a:cubicBezTo>
                  <a:pt x="4090" y="12253"/>
                  <a:pt x="4159" y="12253"/>
                  <a:pt x="4159" y="12322"/>
                </a:cubicBezTo>
                <a:lnTo>
                  <a:pt x="3743" y="12322"/>
                </a:lnTo>
                <a:cubicBezTo>
                  <a:pt x="3605" y="12322"/>
                  <a:pt x="3605" y="12460"/>
                  <a:pt x="3743" y="12460"/>
                </a:cubicBezTo>
                <a:lnTo>
                  <a:pt x="3813" y="12460"/>
                </a:lnTo>
                <a:cubicBezTo>
                  <a:pt x="3813" y="12460"/>
                  <a:pt x="3813" y="12530"/>
                  <a:pt x="3813" y="12530"/>
                </a:cubicBezTo>
                <a:cubicBezTo>
                  <a:pt x="3568" y="12579"/>
                  <a:pt x="3322" y="12628"/>
                  <a:pt x="3077" y="12628"/>
                </a:cubicBezTo>
                <a:cubicBezTo>
                  <a:pt x="2976" y="12628"/>
                  <a:pt x="2874" y="12619"/>
                  <a:pt x="2773" y="12599"/>
                </a:cubicBezTo>
                <a:cubicBezTo>
                  <a:pt x="2981" y="12391"/>
                  <a:pt x="3189" y="12253"/>
                  <a:pt x="3466" y="12183"/>
                </a:cubicBezTo>
                <a:cubicBezTo>
                  <a:pt x="3586" y="12143"/>
                  <a:pt x="3729" y="12103"/>
                  <a:pt x="3856" y="12103"/>
                </a:cubicBezTo>
                <a:close/>
                <a:moveTo>
                  <a:pt x="18023" y="11351"/>
                </a:moveTo>
                <a:cubicBezTo>
                  <a:pt x="18023" y="11837"/>
                  <a:pt x="17954" y="12322"/>
                  <a:pt x="17746" y="12738"/>
                </a:cubicBezTo>
                <a:cubicBezTo>
                  <a:pt x="17607" y="12807"/>
                  <a:pt x="17538" y="12876"/>
                  <a:pt x="17399" y="12876"/>
                </a:cubicBezTo>
                <a:lnTo>
                  <a:pt x="17330" y="12876"/>
                </a:lnTo>
                <a:lnTo>
                  <a:pt x="17538" y="12599"/>
                </a:lnTo>
                <a:cubicBezTo>
                  <a:pt x="17538" y="12530"/>
                  <a:pt x="17468" y="12460"/>
                  <a:pt x="17399" y="12460"/>
                </a:cubicBezTo>
                <a:cubicBezTo>
                  <a:pt x="17538" y="12045"/>
                  <a:pt x="17746" y="11698"/>
                  <a:pt x="18023" y="11351"/>
                </a:cubicBezTo>
                <a:close/>
                <a:moveTo>
                  <a:pt x="13598" y="12990"/>
                </a:moveTo>
                <a:cubicBezTo>
                  <a:pt x="13707" y="13164"/>
                  <a:pt x="13800" y="13421"/>
                  <a:pt x="13864" y="13708"/>
                </a:cubicBezTo>
                <a:cubicBezTo>
                  <a:pt x="13798" y="13446"/>
                  <a:pt x="13670" y="13245"/>
                  <a:pt x="13598" y="12990"/>
                </a:cubicBezTo>
                <a:close/>
                <a:moveTo>
                  <a:pt x="13303" y="12758"/>
                </a:moveTo>
                <a:cubicBezTo>
                  <a:pt x="13375" y="12758"/>
                  <a:pt x="13445" y="12800"/>
                  <a:pt x="13512" y="12873"/>
                </a:cubicBezTo>
                <a:lnTo>
                  <a:pt x="13512" y="12873"/>
                </a:lnTo>
                <a:cubicBezTo>
                  <a:pt x="13481" y="12857"/>
                  <a:pt x="13446" y="12849"/>
                  <a:pt x="13411" y="12849"/>
                </a:cubicBezTo>
                <a:cubicBezTo>
                  <a:pt x="13324" y="12849"/>
                  <a:pt x="13240" y="12901"/>
                  <a:pt x="13240" y="13015"/>
                </a:cubicBezTo>
                <a:cubicBezTo>
                  <a:pt x="13171" y="13570"/>
                  <a:pt x="13240" y="14055"/>
                  <a:pt x="13448" y="14540"/>
                </a:cubicBezTo>
                <a:cubicBezTo>
                  <a:pt x="13309" y="14332"/>
                  <a:pt x="13171" y="14124"/>
                  <a:pt x="13171" y="13916"/>
                </a:cubicBezTo>
                <a:cubicBezTo>
                  <a:pt x="13101" y="13639"/>
                  <a:pt x="12963" y="13015"/>
                  <a:pt x="13171" y="12807"/>
                </a:cubicBezTo>
                <a:cubicBezTo>
                  <a:pt x="13215" y="12774"/>
                  <a:pt x="13259" y="12758"/>
                  <a:pt x="13303" y="12758"/>
                </a:cubicBezTo>
                <a:close/>
                <a:moveTo>
                  <a:pt x="19964" y="15718"/>
                </a:moveTo>
                <a:cubicBezTo>
                  <a:pt x="20241" y="15788"/>
                  <a:pt x="20518" y="15926"/>
                  <a:pt x="20172" y="16065"/>
                </a:cubicBezTo>
                <a:cubicBezTo>
                  <a:pt x="19928" y="16227"/>
                  <a:pt x="19661" y="16295"/>
                  <a:pt x="19383" y="16295"/>
                </a:cubicBezTo>
                <a:cubicBezTo>
                  <a:pt x="19187" y="16295"/>
                  <a:pt x="18986" y="16261"/>
                  <a:pt x="18785" y="16204"/>
                </a:cubicBezTo>
                <a:cubicBezTo>
                  <a:pt x="18785" y="15996"/>
                  <a:pt x="18855" y="15857"/>
                  <a:pt x="19063" y="15788"/>
                </a:cubicBezTo>
                <a:cubicBezTo>
                  <a:pt x="19132" y="15718"/>
                  <a:pt x="19271" y="15718"/>
                  <a:pt x="19340" y="15718"/>
                </a:cubicBezTo>
                <a:cubicBezTo>
                  <a:pt x="19409" y="15718"/>
                  <a:pt x="19479" y="15788"/>
                  <a:pt x="19479" y="15788"/>
                </a:cubicBezTo>
                <a:lnTo>
                  <a:pt x="19479" y="15857"/>
                </a:lnTo>
                <a:cubicBezTo>
                  <a:pt x="19479" y="15926"/>
                  <a:pt x="19548" y="15996"/>
                  <a:pt x="19617" y="15996"/>
                </a:cubicBezTo>
                <a:cubicBezTo>
                  <a:pt x="19617" y="15996"/>
                  <a:pt x="19617" y="16065"/>
                  <a:pt x="19686" y="16134"/>
                </a:cubicBezTo>
                <a:lnTo>
                  <a:pt x="19756" y="16134"/>
                </a:lnTo>
                <a:cubicBezTo>
                  <a:pt x="19825" y="16065"/>
                  <a:pt x="19825" y="15926"/>
                  <a:pt x="19825" y="15857"/>
                </a:cubicBezTo>
                <a:cubicBezTo>
                  <a:pt x="19825" y="15788"/>
                  <a:pt x="19825" y="15718"/>
                  <a:pt x="19825" y="15718"/>
                </a:cubicBezTo>
                <a:close/>
                <a:moveTo>
                  <a:pt x="7729" y="16013"/>
                </a:moveTo>
                <a:cubicBezTo>
                  <a:pt x="7764" y="16013"/>
                  <a:pt x="7798" y="16030"/>
                  <a:pt x="7833" y="16065"/>
                </a:cubicBezTo>
                <a:cubicBezTo>
                  <a:pt x="7833" y="16134"/>
                  <a:pt x="7833" y="16134"/>
                  <a:pt x="7833" y="16204"/>
                </a:cubicBezTo>
                <a:cubicBezTo>
                  <a:pt x="7694" y="16204"/>
                  <a:pt x="7556" y="16412"/>
                  <a:pt x="7556" y="16550"/>
                </a:cubicBezTo>
                <a:cubicBezTo>
                  <a:pt x="7417" y="16828"/>
                  <a:pt x="7348" y="17105"/>
                  <a:pt x="7279" y="17382"/>
                </a:cubicBezTo>
                <a:cubicBezTo>
                  <a:pt x="7209" y="17105"/>
                  <a:pt x="7209" y="16828"/>
                  <a:pt x="7279" y="16620"/>
                </a:cubicBezTo>
                <a:cubicBezTo>
                  <a:pt x="7348" y="16342"/>
                  <a:pt x="7417" y="16204"/>
                  <a:pt x="7625" y="16065"/>
                </a:cubicBezTo>
                <a:cubicBezTo>
                  <a:pt x="7660" y="16030"/>
                  <a:pt x="7694" y="16013"/>
                  <a:pt x="7729" y="16013"/>
                </a:cubicBezTo>
                <a:close/>
                <a:moveTo>
                  <a:pt x="3119" y="17036"/>
                </a:moveTo>
                <a:lnTo>
                  <a:pt x="3119" y="17036"/>
                </a:lnTo>
                <a:cubicBezTo>
                  <a:pt x="3397" y="17105"/>
                  <a:pt x="3605" y="17174"/>
                  <a:pt x="3813" y="17313"/>
                </a:cubicBezTo>
                <a:cubicBezTo>
                  <a:pt x="3813" y="17313"/>
                  <a:pt x="3813" y="17313"/>
                  <a:pt x="3813" y="17382"/>
                </a:cubicBezTo>
                <a:cubicBezTo>
                  <a:pt x="4021" y="17590"/>
                  <a:pt x="4229" y="17729"/>
                  <a:pt x="4436" y="17937"/>
                </a:cubicBezTo>
                <a:cubicBezTo>
                  <a:pt x="4402" y="17919"/>
                  <a:pt x="4367" y="17911"/>
                  <a:pt x="4334" y="17911"/>
                </a:cubicBezTo>
                <a:cubicBezTo>
                  <a:pt x="4233" y="17911"/>
                  <a:pt x="4142" y="17989"/>
                  <a:pt x="4090" y="18145"/>
                </a:cubicBezTo>
                <a:cubicBezTo>
                  <a:pt x="4090" y="18214"/>
                  <a:pt x="4090" y="18214"/>
                  <a:pt x="4229" y="18214"/>
                </a:cubicBezTo>
                <a:lnTo>
                  <a:pt x="4436" y="18214"/>
                </a:lnTo>
                <a:cubicBezTo>
                  <a:pt x="4575" y="18353"/>
                  <a:pt x="4783" y="18422"/>
                  <a:pt x="4922" y="18561"/>
                </a:cubicBezTo>
                <a:cubicBezTo>
                  <a:pt x="4852" y="18595"/>
                  <a:pt x="4766" y="18613"/>
                  <a:pt x="4679" y="18613"/>
                </a:cubicBezTo>
                <a:cubicBezTo>
                  <a:pt x="4592" y="18613"/>
                  <a:pt x="4506" y="18595"/>
                  <a:pt x="4436" y="18561"/>
                </a:cubicBezTo>
                <a:cubicBezTo>
                  <a:pt x="4021" y="18422"/>
                  <a:pt x="3743" y="18145"/>
                  <a:pt x="3466" y="17867"/>
                </a:cubicBezTo>
                <a:cubicBezTo>
                  <a:pt x="3397" y="17798"/>
                  <a:pt x="3327" y="17798"/>
                  <a:pt x="3327" y="17729"/>
                </a:cubicBezTo>
                <a:cubicBezTo>
                  <a:pt x="3327" y="17659"/>
                  <a:pt x="3327" y="17659"/>
                  <a:pt x="3327" y="17659"/>
                </a:cubicBezTo>
                <a:cubicBezTo>
                  <a:pt x="3258" y="17451"/>
                  <a:pt x="3189" y="17243"/>
                  <a:pt x="3119" y="17036"/>
                </a:cubicBezTo>
                <a:close/>
                <a:moveTo>
                  <a:pt x="17706" y="18543"/>
                </a:moveTo>
                <a:cubicBezTo>
                  <a:pt x="17764" y="18543"/>
                  <a:pt x="17823" y="18548"/>
                  <a:pt x="17884" y="18561"/>
                </a:cubicBezTo>
                <a:lnTo>
                  <a:pt x="18231" y="18561"/>
                </a:lnTo>
                <a:cubicBezTo>
                  <a:pt x="17954" y="18630"/>
                  <a:pt x="17815" y="18699"/>
                  <a:pt x="17676" y="18907"/>
                </a:cubicBezTo>
                <a:cubicBezTo>
                  <a:pt x="17607" y="18838"/>
                  <a:pt x="17607" y="18838"/>
                  <a:pt x="17607" y="18838"/>
                </a:cubicBezTo>
                <a:lnTo>
                  <a:pt x="16983" y="18838"/>
                </a:lnTo>
                <a:cubicBezTo>
                  <a:pt x="17211" y="18667"/>
                  <a:pt x="17439" y="18543"/>
                  <a:pt x="17706" y="18543"/>
                </a:cubicBezTo>
                <a:close/>
                <a:moveTo>
                  <a:pt x="18549" y="18811"/>
                </a:moveTo>
                <a:cubicBezTo>
                  <a:pt x="18605" y="18811"/>
                  <a:pt x="18660" y="18819"/>
                  <a:pt x="18716" y="18838"/>
                </a:cubicBezTo>
                <a:cubicBezTo>
                  <a:pt x="19063" y="18976"/>
                  <a:pt x="18785" y="19254"/>
                  <a:pt x="18647" y="19392"/>
                </a:cubicBezTo>
                <a:lnTo>
                  <a:pt x="18439" y="19462"/>
                </a:lnTo>
                <a:cubicBezTo>
                  <a:pt x="18508" y="19392"/>
                  <a:pt x="18577" y="19323"/>
                  <a:pt x="18577" y="19184"/>
                </a:cubicBezTo>
                <a:cubicBezTo>
                  <a:pt x="18577" y="19115"/>
                  <a:pt x="18231" y="18976"/>
                  <a:pt x="18161" y="18976"/>
                </a:cubicBezTo>
                <a:lnTo>
                  <a:pt x="18092" y="18976"/>
                </a:lnTo>
                <a:cubicBezTo>
                  <a:pt x="18244" y="18875"/>
                  <a:pt x="18397" y="18811"/>
                  <a:pt x="18549" y="18811"/>
                </a:cubicBezTo>
                <a:close/>
                <a:moveTo>
                  <a:pt x="17607" y="18976"/>
                </a:moveTo>
                <a:lnTo>
                  <a:pt x="17538" y="19046"/>
                </a:lnTo>
                <a:cubicBezTo>
                  <a:pt x="17424" y="19159"/>
                  <a:pt x="17542" y="19272"/>
                  <a:pt x="17665" y="19272"/>
                </a:cubicBezTo>
                <a:cubicBezTo>
                  <a:pt x="17692" y="19272"/>
                  <a:pt x="17720" y="19266"/>
                  <a:pt x="17746" y="19254"/>
                </a:cubicBezTo>
                <a:cubicBezTo>
                  <a:pt x="17815" y="19184"/>
                  <a:pt x="17884" y="19046"/>
                  <a:pt x="18023" y="19046"/>
                </a:cubicBezTo>
                <a:cubicBezTo>
                  <a:pt x="18023" y="19046"/>
                  <a:pt x="18023" y="19115"/>
                  <a:pt x="18023" y="19115"/>
                </a:cubicBezTo>
                <a:cubicBezTo>
                  <a:pt x="18023" y="19184"/>
                  <a:pt x="18023" y="19254"/>
                  <a:pt x="18023" y="19254"/>
                </a:cubicBezTo>
                <a:cubicBezTo>
                  <a:pt x="18023" y="19323"/>
                  <a:pt x="18092" y="19392"/>
                  <a:pt x="18092" y="19392"/>
                </a:cubicBezTo>
                <a:cubicBezTo>
                  <a:pt x="18092" y="19392"/>
                  <a:pt x="18023" y="19462"/>
                  <a:pt x="18092" y="19462"/>
                </a:cubicBezTo>
                <a:lnTo>
                  <a:pt x="18300" y="19531"/>
                </a:lnTo>
                <a:cubicBezTo>
                  <a:pt x="18300" y="19531"/>
                  <a:pt x="18300" y="19562"/>
                  <a:pt x="18321" y="19562"/>
                </a:cubicBezTo>
                <a:cubicBezTo>
                  <a:pt x="18331" y="19562"/>
                  <a:pt x="18346" y="19554"/>
                  <a:pt x="18369" y="19531"/>
                </a:cubicBezTo>
                <a:lnTo>
                  <a:pt x="18439" y="19531"/>
                </a:lnTo>
                <a:cubicBezTo>
                  <a:pt x="18217" y="19626"/>
                  <a:pt x="17952" y="19707"/>
                  <a:pt x="17703" y="19707"/>
                </a:cubicBezTo>
                <a:cubicBezTo>
                  <a:pt x="17407" y="19707"/>
                  <a:pt x="17134" y="19593"/>
                  <a:pt x="16983" y="19254"/>
                </a:cubicBezTo>
                <a:cubicBezTo>
                  <a:pt x="16983" y="19254"/>
                  <a:pt x="16914" y="19184"/>
                  <a:pt x="16914" y="19115"/>
                </a:cubicBezTo>
                <a:lnTo>
                  <a:pt x="16914" y="19046"/>
                </a:lnTo>
                <a:cubicBezTo>
                  <a:pt x="17122" y="19046"/>
                  <a:pt x="17399" y="19046"/>
                  <a:pt x="17607" y="18976"/>
                </a:cubicBezTo>
                <a:close/>
                <a:moveTo>
                  <a:pt x="6655" y="22512"/>
                </a:moveTo>
                <a:cubicBezTo>
                  <a:pt x="6749" y="22606"/>
                  <a:pt x="6874" y="22668"/>
                  <a:pt x="6989" y="22720"/>
                </a:cubicBezTo>
                <a:lnTo>
                  <a:pt x="6793" y="22720"/>
                </a:lnTo>
                <a:lnTo>
                  <a:pt x="6793" y="22789"/>
                </a:lnTo>
                <a:cubicBezTo>
                  <a:pt x="6655" y="22720"/>
                  <a:pt x="6516" y="22650"/>
                  <a:pt x="6447" y="22512"/>
                </a:cubicBezTo>
                <a:close/>
                <a:moveTo>
                  <a:pt x="7089" y="22765"/>
                </a:moveTo>
                <a:cubicBezTo>
                  <a:pt x="7107" y="22773"/>
                  <a:pt x="7124" y="22781"/>
                  <a:pt x="7140" y="22789"/>
                </a:cubicBezTo>
                <a:lnTo>
                  <a:pt x="7071" y="22789"/>
                </a:lnTo>
                <a:cubicBezTo>
                  <a:pt x="7079" y="22781"/>
                  <a:pt x="7085" y="22773"/>
                  <a:pt x="7089" y="22765"/>
                </a:cubicBezTo>
                <a:close/>
                <a:moveTo>
                  <a:pt x="6179" y="21892"/>
                </a:moveTo>
                <a:cubicBezTo>
                  <a:pt x="6448" y="21892"/>
                  <a:pt x="6717" y="21981"/>
                  <a:pt x="6932" y="22165"/>
                </a:cubicBezTo>
                <a:cubicBezTo>
                  <a:pt x="6981" y="22214"/>
                  <a:pt x="7029" y="22263"/>
                  <a:pt x="7054" y="22335"/>
                </a:cubicBezTo>
                <a:lnTo>
                  <a:pt x="7054" y="22335"/>
                </a:lnTo>
                <a:cubicBezTo>
                  <a:pt x="6938" y="22291"/>
                  <a:pt x="6814" y="22269"/>
                  <a:pt x="6689" y="22269"/>
                </a:cubicBezTo>
                <a:cubicBezTo>
                  <a:pt x="6533" y="22269"/>
                  <a:pt x="6377" y="22304"/>
                  <a:pt x="6239" y="22373"/>
                </a:cubicBezTo>
                <a:cubicBezTo>
                  <a:pt x="6239" y="22442"/>
                  <a:pt x="6239" y="22512"/>
                  <a:pt x="6239" y="22581"/>
                </a:cubicBezTo>
                <a:cubicBezTo>
                  <a:pt x="6308" y="22720"/>
                  <a:pt x="6377" y="22858"/>
                  <a:pt x="6516" y="22928"/>
                </a:cubicBezTo>
                <a:lnTo>
                  <a:pt x="6169" y="22928"/>
                </a:lnTo>
                <a:cubicBezTo>
                  <a:pt x="5892" y="22928"/>
                  <a:pt x="4852" y="22720"/>
                  <a:pt x="5268" y="22304"/>
                </a:cubicBezTo>
                <a:cubicBezTo>
                  <a:pt x="5500" y="22033"/>
                  <a:pt x="5840" y="21892"/>
                  <a:pt x="6179" y="21892"/>
                </a:cubicBezTo>
                <a:close/>
                <a:moveTo>
                  <a:pt x="23984" y="23759"/>
                </a:moveTo>
                <a:cubicBezTo>
                  <a:pt x="23984" y="23898"/>
                  <a:pt x="23915" y="23967"/>
                  <a:pt x="23915" y="24106"/>
                </a:cubicBezTo>
                <a:cubicBezTo>
                  <a:pt x="23915" y="24037"/>
                  <a:pt x="23846" y="23967"/>
                  <a:pt x="23776" y="23967"/>
                </a:cubicBezTo>
                <a:lnTo>
                  <a:pt x="23430" y="24175"/>
                </a:lnTo>
                <a:cubicBezTo>
                  <a:pt x="23568" y="24037"/>
                  <a:pt x="23776" y="23898"/>
                  <a:pt x="23984" y="23759"/>
                </a:cubicBezTo>
                <a:close/>
                <a:moveTo>
                  <a:pt x="24012" y="23176"/>
                </a:moveTo>
                <a:cubicBezTo>
                  <a:pt x="24135" y="23176"/>
                  <a:pt x="24233" y="23225"/>
                  <a:pt x="24331" y="23274"/>
                </a:cubicBezTo>
                <a:cubicBezTo>
                  <a:pt x="23638" y="23482"/>
                  <a:pt x="23083" y="23898"/>
                  <a:pt x="22806" y="24591"/>
                </a:cubicBezTo>
                <a:lnTo>
                  <a:pt x="22736" y="24661"/>
                </a:lnTo>
                <a:cubicBezTo>
                  <a:pt x="22806" y="23967"/>
                  <a:pt x="23291" y="23482"/>
                  <a:pt x="23846" y="23205"/>
                </a:cubicBezTo>
                <a:cubicBezTo>
                  <a:pt x="23907" y="23185"/>
                  <a:pt x="23961" y="23176"/>
                  <a:pt x="24012" y="23176"/>
                </a:cubicBezTo>
                <a:close/>
                <a:moveTo>
                  <a:pt x="24539" y="23551"/>
                </a:moveTo>
                <a:cubicBezTo>
                  <a:pt x="24608" y="23759"/>
                  <a:pt x="24539" y="23967"/>
                  <a:pt x="24400" y="24175"/>
                </a:cubicBezTo>
                <a:cubicBezTo>
                  <a:pt x="24331" y="24245"/>
                  <a:pt x="24262" y="24383"/>
                  <a:pt x="24192" y="24522"/>
                </a:cubicBezTo>
                <a:cubicBezTo>
                  <a:pt x="24054" y="24522"/>
                  <a:pt x="23984" y="24591"/>
                  <a:pt x="23915" y="24661"/>
                </a:cubicBezTo>
                <a:cubicBezTo>
                  <a:pt x="24192" y="24383"/>
                  <a:pt x="24400" y="24037"/>
                  <a:pt x="24123" y="23690"/>
                </a:cubicBezTo>
                <a:cubicBezTo>
                  <a:pt x="24262" y="23621"/>
                  <a:pt x="24400" y="23551"/>
                  <a:pt x="24539" y="23551"/>
                </a:cubicBezTo>
                <a:close/>
                <a:moveTo>
                  <a:pt x="21073" y="23759"/>
                </a:moveTo>
                <a:cubicBezTo>
                  <a:pt x="21073" y="24123"/>
                  <a:pt x="21073" y="24486"/>
                  <a:pt x="20934" y="24849"/>
                </a:cubicBezTo>
                <a:lnTo>
                  <a:pt x="20934" y="24849"/>
                </a:lnTo>
                <a:lnTo>
                  <a:pt x="20934" y="24730"/>
                </a:lnTo>
                <a:cubicBezTo>
                  <a:pt x="20934" y="24730"/>
                  <a:pt x="20934" y="24699"/>
                  <a:pt x="20914" y="24699"/>
                </a:cubicBezTo>
                <a:cubicBezTo>
                  <a:pt x="20903" y="24699"/>
                  <a:pt x="20888" y="24707"/>
                  <a:pt x="20865" y="24730"/>
                </a:cubicBezTo>
                <a:cubicBezTo>
                  <a:pt x="20865" y="24383"/>
                  <a:pt x="20934" y="24037"/>
                  <a:pt x="21073" y="23759"/>
                </a:cubicBezTo>
                <a:close/>
                <a:moveTo>
                  <a:pt x="23759" y="24240"/>
                </a:moveTo>
                <a:lnTo>
                  <a:pt x="23759" y="24240"/>
                </a:lnTo>
                <a:cubicBezTo>
                  <a:pt x="23563" y="24524"/>
                  <a:pt x="23314" y="24748"/>
                  <a:pt x="23014" y="24869"/>
                </a:cubicBezTo>
                <a:lnTo>
                  <a:pt x="23014" y="24799"/>
                </a:lnTo>
                <a:cubicBezTo>
                  <a:pt x="23262" y="24613"/>
                  <a:pt x="23511" y="24427"/>
                  <a:pt x="23759" y="24240"/>
                </a:cubicBezTo>
                <a:close/>
                <a:moveTo>
                  <a:pt x="18924" y="25354"/>
                </a:moveTo>
                <a:cubicBezTo>
                  <a:pt x="19063" y="25978"/>
                  <a:pt x="18993" y="26671"/>
                  <a:pt x="18716" y="27295"/>
                </a:cubicBezTo>
                <a:cubicBezTo>
                  <a:pt x="18439" y="26671"/>
                  <a:pt x="18508" y="25978"/>
                  <a:pt x="18855" y="25354"/>
                </a:cubicBezTo>
                <a:close/>
                <a:moveTo>
                  <a:pt x="24056" y="27818"/>
                </a:moveTo>
                <a:cubicBezTo>
                  <a:pt x="24238" y="27818"/>
                  <a:pt x="24423" y="27849"/>
                  <a:pt x="24608" y="27919"/>
                </a:cubicBezTo>
                <a:cubicBezTo>
                  <a:pt x="24400" y="28196"/>
                  <a:pt x="24054" y="28404"/>
                  <a:pt x="23776" y="28542"/>
                </a:cubicBezTo>
                <a:cubicBezTo>
                  <a:pt x="23568" y="28577"/>
                  <a:pt x="23378" y="28594"/>
                  <a:pt x="23196" y="28594"/>
                </a:cubicBezTo>
                <a:cubicBezTo>
                  <a:pt x="23014" y="28594"/>
                  <a:pt x="22840" y="28577"/>
                  <a:pt x="22667" y="28542"/>
                </a:cubicBezTo>
                <a:cubicBezTo>
                  <a:pt x="22667" y="28404"/>
                  <a:pt x="22736" y="28334"/>
                  <a:pt x="22875" y="28265"/>
                </a:cubicBezTo>
                <a:lnTo>
                  <a:pt x="23014" y="28265"/>
                </a:lnTo>
                <a:cubicBezTo>
                  <a:pt x="23014" y="28196"/>
                  <a:pt x="23014" y="28196"/>
                  <a:pt x="23014" y="28126"/>
                </a:cubicBezTo>
                <a:cubicBezTo>
                  <a:pt x="23337" y="27942"/>
                  <a:pt x="23692" y="27818"/>
                  <a:pt x="24056" y="27818"/>
                </a:cubicBezTo>
                <a:close/>
                <a:moveTo>
                  <a:pt x="9635" y="27225"/>
                </a:moveTo>
                <a:lnTo>
                  <a:pt x="9635" y="27225"/>
                </a:lnTo>
                <a:cubicBezTo>
                  <a:pt x="9982" y="27572"/>
                  <a:pt x="10329" y="28057"/>
                  <a:pt x="10467" y="28612"/>
                </a:cubicBezTo>
                <a:cubicBezTo>
                  <a:pt x="10398" y="28542"/>
                  <a:pt x="10398" y="28473"/>
                  <a:pt x="10329" y="28473"/>
                </a:cubicBezTo>
                <a:cubicBezTo>
                  <a:pt x="10259" y="28334"/>
                  <a:pt x="10190" y="28196"/>
                  <a:pt x="10121" y="28057"/>
                </a:cubicBezTo>
                <a:cubicBezTo>
                  <a:pt x="10094" y="28004"/>
                  <a:pt x="10047" y="27982"/>
                  <a:pt x="10004" y="27982"/>
                </a:cubicBezTo>
                <a:cubicBezTo>
                  <a:pt x="9933" y="27982"/>
                  <a:pt x="9870" y="28041"/>
                  <a:pt x="9913" y="28126"/>
                </a:cubicBezTo>
                <a:lnTo>
                  <a:pt x="9913" y="28265"/>
                </a:lnTo>
                <a:lnTo>
                  <a:pt x="9843" y="28265"/>
                </a:lnTo>
                <a:cubicBezTo>
                  <a:pt x="9913" y="28542"/>
                  <a:pt x="9982" y="28820"/>
                  <a:pt x="10051" y="29097"/>
                </a:cubicBezTo>
                <a:cubicBezTo>
                  <a:pt x="9843" y="28958"/>
                  <a:pt x="9705" y="28820"/>
                  <a:pt x="9705" y="28612"/>
                </a:cubicBezTo>
                <a:cubicBezTo>
                  <a:pt x="9497" y="28196"/>
                  <a:pt x="9497" y="27711"/>
                  <a:pt x="9635" y="27225"/>
                </a:cubicBezTo>
                <a:close/>
                <a:moveTo>
                  <a:pt x="10467" y="28820"/>
                </a:moveTo>
                <a:cubicBezTo>
                  <a:pt x="10536" y="29028"/>
                  <a:pt x="10606" y="29166"/>
                  <a:pt x="10606" y="29305"/>
                </a:cubicBezTo>
                <a:lnTo>
                  <a:pt x="10398" y="29305"/>
                </a:lnTo>
                <a:lnTo>
                  <a:pt x="10329" y="29166"/>
                </a:lnTo>
                <a:cubicBezTo>
                  <a:pt x="10259" y="29097"/>
                  <a:pt x="10329" y="28958"/>
                  <a:pt x="10259" y="28889"/>
                </a:cubicBezTo>
                <a:lnTo>
                  <a:pt x="10259" y="28889"/>
                </a:lnTo>
                <a:cubicBezTo>
                  <a:pt x="10280" y="28909"/>
                  <a:pt x="10306" y="28918"/>
                  <a:pt x="10333" y="28918"/>
                </a:cubicBezTo>
                <a:cubicBezTo>
                  <a:pt x="10398" y="28918"/>
                  <a:pt x="10467" y="28869"/>
                  <a:pt x="10467" y="28820"/>
                </a:cubicBezTo>
                <a:close/>
                <a:moveTo>
                  <a:pt x="6447" y="28473"/>
                </a:moveTo>
                <a:cubicBezTo>
                  <a:pt x="6655" y="28542"/>
                  <a:pt x="6932" y="28612"/>
                  <a:pt x="7071" y="28820"/>
                </a:cubicBezTo>
                <a:cubicBezTo>
                  <a:pt x="7279" y="28958"/>
                  <a:pt x="7417" y="29166"/>
                  <a:pt x="7556" y="29374"/>
                </a:cubicBezTo>
                <a:lnTo>
                  <a:pt x="7625" y="29582"/>
                </a:lnTo>
                <a:lnTo>
                  <a:pt x="7209" y="29305"/>
                </a:lnTo>
                <a:cubicBezTo>
                  <a:pt x="7140" y="29236"/>
                  <a:pt x="7001" y="29166"/>
                  <a:pt x="6932" y="29166"/>
                </a:cubicBezTo>
                <a:cubicBezTo>
                  <a:pt x="6897" y="29132"/>
                  <a:pt x="6880" y="29114"/>
                  <a:pt x="6863" y="29114"/>
                </a:cubicBezTo>
                <a:cubicBezTo>
                  <a:pt x="6845" y="29114"/>
                  <a:pt x="6828" y="29132"/>
                  <a:pt x="6793" y="29166"/>
                </a:cubicBezTo>
                <a:cubicBezTo>
                  <a:pt x="6516" y="28958"/>
                  <a:pt x="6308" y="28750"/>
                  <a:pt x="6100" y="28473"/>
                </a:cubicBezTo>
                <a:close/>
                <a:moveTo>
                  <a:pt x="13864" y="30206"/>
                </a:moveTo>
                <a:cubicBezTo>
                  <a:pt x="14072" y="30345"/>
                  <a:pt x="14210" y="30553"/>
                  <a:pt x="14280" y="30830"/>
                </a:cubicBezTo>
                <a:cubicBezTo>
                  <a:pt x="14245" y="30795"/>
                  <a:pt x="14193" y="30778"/>
                  <a:pt x="14150" y="30778"/>
                </a:cubicBezTo>
                <a:cubicBezTo>
                  <a:pt x="14106" y="30778"/>
                  <a:pt x="14072" y="30795"/>
                  <a:pt x="14072" y="30830"/>
                </a:cubicBezTo>
                <a:cubicBezTo>
                  <a:pt x="14037" y="30795"/>
                  <a:pt x="14002" y="30778"/>
                  <a:pt x="13976" y="30778"/>
                </a:cubicBezTo>
                <a:cubicBezTo>
                  <a:pt x="13950" y="30778"/>
                  <a:pt x="13933" y="30795"/>
                  <a:pt x="13933" y="30830"/>
                </a:cubicBezTo>
                <a:cubicBezTo>
                  <a:pt x="13864" y="30622"/>
                  <a:pt x="13794" y="30414"/>
                  <a:pt x="13864" y="30206"/>
                </a:cubicBezTo>
                <a:close/>
                <a:moveTo>
                  <a:pt x="9843" y="33117"/>
                </a:moveTo>
                <a:cubicBezTo>
                  <a:pt x="9943" y="33217"/>
                  <a:pt x="9863" y="33353"/>
                  <a:pt x="9759" y="33447"/>
                </a:cubicBezTo>
                <a:lnTo>
                  <a:pt x="9759" y="33447"/>
                </a:lnTo>
                <a:cubicBezTo>
                  <a:pt x="9752" y="33428"/>
                  <a:pt x="9735" y="33410"/>
                  <a:pt x="9705" y="33395"/>
                </a:cubicBezTo>
                <a:cubicBezTo>
                  <a:pt x="9635" y="33325"/>
                  <a:pt x="9566" y="33256"/>
                  <a:pt x="9497" y="33187"/>
                </a:cubicBezTo>
                <a:lnTo>
                  <a:pt x="9843" y="33117"/>
                </a:lnTo>
                <a:close/>
                <a:moveTo>
                  <a:pt x="8887" y="32937"/>
                </a:moveTo>
                <a:cubicBezTo>
                  <a:pt x="9026" y="32937"/>
                  <a:pt x="9162" y="32953"/>
                  <a:pt x="9289" y="32979"/>
                </a:cubicBezTo>
                <a:lnTo>
                  <a:pt x="9358" y="32979"/>
                </a:lnTo>
                <a:lnTo>
                  <a:pt x="9081" y="33048"/>
                </a:lnTo>
                <a:cubicBezTo>
                  <a:pt x="8942" y="33048"/>
                  <a:pt x="8873" y="33048"/>
                  <a:pt x="8734" y="33117"/>
                </a:cubicBezTo>
                <a:cubicBezTo>
                  <a:pt x="8665" y="33187"/>
                  <a:pt x="8596" y="33187"/>
                  <a:pt x="8526" y="33256"/>
                </a:cubicBezTo>
                <a:lnTo>
                  <a:pt x="8388" y="33325"/>
                </a:lnTo>
                <a:cubicBezTo>
                  <a:pt x="8388" y="33325"/>
                  <a:pt x="8388" y="33395"/>
                  <a:pt x="8388" y="33395"/>
                </a:cubicBezTo>
                <a:cubicBezTo>
                  <a:pt x="8249" y="33464"/>
                  <a:pt x="8249" y="33672"/>
                  <a:pt x="8249" y="33811"/>
                </a:cubicBezTo>
                <a:cubicBezTo>
                  <a:pt x="8110" y="33811"/>
                  <a:pt x="8041" y="33741"/>
                  <a:pt x="7902" y="33672"/>
                </a:cubicBezTo>
                <a:cubicBezTo>
                  <a:pt x="7694" y="33533"/>
                  <a:pt x="8041" y="33325"/>
                  <a:pt x="8180" y="33117"/>
                </a:cubicBezTo>
                <a:cubicBezTo>
                  <a:pt x="8399" y="32986"/>
                  <a:pt x="8647" y="32937"/>
                  <a:pt x="8887" y="32937"/>
                </a:cubicBezTo>
                <a:close/>
                <a:moveTo>
                  <a:pt x="9081" y="33395"/>
                </a:moveTo>
                <a:cubicBezTo>
                  <a:pt x="9081" y="33464"/>
                  <a:pt x="9081" y="33464"/>
                  <a:pt x="9081" y="33533"/>
                </a:cubicBezTo>
                <a:cubicBezTo>
                  <a:pt x="9011" y="33741"/>
                  <a:pt x="8804" y="33880"/>
                  <a:pt x="8596" y="33880"/>
                </a:cubicBezTo>
                <a:lnTo>
                  <a:pt x="8457" y="33880"/>
                </a:lnTo>
                <a:cubicBezTo>
                  <a:pt x="8596" y="33672"/>
                  <a:pt x="8665" y="33464"/>
                  <a:pt x="8873" y="33395"/>
                </a:cubicBezTo>
                <a:close/>
                <a:moveTo>
                  <a:pt x="4575" y="0"/>
                </a:moveTo>
                <a:cubicBezTo>
                  <a:pt x="4523" y="0"/>
                  <a:pt x="4471" y="18"/>
                  <a:pt x="4436" y="52"/>
                </a:cubicBezTo>
                <a:cubicBezTo>
                  <a:pt x="4090" y="676"/>
                  <a:pt x="4090" y="1370"/>
                  <a:pt x="4436" y="1993"/>
                </a:cubicBezTo>
                <a:cubicBezTo>
                  <a:pt x="4506" y="3102"/>
                  <a:pt x="4852" y="4212"/>
                  <a:pt x="5338" y="5251"/>
                </a:cubicBezTo>
                <a:cubicBezTo>
                  <a:pt x="4783" y="4350"/>
                  <a:pt x="4159" y="3518"/>
                  <a:pt x="3605" y="2617"/>
                </a:cubicBezTo>
                <a:cubicBezTo>
                  <a:pt x="3664" y="1970"/>
                  <a:pt x="2773" y="372"/>
                  <a:pt x="1993" y="372"/>
                </a:cubicBezTo>
                <a:cubicBezTo>
                  <a:pt x="1855" y="372"/>
                  <a:pt x="1720" y="423"/>
                  <a:pt x="1594" y="538"/>
                </a:cubicBezTo>
                <a:cubicBezTo>
                  <a:pt x="1109" y="954"/>
                  <a:pt x="1733" y="1855"/>
                  <a:pt x="2080" y="2201"/>
                </a:cubicBezTo>
                <a:cubicBezTo>
                  <a:pt x="2136" y="2314"/>
                  <a:pt x="2884" y="2934"/>
                  <a:pt x="3308" y="2934"/>
                </a:cubicBezTo>
                <a:cubicBezTo>
                  <a:pt x="3404" y="2934"/>
                  <a:pt x="3484" y="2902"/>
                  <a:pt x="3535" y="2825"/>
                </a:cubicBezTo>
                <a:cubicBezTo>
                  <a:pt x="4159" y="4073"/>
                  <a:pt x="4852" y="5251"/>
                  <a:pt x="5546" y="6430"/>
                </a:cubicBezTo>
                <a:cubicBezTo>
                  <a:pt x="5268" y="6222"/>
                  <a:pt x="4922" y="6014"/>
                  <a:pt x="4644" y="5806"/>
                </a:cubicBezTo>
                <a:cubicBezTo>
                  <a:pt x="4159" y="5459"/>
                  <a:pt x="3605" y="5113"/>
                  <a:pt x="3119" y="4697"/>
                </a:cubicBezTo>
                <a:cubicBezTo>
                  <a:pt x="3010" y="4152"/>
                  <a:pt x="2259" y="2837"/>
                  <a:pt x="1573" y="2837"/>
                </a:cubicBezTo>
                <a:cubicBezTo>
                  <a:pt x="1385" y="2837"/>
                  <a:pt x="1203" y="2934"/>
                  <a:pt x="1040" y="3172"/>
                </a:cubicBezTo>
                <a:cubicBezTo>
                  <a:pt x="450" y="3958"/>
                  <a:pt x="2029" y="5055"/>
                  <a:pt x="2789" y="5055"/>
                </a:cubicBezTo>
                <a:cubicBezTo>
                  <a:pt x="2833" y="5055"/>
                  <a:pt x="2874" y="5051"/>
                  <a:pt x="2911" y="5043"/>
                </a:cubicBezTo>
                <a:cubicBezTo>
                  <a:pt x="2981" y="5043"/>
                  <a:pt x="3050" y="5043"/>
                  <a:pt x="3119" y="4974"/>
                </a:cubicBezTo>
                <a:cubicBezTo>
                  <a:pt x="3466" y="5251"/>
                  <a:pt x="3951" y="5529"/>
                  <a:pt x="4367" y="5806"/>
                </a:cubicBezTo>
                <a:cubicBezTo>
                  <a:pt x="4852" y="6153"/>
                  <a:pt x="5338" y="6499"/>
                  <a:pt x="5823" y="6915"/>
                </a:cubicBezTo>
                <a:cubicBezTo>
                  <a:pt x="6863" y="8717"/>
                  <a:pt x="7902" y="10450"/>
                  <a:pt x="8873" y="12322"/>
                </a:cubicBezTo>
                <a:cubicBezTo>
                  <a:pt x="9566" y="13639"/>
                  <a:pt x="10259" y="15025"/>
                  <a:pt x="10814" y="16481"/>
                </a:cubicBezTo>
                <a:cubicBezTo>
                  <a:pt x="9635" y="14887"/>
                  <a:pt x="8249" y="13500"/>
                  <a:pt x="6655" y="12322"/>
                </a:cubicBezTo>
                <a:cubicBezTo>
                  <a:pt x="6377" y="11698"/>
                  <a:pt x="6100" y="10935"/>
                  <a:pt x="5754" y="10312"/>
                </a:cubicBezTo>
                <a:lnTo>
                  <a:pt x="5823" y="10312"/>
                </a:lnTo>
                <a:cubicBezTo>
                  <a:pt x="5892" y="10312"/>
                  <a:pt x="5961" y="10381"/>
                  <a:pt x="6031" y="10381"/>
                </a:cubicBezTo>
                <a:cubicBezTo>
                  <a:pt x="6049" y="10400"/>
                  <a:pt x="6073" y="10408"/>
                  <a:pt x="6097" y="10408"/>
                </a:cubicBezTo>
                <a:cubicBezTo>
                  <a:pt x="6164" y="10408"/>
                  <a:pt x="6239" y="10344"/>
                  <a:pt x="6239" y="10242"/>
                </a:cubicBezTo>
                <a:cubicBezTo>
                  <a:pt x="6100" y="9203"/>
                  <a:pt x="5407" y="8440"/>
                  <a:pt x="4436" y="8163"/>
                </a:cubicBezTo>
                <a:cubicBezTo>
                  <a:pt x="4298" y="8163"/>
                  <a:pt x="4229" y="8163"/>
                  <a:pt x="4229" y="8301"/>
                </a:cubicBezTo>
                <a:cubicBezTo>
                  <a:pt x="4229" y="8925"/>
                  <a:pt x="4506" y="9549"/>
                  <a:pt x="4991" y="9965"/>
                </a:cubicBezTo>
                <a:cubicBezTo>
                  <a:pt x="5130" y="10104"/>
                  <a:pt x="5268" y="10173"/>
                  <a:pt x="5407" y="10242"/>
                </a:cubicBezTo>
                <a:cubicBezTo>
                  <a:pt x="5754" y="10935"/>
                  <a:pt x="6100" y="11559"/>
                  <a:pt x="6447" y="12183"/>
                </a:cubicBezTo>
                <a:cubicBezTo>
                  <a:pt x="5268" y="11351"/>
                  <a:pt x="4021" y="10450"/>
                  <a:pt x="2842" y="9618"/>
                </a:cubicBezTo>
                <a:cubicBezTo>
                  <a:pt x="2911" y="9618"/>
                  <a:pt x="2911" y="9549"/>
                  <a:pt x="2911" y="9480"/>
                </a:cubicBezTo>
                <a:cubicBezTo>
                  <a:pt x="2981" y="9480"/>
                  <a:pt x="2911" y="9410"/>
                  <a:pt x="2842" y="9410"/>
                </a:cubicBezTo>
                <a:lnTo>
                  <a:pt x="2704" y="9410"/>
                </a:lnTo>
                <a:cubicBezTo>
                  <a:pt x="2426" y="8856"/>
                  <a:pt x="2010" y="8440"/>
                  <a:pt x="1594" y="8024"/>
                </a:cubicBezTo>
                <a:cubicBezTo>
                  <a:pt x="1386" y="7857"/>
                  <a:pt x="1001" y="7615"/>
                  <a:pt x="683" y="7615"/>
                </a:cubicBezTo>
                <a:cubicBezTo>
                  <a:pt x="472" y="7615"/>
                  <a:pt x="291" y="7721"/>
                  <a:pt x="208" y="8024"/>
                </a:cubicBezTo>
                <a:cubicBezTo>
                  <a:pt x="0" y="8787"/>
                  <a:pt x="1456" y="9618"/>
                  <a:pt x="2357" y="9757"/>
                </a:cubicBezTo>
                <a:cubicBezTo>
                  <a:pt x="2496" y="9826"/>
                  <a:pt x="2634" y="9896"/>
                  <a:pt x="2704" y="10034"/>
                </a:cubicBezTo>
                <a:cubicBezTo>
                  <a:pt x="2738" y="10069"/>
                  <a:pt x="2773" y="10086"/>
                  <a:pt x="2807" y="10086"/>
                </a:cubicBezTo>
                <a:cubicBezTo>
                  <a:pt x="2842" y="10086"/>
                  <a:pt x="2877" y="10069"/>
                  <a:pt x="2911" y="10034"/>
                </a:cubicBezTo>
                <a:cubicBezTo>
                  <a:pt x="4090" y="11005"/>
                  <a:pt x="5338" y="11837"/>
                  <a:pt x="6516" y="12738"/>
                </a:cubicBezTo>
                <a:cubicBezTo>
                  <a:pt x="5823" y="12599"/>
                  <a:pt x="5130" y="12460"/>
                  <a:pt x="4506" y="12460"/>
                </a:cubicBezTo>
                <a:cubicBezTo>
                  <a:pt x="4436" y="12253"/>
                  <a:pt x="4298" y="12114"/>
                  <a:pt x="4090" y="12045"/>
                </a:cubicBezTo>
                <a:cubicBezTo>
                  <a:pt x="4020" y="12038"/>
                  <a:pt x="3950" y="12034"/>
                  <a:pt x="3880" y="12034"/>
                </a:cubicBezTo>
                <a:cubicBezTo>
                  <a:pt x="3259" y="12034"/>
                  <a:pt x="2661" y="12309"/>
                  <a:pt x="2288" y="12807"/>
                </a:cubicBezTo>
                <a:cubicBezTo>
                  <a:pt x="2218" y="12876"/>
                  <a:pt x="2218" y="13015"/>
                  <a:pt x="2357" y="13084"/>
                </a:cubicBezTo>
                <a:cubicBezTo>
                  <a:pt x="2543" y="13146"/>
                  <a:pt x="2909" y="13208"/>
                  <a:pt x="3282" y="13208"/>
                </a:cubicBezTo>
                <a:cubicBezTo>
                  <a:pt x="3743" y="13208"/>
                  <a:pt x="4214" y="13114"/>
                  <a:pt x="4367" y="12807"/>
                </a:cubicBezTo>
                <a:cubicBezTo>
                  <a:pt x="4436" y="12807"/>
                  <a:pt x="4436" y="12738"/>
                  <a:pt x="4436" y="12738"/>
                </a:cubicBezTo>
                <a:cubicBezTo>
                  <a:pt x="5268" y="12738"/>
                  <a:pt x="6100" y="12807"/>
                  <a:pt x="6932" y="13084"/>
                </a:cubicBezTo>
                <a:cubicBezTo>
                  <a:pt x="8388" y="14193"/>
                  <a:pt x="9705" y="15441"/>
                  <a:pt x="10883" y="16758"/>
                </a:cubicBezTo>
                <a:lnTo>
                  <a:pt x="10952" y="16758"/>
                </a:lnTo>
                <a:cubicBezTo>
                  <a:pt x="11784" y="18976"/>
                  <a:pt x="12616" y="21195"/>
                  <a:pt x="13379" y="23482"/>
                </a:cubicBezTo>
                <a:cubicBezTo>
                  <a:pt x="13864" y="24799"/>
                  <a:pt x="14349" y="26116"/>
                  <a:pt x="14834" y="27503"/>
                </a:cubicBezTo>
                <a:cubicBezTo>
                  <a:pt x="13379" y="25007"/>
                  <a:pt x="11438" y="22789"/>
                  <a:pt x="9081" y="21195"/>
                </a:cubicBezTo>
                <a:cubicBezTo>
                  <a:pt x="8734" y="20709"/>
                  <a:pt x="8457" y="20224"/>
                  <a:pt x="8249" y="19739"/>
                </a:cubicBezTo>
                <a:cubicBezTo>
                  <a:pt x="8110" y="19323"/>
                  <a:pt x="7972" y="18907"/>
                  <a:pt x="7902" y="18491"/>
                </a:cubicBezTo>
                <a:cubicBezTo>
                  <a:pt x="7972" y="18491"/>
                  <a:pt x="8041" y="18491"/>
                  <a:pt x="8110" y="18422"/>
                </a:cubicBezTo>
                <a:cubicBezTo>
                  <a:pt x="8249" y="18075"/>
                  <a:pt x="8318" y="17659"/>
                  <a:pt x="8180" y="17313"/>
                </a:cubicBezTo>
                <a:cubicBezTo>
                  <a:pt x="8249" y="16897"/>
                  <a:pt x="8180" y="16481"/>
                  <a:pt x="8041" y="16134"/>
                </a:cubicBezTo>
                <a:cubicBezTo>
                  <a:pt x="8041" y="16065"/>
                  <a:pt x="7972" y="15996"/>
                  <a:pt x="7902" y="15996"/>
                </a:cubicBezTo>
                <a:cubicBezTo>
                  <a:pt x="7902" y="15926"/>
                  <a:pt x="7764" y="15788"/>
                  <a:pt x="7625" y="15788"/>
                </a:cubicBezTo>
                <a:cubicBezTo>
                  <a:pt x="7348" y="15857"/>
                  <a:pt x="7140" y="15996"/>
                  <a:pt x="7071" y="16273"/>
                </a:cubicBezTo>
                <a:cubicBezTo>
                  <a:pt x="6793" y="16828"/>
                  <a:pt x="6863" y="17521"/>
                  <a:pt x="7279" y="18006"/>
                </a:cubicBezTo>
                <a:cubicBezTo>
                  <a:pt x="7279" y="18283"/>
                  <a:pt x="7348" y="18491"/>
                  <a:pt x="7556" y="18630"/>
                </a:cubicBezTo>
                <a:cubicBezTo>
                  <a:pt x="7625" y="18630"/>
                  <a:pt x="7694" y="18630"/>
                  <a:pt x="7694" y="18561"/>
                </a:cubicBezTo>
                <a:cubicBezTo>
                  <a:pt x="7833" y="19392"/>
                  <a:pt x="8110" y="20155"/>
                  <a:pt x="8596" y="20848"/>
                </a:cubicBezTo>
                <a:cubicBezTo>
                  <a:pt x="7486" y="20016"/>
                  <a:pt x="6447" y="19184"/>
                  <a:pt x="5338" y="18422"/>
                </a:cubicBezTo>
                <a:lnTo>
                  <a:pt x="5338" y="18283"/>
                </a:lnTo>
                <a:cubicBezTo>
                  <a:pt x="5268" y="18006"/>
                  <a:pt x="5060" y="17729"/>
                  <a:pt x="4852" y="17590"/>
                </a:cubicBezTo>
                <a:cubicBezTo>
                  <a:pt x="4436" y="17174"/>
                  <a:pt x="3951" y="16828"/>
                  <a:pt x="3466" y="16689"/>
                </a:cubicBezTo>
                <a:lnTo>
                  <a:pt x="2911" y="16689"/>
                </a:lnTo>
                <a:cubicBezTo>
                  <a:pt x="2773" y="16689"/>
                  <a:pt x="2704" y="16828"/>
                  <a:pt x="2773" y="16897"/>
                </a:cubicBezTo>
                <a:cubicBezTo>
                  <a:pt x="2773" y="16966"/>
                  <a:pt x="2773" y="17036"/>
                  <a:pt x="2842" y="17105"/>
                </a:cubicBezTo>
                <a:cubicBezTo>
                  <a:pt x="2842" y="17521"/>
                  <a:pt x="2981" y="17937"/>
                  <a:pt x="3258" y="18214"/>
                </a:cubicBezTo>
                <a:cubicBezTo>
                  <a:pt x="3674" y="18630"/>
                  <a:pt x="4159" y="18907"/>
                  <a:pt x="4714" y="18976"/>
                </a:cubicBezTo>
                <a:cubicBezTo>
                  <a:pt x="4922" y="18976"/>
                  <a:pt x="5130" y="18907"/>
                  <a:pt x="5268" y="18699"/>
                </a:cubicBezTo>
                <a:cubicBezTo>
                  <a:pt x="7001" y="20293"/>
                  <a:pt x="8942" y="21541"/>
                  <a:pt x="10675" y="23066"/>
                </a:cubicBezTo>
                <a:cubicBezTo>
                  <a:pt x="10398" y="22928"/>
                  <a:pt x="10051" y="22858"/>
                  <a:pt x="9774" y="22789"/>
                </a:cubicBezTo>
                <a:cubicBezTo>
                  <a:pt x="8942" y="22650"/>
                  <a:pt x="8180" y="22581"/>
                  <a:pt x="7348" y="22442"/>
                </a:cubicBezTo>
                <a:cubicBezTo>
                  <a:pt x="7279" y="22373"/>
                  <a:pt x="7279" y="22304"/>
                  <a:pt x="7209" y="22165"/>
                </a:cubicBezTo>
                <a:cubicBezTo>
                  <a:pt x="6951" y="21777"/>
                  <a:pt x="6505" y="21550"/>
                  <a:pt x="6038" y="21550"/>
                </a:cubicBezTo>
                <a:cubicBezTo>
                  <a:pt x="5754" y="21550"/>
                  <a:pt x="5461" y="21635"/>
                  <a:pt x="5199" y="21819"/>
                </a:cubicBezTo>
                <a:cubicBezTo>
                  <a:pt x="4991" y="21957"/>
                  <a:pt x="4644" y="22165"/>
                  <a:pt x="4783" y="22512"/>
                </a:cubicBezTo>
                <a:cubicBezTo>
                  <a:pt x="4852" y="22789"/>
                  <a:pt x="5130" y="22997"/>
                  <a:pt x="5407" y="23066"/>
                </a:cubicBezTo>
                <a:cubicBezTo>
                  <a:pt x="5800" y="23197"/>
                  <a:pt x="6192" y="23266"/>
                  <a:pt x="6585" y="23266"/>
                </a:cubicBezTo>
                <a:cubicBezTo>
                  <a:pt x="7024" y="23266"/>
                  <a:pt x="7463" y="23180"/>
                  <a:pt x="7902" y="22997"/>
                </a:cubicBezTo>
                <a:cubicBezTo>
                  <a:pt x="7902" y="22997"/>
                  <a:pt x="7972" y="22928"/>
                  <a:pt x="7972" y="22928"/>
                </a:cubicBezTo>
                <a:cubicBezTo>
                  <a:pt x="9011" y="22997"/>
                  <a:pt x="10190" y="22928"/>
                  <a:pt x="11091" y="23344"/>
                </a:cubicBezTo>
                <a:cubicBezTo>
                  <a:pt x="11368" y="23551"/>
                  <a:pt x="11715" y="23829"/>
                  <a:pt x="11923" y="24106"/>
                </a:cubicBezTo>
                <a:lnTo>
                  <a:pt x="11992" y="24175"/>
                </a:lnTo>
                <a:cubicBezTo>
                  <a:pt x="13171" y="25284"/>
                  <a:pt x="14141" y="26532"/>
                  <a:pt x="14973" y="27988"/>
                </a:cubicBezTo>
                <a:cubicBezTo>
                  <a:pt x="16013" y="30969"/>
                  <a:pt x="16983" y="34019"/>
                  <a:pt x="17746" y="37069"/>
                </a:cubicBezTo>
                <a:cubicBezTo>
                  <a:pt x="17191" y="36029"/>
                  <a:pt x="16429" y="35128"/>
                  <a:pt x="15597" y="34365"/>
                </a:cubicBezTo>
                <a:cubicBezTo>
                  <a:pt x="14904" y="33533"/>
                  <a:pt x="14488" y="32563"/>
                  <a:pt x="14280" y="31592"/>
                </a:cubicBezTo>
                <a:lnTo>
                  <a:pt x="14349" y="31592"/>
                </a:lnTo>
                <a:cubicBezTo>
                  <a:pt x="14349" y="31592"/>
                  <a:pt x="14418" y="31662"/>
                  <a:pt x="14418" y="31731"/>
                </a:cubicBezTo>
                <a:cubicBezTo>
                  <a:pt x="14418" y="31760"/>
                  <a:pt x="14466" y="31777"/>
                  <a:pt x="14522" y="31777"/>
                </a:cubicBezTo>
                <a:cubicBezTo>
                  <a:pt x="14600" y="31777"/>
                  <a:pt x="14696" y="31743"/>
                  <a:pt x="14696" y="31662"/>
                </a:cubicBezTo>
                <a:cubicBezTo>
                  <a:pt x="14626" y="31592"/>
                  <a:pt x="14626" y="31523"/>
                  <a:pt x="14626" y="31384"/>
                </a:cubicBezTo>
                <a:cubicBezTo>
                  <a:pt x="14973" y="31246"/>
                  <a:pt x="14834" y="30830"/>
                  <a:pt x="14557" y="30483"/>
                </a:cubicBezTo>
                <a:cubicBezTo>
                  <a:pt x="14349" y="30137"/>
                  <a:pt x="14072" y="29859"/>
                  <a:pt x="13725" y="29721"/>
                </a:cubicBezTo>
                <a:cubicBezTo>
                  <a:pt x="13688" y="29702"/>
                  <a:pt x="13656" y="29694"/>
                  <a:pt x="13627" y="29694"/>
                </a:cubicBezTo>
                <a:cubicBezTo>
                  <a:pt x="13549" y="29694"/>
                  <a:pt x="13499" y="29758"/>
                  <a:pt x="13448" y="29859"/>
                </a:cubicBezTo>
                <a:cubicBezTo>
                  <a:pt x="13379" y="30345"/>
                  <a:pt x="13448" y="31246"/>
                  <a:pt x="14002" y="31454"/>
                </a:cubicBezTo>
                <a:cubicBezTo>
                  <a:pt x="14141" y="32286"/>
                  <a:pt x="14418" y="32979"/>
                  <a:pt x="14765" y="33741"/>
                </a:cubicBezTo>
                <a:cubicBezTo>
                  <a:pt x="13933" y="33117"/>
                  <a:pt x="13032" y="32563"/>
                  <a:pt x="12200" y="32078"/>
                </a:cubicBezTo>
                <a:cubicBezTo>
                  <a:pt x="11507" y="31315"/>
                  <a:pt x="10952" y="30483"/>
                  <a:pt x="10467" y="29652"/>
                </a:cubicBezTo>
                <a:cubicBezTo>
                  <a:pt x="10675" y="29652"/>
                  <a:pt x="10883" y="29582"/>
                  <a:pt x="11022" y="29444"/>
                </a:cubicBezTo>
                <a:cubicBezTo>
                  <a:pt x="11230" y="29097"/>
                  <a:pt x="11022" y="28820"/>
                  <a:pt x="10744" y="28612"/>
                </a:cubicBezTo>
                <a:cubicBezTo>
                  <a:pt x="10606" y="27919"/>
                  <a:pt x="10190" y="27225"/>
                  <a:pt x="9635" y="26809"/>
                </a:cubicBezTo>
                <a:cubicBezTo>
                  <a:pt x="9607" y="26781"/>
                  <a:pt x="9566" y="26764"/>
                  <a:pt x="9523" y="26764"/>
                </a:cubicBezTo>
                <a:cubicBezTo>
                  <a:pt x="9463" y="26764"/>
                  <a:pt x="9399" y="26798"/>
                  <a:pt x="9358" y="26879"/>
                </a:cubicBezTo>
                <a:cubicBezTo>
                  <a:pt x="8873" y="27641"/>
                  <a:pt x="9150" y="29166"/>
                  <a:pt x="10051" y="29513"/>
                </a:cubicBezTo>
                <a:lnTo>
                  <a:pt x="10190" y="29582"/>
                </a:lnTo>
                <a:cubicBezTo>
                  <a:pt x="10536" y="30345"/>
                  <a:pt x="10952" y="31107"/>
                  <a:pt x="11507" y="31731"/>
                </a:cubicBezTo>
                <a:cubicBezTo>
                  <a:pt x="10329" y="31038"/>
                  <a:pt x="9081" y="30483"/>
                  <a:pt x="8041" y="29859"/>
                </a:cubicBezTo>
                <a:cubicBezTo>
                  <a:pt x="8041" y="29790"/>
                  <a:pt x="8041" y="29790"/>
                  <a:pt x="7972" y="29721"/>
                </a:cubicBezTo>
                <a:cubicBezTo>
                  <a:pt x="7902" y="29236"/>
                  <a:pt x="7625" y="28820"/>
                  <a:pt x="7209" y="28542"/>
                </a:cubicBezTo>
                <a:cubicBezTo>
                  <a:pt x="7010" y="28393"/>
                  <a:pt x="6491" y="28102"/>
                  <a:pt x="6111" y="28102"/>
                </a:cubicBezTo>
                <a:cubicBezTo>
                  <a:pt x="5961" y="28102"/>
                  <a:pt x="5832" y="28147"/>
                  <a:pt x="5754" y="28265"/>
                </a:cubicBezTo>
                <a:cubicBezTo>
                  <a:pt x="5407" y="28750"/>
                  <a:pt x="6169" y="29166"/>
                  <a:pt x="6377" y="29305"/>
                </a:cubicBezTo>
                <a:cubicBezTo>
                  <a:pt x="6655" y="29513"/>
                  <a:pt x="6932" y="29652"/>
                  <a:pt x="7209" y="29790"/>
                </a:cubicBezTo>
                <a:cubicBezTo>
                  <a:pt x="7348" y="29929"/>
                  <a:pt x="7486" y="29998"/>
                  <a:pt x="7625" y="30067"/>
                </a:cubicBezTo>
                <a:cubicBezTo>
                  <a:pt x="7625" y="30067"/>
                  <a:pt x="7694" y="30067"/>
                  <a:pt x="7694" y="29998"/>
                </a:cubicBezTo>
                <a:lnTo>
                  <a:pt x="7764" y="29998"/>
                </a:lnTo>
                <a:cubicBezTo>
                  <a:pt x="9289" y="30969"/>
                  <a:pt x="10883" y="31870"/>
                  <a:pt x="12547" y="32702"/>
                </a:cubicBezTo>
                <a:cubicBezTo>
                  <a:pt x="12173" y="32644"/>
                  <a:pt x="11788" y="32610"/>
                  <a:pt x="11406" y="32610"/>
                </a:cubicBezTo>
                <a:cubicBezTo>
                  <a:pt x="10865" y="32610"/>
                  <a:pt x="10331" y="32678"/>
                  <a:pt x="9843" y="32840"/>
                </a:cubicBezTo>
                <a:cubicBezTo>
                  <a:pt x="9774" y="32840"/>
                  <a:pt x="9774" y="32771"/>
                  <a:pt x="9705" y="32771"/>
                </a:cubicBezTo>
                <a:cubicBezTo>
                  <a:pt x="9438" y="32656"/>
                  <a:pt x="9149" y="32605"/>
                  <a:pt x="8863" y="32605"/>
                </a:cubicBezTo>
                <a:cubicBezTo>
                  <a:pt x="8630" y="32605"/>
                  <a:pt x="8398" y="32639"/>
                  <a:pt x="8180" y="32702"/>
                </a:cubicBezTo>
                <a:cubicBezTo>
                  <a:pt x="7902" y="32840"/>
                  <a:pt x="7348" y="33325"/>
                  <a:pt x="7486" y="33741"/>
                </a:cubicBezTo>
                <a:cubicBezTo>
                  <a:pt x="7625" y="34088"/>
                  <a:pt x="7972" y="34227"/>
                  <a:pt x="8388" y="34227"/>
                </a:cubicBezTo>
                <a:cubicBezTo>
                  <a:pt x="8804" y="34227"/>
                  <a:pt x="9566" y="34019"/>
                  <a:pt x="9497" y="33464"/>
                </a:cubicBezTo>
                <a:lnTo>
                  <a:pt x="9497" y="33464"/>
                </a:lnTo>
                <a:lnTo>
                  <a:pt x="9635" y="33533"/>
                </a:lnTo>
                <a:cubicBezTo>
                  <a:pt x="9586" y="33582"/>
                  <a:pt x="9607" y="33631"/>
                  <a:pt x="9647" y="33631"/>
                </a:cubicBezTo>
                <a:cubicBezTo>
                  <a:pt x="9664" y="33631"/>
                  <a:pt x="9684" y="33623"/>
                  <a:pt x="9705" y="33603"/>
                </a:cubicBezTo>
                <a:cubicBezTo>
                  <a:pt x="9774" y="33603"/>
                  <a:pt x="10121" y="33395"/>
                  <a:pt x="10121" y="33187"/>
                </a:cubicBezTo>
                <a:cubicBezTo>
                  <a:pt x="10121" y="33117"/>
                  <a:pt x="10121" y="33117"/>
                  <a:pt x="10121" y="33048"/>
                </a:cubicBezTo>
                <a:cubicBezTo>
                  <a:pt x="10606" y="32979"/>
                  <a:pt x="11108" y="32944"/>
                  <a:pt x="11620" y="32944"/>
                </a:cubicBezTo>
                <a:cubicBezTo>
                  <a:pt x="12131" y="32944"/>
                  <a:pt x="12651" y="32979"/>
                  <a:pt x="13171" y="33048"/>
                </a:cubicBezTo>
                <a:cubicBezTo>
                  <a:pt x="15389" y="34227"/>
                  <a:pt x="17330" y="35682"/>
                  <a:pt x="18092" y="38178"/>
                </a:cubicBezTo>
                <a:cubicBezTo>
                  <a:pt x="18577" y="40396"/>
                  <a:pt x="18855" y="42683"/>
                  <a:pt x="18924" y="44971"/>
                </a:cubicBezTo>
                <a:cubicBezTo>
                  <a:pt x="18959" y="45075"/>
                  <a:pt x="19045" y="45127"/>
                  <a:pt x="19132" y="45127"/>
                </a:cubicBezTo>
                <a:cubicBezTo>
                  <a:pt x="19219" y="45127"/>
                  <a:pt x="19305" y="45075"/>
                  <a:pt x="19340" y="44971"/>
                </a:cubicBezTo>
                <a:cubicBezTo>
                  <a:pt x="19201" y="41713"/>
                  <a:pt x="18647" y="38524"/>
                  <a:pt x="17746" y="35405"/>
                </a:cubicBezTo>
                <a:cubicBezTo>
                  <a:pt x="17191" y="33672"/>
                  <a:pt x="18369" y="31454"/>
                  <a:pt x="19201" y="29790"/>
                </a:cubicBezTo>
                <a:cubicBezTo>
                  <a:pt x="19271" y="29790"/>
                  <a:pt x="19271" y="29859"/>
                  <a:pt x="19340" y="29859"/>
                </a:cubicBezTo>
                <a:cubicBezTo>
                  <a:pt x="20102" y="29097"/>
                  <a:pt x="21142" y="28612"/>
                  <a:pt x="22251" y="28404"/>
                </a:cubicBezTo>
                <a:lnTo>
                  <a:pt x="22251" y="28404"/>
                </a:lnTo>
                <a:cubicBezTo>
                  <a:pt x="22182" y="28473"/>
                  <a:pt x="22182" y="28542"/>
                  <a:pt x="22113" y="28612"/>
                </a:cubicBezTo>
                <a:cubicBezTo>
                  <a:pt x="22113" y="28750"/>
                  <a:pt x="22182" y="28820"/>
                  <a:pt x="22321" y="28889"/>
                </a:cubicBezTo>
                <a:cubicBezTo>
                  <a:pt x="22517" y="28938"/>
                  <a:pt x="22713" y="28987"/>
                  <a:pt x="22933" y="28987"/>
                </a:cubicBezTo>
                <a:cubicBezTo>
                  <a:pt x="23025" y="28987"/>
                  <a:pt x="23120" y="28979"/>
                  <a:pt x="23222" y="28958"/>
                </a:cubicBezTo>
                <a:cubicBezTo>
                  <a:pt x="23222" y="28993"/>
                  <a:pt x="23239" y="29010"/>
                  <a:pt x="23256" y="29010"/>
                </a:cubicBezTo>
                <a:cubicBezTo>
                  <a:pt x="23274" y="29010"/>
                  <a:pt x="23291" y="28993"/>
                  <a:pt x="23291" y="28958"/>
                </a:cubicBezTo>
                <a:cubicBezTo>
                  <a:pt x="23984" y="28820"/>
                  <a:pt x="24608" y="28473"/>
                  <a:pt x="25024" y="27919"/>
                </a:cubicBezTo>
                <a:cubicBezTo>
                  <a:pt x="25093" y="27849"/>
                  <a:pt x="25093" y="27711"/>
                  <a:pt x="25024" y="27641"/>
                </a:cubicBezTo>
                <a:cubicBezTo>
                  <a:pt x="24716" y="27461"/>
                  <a:pt x="24369" y="27377"/>
                  <a:pt x="24024" y="27377"/>
                </a:cubicBezTo>
                <a:cubicBezTo>
                  <a:pt x="23437" y="27377"/>
                  <a:pt x="22852" y="27621"/>
                  <a:pt x="22459" y="28057"/>
                </a:cubicBezTo>
                <a:cubicBezTo>
                  <a:pt x="21211" y="28126"/>
                  <a:pt x="20033" y="28750"/>
                  <a:pt x="19201" y="29721"/>
                </a:cubicBezTo>
                <a:lnTo>
                  <a:pt x="19479" y="29305"/>
                </a:lnTo>
                <a:cubicBezTo>
                  <a:pt x="20172" y="27780"/>
                  <a:pt x="21211" y="26394"/>
                  <a:pt x="22390" y="25284"/>
                </a:cubicBezTo>
                <a:lnTo>
                  <a:pt x="22667" y="25284"/>
                </a:lnTo>
                <a:cubicBezTo>
                  <a:pt x="22667" y="25354"/>
                  <a:pt x="22736" y="25423"/>
                  <a:pt x="22875" y="25492"/>
                </a:cubicBezTo>
                <a:cubicBezTo>
                  <a:pt x="22930" y="25514"/>
                  <a:pt x="22989" y="25524"/>
                  <a:pt x="23050" y="25524"/>
                </a:cubicBezTo>
                <a:cubicBezTo>
                  <a:pt x="23371" y="25524"/>
                  <a:pt x="23751" y="25251"/>
                  <a:pt x="23984" y="25076"/>
                </a:cubicBezTo>
                <a:cubicBezTo>
                  <a:pt x="24192" y="24869"/>
                  <a:pt x="24400" y="24661"/>
                  <a:pt x="24539" y="24453"/>
                </a:cubicBezTo>
                <a:cubicBezTo>
                  <a:pt x="24816" y="24106"/>
                  <a:pt x="24955" y="23759"/>
                  <a:pt x="24885" y="23344"/>
                </a:cubicBezTo>
                <a:cubicBezTo>
                  <a:pt x="24885" y="23274"/>
                  <a:pt x="24885" y="23205"/>
                  <a:pt x="24816" y="23205"/>
                </a:cubicBezTo>
                <a:cubicBezTo>
                  <a:pt x="24702" y="23034"/>
                  <a:pt x="24541" y="22910"/>
                  <a:pt x="24372" y="22910"/>
                </a:cubicBezTo>
                <a:cubicBezTo>
                  <a:pt x="24335" y="22910"/>
                  <a:pt x="24298" y="22915"/>
                  <a:pt x="24262" y="22928"/>
                </a:cubicBezTo>
                <a:cubicBezTo>
                  <a:pt x="24209" y="22920"/>
                  <a:pt x="24156" y="22916"/>
                  <a:pt x="24104" y="22916"/>
                </a:cubicBezTo>
                <a:cubicBezTo>
                  <a:pt x="23196" y="22916"/>
                  <a:pt x="22386" y="24020"/>
                  <a:pt x="22321" y="24938"/>
                </a:cubicBezTo>
                <a:cubicBezTo>
                  <a:pt x="21627" y="25492"/>
                  <a:pt x="21004" y="26255"/>
                  <a:pt x="20518" y="27017"/>
                </a:cubicBezTo>
                <a:lnTo>
                  <a:pt x="20588" y="26809"/>
                </a:lnTo>
                <a:cubicBezTo>
                  <a:pt x="20726" y="26394"/>
                  <a:pt x="20796" y="25908"/>
                  <a:pt x="20865" y="25492"/>
                </a:cubicBezTo>
                <a:cubicBezTo>
                  <a:pt x="21350" y="24938"/>
                  <a:pt x="21489" y="24106"/>
                  <a:pt x="21281" y="23413"/>
                </a:cubicBezTo>
                <a:cubicBezTo>
                  <a:pt x="21240" y="23332"/>
                  <a:pt x="21200" y="23298"/>
                  <a:pt x="21159" y="23298"/>
                </a:cubicBezTo>
                <a:cubicBezTo>
                  <a:pt x="21130" y="23298"/>
                  <a:pt x="21102" y="23315"/>
                  <a:pt x="21073" y="23344"/>
                </a:cubicBezTo>
                <a:cubicBezTo>
                  <a:pt x="20588" y="23967"/>
                  <a:pt x="20380" y="24730"/>
                  <a:pt x="20588" y="25492"/>
                </a:cubicBezTo>
                <a:cubicBezTo>
                  <a:pt x="20518" y="25839"/>
                  <a:pt x="20449" y="26255"/>
                  <a:pt x="20380" y="26601"/>
                </a:cubicBezTo>
                <a:cubicBezTo>
                  <a:pt x="20241" y="27087"/>
                  <a:pt x="20033" y="27572"/>
                  <a:pt x="19825" y="28057"/>
                </a:cubicBezTo>
                <a:cubicBezTo>
                  <a:pt x="19825" y="28057"/>
                  <a:pt x="19825" y="28126"/>
                  <a:pt x="19825" y="28126"/>
                </a:cubicBezTo>
                <a:cubicBezTo>
                  <a:pt x="19479" y="28820"/>
                  <a:pt x="19132" y="29513"/>
                  <a:pt x="18785" y="30206"/>
                </a:cubicBezTo>
                <a:cubicBezTo>
                  <a:pt x="18577" y="30622"/>
                  <a:pt x="18369" y="31107"/>
                  <a:pt x="18161" y="31592"/>
                </a:cubicBezTo>
                <a:cubicBezTo>
                  <a:pt x="18439" y="30414"/>
                  <a:pt x="18647" y="29166"/>
                  <a:pt x="18647" y="27919"/>
                </a:cubicBezTo>
                <a:cubicBezTo>
                  <a:pt x="18647" y="27919"/>
                  <a:pt x="18785" y="27919"/>
                  <a:pt x="18785" y="27849"/>
                </a:cubicBezTo>
                <a:cubicBezTo>
                  <a:pt x="19340" y="27017"/>
                  <a:pt x="19479" y="25908"/>
                  <a:pt x="19063" y="24938"/>
                </a:cubicBezTo>
                <a:cubicBezTo>
                  <a:pt x="19028" y="24903"/>
                  <a:pt x="18959" y="24886"/>
                  <a:pt x="18889" y="24886"/>
                </a:cubicBezTo>
                <a:cubicBezTo>
                  <a:pt x="18820" y="24886"/>
                  <a:pt x="18751" y="24903"/>
                  <a:pt x="18716" y="24938"/>
                </a:cubicBezTo>
                <a:cubicBezTo>
                  <a:pt x="18300" y="25423"/>
                  <a:pt x="18092" y="26047"/>
                  <a:pt x="18092" y="26671"/>
                </a:cubicBezTo>
                <a:cubicBezTo>
                  <a:pt x="18092" y="27017"/>
                  <a:pt x="18092" y="27572"/>
                  <a:pt x="18439" y="27711"/>
                </a:cubicBezTo>
                <a:cubicBezTo>
                  <a:pt x="18300" y="29028"/>
                  <a:pt x="18161" y="30414"/>
                  <a:pt x="18023" y="31731"/>
                </a:cubicBezTo>
                <a:cubicBezTo>
                  <a:pt x="17676" y="32494"/>
                  <a:pt x="17468" y="33325"/>
                  <a:pt x="17399" y="34157"/>
                </a:cubicBezTo>
                <a:cubicBezTo>
                  <a:pt x="16359" y="30414"/>
                  <a:pt x="14973" y="26671"/>
                  <a:pt x="13725" y="23136"/>
                </a:cubicBezTo>
                <a:lnTo>
                  <a:pt x="13517" y="22581"/>
                </a:lnTo>
                <a:cubicBezTo>
                  <a:pt x="13656" y="21611"/>
                  <a:pt x="13933" y="20640"/>
                  <a:pt x="14210" y="19670"/>
                </a:cubicBezTo>
                <a:cubicBezTo>
                  <a:pt x="14765" y="19323"/>
                  <a:pt x="15319" y="19184"/>
                  <a:pt x="15943" y="19115"/>
                </a:cubicBezTo>
                <a:lnTo>
                  <a:pt x="16567" y="19115"/>
                </a:lnTo>
                <a:cubicBezTo>
                  <a:pt x="16567" y="19462"/>
                  <a:pt x="16775" y="19808"/>
                  <a:pt x="17052" y="20016"/>
                </a:cubicBezTo>
                <a:cubicBezTo>
                  <a:pt x="17267" y="20102"/>
                  <a:pt x="17481" y="20161"/>
                  <a:pt x="17695" y="20161"/>
                </a:cubicBezTo>
                <a:cubicBezTo>
                  <a:pt x="17827" y="20161"/>
                  <a:pt x="17960" y="20138"/>
                  <a:pt x="18092" y="20086"/>
                </a:cubicBezTo>
                <a:cubicBezTo>
                  <a:pt x="18439" y="20016"/>
                  <a:pt x="18785" y="19808"/>
                  <a:pt x="18993" y="19531"/>
                </a:cubicBezTo>
                <a:cubicBezTo>
                  <a:pt x="19132" y="19392"/>
                  <a:pt x="19201" y="19254"/>
                  <a:pt x="19132" y="19046"/>
                </a:cubicBezTo>
                <a:cubicBezTo>
                  <a:pt x="18998" y="18510"/>
                  <a:pt x="18347" y="18233"/>
                  <a:pt x="17734" y="18233"/>
                </a:cubicBezTo>
                <a:cubicBezTo>
                  <a:pt x="17395" y="18233"/>
                  <a:pt x="17067" y="18318"/>
                  <a:pt x="16844" y="18491"/>
                </a:cubicBezTo>
                <a:cubicBezTo>
                  <a:pt x="16706" y="18561"/>
                  <a:pt x="16636" y="18699"/>
                  <a:pt x="16567" y="18838"/>
                </a:cubicBezTo>
                <a:cubicBezTo>
                  <a:pt x="15805" y="18838"/>
                  <a:pt x="14973" y="19046"/>
                  <a:pt x="14280" y="19462"/>
                </a:cubicBezTo>
                <a:cubicBezTo>
                  <a:pt x="14765" y="18214"/>
                  <a:pt x="15319" y="16966"/>
                  <a:pt x="15943" y="15788"/>
                </a:cubicBezTo>
                <a:cubicBezTo>
                  <a:pt x="16349" y="15869"/>
                  <a:pt x="16779" y="15903"/>
                  <a:pt x="17205" y="15903"/>
                </a:cubicBezTo>
                <a:cubicBezTo>
                  <a:pt x="17506" y="15903"/>
                  <a:pt x="17805" y="15886"/>
                  <a:pt x="18092" y="15857"/>
                </a:cubicBezTo>
                <a:cubicBezTo>
                  <a:pt x="18161" y="16065"/>
                  <a:pt x="18300" y="16273"/>
                  <a:pt x="18508" y="16412"/>
                </a:cubicBezTo>
                <a:cubicBezTo>
                  <a:pt x="18508" y="16550"/>
                  <a:pt x="18647" y="16689"/>
                  <a:pt x="18785" y="16758"/>
                </a:cubicBezTo>
                <a:cubicBezTo>
                  <a:pt x="18855" y="16758"/>
                  <a:pt x="18924" y="16758"/>
                  <a:pt x="18924" y="16620"/>
                </a:cubicBezTo>
                <a:cubicBezTo>
                  <a:pt x="18993" y="16620"/>
                  <a:pt x="19063" y="16620"/>
                  <a:pt x="19201" y="16689"/>
                </a:cubicBezTo>
                <a:cubicBezTo>
                  <a:pt x="19264" y="16698"/>
                  <a:pt x="19328" y="16702"/>
                  <a:pt x="19392" y="16702"/>
                </a:cubicBezTo>
                <a:cubicBezTo>
                  <a:pt x="19827" y="16702"/>
                  <a:pt x="20295" y="16506"/>
                  <a:pt x="20657" y="16204"/>
                </a:cubicBezTo>
                <a:cubicBezTo>
                  <a:pt x="21004" y="15649"/>
                  <a:pt x="20033" y="15303"/>
                  <a:pt x="19686" y="15303"/>
                </a:cubicBezTo>
                <a:lnTo>
                  <a:pt x="19548" y="15303"/>
                </a:lnTo>
                <a:cubicBezTo>
                  <a:pt x="19370" y="15277"/>
                  <a:pt x="19202" y="15261"/>
                  <a:pt x="19040" y="15261"/>
                </a:cubicBezTo>
                <a:cubicBezTo>
                  <a:pt x="18758" y="15261"/>
                  <a:pt x="18494" y="15309"/>
                  <a:pt x="18231" y="15441"/>
                </a:cubicBezTo>
                <a:cubicBezTo>
                  <a:pt x="18161" y="15441"/>
                  <a:pt x="18092" y="15511"/>
                  <a:pt x="18092" y="15580"/>
                </a:cubicBezTo>
                <a:lnTo>
                  <a:pt x="18092" y="15718"/>
                </a:lnTo>
                <a:cubicBezTo>
                  <a:pt x="17686" y="15637"/>
                  <a:pt x="17280" y="15604"/>
                  <a:pt x="16874" y="15604"/>
                </a:cubicBezTo>
                <a:cubicBezTo>
                  <a:pt x="16587" y="15604"/>
                  <a:pt x="16300" y="15620"/>
                  <a:pt x="16013" y="15649"/>
                </a:cubicBezTo>
                <a:cubicBezTo>
                  <a:pt x="16359" y="14887"/>
                  <a:pt x="16775" y="14055"/>
                  <a:pt x="17191" y="13292"/>
                </a:cubicBezTo>
                <a:cubicBezTo>
                  <a:pt x="17330" y="13292"/>
                  <a:pt x="17538" y="13223"/>
                  <a:pt x="17676" y="13084"/>
                </a:cubicBezTo>
                <a:cubicBezTo>
                  <a:pt x="18647" y="12738"/>
                  <a:pt x="19063" y="11629"/>
                  <a:pt x="18647" y="10728"/>
                </a:cubicBezTo>
                <a:cubicBezTo>
                  <a:pt x="18647" y="10679"/>
                  <a:pt x="18612" y="10630"/>
                  <a:pt x="18567" y="10630"/>
                </a:cubicBezTo>
                <a:cubicBezTo>
                  <a:pt x="18549" y="10630"/>
                  <a:pt x="18528" y="10638"/>
                  <a:pt x="18508" y="10658"/>
                </a:cubicBezTo>
                <a:cubicBezTo>
                  <a:pt x="18231" y="10728"/>
                  <a:pt x="17954" y="10935"/>
                  <a:pt x="17746" y="11213"/>
                </a:cubicBezTo>
                <a:cubicBezTo>
                  <a:pt x="17122" y="11629"/>
                  <a:pt x="16844" y="12391"/>
                  <a:pt x="16914" y="13154"/>
                </a:cubicBezTo>
                <a:cubicBezTo>
                  <a:pt x="16844" y="13223"/>
                  <a:pt x="16844" y="13223"/>
                  <a:pt x="16914" y="13292"/>
                </a:cubicBezTo>
                <a:cubicBezTo>
                  <a:pt x="16221" y="14332"/>
                  <a:pt x="15597" y="15511"/>
                  <a:pt x="14973" y="16758"/>
                </a:cubicBezTo>
                <a:cubicBezTo>
                  <a:pt x="15181" y="15718"/>
                  <a:pt x="15181" y="14679"/>
                  <a:pt x="15111" y="13639"/>
                </a:cubicBezTo>
                <a:cubicBezTo>
                  <a:pt x="15181" y="13639"/>
                  <a:pt x="15319" y="13639"/>
                  <a:pt x="15389" y="13570"/>
                </a:cubicBezTo>
                <a:cubicBezTo>
                  <a:pt x="15389" y="13500"/>
                  <a:pt x="15389" y="13431"/>
                  <a:pt x="15389" y="13431"/>
                </a:cubicBezTo>
                <a:cubicBezTo>
                  <a:pt x="15250" y="13292"/>
                  <a:pt x="15111" y="13223"/>
                  <a:pt x="15042" y="13015"/>
                </a:cubicBezTo>
                <a:cubicBezTo>
                  <a:pt x="14973" y="12738"/>
                  <a:pt x="14904" y="12391"/>
                  <a:pt x="14904" y="12114"/>
                </a:cubicBezTo>
                <a:cubicBezTo>
                  <a:pt x="14904" y="11767"/>
                  <a:pt x="14973" y="11421"/>
                  <a:pt x="15042" y="11074"/>
                </a:cubicBezTo>
                <a:cubicBezTo>
                  <a:pt x="15106" y="11394"/>
                  <a:pt x="15170" y="11714"/>
                  <a:pt x="15180" y="12088"/>
                </a:cubicBezTo>
                <a:lnTo>
                  <a:pt x="15180" y="12088"/>
                </a:lnTo>
                <a:cubicBezTo>
                  <a:pt x="15176" y="12009"/>
                  <a:pt x="15163" y="11957"/>
                  <a:pt x="15111" y="11906"/>
                </a:cubicBezTo>
                <a:cubicBezTo>
                  <a:pt x="15111" y="11871"/>
                  <a:pt x="15094" y="11854"/>
                  <a:pt x="15077" y="11854"/>
                </a:cubicBezTo>
                <a:cubicBezTo>
                  <a:pt x="15059" y="11854"/>
                  <a:pt x="15042" y="11871"/>
                  <a:pt x="15042" y="11906"/>
                </a:cubicBezTo>
                <a:cubicBezTo>
                  <a:pt x="15042" y="12322"/>
                  <a:pt x="15042" y="12668"/>
                  <a:pt x="15111" y="13084"/>
                </a:cubicBezTo>
                <a:cubicBezTo>
                  <a:pt x="15111" y="13154"/>
                  <a:pt x="15181" y="13188"/>
                  <a:pt x="15250" y="13188"/>
                </a:cubicBezTo>
                <a:cubicBezTo>
                  <a:pt x="15319" y="13188"/>
                  <a:pt x="15389" y="13154"/>
                  <a:pt x="15389" y="13084"/>
                </a:cubicBezTo>
                <a:cubicBezTo>
                  <a:pt x="15527" y="12253"/>
                  <a:pt x="15458" y="11351"/>
                  <a:pt x="15181" y="10589"/>
                </a:cubicBezTo>
                <a:cubicBezTo>
                  <a:pt x="15146" y="10520"/>
                  <a:pt x="15094" y="10485"/>
                  <a:pt x="15042" y="10485"/>
                </a:cubicBezTo>
                <a:cubicBezTo>
                  <a:pt x="14990" y="10485"/>
                  <a:pt x="14938" y="10520"/>
                  <a:pt x="14904" y="10589"/>
                </a:cubicBezTo>
                <a:cubicBezTo>
                  <a:pt x="14626" y="11282"/>
                  <a:pt x="14557" y="12045"/>
                  <a:pt x="14696" y="12738"/>
                </a:cubicBezTo>
                <a:cubicBezTo>
                  <a:pt x="14696" y="12946"/>
                  <a:pt x="14765" y="13154"/>
                  <a:pt x="14904" y="13362"/>
                </a:cubicBezTo>
                <a:cubicBezTo>
                  <a:pt x="14904" y="14609"/>
                  <a:pt x="14904" y="15857"/>
                  <a:pt x="14765" y="17174"/>
                </a:cubicBezTo>
                <a:cubicBezTo>
                  <a:pt x="14626" y="17451"/>
                  <a:pt x="14488" y="17729"/>
                  <a:pt x="14418" y="18006"/>
                </a:cubicBezTo>
                <a:cubicBezTo>
                  <a:pt x="14418" y="17036"/>
                  <a:pt x="14280" y="15996"/>
                  <a:pt x="13933" y="15095"/>
                </a:cubicBezTo>
                <a:cubicBezTo>
                  <a:pt x="13933" y="15095"/>
                  <a:pt x="14002" y="15025"/>
                  <a:pt x="14002" y="15025"/>
                </a:cubicBezTo>
                <a:cubicBezTo>
                  <a:pt x="14002" y="14887"/>
                  <a:pt x="14002" y="14748"/>
                  <a:pt x="14002" y="14679"/>
                </a:cubicBezTo>
                <a:cubicBezTo>
                  <a:pt x="14141" y="14401"/>
                  <a:pt x="14141" y="14193"/>
                  <a:pt x="14141" y="13916"/>
                </a:cubicBezTo>
                <a:cubicBezTo>
                  <a:pt x="14072" y="13431"/>
                  <a:pt x="13933" y="12460"/>
                  <a:pt x="13309" y="12460"/>
                </a:cubicBezTo>
                <a:cubicBezTo>
                  <a:pt x="12616" y="12460"/>
                  <a:pt x="12755" y="13362"/>
                  <a:pt x="12755" y="13778"/>
                </a:cubicBezTo>
                <a:cubicBezTo>
                  <a:pt x="12893" y="14263"/>
                  <a:pt x="13101" y="14887"/>
                  <a:pt x="13656" y="15095"/>
                </a:cubicBezTo>
                <a:cubicBezTo>
                  <a:pt x="14002" y="16134"/>
                  <a:pt x="14141" y="17243"/>
                  <a:pt x="14280" y="18353"/>
                </a:cubicBezTo>
                <a:cubicBezTo>
                  <a:pt x="13725" y="19600"/>
                  <a:pt x="13448" y="20848"/>
                  <a:pt x="13379" y="22234"/>
                </a:cubicBezTo>
                <a:cubicBezTo>
                  <a:pt x="12200" y="18976"/>
                  <a:pt x="10883" y="15788"/>
                  <a:pt x="9427" y="12668"/>
                </a:cubicBezTo>
                <a:cubicBezTo>
                  <a:pt x="9427" y="11837"/>
                  <a:pt x="9427" y="11005"/>
                  <a:pt x="9289" y="10173"/>
                </a:cubicBezTo>
                <a:cubicBezTo>
                  <a:pt x="9497" y="9480"/>
                  <a:pt x="9705" y="8856"/>
                  <a:pt x="9982" y="8301"/>
                </a:cubicBezTo>
                <a:cubicBezTo>
                  <a:pt x="10190" y="7885"/>
                  <a:pt x="10467" y="7470"/>
                  <a:pt x="10744" y="7123"/>
                </a:cubicBezTo>
                <a:lnTo>
                  <a:pt x="10883" y="7123"/>
                </a:lnTo>
                <a:cubicBezTo>
                  <a:pt x="10883" y="7192"/>
                  <a:pt x="10952" y="7192"/>
                  <a:pt x="11022" y="7192"/>
                </a:cubicBezTo>
                <a:cubicBezTo>
                  <a:pt x="11854" y="6984"/>
                  <a:pt x="12755" y="6222"/>
                  <a:pt x="12547" y="5390"/>
                </a:cubicBezTo>
                <a:cubicBezTo>
                  <a:pt x="12547" y="5321"/>
                  <a:pt x="12477" y="5251"/>
                  <a:pt x="12408" y="5251"/>
                </a:cubicBezTo>
                <a:cubicBezTo>
                  <a:pt x="11507" y="5321"/>
                  <a:pt x="10744" y="6014"/>
                  <a:pt x="10536" y="6915"/>
                </a:cubicBezTo>
                <a:cubicBezTo>
                  <a:pt x="9913" y="7747"/>
                  <a:pt x="9497" y="8717"/>
                  <a:pt x="9219" y="9757"/>
                </a:cubicBezTo>
                <a:cubicBezTo>
                  <a:pt x="9219" y="9341"/>
                  <a:pt x="9219" y="8995"/>
                  <a:pt x="9150" y="8648"/>
                </a:cubicBezTo>
                <a:cubicBezTo>
                  <a:pt x="9150" y="7400"/>
                  <a:pt x="9219" y="6083"/>
                  <a:pt x="9497" y="4835"/>
                </a:cubicBezTo>
                <a:cubicBezTo>
                  <a:pt x="9497" y="4884"/>
                  <a:pt x="9566" y="4933"/>
                  <a:pt x="9631" y="4933"/>
                </a:cubicBezTo>
                <a:cubicBezTo>
                  <a:pt x="9658" y="4933"/>
                  <a:pt x="9684" y="4925"/>
                  <a:pt x="9705" y="4905"/>
                </a:cubicBezTo>
                <a:cubicBezTo>
                  <a:pt x="10606" y="4420"/>
                  <a:pt x="10744" y="3241"/>
                  <a:pt x="10051" y="2548"/>
                </a:cubicBezTo>
                <a:cubicBezTo>
                  <a:pt x="10017" y="2513"/>
                  <a:pt x="9982" y="2496"/>
                  <a:pt x="9947" y="2496"/>
                </a:cubicBezTo>
                <a:cubicBezTo>
                  <a:pt x="9913" y="2496"/>
                  <a:pt x="9878" y="2513"/>
                  <a:pt x="9843" y="2548"/>
                </a:cubicBezTo>
                <a:cubicBezTo>
                  <a:pt x="9566" y="2756"/>
                  <a:pt x="9358" y="3172"/>
                  <a:pt x="9358" y="3588"/>
                </a:cubicBezTo>
                <a:cubicBezTo>
                  <a:pt x="9289" y="3865"/>
                  <a:pt x="9289" y="4142"/>
                  <a:pt x="9358" y="4420"/>
                </a:cubicBezTo>
                <a:cubicBezTo>
                  <a:pt x="9081" y="5390"/>
                  <a:pt x="8873" y="6360"/>
                  <a:pt x="8942" y="7400"/>
                </a:cubicBezTo>
                <a:cubicBezTo>
                  <a:pt x="8734" y="6638"/>
                  <a:pt x="8526" y="5875"/>
                  <a:pt x="8318" y="5113"/>
                </a:cubicBezTo>
                <a:lnTo>
                  <a:pt x="8318" y="4905"/>
                </a:lnTo>
                <a:cubicBezTo>
                  <a:pt x="8318" y="4835"/>
                  <a:pt x="8318" y="4835"/>
                  <a:pt x="8318" y="4766"/>
                </a:cubicBezTo>
                <a:cubicBezTo>
                  <a:pt x="8318" y="4697"/>
                  <a:pt x="8318" y="4628"/>
                  <a:pt x="8318" y="4628"/>
                </a:cubicBezTo>
                <a:cubicBezTo>
                  <a:pt x="8345" y="4680"/>
                  <a:pt x="8391" y="4703"/>
                  <a:pt x="8439" y="4703"/>
                </a:cubicBezTo>
                <a:cubicBezTo>
                  <a:pt x="8516" y="4703"/>
                  <a:pt x="8596" y="4644"/>
                  <a:pt x="8596" y="4558"/>
                </a:cubicBezTo>
                <a:cubicBezTo>
                  <a:pt x="8596" y="4073"/>
                  <a:pt x="8526" y="3588"/>
                  <a:pt x="8388" y="3172"/>
                </a:cubicBezTo>
                <a:lnTo>
                  <a:pt x="8388" y="2964"/>
                </a:lnTo>
                <a:cubicBezTo>
                  <a:pt x="8388" y="2964"/>
                  <a:pt x="8318" y="2895"/>
                  <a:pt x="8318" y="2895"/>
                </a:cubicBezTo>
                <a:cubicBezTo>
                  <a:pt x="8180" y="2617"/>
                  <a:pt x="8041" y="2340"/>
                  <a:pt x="7902" y="2132"/>
                </a:cubicBezTo>
                <a:cubicBezTo>
                  <a:pt x="7868" y="2063"/>
                  <a:pt x="7833" y="2028"/>
                  <a:pt x="7798" y="2028"/>
                </a:cubicBezTo>
                <a:cubicBezTo>
                  <a:pt x="7764" y="2028"/>
                  <a:pt x="7729" y="2063"/>
                  <a:pt x="7694" y="2132"/>
                </a:cubicBezTo>
                <a:cubicBezTo>
                  <a:pt x="7348" y="2548"/>
                  <a:pt x="7279" y="3102"/>
                  <a:pt x="7417" y="3588"/>
                </a:cubicBezTo>
                <a:cubicBezTo>
                  <a:pt x="7486" y="4073"/>
                  <a:pt x="7694" y="4558"/>
                  <a:pt x="7972" y="4974"/>
                </a:cubicBezTo>
                <a:cubicBezTo>
                  <a:pt x="8180" y="6083"/>
                  <a:pt x="8457" y="7192"/>
                  <a:pt x="8873" y="8301"/>
                </a:cubicBezTo>
                <a:cubicBezTo>
                  <a:pt x="8873" y="9688"/>
                  <a:pt x="9011" y="11005"/>
                  <a:pt x="9289" y="12391"/>
                </a:cubicBezTo>
                <a:cubicBezTo>
                  <a:pt x="8180" y="10173"/>
                  <a:pt x="7001" y="8093"/>
                  <a:pt x="5754" y="5945"/>
                </a:cubicBezTo>
                <a:lnTo>
                  <a:pt x="5754" y="5875"/>
                </a:lnTo>
                <a:cubicBezTo>
                  <a:pt x="5476" y="5182"/>
                  <a:pt x="5199" y="4420"/>
                  <a:pt x="5060" y="3726"/>
                </a:cubicBezTo>
                <a:cubicBezTo>
                  <a:pt x="4991" y="3310"/>
                  <a:pt x="4922" y="2825"/>
                  <a:pt x="4852" y="2409"/>
                </a:cubicBezTo>
                <a:lnTo>
                  <a:pt x="4852" y="2409"/>
                </a:lnTo>
                <a:cubicBezTo>
                  <a:pt x="4927" y="2521"/>
                  <a:pt x="5021" y="2592"/>
                  <a:pt x="5103" y="2592"/>
                </a:cubicBezTo>
                <a:cubicBezTo>
                  <a:pt x="5174" y="2592"/>
                  <a:pt x="5236" y="2538"/>
                  <a:pt x="5268" y="2409"/>
                </a:cubicBezTo>
                <a:cubicBezTo>
                  <a:pt x="5268" y="2409"/>
                  <a:pt x="5338" y="2409"/>
                  <a:pt x="5338" y="2340"/>
                </a:cubicBezTo>
                <a:cubicBezTo>
                  <a:pt x="5546" y="1508"/>
                  <a:pt x="5268" y="676"/>
                  <a:pt x="4714" y="52"/>
                </a:cubicBezTo>
                <a:cubicBezTo>
                  <a:pt x="4679" y="18"/>
                  <a:pt x="4627" y="0"/>
                  <a:pt x="4575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8"/>
          <p:cNvSpPr txBox="1">
            <a:spLocks noGrp="1"/>
          </p:cNvSpPr>
          <p:nvPr>
            <p:ph type="subTitle" idx="1"/>
          </p:nvPr>
        </p:nvSpPr>
        <p:spPr>
          <a:xfrm>
            <a:off x="1317594" y="2819400"/>
            <a:ext cx="2173281" cy="2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511" name="Google Shape;511;p38"/>
          <p:cNvSpPr txBox="1">
            <a:spLocks noGrp="1"/>
          </p:cNvSpPr>
          <p:nvPr>
            <p:ph type="subTitle" idx="6"/>
          </p:nvPr>
        </p:nvSpPr>
        <p:spPr>
          <a:xfrm>
            <a:off x="3491025" y="2632500"/>
            <a:ext cx="2162100" cy="1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Google Shape;510;p38"/>
          <p:cNvSpPr txBox="1">
            <a:spLocks/>
          </p:cNvSpPr>
          <p:nvPr/>
        </p:nvSpPr>
        <p:spPr>
          <a:xfrm>
            <a:off x="5499541" y="685800"/>
            <a:ext cx="2469268" cy="520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lvl="0" indent="-342900" algn="ctr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ctr" defTabSz="914400" rtl="0" eaLnBrk="1" latinLnBrk="0" hangingPunct="1">
              <a:spcBef>
                <a:spcPts val="1600"/>
              </a:spcBef>
              <a:spcAft>
                <a:spcPts val="0"/>
              </a:spcAft>
              <a:buFont typeface="Arial" pitchFamily="34" charset="0"/>
              <a:buNone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spcBef>
                <a:spcPts val="1600"/>
              </a:spcBef>
              <a:spcAft>
                <a:spcPts val="0"/>
              </a:spcAft>
              <a:buFont typeface="Arial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spcBef>
                <a:spcPts val="1600"/>
              </a:spcBef>
              <a:spcAft>
                <a:spcPts val="0"/>
              </a:spcAft>
              <a:buFont typeface="Arial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spcBef>
                <a:spcPts val="1600"/>
              </a:spcBef>
              <a:spcAft>
                <a:spcPts val="0"/>
              </a:spcAft>
              <a:buFont typeface="Arial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spcBef>
                <a:spcPts val="1600"/>
              </a:spcBef>
              <a:spcAft>
                <a:spcPts val="0"/>
              </a:spcAft>
              <a:buFont typeface="Arial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spcBef>
                <a:spcPts val="1600"/>
              </a:spcBef>
              <a:spcAft>
                <a:spcPts val="0"/>
              </a:spcAft>
              <a:buFont typeface="Arial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spcBef>
                <a:spcPts val="1600"/>
              </a:spcBef>
              <a:spcAft>
                <a:spcPts val="0"/>
              </a:spcAft>
              <a:buFont typeface="Arial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spcBef>
                <a:spcPts val="1600"/>
              </a:spcBef>
              <a:spcAft>
                <a:spcPts val="1600"/>
              </a:spcAft>
              <a:buFont typeface="Arial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4800" y="-76200"/>
            <a:ext cx="4648200" cy="23622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to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3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" grpId="0" build="p"/>
      <p:bldP spid="511" grpId="0" build="p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925" y="1889125"/>
            <a:ext cx="5337175" cy="3489325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2339975" y="2355850"/>
            <a:ext cx="1782763" cy="116046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353" y="2153508"/>
              <a:ext cx="909952" cy="19059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" name="组合 11"/>
          <p:cNvGrpSpPr>
            <a:grpSpLocks/>
          </p:cNvGrpSpPr>
          <p:nvPr/>
        </p:nvGrpSpPr>
        <p:grpSpPr bwMode="auto">
          <a:xfrm>
            <a:off x="3819525" y="5237163"/>
            <a:ext cx="1346200" cy="877887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369" y="4251831"/>
              <a:ext cx="687546" cy="143972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5" name="组合 14"/>
          <p:cNvGrpSpPr>
            <a:grpSpLocks/>
          </p:cNvGrpSpPr>
          <p:nvPr/>
        </p:nvGrpSpPr>
        <p:grpSpPr bwMode="auto">
          <a:xfrm>
            <a:off x="6249988" y="4613275"/>
            <a:ext cx="422275" cy="1027113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3879" y="3856793"/>
              <a:ext cx="392787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6" name="组合 17"/>
          <p:cNvGrpSpPr>
            <a:grpSpLocks/>
          </p:cNvGrpSpPr>
          <p:nvPr/>
        </p:nvGrpSpPr>
        <p:grpSpPr bwMode="auto">
          <a:xfrm>
            <a:off x="6405563" y="5419725"/>
            <a:ext cx="712787" cy="46831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427" y="4215919"/>
              <a:ext cx="363379" cy="7608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9" name="组合 20"/>
          <p:cNvGrpSpPr>
            <a:grpSpLocks/>
          </p:cNvGrpSpPr>
          <p:nvPr/>
        </p:nvGrpSpPr>
        <p:grpSpPr bwMode="auto">
          <a:xfrm>
            <a:off x="5118100" y="2817813"/>
            <a:ext cx="422275" cy="1027112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7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1" y="2503770"/>
              <a:ext cx="392787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2" name="组合 23"/>
          <p:cNvGrpSpPr>
            <a:grpSpLocks/>
          </p:cNvGrpSpPr>
          <p:nvPr/>
        </p:nvGrpSpPr>
        <p:grpSpPr bwMode="auto">
          <a:xfrm>
            <a:off x="5338763" y="3543300"/>
            <a:ext cx="727075" cy="46831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016" y="2846820"/>
              <a:ext cx="371083" cy="77273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5" name="组合 26"/>
          <p:cNvGrpSpPr>
            <a:grpSpLocks/>
          </p:cNvGrpSpPr>
          <p:nvPr/>
        </p:nvGrpSpPr>
        <p:grpSpPr bwMode="auto">
          <a:xfrm>
            <a:off x="7588250" y="1666875"/>
            <a:ext cx="422275" cy="1027113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255" y="1605571"/>
              <a:ext cx="392787" cy="9369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8" name="组合 29"/>
          <p:cNvGrpSpPr>
            <a:grpSpLocks/>
          </p:cNvGrpSpPr>
          <p:nvPr/>
        </p:nvGrpSpPr>
        <p:grpSpPr bwMode="auto">
          <a:xfrm>
            <a:off x="7119938" y="1658938"/>
            <a:ext cx="350837" cy="968375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2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581" y="1627728"/>
              <a:ext cx="370298" cy="7617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1" name="组合 32"/>
          <p:cNvGrpSpPr>
            <a:grpSpLocks/>
          </p:cNvGrpSpPr>
          <p:nvPr/>
        </p:nvGrpSpPr>
        <p:grpSpPr bwMode="auto">
          <a:xfrm>
            <a:off x="7632700" y="2389188"/>
            <a:ext cx="2038350" cy="1398587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4227" y="2266748"/>
              <a:ext cx="1039817" cy="22977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4" name="组合 35"/>
          <p:cNvGrpSpPr>
            <a:grpSpLocks/>
          </p:cNvGrpSpPr>
          <p:nvPr/>
        </p:nvGrpSpPr>
        <p:grpSpPr bwMode="auto">
          <a:xfrm rot="2799594" flipH="1">
            <a:off x="5026819" y="386557"/>
            <a:ext cx="1398587" cy="203835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1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28583" y="-2130665"/>
              <a:ext cx="1252488" cy="22858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7" name="组合 4"/>
          <p:cNvGrpSpPr>
            <a:grpSpLocks/>
          </p:cNvGrpSpPr>
          <p:nvPr/>
        </p:nvGrpSpPr>
        <p:grpSpPr bwMode="auto">
          <a:xfrm>
            <a:off x="-598488" y="-104775"/>
            <a:ext cx="5211763" cy="6410325"/>
            <a:chOff x="1001374" y="-370703"/>
            <a:chExt cx="6695744" cy="6175701"/>
          </a:xfrm>
        </p:grpSpPr>
        <p:pic>
          <p:nvPicPr>
            <p:cNvPr id="70674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" r="4333" b="1430"/>
            <a:stretch>
              <a:fillRect/>
            </a:stretch>
          </p:blipFill>
          <p:spPr bwMode="auto"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椭圆 6"/>
            <p:cNvSpPr/>
            <p:nvPr/>
          </p:nvSpPr>
          <p:spPr>
            <a:xfrm>
              <a:off x="2516738" y="894108"/>
              <a:ext cx="3648701" cy="3649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-674688" y="231775"/>
            <a:ext cx="8470901" cy="615950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sym typeface="+mn-lt"/>
              </a:rPr>
              <a:t>II. </a:t>
            </a:r>
            <a:r>
              <a:rPr lang="vi-VN" sz="3200" b="1" dirty="0">
                <a:effectLst/>
              </a:rPr>
              <a:t>TÌM HIỂU CHI TIẾT</a:t>
            </a:r>
            <a:endParaRPr lang="zh-CN" altLang="en-US" sz="3200" b="1" dirty="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606425"/>
            <a:ext cx="2247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270250"/>
            <a:ext cx="1125537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219200" y="1643063"/>
            <a:ext cx="1685925" cy="29321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gái</a:t>
            </a:r>
            <a:endParaRPr lang="en-SG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689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41"/>
          <p:cNvGrpSpPr/>
          <p:nvPr/>
        </p:nvGrpSpPr>
        <p:grpSpPr>
          <a:xfrm>
            <a:off x="847700" y="2675201"/>
            <a:ext cx="2268900" cy="3428976"/>
            <a:chOff x="847688" y="1763875"/>
            <a:chExt cx="2268900" cy="2811250"/>
          </a:xfrm>
        </p:grpSpPr>
        <p:sp>
          <p:nvSpPr>
            <p:cNvPr id="639" name="Google Shape;639;p41"/>
            <p:cNvSpPr/>
            <p:nvPr/>
          </p:nvSpPr>
          <p:spPr>
            <a:xfrm>
              <a:off x="847688" y="1943825"/>
              <a:ext cx="2268900" cy="2631300"/>
            </a:xfrm>
            <a:prstGeom prst="rect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1"/>
            <p:cNvSpPr/>
            <p:nvPr/>
          </p:nvSpPr>
          <p:spPr>
            <a:xfrm>
              <a:off x="1650950" y="1763875"/>
              <a:ext cx="662400" cy="298500"/>
            </a:xfrm>
            <a:prstGeom prst="rect">
              <a:avLst/>
            </a:prstGeom>
            <a:solidFill>
              <a:srgbClr val="F9C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41"/>
          <p:cNvGrpSpPr/>
          <p:nvPr/>
        </p:nvGrpSpPr>
        <p:grpSpPr>
          <a:xfrm>
            <a:off x="3451375" y="1828800"/>
            <a:ext cx="2268900" cy="4275377"/>
            <a:chOff x="3451363" y="1763875"/>
            <a:chExt cx="2268900" cy="2811250"/>
          </a:xfrm>
        </p:grpSpPr>
        <p:sp>
          <p:nvSpPr>
            <p:cNvPr id="642" name="Google Shape;642;p41"/>
            <p:cNvSpPr/>
            <p:nvPr/>
          </p:nvSpPr>
          <p:spPr>
            <a:xfrm>
              <a:off x="3451363" y="1943825"/>
              <a:ext cx="2268900" cy="2631300"/>
            </a:xfrm>
            <a:prstGeom prst="rect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1"/>
            <p:cNvSpPr/>
            <p:nvPr/>
          </p:nvSpPr>
          <p:spPr>
            <a:xfrm>
              <a:off x="4278900" y="1763875"/>
              <a:ext cx="662400" cy="298500"/>
            </a:xfrm>
            <a:prstGeom prst="rect">
              <a:avLst/>
            </a:prstGeom>
            <a:solidFill>
              <a:srgbClr val="F9C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41"/>
          <p:cNvGrpSpPr/>
          <p:nvPr/>
        </p:nvGrpSpPr>
        <p:grpSpPr>
          <a:xfrm>
            <a:off x="6027425" y="2282763"/>
            <a:ext cx="2268900" cy="3867246"/>
            <a:chOff x="6027413" y="1819875"/>
            <a:chExt cx="2268900" cy="2792825"/>
          </a:xfrm>
        </p:grpSpPr>
        <p:sp>
          <p:nvSpPr>
            <p:cNvPr id="645" name="Google Shape;645;p41"/>
            <p:cNvSpPr/>
            <p:nvPr/>
          </p:nvSpPr>
          <p:spPr>
            <a:xfrm>
              <a:off x="6027413" y="1981400"/>
              <a:ext cx="2268900" cy="2631300"/>
            </a:xfrm>
            <a:prstGeom prst="rect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1"/>
            <p:cNvSpPr/>
            <p:nvPr/>
          </p:nvSpPr>
          <p:spPr>
            <a:xfrm>
              <a:off x="6830675" y="1819875"/>
              <a:ext cx="662400" cy="298500"/>
            </a:xfrm>
            <a:prstGeom prst="rect">
              <a:avLst/>
            </a:prstGeom>
            <a:solidFill>
              <a:srgbClr val="F9C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" name="Google Shape;647;p41"/>
          <p:cNvSpPr txBox="1">
            <a:spLocks noGrp="1"/>
          </p:cNvSpPr>
          <p:nvPr>
            <p:ph type="title" idx="4"/>
          </p:nvPr>
        </p:nvSpPr>
        <p:spPr>
          <a:xfrm>
            <a:off x="716724" y="387600"/>
            <a:ext cx="7738201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8" name="Google Shape;648;p41"/>
          <p:cNvSpPr/>
          <p:nvPr/>
        </p:nvSpPr>
        <p:spPr>
          <a:xfrm rot="1098459">
            <a:off x="6835504" y="1528879"/>
            <a:ext cx="482103" cy="1194969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41"/>
          <p:cNvSpPr/>
          <p:nvPr/>
        </p:nvSpPr>
        <p:spPr>
          <a:xfrm rot="-1673549">
            <a:off x="1635352" y="2225364"/>
            <a:ext cx="693600" cy="1205013"/>
          </a:xfrm>
          <a:custGeom>
            <a:avLst/>
            <a:gdLst/>
            <a:ahLst/>
            <a:cxnLst/>
            <a:rect l="l" t="t" r="r" b="b"/>
            <a:pathLst>
              <a:path w="37136" h="53861" extrusionOk="0">
                <a:moveTo>
                  <a:pt x="5402" y="12403"/>
                </a:moveTo>
                <a:cubicBezTo>
                  <a:pt x="5840" y="12403"/>
                  <a:pt x="6434" y="12658"/>
                  <a:pt x="7071" y="13102"/>
                </a:cubicBezTo>
                <a:cubicBezTo>
                  <a:pt x="8388" y="14141"/>
                  <a:pt x="9428" y="15389"/>
                  <a:pt x="10260" y="16845"/>
                </a:cubicBezTo>
                <a:cubicBezTo>
                  <a:pt x="11563" y="18902"/>
                  <a:pt x="11645" y="21299"/>
                  <a:pt x="11713" y="23633"/>
                </a:cubicBezTo>
                <a:lnTo>
                  <a:pt x="11713" y="23633"/>
                </a:lnTo>
                <a:cubicBezTo>
                  <a:pt x="11367" y="22803"/>
                  <a:pt x="10952" y="22042"/>
                  <a:pt x="10468" y="21281"/>
                </a:cubicBezTo>
                <a:cubicBezTo>
                  <a:pt x="10399" y="20865"/>
                  <a:pt x="10260" y="20449"/>
                  <a:pt x="10191" y="20033"/>
                </a:cubicBezTo>
                <a:cubicBezTo>
                  <a:pt x="9983" y="19202"/>
                  <a:pt x="9844" y="18370"/>
                  <a:pt x="9705" y="17607"/>
                </a:cubicBezTo>
                <a:cubicBezTo>
                  <a:pt x="9705" y="17573"/>
                  <a:pt x="9671" y="17555"/>
                  <a:pt x="9636" y="17555"/>
                </a:cubicBezTo>
                <a:cubicBezTo>
                  <a:pt x="9601" y="17555"/>
                  <a:pt x="9567" y="17573"/>
                  <a:pt x="9567" y="17607"/>
                </a:cubicBezTo>
                <a:cubicBezTo>
                  <a:pt x="9567" y="18508"/>
                  <a:pt x="9705" y="19479"/>
                  <a:pt x="9913" y="20449"/>
                </a:cubicBezTo>
                <a:cubicBezTo>
                  <a:pt x="9081" y="19202"/>
                  <a:pt x="8527" y="17815"/>
                  <a:pt x="8319" y="16360"/>
                </a:cubicBezTo>
                <a:cubicBezTo>
                  <a:pt x="8319" y="16301"/>
                  <a:pt x="8269" y="16280"/>
                  <a:pt x="8212" y="16280"/>
                </a:cubicBezTo>
                <a:cubicBezTo>
                  <a:pt x="8134" y="16280"/>
                  <a:pt x="8042" y="16320"/>
                  <a:pt x="8042" y="16360"/>
                </a:cubicBezTo>
                <a:cubicBezTo>
                  <a:pt x="8111" y="17885"/>
                  <a:pt x="8666" y="19410"/>
                  <a:pt x="9497" y="20657"/>
                </a:cubicBezTo>
                <a:cubicBezTo>
                  <a:pt x="10399" y="22113"/>
                  <a:pt x="11230" y="23707"/>
                  <a:pt x="11785" y="25440"/>
                </a:cubicBezTo>
                <a:cubicBezTo>
                  <a:pt x="10745" y="23985"/>
                  <a:pt x="9220" y="22876"/>
                  <a:pt x="8319" y="21351"/>
                </a:cubicBezTo>
                <a:cubicBezTo>
                  <a:pt x="6863" y="19202"/>
                  <a:pt x="5685" y="16845"/>
                  <a:pt x="4853" y="14349"/>
                </a:cubicBezTo>
                <a:cubicBezTo>
                  <a:pt x="4437" y="12977"/>
                  <a:pt x="4745" y="12403"/>
                  <a:pt x="5402" y="12403"/>
                </a:cubicBezTo>
                <a:close/>
                <a:moveTo>
                  <a:pt x="27814" y="29477"/>
                </a:moveTo>
                <a:cubicBezTo>
                  <a:pt x="28899" y="29477"/>
                  <a:pt x="30002" y="29693"/>
                  <a:pt x="31125" y="29946"/>
                </a:cubicBezTo>
                <a:cubicBezTo>
                  <a:pt x="32372" y="30293"/>
                  <a:pt x="35214" y="30362"/>
                  <a:pt x="33551" y="32095"/>
                </a:cubicBezTo>
                <a:cubicBezTo>
                  <a:pt x="32440" y="33294"/>
                  <a:pt x="30675" y="33611"/>
                  <a:pt x="28949" y="33611"/>
                </a:cubicBezTo>
                <a:cubicBezTo>
                  <a:pt x="27981" y="33611"/>
                  <a:pt x="27025" y="33512"/>
                  <a:pt x="26203" y="33412"/>
                </a:cubicBezTo>
                <a:cubicBezTo>
                  <a:pt x="24401" y="33343"/>
                  <a:pt x="22668" y="32857"/>
                  <a:pt x="21074" y="32164"/>
                </a:cubicBezTo>
                <a:lnTo>
                  <a:pt x="20866" y="32026"/>
                </a:lnTo>
                <a:cubicBezTo>
                  <a:pt x="21830" y="31924"/>
                  <a:pt x="22757" y="31860"/>
                  <a:pt x="23701" y="31860"/>
                </a:cubicBezTo>
                <a:cubicBezTo>
                  <a:pt x="24047" y="31860"/>
                  <a:pt x="24395" y="31868"/>
                  <a:pt x="24747" y="31887"/>
                </a:cubicBezTo>
                <a:cubicBezTo>
                  <a:pt x="27035" y="31748"/>
                  <a:pt x="29461" y="31887"/>
                  <a:pt x="31679" y="31124"/>
                </a:cubicBezTo>
                <a:cubicBezTo>
                  <a:pt x="31739" y="31124"/>
                  <a:pt x="31696" y="30972"/>
                  <a:pt x="31683" y="30972"/>
                </a:cubicBezTo>
                <a:lnTo>
                  <a:pt x="31683" y="30972"/>
                </a:lnTo>
                <a:cubicBezTo>
                  <a:pt x="31681" y="30972"/>
                  <a:pt x="31679" y="30976"/>
                  <a:pt x="31679" y="30986"/>
                </a:cubicBezTo>
                <a:cubicBezTo>
                  <a:pt x="29184" y="31402"/>
                  <a:pt x="26619" y="31679"/>
                  <a:pt x="24124" y="31679"/>
                </a:cubicBezTo>
                <a:cubicBezTo>
                  <a:pt x="24817" y="31402"/>
                  <a:pt x="25579" y="30986"/>
                  <a:pt x="26203" y="30570"/>
                </a:cubicBezTo>
                <a:cubicBezTo>
                  <a:pt x="26252" y="30521"/>
                  <a:pt x="26266" y="30472"/>
                  <a:pt x="26246" y="30472"/>
                </a:cubicBezTo>
                <a:cubicBezTo>
                  <a:pt x="26238" y="30472"/>
                  <a:pt x="26223" y="30480"/>
                  <a:pt x="26203" y="30501"/>
                </a:cubicBezTo>
                <a:cubicBezTo>
                  <a:pt x="25718" y="30709"/>
                  <a:pt x="25302" y="30847"/>
                  <a:pt x="24886" y="31055"/>
                </a:cubicBezTo>
                <a:cubicBezTo>
                  <a:pt x="24401" y="31263"/>
                  <a:pt x="23846" y="31402"/>
                  <a:pt x="23361" y="31679"/>
                </a:cubicBezTo>
                <a:lnTo>
                  <a:pt x="22529" y="31679"/>
                </a:lnTo>
                <a:cubicBezTo>
                  <a:pt x="22356" y="31644"/>
                  <a:pt x="22165" y="31627"/>
                  <a:pt x="21975" y="31627"/>
                </a:cubicBezTo>
                <a:cubicBezTo>
                  <a:pt x="21784" y="31627"/>
                  <a:pt x="21593" y="31644"/>
                  <a:pt x="21420" y="31679"/>
                </a:cubicBezTo>
                <a:cubicBezTo>
                  <a:pt x="22599" y="31263"/>
                  <a:pt x="23777" y="30778"/>
                  <a:pt x="24886" y="30154"/>
                </a:cubicBezTo>
                <a:cubicBezTo>
                  <a:pt x="25846" y="29657"/>
                  <a:pt x="26822" y="29477"/>
                  <a:pt x="27814" y="29477"/>
                </a:cubicBezTo>
                <a:close/>
                <a:moveTo>
                  <a:pt x="22668" y="0"/>
                </a:moveTo>
                <a:cubicBezTo>
                  <a:pt x="20588" y="1110"/>
                  <a:pt x="20172" y="4575"/>
                  <a:pt x="19826" y="6586"/>
                </a:cubicBezTo>
                <a:cubicBezTo>
                  <a:pt x="19549" y="8180"/>
                  <a:pt x="19410" y="9844"/>
                  <a:pt x="19341" y="11438"/>
                </a:cubicBezTo>
                <a:cubicBezTo>
                  <a:pt x="19202" y="13864"/>
                  <a:pt x="20172" y="16082"/>
                  <a:pt x="20311" y="18508"/>
                </a:cubicBezTo>
                <a:cubicBezTo>
                  <a:pt x="19618" y="21836"/>
                  <a:pt x="18925" y="25163"/>
                  <a:pt x="18093" y="28490"/>
                </a:cubicBezTo>
                <a:cubicBezTo>
                  <a:pt x="16914" y="32996"/>
                  <a:pt x="15043" y="37363"/>
                  <a:pt x="13379" y="41800"/>
                </a:cubicBezTo>
                <a:cubicBezTo>
                  <a:pt x="13310" y="40136"/>
                  <a:pt x="13241" y="38542"/>
                  <a:pt x="12963" y="36947"/>
                </a:cubicBezTo>
                <a:cubicBezTo>
                  <a:pt x="12825" y="35353"/>
                  <a:pt x="12686" y="33828"/>
                  <a:pt x="12686" y="32303"/>
                </a:cubicBezTo>
                <a:cubicBezTo>
                  <a:pt x="13102" y="27104"/>
                  <a:pt x="16221" y="22321"/>
                  <a:pt x="15667" y="17053"/>
                </a:cubicBezTo>
                <a:cubicBezTo>
                  <a:pt x="15667" y="16983"/>
                  <a:pt x="15615" y="16949"/>
                  <a:pt x="15563" y="16949"/>
                </a:cubicBezTo>
                <a:cubicBezTo>
                  <a:pt x="15511" y="16949"/>
                  <a:pt x="15459" y="16983"/>
                  <a:pt x="15459" y="17053"/>
                </a:cubicBezTo>
                <a:cubicBezTo>
                  <a:pt x="15389" y="20519"/>
                  <a:pt x="14072" y="23915"/>
                  <a:pt x="13241" y="27381"/>
                </a:cubicBezTo>
                <a:cubicBezTo>
                  <a:pt x="12894" y="22390"/>
                  <a:pt x="13449" y="17399"/>
                  <a:pt x="15667" y="12894"/>
                </a:cubicBezTo>
                <a:cubicBezTo>
                  <a:pt x="15702" y="12822"/>
                  <a:pt x="15739" y="12790"/>
                  <a:pt x="15777" y="12790"/>
                </a:cubicBezTo>
                <a:cubicBezTo>
                  <a:pt x="16161" y="12790"/>
                  <a:pt x="16606" y="16233"/>
                  <a:pt x="16636" y="16233"/>
                </a:cubicBezTo>
                <a:cubicBezTo>
                  <a:pt x="16637" y="16233"/>
                  <a:pt x="16637" y="16229"/>
                  <a:pt x="16637" y="16221"/>
                </a:cubicBezTo>
                <a:lnTo>
                  <a:pt x="16637" y="16221"/>
                </a:lnTo>
                <a:cubicBezTo>
                  <a:pt x="16707" y="17885"/>
                  <a:pt x="16568" y="19548"/>
                  <a:pt x="16291" y="21212"/>
                </a:cubicBezTo>
                <a:cubicBezTo>
                  <a:pt x="15805" y="23846"/>
                  <a:pt x="14627" y="26064"/>
                  <a:pt x="13657" y="28421"/>
                </a:cubicBezTo>
                <a:cubicBezTo>
                  <a:pt x="13657" y="28502"/>
                  <a:pt x="13704" y="28536"/>
                  <a:pt x="13757" y="28536"/>
                </a:cubicBezTo>
                <a:cubicBezTo>
                  <a:pt x="13795" y="28536"/>
                  <a:pt x="13836" y="28519"/>
                  <a:pt x="13864" y="28490"/>
                </a:cubicBezTo>
                <a:cubicBezTo>
                  <a:pt x="15805" y="25718"/>
                  <a:pt x="16707" y="22113"/>
                  <a:pt x="16984" y="18786"/>
                </a:cubicBezTo>
                <a:cubicBezTo>
                  <a:pt x="17122" y="17815"/>
                  <a:pt x="17261" y="12131"/>
                  <a:pt x="16013" y="11854"/>
                </a:cubicBezTo>
                <a:cubicBezTo>
                  <a:pt x="15993" y="11834"/>
                  <a:pt x="15967" y="11825"/>
                  <a:pt x="15940" y="11825"/>
                </a:cubicBezTo>
                <a:cubicBezTo>
                  <a:pt x="15875" y="11825"/>
                  <a:pt x="15805" y="11874"/>
                  <a:pt x="15805" y="11923"/>
                </a:cubicBezTo>
                <a:cubicBezTo>
                  <a:pt x="14419" y="14419"/>
                  <a:pt x="13449" y="17122"/>
                  <a:pt x="13033" y="19895"/>
                </a:cubicBezTo>
                <a:cubicBezTo>
                  <a:pt x="12825" y="21558"/>
                  <a:pt x="12755" y="23153"/>
                  <a:pt x="12894" y="24816"/>
                </a:cubicBezTo>
                <a:cubicBezTo>
                  <a:pt x="12894" y="25856"/>
                  <a:pt x="12894" y="26965"/>
                  <a:pt x="13033" y="28005"/>
                </a:cubicBezTo>
                <a:cubicBezTo>
                  <a:pt x="12894" y="28629"/>
                  <a:pt x="12755" y="29322"/>
                  <a:pt x="12617" y="29946"/>
                </a:cubicBezTo>
                <a:lnTo>
                  <a:pt x="12617" y="29184"/>
                </a:lnTo>
                <a:cubicBezTo>
                  <a:pt x="12686" y="27659"/>
                  <a:pt x="12478" y="26134"/>
                  <a:pt x="12062" y="24747"/>
                </a:cubicBezTo>
                <a:cubicBezTo>
                  <a:pt x="12062" y="21766"/>
                  <a:pt x="11854" y="18786"/>
                  <a:pt x="10260" y="16221"/>
                </a:cubicBezTo>
                <a:cubicBezTo>
                  <a:pt x="9012" y="14211"/>
                  <a:pt x="7002" y="12062"/>
                  <a:pt x="4576" y="11785"/>
                </a:cubicBezTo>
                <a:cubicBezTo>
                  <a:pt x="4506" y="11785"/>
                  <a:pt x="4437" y="11854"/>
                  <a:pt x="4368" y="11923"/>
                </a:cubicBezTo>
                <a:cubicBezTo>
                  <a:pt x="3952" y="14419"/>
                  <a:pt x="5200" y="16637"/>
                  <a:pt x="6447" y="18786"/>
                </a:cubicBezTo>
                <a:cubicBezTo>
                  <a:pt x="7141" y="20033"/>
                  <a:pt x="7834" y="21420"/>
                  <a:pt x="8666" y="22668"/>
                </a:cubicBezTo>
                <a:cubicBezTo>
                  <a:pt x="9636" y="23985"/>
                  <a:pt x="11092" y="24886"/>
                  <a:pt x="11993" y="26203"/>
                </a:cubicBezTo>
                <a:cubicBezTo>
                  <a:pt x="12132" y="26896"/>
                  <a:pt x="12201" y="27659"/>
                  <a:pt x="12270" y="28352"/>
                </a:cubicBezTo>
                <a:cubicBezTo>
                  <a:pt x="12339" y="30639"/>
                  <a:pt x="12201" y="32857"/>
                  <a:pt x="12409" y="35214"/>
                </a:cubicBezTo>
                <a:cubicBezTo>
                  <a:pt x="12478" y="35699"/>
                  <a:pt x="12547" y="36254"/>
                  <a:pt x="12617" y="36809"/>
                </a:cubicBezTo>
                <a:cubicBezTo>
                  <a:pt x="11716" y="34868"/>
                  <a:pt x="10329" y="33135"/>
                  <a:pt x="8666" y="31818"/>
                </a:cubicBezTo>
                <a:cubicBezTo>
                  <a:pt x="7279" y="30639"/>
                  <a:pt x="5893" y="29461"/>
                  <a:pt x="4576" y="28144"/>
                </a:cubicBezTo>
                <a:cubicBezTo>
                  <a:pt x="3605" y="27104"/>
                  <a:pt x="2981" y="25926"/>
                  <a:pt x="1734" y="25163"/>
                </a:cubicBezTo>
                <a:cubicBezTo>
                  <a:pt x="1715" y="25154"/>
                  <a:pt x="1696" y="25149"/>
                  <a:pt x="1678" y="25149"/>
                </a:cubicBezTo>
                <a:cubicBezTo>
                  <a:pt x="1562" y="25149"/>
                  <a:pt x="1475" y="25321"/>
                  <a:pt x="1595" y="25440"/>
                </a:cubicBezTo>
                <a:cubicBezTo>
                  <a:pt x="3813" y="26757"/>
                  <a:pt x="5061" y="29322"/>
                  <a:pt x="7141" y="30916"/>
                </a:cubicBezTo>
                <a:cubicBezTo>
                  <a:pt x="6170" y="30570"/>
                  <a:pt x="5338" y="30015"/>
                  <a:pt x="4576" y="29391"/>
                </a:cubicBezTo>
                <a:cubicBezTo>
                  <a:pt x="4556" y="29371"/>
                  <a:pt x="4535" y="29363"/>
                  <a:pt x="4518" y="29363"/>
                </a:cubicBezTo>
                <a:cubicBezTo>
                  <a:pt x="4478" y="29363"/>
                  <a:pt x="4457" y="29412"/>
                  <a:pt x="4506" y="29461"/>
                </a:cubicBezTo>
                <a:cubicBezTo>
                  <a:pt x="5338" y="30362"/>
                  <a:pt x="6447" y="31055"/>
                  <a:pt x="7695" y="31402"/>
                </a:cubicBezTo>
                <a:cubicBezTo>
                  <a:pt x="8804" y="32234"/>
                  <a:pt x="9844" y="33273"/>
                  <a:pt x="10745" y="34313"/>
                </a:cubicBezTo>
                <a:cubicBezTo>
                  <a:pt x="8666" y="33204"/>
                  <a:pt x="6794" y="32372"/>
                  <a:pt x="4922" y="30709"/>
                </a:cubicBezTo>
                <a:cubicBezTo>
                  <a:pt x="3051" y="28906"/>
                  <a:pt x="1595" y="26757"/>
                  <a:pt x="625" y="24331"/>
                </a:cubicBezTo>
                <a:cubicBezTo>
                  <a:pt x="491" y="24014"/>
                  <a:pt x="643" y="23894"/>
                  <a:pt x="949" y="23894"/>
                </a:cubicBezTo>
                <a:cubicBezTo>
                  <a:pt x="1918" y="23894"/>
                  <a:pt x="4437" y="25094"/>
                  <a:pt x="4437" y="25094"/>
                </a:cubicBezTo>
                <a:cubicBezTo>
                  <a:pt x="5546" y="25718"/>
                  <a:pt x="6517" y="26619"/>
                  <a:pt x="7349" y="27589"/>
                </a:cubicBezTo>
                <a:cubicBezTo>
                  <a:pt x="9151" y="29530"/>
                  <a:pt x="9983" y="31956"/>
                  <a:pt x="11092" y="34244"/>
                </a:cubicBezTo>
                <a:cubicBezTo>
                  <a:pt x="11118" y="34297"/>
                  <a:pt x="11165" y="34319"/>
                  <a:pt x="11209" y="34319"/>
                </a:cubicBezTo>
                <a:cubicBezTo>
                  <a:pt x="11279" y="34319"/>
                  <a:pt x="11343" y="34260"/>
                  <a:pt x="11300" y="34174"/>
                </a:cubicBezTo>
                <a:cubicBezTo>
                  <a:pt x="10191" y="29045"/>
                  <a:pt x="5685" y="23707"/>
                  <a:pt x="209" y="23499"/>
                </a:cubicBezTo>
                <a:cubicBezTo>
                  <a:pt x="139" y="23499"/>
                  <a:pt x="1" y="23638"/>
                  <a:pt x="70" y="23777"/>
                </a:cubicBezTo>
                <a:cubicBezTo>
                  <a:pt x="971" y="26203"/>
                  <a:pt x="2427" y="28421"/>
                  <a:pt x="4229" y="30362"/>
                </a:cubicBezTo>
                <a:cubicBezTo>
                  <a:pt x="6170" y="32511"/>
                  <a:pt x="8458" y="33551"/>
                  <a:pt x="11092" y="34729"/>
                </a:cubicBezTo>
                <a:cubicBezTo>
                  <a:pt x="11716" y="35561"/>
                  <a:pt x="12270" y="36531"/>
                  <a:pt x="12755" y="37571"/>
                </a:cubicBezTo>
                <a:cubicBezTo>
                  <a:pt x="12963" y="39304"/>
                  <a:pt x="13033" y="41176"/>
                  <a:pt x="12894" y="42978"/>
                </a:cubicBezTo>
                <a:cubicBezTo>
                  <a:pt x="11508" y="46375"/>
                  <a:pt x="10537" y="49979"/>
                  <a:pt x="10052" y="53653"/>
                </a:cubicBezTo>
                <a:cubicBezTo>
                  <a:pt x="10052" y="53792"/>
                  <a:pt x="10156" y="53861"/>
                  <a:pt x="10260" y="53861"/>
                </a:cubicBezTo>
                <a:cubicBezTo>
                  <a:pt x="10364" y="53861"/>
                  <a:pt x="10468" y="53792"/>
                  <a:pt x="10468" y="53653"/>
                </a:cubicBezTo>
                <a:cubicBezTo>
                  <a:pt x="10814" y="51158"/>
                  <a:pt x="11438" y="48731"/>
                  <a:pt x="12201" y="46305"/>
                </a:cubicBezTo>
                <a:cubicBezTo>
                  <a:pt x="13102" y="45057"/>
                  <a:pt x="14211" y="44087"/>
                  <a:pt x="15597" y="43394"/>
                </a:cubicBezTo>
                <a:lnTo>
                  <a:pt x="15667" y="43394"/>
                </a:lnTo>
                <a:cubicBezTo>
                  <a:pt x="16013" y="43171"/>
                  <a:pt x="16439" y="43090"/>
                  <a:pt x="16891" y="43090"/>
                </a:cubicBezTo>
                <a:cubicBezTo>
                  <a:pt x="17704" y="43090"/>
                  <a:pt x="18603" y="43354"/>
                  <a:pt x="19271" y="43532"/>
                </a:cubicBezTo>
                <a:cubicBezTo>
                  <a:pt x="20242" y="43810"/>
                  <a:pt x="20935" y="44226"/>
                  <a:pt x="21767" y="44503"/>
                </a:cubicBezTo>
                <a:cubicBezTo>
                  <a:pt x="21780" y="44516"/>
                  <a:pt x="21793" y="44522"/>
                  <a:pt x="21805" y="44522"/>
                </a:cubicBezTo>
                <a:cubicBezTo>
                  <a:pt x="21857" y="44522"/>
                  <a:pt x="21892" y="44420"/>
                  <a:pt x="21836" y="44364"/>
                </a:cubicBezTo>
                <a:cubicBezTo>
                  <a:pt x="21212" y="43532"/>
                  <a:pt x="19410" y="43255"/>
                  <a:pt x="18509" y="43047"/>
                </a:cubicBezTo>
                <a:cubicBezTo>
                  <a:pt x="18001" y="42946"/>
                  <a:pt x="17531" y="42881"/>
                  <a:pt x="17044" y="42881"/>
                </a:cubicBezTo>
                <a:cubicBezTo>
                  <a:pt x="16865" y="42881"/>
                  <a:pt x="16684" y="42890"/>
                  <a:pt x="16499" y="42909"/>
                </a:cubicBezTo>
                <a:lnTo>
                  <a:pt x="16637" y="42770"/>
                </a:lnTo>
                <a:lnTo>
                  <a:pt x="16845" y="42631"/>
                </a:lnTo>
                <a:cubicBezTo>
                  <a:pt x="17444" y="42425"/>
                  <a:pt x="18159" y="42311"/>
                  <a:pt x="18886" y="42311"/>
                </a:cubicBezTo>
                <a:cubicBezTo>
                  <a:pt x="20598" y="42311"/>
                  <a:pt x="22368" y="42945"/>
                  <a:pt x="22807" y="44503"/>
                </a:cubicBezTo>
                <a:cubicBezTo>
                  <a:pt x="22989" y="45050"/>
                  <a:pt x="23171" y="45650"/>
                  <a:pt x="22467" y="45650"/>
                </a:cubicBezTo>
                <a:cubicBezTo>
                  <a:pt x="22367" y="45650"/>
                  <a:pt x="22250" y="45638"/>
                  <a:pt x="22113" y="45612"/>
                </a:cubicBezTo>
                <a:cubicBezTo>
                  <a:pt x="21351" y="45473"/>
                  <a:pt x="20658" y="45127"/>
                  <a:pt x="19964" y="44711"/>
                </a:cubicBezTo>
                <a:cubicBezTo>
                  <a:pt x="18925" y="44087"/>
                  <a:pt x="17885" y="43602"/>
                  <a:pt x="16707" y="43186"/>
                </a:cubicBezTo>
                <a:cubicBezTo>
                  <a:pt x="16637" y="43186"/>
                  <a:pt x="16568" y="43394"/>
                  <a:pt x="16637" y="43463"/>
                </a:cubicBezTo>
                <a:cubicBezTo>
                  <a:pt x="18786" y="44295"/>
                  <a:pt x="20727" y="45889"/>
                  <a:pt x="23014" y="46097"/>
                </a:cubicBezTo>
                <a:cubicBezTo>
                  <a:pt x="23153" y="46097"/>
                  <a:pt x="23222" y="46028"/>
                  <a:pt x="23222" y="45959"/>
                </a:cubicBezTo>
                <a:cubicBezTo>
                  <a:pt x="23222" y="44503"/>
                  <a:pt x="22945" y="43117"/>
                  <a:pt x="21489" y="42562"/>
                </a:cubicBezTo>
                <a:cubicBezTo>
                  <a:pt x="20665" y="42222"/>
                  <a:pt x="19772" y="42053"/>
                  <a:pt x="18882" y="42053"/>
                </a:cubicBezTo>
                <a:cubicBezTo>
                  <a:pt x="18501" y="42053"/>
                  <a:pt x="18121" y="42084"/>
                  <a:pt x="17746" y="42146"/>
                </a:cubicBezTo>
                <a:cubicBezTo>
                  <a:pt x="19549" y="41106"/>
                  <a:pt x="21351" y="40136"/>
                  <a:pt x="23153" y="39096"/>
                </a:cubicBezTo>
                <a:cubicBezTo>
                  <a:pt x="23209" y="39096"/>
                  <a:pt x="23175" y="39007"/>
                  <a:pt x="23160" y="39007"/>
                </a:cubicBezTo>
                <a:lnTo>
                  <a:pt x="23160" y="39007"/>
                </a:lnTo>
                <a:cubicBezTo>
                  <a:pt x="23156" y="39007"/>
                  <a:pt x="23153" y="39013"/>
                  <a:pt x="23153" y="39027"/>
                </a:cubicBezTo>
                <a:cubicBezTo>
                  <a:pt x="21282" y="39651"/>
                  <a:pt x="19549" y="40552"/>
                  <a:pt x="17954" y="41592"/>
                </a:cubicBezTo>
                <a:cubicBezTo>
                  <a:pt x="19202" y="39235"/>
                  <a:pt x="22460" y="37987"/>
                  <a:pt x="24955" y="37779"/>
                </a:cubicBezTo>
                <a:cubicBezTo>
                  <a:pt x="25148" y="37760"/>
                  <a:pt x="25345" y="37741"/>
                  <a:pt x="25520" y="37741"/>
                </a:cubicBezTo>
                <a:cubicBezTo>
                  <a:pt x="25976" y="37741"/>
                  <a:pt x="26276" y="37871"/>
                  <a:pt x="25926" y="38472"/>
                </a:cubicBezTo>
                <a:cubicBezTo>
                  <a:pt x="25441" y="39235"/>
                  <a:pt x="24886" y="39859"/>
                  <a:pt x="24124" y="40344"/>
                </a:cubicBezTo>
                <a:cubicBezTo>
                  <a:pt x="23465" y="40794"/>
                  <a:pt x="22737" y="40812"/>
                  <a:pt x="22009" y="40812"/>
                </a:cubicBezTo>
                <a:cubicBezTo>
                  <a:pt x="21949" y="40812"/>
                  <a:pt x="21888" y="40812"/>
                  <a:pt x="21827" y="40812"/>
                </a:cubicBezTo>
                <a:cubicBezTo>
                  <a:pt x="21161" y="40812"/>
                  <a:pt x="20499" y="40826"/>
                  <a:pt x="19895" y="41176"/>
                </a:cubicBezTo>
                <a:cubicBezTo>
                  <a:pt x="19757" y="41245"/>
                  <a:pt x="19826" y="41384"/>
                  <a:pt x="19964" y="41384"/>
                </a:cubicBezTo>
                <a:cubicBezTo>
                  <a:pt x="21420" y="41037"/>
                  <a:pt x="22945" y="41453"/>
                  <a:pt x="24262" y="40690"/>
                </a:cubicBezTo>
                <a:cubicBezTo>
                  <a:pt x="25371" y="39997"/>
                  <a:pt x="26203" y="39027"/>
                  <a:pt x="26550" y="37848"/>
                </a:cubicBezTo>
                <a:cubicBezTo>
                  <a:pt x="26619" y="37710"/>
                  <a:pt x="26550" y="37640"/>
                  <a:pt x="26480" y="37571"/>
                </a:cubicBezTo>
                <a:cubicBezTo>
                  <a:pt x="26118" y="37502"/>
                  <a:pt x="25724" y="37468"/>
                  <a:pt x="25311" y="37468"/>
                </a:cubicBezTo>
                <a:cubicBezTo>
                  <a:pt x="22404" y="37468"/>
                  <a:pt x="18518" y="39129"/>
                  <a:pt x="17608" y="41800"/>
                </a:cubicBezTo>
                <a:lnTo>
                  <a:pt x="15251" y="43325"/>
                </a:lnTo>
                <a:cubicBezTo>
                  <a:pt x="14211" y="43948"/>
                  <a:pt x="13310" y="44642"/>
                  <a:pt x="12478" y="45473"/>
                </a:cubicBezTo>
                <a:cubicBezTo>
                  <a:pt x="13657" y="42007"/>
                  <a:pt x="15112" y="38611"/>
                  <a:pt x="16360" y="35214"/>
                </a:cubicBezTo>
                <a:cubicBezTo>
                  <a:pt x="17053" y="34244"/>
                  <a:pt x="18093" y="33828"/>
                  <a:pt x="18855" y="32927"/>
                </a:cubicBezTo>
                <a:cubicBezTo>
                  <a:pt x="19202" y="32649"/>
                  <a:pt x="19618" y="32372"/>
                  <a:pt x="20034" y="32234"/>
                </a:cubicBezTo>
                <a:cubicBezTo>
                  <a:pt x="21489" y="32442"/>
                  <a:pt x="22945" y="33481"/>
                  <a:pt x="24470" y="33689"/>
                </a:cubicBezTo>
                <a:cubicBezTo>
                  <a:pt x="26064" y="33897"/>
                  <a:pt x="27589" y="33967"/>
                  <a:pt x="29184" y="33967"/>
                </a:cubicBezTo>
                <a:cubicBezTo>
                  <a:pt x="31541" y="33897"/>
                  <a:pt x="33759" y="32996"/>
                  <a:pt x="34868" y="30847"/>
                </a:cubicBezTo>
                <a:cubicBezTo>
                  <a:pt x="34937" y="30709"/>
                  <a:pt x="34937" y="30570"/>
                  <a:pt x="34799" y="30570"/>
                </a:cubicBezTo>
                <a:cubicBezTo>
                  <a:pt x="32759" y="30075"/>
                  <a:pt x="30388" y="29140"/>
                  <a:pt x="28178" y="29140"/>
                </a:cubicBezTo>
                <a:cubicBezTo>
                  <a:pt x="27910" y="29140"/>
                  <a:pt x="27644" y="29154"/>
                  <a:pt x="27382" y="29184"/>
                </a:cubicBezTo>
                <a:cubicBezTo>
                  <a:pt x="24886" y="29461"/>
                  <a:pt x="22876" y="31263"/>
                  <a:pt x="20380" y="31748"/>
                </a:cubicBezTo>
                <a:cubicBezTo>
                  <a:pt x="20311" y="31748"/>
                  <a:pt x="20311" y="31818"/>
                  <a:pt x="20380" y="31887"/>
                </a:cubicBezTo>
                <a:lnTo>
                  <a:pt x="20242" y="31887"/>
                </a:lnTo>
                <a:lnTo>
                  <a:pt x="19826" y="31956"/>
                </a:lnTo>
                <a:cubicBezTo>
                  <a:pt x="19757" y="31956"/>
                  <a:pt x="19687" y="31956"/>
                  <a:pt x="19687" y="32026"/>
                </a:cubicBezTo>
                <a:cubicBezTo>
                  <a:pt x="19618" y="32095"/>
                  <a:pt x="19479" y="32164"/>
                  <a:pt x="19341" y="32234"/>
                </a:cubicBezTo>
                <a:cubicBezTo>
                  <a:pt x="20519" y="30639"/>
                  <a:pt x="21351" y="28976"/>
                  <a:pt x="22807" y="27659"/>
                </a:cubicBezTo>
                <a:cubicBezTo>
                  <a:pt x="24470" y="26341"/>
                  <a:pt x="26203" y="25094"/>
                  <a:pt x="28005" y="23985"/>
                </a:cubicBezTo>
                <a:cubicBezTo>
                  <a:pt x="29392" y="23084"/>
                  <a:pt x="30016" y="21697"/>
                  <a:pt x="31679" y="21143"/>
                </a:cubicBezTo>
                <a:lnTo>
                  <a:pt x="31679" y="21073"/>
                </a:lnTo>
                <a:cubicBezTo>
                  <a:pt x="30570" y="21073"/>
                  <a:pt x="29946" y="21905"/>
                  <a:pt x="29184" y="22598"/>
                </a:cubicBezTo>
                <a:cubicBezTo>
                  <a:pt x="27797" y="23777"/>
                  <a:pt x="26342" y="24816"/>
                  <a:pt x="24817" y="25787"/>
                </a:cubicBezTo>
                <a:cubicBezTo>
                  <a:pt x="25233" y="25371"/>
                  <a:pt x="25718" y="24886"/>
                  <a:pt x="26064" y="24401"/>
                </a:cubicBezTo>
                <a:cubicBezTo>
                  <a:pt x="26619" y="23846"/>
                  <a:pt x="27104" y="23222"/>
                  <a:pt x="27589" y="22598"/>
                </a:cubicBezTo>
                <a:cubicBezTo>
                  <a:pt x="27589" y="22598"/>
                  <a:pt x="27589" y="22529"/>
                  <a:pt x="27520" y="22529"/>
                </a:cubicBezTo>
                <a:cubicBezTo>
                  <a:pt x="26896" y="23014"/>
                  <a:pt x="26342" y="23569"/>
                  <a:pt x="25857" y="24193"/>
                </a:cubicBezTo>
                <a:cubicBezTo>
                  <a:pt x="25163" y="24886"/>
                  <a:pt x="24609" y="25648"/>
                  <a:pt x="24054" y="26411"/>
                </a:cubicBezTo>
                <a:cubicBezTo>
                  <a:pt x="23014" y="27173"/>
                  <a:pt x="22044" y="28074"/>
                  <a:pt x="21212" y="29045"/>
                </a:cubicBezTo>
                <a:cubicBezTo>
                  <a:pt x="22391" y="25648"/>
                  <a:pt x="25510" y="22737"/>
                  <a:pt x="28491" y="21004"/>
                </a:cubicBezTo>
                <a:cubicBezTo>
                  <a:pt x="29530" y="20519"/>
                  <a:pt x="30570" y="20033"/>
                  <a:pt x="31610" y="19618"/>
                </a:cubicBezTo>
                <a:cubicBezTo>
                  <a:pt x="31956" y="19445"/>
                  <a:pt x="34462" y="18360"/>
                  <a:pt x="35214" y="18360"/>
                </a:cubicBezTo>
                <a:cubicBezTo>
                  <a:pt x="35365" y="18360"/>
                  <a:pt x="35446" y="18404"/>
                  <a:pt x="35422" y="18508"/>
                </a:cubicBezTo>
                <a:cubicBezTo>
                  <a:pt x="34729" y="21628"/>
                  <a:pt x="31402" y="24678"/>
                  <a:pt x="28768" y="26341"/>
                </a:cubicBezTo>
                <a:cubicBezTo>
                  <a:pt x="26758" y="27659"/>
                  <a:pt x="24193" y="26757"/>
                  <a:pt x="22391" y="28352"/>
                </a:cubicBezTo>
                <a:cubicBezTo>
                  <a:pt x="22271" y="28411"/>
                  <a:pt x="22357" y="28574"/>
                  <a:pt x="22472" y="28574"/>
                </a:cubicBezTo>
                <a:cubicBezTo>
                  <a:pt x="22491" y="28574"/>
                  <a:pt x="22510" y="28569"/>
                  <a:pt x="22529" y="28560"/>
                </a:cubicBezTo>
                <a:cubicBezTo>
                  <a:pt x="24054" y="27728"/>
                  <a:pt x="25857" y="27936"/>
                  <a:pt x="27451" y="27451"/>
                </a:cubicBezTo>
                <a:cubicBezTo>
                  <a:pt x="28768" y="26965"/>
                  <a:pt x="30016" y="26203"/>
                  <a:pt x="31055" y="25232"/>
                </a:cubicBezTo>
                <a:cubicBezTo>
                  <a:pt x="33204" y="23430"/>
                  <a:pt x="35422" y="20796"/>
                  <a:pt x="36046" y="18023"/>
                </a:cubicBezTo>
                <a:cubicBezTo>
                  <a:pt x="36046" y="17885"/>
                  <a:pt x="35977" y="17815"/>
                  <a:pt x="35838" y="17815"/>
                </a:cubicBezTo>
                <a:cubicBezTo>
                  <a:pt x="34660" y="17885"/>
                  <a:pt x="33620" y="18231"/>
                  <a:pt x="32580" y="18786"/>
                </a:cubicBezTo>
                <a:cubicBezTo>
                  <a:pt x="30986" y="19548"/>
                  <a:pt x="29253" y="20172"/>
                  <a:pt x="27659" y="21143"/>
                </a:cubicBezTo>
                <a:cubicBezTo>
                  <a:pt x="24817" y="22806"/>
                  <a:pt x="21489" y="26064"/>
                  <a:pt x="20935" y="29391"/>
                </a:cubicBezTo>
                <a:cubicBezTo>
                  <a:pt x="20935" y="29461"/>
                  <a:pt x="20935" y="29461"/>
                  <a:pt x="20935" y="29461"/>
                </a:cubicBezTo>
                <a:cubicBezTo>
                  <a:pt x="20519" y="30015"/>
                  <a:pt x="20172" y="30501"/>
                  <a:pt x="19826" y="31124"/>
                </a:cubicBezTo>
                <a:cubicBezTo>
                  <a:pt x="18994" y="32372"/>
                  <a:pt x="17677" y="33065"/>
                  <a:pt x="16776" y="34105"/>
                </a:cubicBezTo>
                <a:cubicBezTo>
                  <a:pt x="17400" y="32303"/>
                  <a:pt x="18024" y="30501"/>
                  <a:pt x="18509" y="28629"/>
                </a:cubicBezTo>
                <a:cubicBezTo>
                  <a:pt x="18509" y="28560"/>
                  <a:pt x="18509" y="28560"/>
                  <a:pt x="18509" y="28560"/>
                </a:cubicBezTo>
                <a:cubicBezTo>
                  <a:pt x="18578" y="28560"/>
                  <a:pt x="18717" y="28490"/>
                  <a:pt x="18786" y="28421"/>
                </a:cubicBezTo>
                <a:cubicBezTo>
                  <a:pt x="19549" y="26341"/>
                  <a:pt x="21004" y="24470"/>
                  <a:pt x="22113" y="22529"/>
                </a:cubicBezTo>
                <a:cubicBezTo>
                  <a:pt x="23153" y="20519"/>
                  <a:pt x="24470" y="18578"/>
                  <a:pt x="25995" y="16914"/>
                </a:cubicBezTo>
                <a:cubicBezTo>
                  <a:pt x="27104" y="15666"/>
                  <a:pt x="28352" y="14627"/>
                  <a:pt x="29530" y="13518"/>
                </a:cubicBezTo>
                <a:cubicBezTo>
                  <a:pt x="30778" y="12686"/>
                  <a:pt x="31957" y="11715"/>
                  <a:pt x="32996" y="10606"/>
                </a:cubicBezTo>
                <a:cubicBezTo>
                  <a:pt x="33045" y="10557"/>
                  <a:pt x="33025" y="10508"/>
                  <a:pt x="32984" y="10508"/>
                </a:cubicBezTo>
                <a:cubicBezTo>
                  <a:pt x="32968" y="10508"/>
                  <a:pt x="32947" y="10517"/>
                  <a:pt x="32927" y="10537"/>
                </a:cubicBezTo>
                <a:cubicBezTo>
                  <a:pt x="32095" y="11230"/>
                  <a:pt x="31333" y="11923"/>
                  <a:pt x="30501" y="12547"/>
                </a:cubicBezTo>
                <a:cubicBezTo>
                  <a:pt x="32026" y="10953"/>
                  <a:pt x="33343" y="9220"/>
                  <a:pt x="34729" y="7556"/>
                </a:cubicBezTo>
                <a:cubicBezTo>
                  <a:pt x="34842" y="7443"/>
                  <a:pt x="34725" y="7330"/>
                  <a:pt x="34602" y="7330"/>
                </a:cubicBezTo>
                <a:cubicBezTo>
                  <a:pt x="34575" y="7330"/>
                  <a:pt x="34547" y="7335"/>
                  <a:pt x="34521" y="7348"/>
                </a:cubicBezTo>
                <a:cubicBezTo>
                  <a:pt x="32788" y="9289"/>
                  <a:pt x="31194" y="11369"/>
                  <a:pt x="29392" y="13240"/>
                </a:cubicBezTo>
                <a:cubicBezTo>
                  <a:pt x="27867" y="14835"/>
                  <a:pt x="26134" y="16221"/>
                  <a:pt x="24678" y="17885"/>
                </a:cubicBezTo>
                <a:cubicBezTo>
                  <a:pt x="24470" y="18162"/>
                  <a:pt x="24262" y="18439"/>
                  <a:pt x="24054" y="18716"/>
                </a:cubicBezTo>
                <a:cubicBezTo>
                  <a:pt x="25094" y="15944"/>
                  <a:pt x="26619" y="13448"/>
                  <a:pt x="28629" y="11299"/>
                </a:cubicBezTo>
                <a:cubicBezTo>
                  <a:pt x="30432" y="9358"/>
                  <a:pt x="33204" y="6863"/>
                  <a:pt x="35769" y="5962"/>
                </a:cubicBezTo>
                <a:cubicBezTo>
                  <a:pt x="35923" y="5906"/>
                  <a:pt x="36046" y="5881"/>
                  <a:pt x="36143" y="5881"/>
                </a:cubicBezTo>
                <a:cubicBezTo>
                  <a:pt x="37136" y="5881"/>
                  <a:pt x="35329" y="8557"/>
                  <a:pt x="35076" y="8873"/>
                </a:cubicBezTo>
                <a:cubicBezTo>
                  <a:pt x="34383" y="9913"/>
                  <a:pt x="33482" y="10883"/>
                  <a:pt x="32719" y="11854"/>
                </a:cubicBezTo>
                <a:cubicBezTo>
                  <a:pt x="30778" y="14141"/>
                  <a:pt x="28005" y="15181"/>
                  <a:pt x="25857" y="17191"/>
                </a:cubicBezTo>
                <a:cubicBezTo>
                  <a:pt x="25737" y="17311"/>
                  <a:pt x="25824" y="17482"/>
                  <a:pt x="25984" y="17482"/>
                </a:cubicBezTo>
                <a:cubicBezTo>
                  <a:pt x="26009" y="17482"/>
                  <a:pt x="26036" y="17478"/>
                  <a:pt x="26064" y="17469"/>
                </a:cubicBezTo>
                <a:cubicBezTo>
                  <a:pt x="30362" y="14557"/>
                  <a:pt x="35700" y="11161"/>
                  <a:pt x="37086" y="5754"/>
                </a:cubicBezTo>
                <a:cubicBezTo>
                  <a:pt x="37086" y="5685"/>
                  <a:pt x="37017" y="5546"/>
                  <a:pt x="36878" y="5546"/>
                </a:cubicBezTo>
                <a:cubicBezTo>
                  <a:pt x="36760" y="5533"/>
                  <a:pt x="36642" y="5527"/>
                  <a:pt x="36523" y="5527"/>
                </a:cubicBezTo>
                <a:cubicBezTo>
                  <a:pt x="34055" y="5527"/>
                  <a:pt x="31389" y="8184"/>
                  <a:pt x="29669" y="9705"/>
                </a:cubicBezTo>
                <a:cubicBezTo>
                  <a:pt x="26758" y="12339"/>
                  <a:pt x="24539" y="15736"/>
                  <a:pt x="23430" y="19479"/>
                </a:cubicBezTo>
                <a:lnTo>
                  <a:pt x="23430" y="19548"/>
                </a:lnTo>
                <a:cubicBezTo>
                  <a:pt x="22668" y="20727"/>
                  <a:pt x="22044" y="21974"/>
                  <a:pt x="21351" y="23153"/>
                </a:cubicBezTo>
                <a:cubicBezTo>
                  <a:pt x="20588" y="24609"/>
                  <a:pt x="19549" y="25926"/>
                  <a:pt x="18786" y="27381"/>
                </a:cubicBezTo>
                <a:cubicBezTo>
                  <a:pt x="19410" y="24609"/>
                  <a:pt x="19964" y="21905"/>
                  <a:pt x="20519" y="19132"/>
                </a:cubicBezTo>
                <a:cubicBezTo>
                  <a:pt x="20519" y="19132"/>
                  <a:pt x="20588" y="19132"/>
                  <a:pt x="20588" y="19063"/>
                </a:cubicBezTo>
                <a:lnTo>
                  <a:pt x="20588" y="18786"/>
                </a:lnTo>
                <a:lnTo>
                  <a:pt x="21212" y="15874"/>
                </a:lnTo>
                <a:cubicBezTo>
                  <a:pt x="21420" y="14765"/>
                  <a:pt x="21628" y="13587"/>
                  <a:pt x="21697" y="12478"/>
                </a:cubicBezTo>
                <a:cubicBezTo>
                  <a:pt x="22391" y="10814"/>
                  <a:pt x="22876" y="9150"/>
                  <a:pt x="23361" y="7487"/>
                </a:cubicBezTo>
                <a:cubicBezTo>
                  <a:pt x="23361" y="7418"/>
                  <a:pt x="23326" y="7383"/>
                  <a:pt x="23292" y="7383"/>
                </a:cubicBezTo>
                <a:cubicBezTo>
                  <a:pt x="23257" y="7383"/>
                  <a:pt x="23222" y="7418"/>
                  <a:pt x="23222" y="7487"/>
                </a:cubicBezTo>
                <a:cubicBezTo>
                  <a:pt x="22807" y="8735"/>
                  <a:pt x="22252" y="9982"/>
                  <a:pt x="21836" y="11230"/>
                </a:cubicBezTo>
                <a:cubicBezTo>
                  <a:pt x="21975" y="8527"/>
                  <a:pt x="22321" y="5892"/>
                  <a:pt x="22876" y="3258"/>
                </a:cubicBezTo>
                <a:cubicBezTo>
                  <a:pt x="22876" y="3209"/>
                  <a:pt x="22841" y="3160"/>
                  <a:pt x="22796" y="3160"/>
                </a:cubicBezTo>
                <a:cubicBezTo>
                  <a:pt x="22778" y="3160"/>
                  <a:pt x="22758" y="3169"/>
                  <a:pt x="22737" y="3189"/>
                </a:cubicBezTo>
                <a:cubicBezTo>
                  <a:pt x="21905" y="6100"/>
                  <a:pt x="21905" y="9150"/>
                  <a:pt x="21559" y="12200"/>
                </a:cubicBezTo>
                <a:cubicBezTo>
                  <a:pt x="21489" y="12478"/>
                  <a:pt x="21420" y="12755"/>
                  <a:pt x="21351" y="13032"/>
                </a:cubicBezTo>
                <a:cubicBezTo>
                  <a:pt x="21351" y="13102"/>
                  <a:pt x="21351" y="13171"/>
                  <a:pt x="21420" y="13171"/>
                </a:cubicBezTo>
                <a:cubicBezTo>
                  <a:pt x="21351" y="13725"/>
                  <a:pt x="21282" y="14280"/>
                  <a:pt x="21143" y="14904"/>
                </a:cubicBezTo>
                <a:cubicBezTo>
                  <a:pt x="20935" y="15736"/>
                  <a:pt x="20727" y="16637"/>
                  <a:pt x="20519" y="17469"/>
                </a:cubicBezTo>
                <a:cubicBezTo>
                  <a:pt x="20450" y="16637"/>
                  <a:pt x="20242" y="15736"/>
                  <a:pt x="20034" y="14904"/>
                </a:cubicBezTo>
                <a:cubicBezTo>
                  <a:pt x="19618" y="12963"/>
                  <a:pt x="19618" y="11022"/>
                  <a:pt x="19895" y="9081"/>
                </a:cubicBezTo>
                <a:cubicBezTo>
                  <a:pt x="20242" y="6516"/>
                  <a:pt x="20450" y="2842"/>
                  <a:pt x="22321" y="763"/>
                </a:cubicBezTo>
                <a:cubicBezTo>
                  <a:pt x="22391" y="681"/>
                  <a:pt x="22464" y="644"/>
                  <a:pt x="22539" y="644"/>
                </a:cubicBezTo>
                <a:cubicBezTo>
                  <a:pt x="23354" y="644"/>
                  <a:pt x="24401" y="5101"/>
                  <a:pt x="24401" y="5546"/>
                </a:cubicBezTo>
                <a:cubicBezTo>
                  <a:pt x="24401" y="7210"/>
                  <a:pt x="24124" y="8873"/>
                  <a:pt x="23569" y="10537"/>
                </a:cubicBezTo>
                <a:cubicBezTo>
                  <a:pt x="22807" y="13379"/>
                  <a:pt x="21212" y="16082"/>
                  <a:pt x="20588" y="19063"/>
                </a:cubicBezTo>
                <a:cubicBezTo>
                  <a:pt x="20588" y="19149"/>
                  <a:pt x="20668" y="19208"/>
                  <a:pt x="20745" y="19208"/>
                </a:cubicBezTo>
                <a:cubicBezTo>
                  <a:pt x="20792" y="19208"/>
                  <a:pt x="20839" y="19185"/>
                  <a:pt x="20866" y="19132"/>
                </a:cubicBezTo>
                <a:cubicBezTo>
                  <a:pt x="23361" y="13518"/>
                  <a:pt x="27035" y="5754"/>
                  <a:pt x="22876" y="70"/>
                </a:cubicBezTo>
                <a:cubicBezTo>
                  <a:pt x="22807" y="0"/>
                  <a:pt x="22737" y="0"/>
                  <a:pt x="226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50" name="Google Shape;650;p41"/>
          <p:cNvSpPr/>
          <p:nvPr/>
        </p:nvSpPr>
        <p:spPr>
          <a:xfrm>
            <a:off x="4290173" y="1483403"/>
            <a:ext cx="563680" cy="1144756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1"/>
          <p:cNvSpPr txBox="1">
            <a:spLocks noGrp="1"/>
          </p:cNvSpPr>
          <p:nvPr>
            <p:ph type="title"/>
          </p:nvPr>
        </p:nvSpPr>
        <p:spPr>
          <a:xfrm>
            <a:off x="3324462" y="4668156"/>
            <a:ext cx="25713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52" name="Google Shape;652;p41"/>
          <p:cNvSpPr txBox="1">
            <a:spLocks noGrp="1"/>
          </p:cNvSpPr>
          <p:nvPr>
            <p:ph type="subTitle" idx="1"/>
          </p:nvPr>
        </p:nvSpPr>
        <p:spPr>
          <a:xfrm>
            <a:off x="3379510" y="2383091"/>
            <a:ext cx="2461203" cy="1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&gt;&lt; “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Chẽn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đòng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đòng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Phất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sp>
        <p:nvSpPr>
          <p:cNvPr id="653" name="Google Shape;653;p41"/>
          <p:cNvSpPr txBox="1">
            <a:spLocks noGrp="1"/>
          </p:cNvSpPr>
          <p:nvPr>
            <p:ph type="title" idx="2"/>
          </p:nvPr>
        </p:nvSpPr>
        <p:spPr>
          <a:xfrm>
            <a:off x="5876225" y="4328218"/>
            <a:ext cx="2571300" cy="17759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54" name="Google Shape;654;p41"/>
          <p:cNvSpPr txBox="1">
            <a:spLocks noGrp="1"/>
          </p:cNvSpPr>
          <p:nvPr>
            <p:ph type="subTitle" idx="3"/>
          </p:nvPr>
        </p:nvSpPr>
        <p:spPr>
          <a:xfrm>
            <a:off x="5890892" y="2516045"/>
            <a:ext cx="2567308" cy="1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&gt;&lt; 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55" name="Google Shape;655;p41"/>
          <p:cNvSpPr txBox="1">
            <a:spLocks noGrp="1"/>
          </p:cNvSpPr>
          <p:nvPr>
            <p:ph type="title" idx="5"/>
          </p:nvPr>
        </p:nvSpPr>
        <p:spPr>
          <a:xfrm>
            <a:off x="810710" y="4770618"/>
            <a:ext cx="25713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-&gt;  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" name="Google Shape;656;p41"/>
          <p:cNvSpPr txBox="1">
            <a:spLocks noGrp="1"/>
          </p:cNvSpPr>
          <p:nvPr>
            <p:ph type="subTitle" idx="6"/>
          </p:nvPr>
        </p:nvSpPr>
        <p:spPr>
          <a:xfrm>
            <a:off x="453396" y="3276600"/>
            <a:ext cx="2678000" cy="788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2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sang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52400" y="9906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8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" grpId="0"/>
      <p:bldP spid="651" grpId="0"/>
      <p:bldP spid="652" grpId="0" build="p"/>
      <p:bldP spid="653" grpId="0"/>
      <p:bldP spid="654" grpId="0" build="p"/>
      <p:bldP spid="655" grpId="0"/>
      <p:bldP spid="656" grpId="0" build="p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661</Words>
  <PresentationFormat>On-screen Show (4:3)</PresentationFormat>
  <Paragraphs>61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Hai hình ảnh – cánh đồng và cô gái đã hợp thành bức tranh đồng quê đầy tươi sáng, sinh động.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2021-06-26T07:29:47Z</dcterms:created>
  <dcterms:modified xsi:type="dcterms:W3CDTF">2021-06-30T12:29:05Z</dcterms:modified>
</cp:coreProperties>
</file>