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4" r:id="rId6"/>
    <p:sldId id="262" r:id="rId7"/>
    <p:sldId id="273" r:id="rId8"/>
    <p:sldId id="274" r:id="rId9"/>
    <p:sldId id="275" r:id="rId10"/>
    <p:sldId id="276" r:id="rId11"/>
    <p:sldId id="277" r:id="rId12"/>
    <p:sldId id="268" r:id="rId13"/>
    <p:sldId id="265" r:id="rId14"/>
    <p:sldId id="266" r:id="rId15"/>
    <p:sldId id="267" r:id="rId16"/>
    <p:sldId id="289" r:id="rId17"/>
    <p:sldId id="278" r:id="rId18"/>
    <p:sldId id="279" r:id="rId19"/>
    <p:sldId id="280" r:id="rId20"/>
    <p:sldId id="281" r:id="rId21"/>
    <p:sldId id="290" r:id="rId22"/>
    <p:sldId id="291" r:id="rId23"/>
    <p:sldId id="292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FB9"/>
    <a:srgbClr val="CB9C12"/>
    <a:srgbClr val="FFF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622" autoAdjust="0"/>
  </p:normalViewPr>
  <p:slideViewPr>
    <p:cSldViewPr>
      <p:cViewPr varScale="1">
        <p:scale>
          <a:sx n="47" d="100"/>
          <a:sy n="47" d="100"/>
        </p:scale>
        <p:origin x="72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9.svg"/><Relationship Id="rId7" Type="http://schemas.openxmlformats.org/officeDocument/2006/relationships/image" Target="../media/image4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1.svg"/><Relationship Id="rId4" Type="http://schemas.openxmlformats.org/officeDocument/2006/relationships/image" Target="../media/image15.png"/><Relationship Id="rId9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6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7.svg"/><Relationship Id="rId7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9.svg"/><Relationship Id="rId4" Type="http://schemas.openxmlformats.org/officeDocument/2006/relationships/image" Target="../media/image41.png"/><Relationship Id="rId9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2.sv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5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4718" y="1178711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668236" y="8657439"/>
            <a:ext cx="2951527" cy="162065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4722645-5F01-5422-70DD-04B9FAAE0B6C}"/>
              </a:ext>
            </a:extLst>
          </p:cNvPr>
          <p:cNvSpPr txBox="1"/>
          <p:nvPr/>
        </p:nvSpPr>
        <p:spPr>
          <a:xfrm>
            <a:off x="7259397" y="565805"/>
            <a:ext cx="4371363" cy="10972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75128F1-87BC-30D5-12E7-D705F46CCE6B}"/>
              </a:ext>
            </a:extLst>
          </p:cNvPr>
          <p:cNvSpPr txBox="1"/>
          <p:nvPr/>
        </p:nvSpPr>
        <p:spPr>
          <a:xfrm>
            <a:off x="4876798" y="3998023"/>
            <a:ext cx="8534401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?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96F73762-EB51-C8FA-659A-D5ED61C15E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3338" y="4991100"/>
            <a:ext cx="4438650" cy="5094577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F024F860-52FE-70BD-E673-E7B26DCCC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424988" y="190500"/>
            <a:ext cx="2394065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D38621DF-3201-CB43-F1EE-2E7552934176}"/>
              </a:ext>
            </a:extLst>
          </p:cNvPr>
          <p:cNvSpPr/>
          <p:nvPr/>
        </p:nvSpPr>
        <p:spPr>
          <a:xfrm>
            <a:off x="14139367" y="3278991"/>
            <a:ext cx="3292555" cy="52273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MỐI QUAN HỆ GIỮA CÂY TRỒNG VÀ CÁC YẾU TỐ CHÍNH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3121AA32-465C-B8FB-E539-E03D7D58BFFF}"/>
              </a:ext>
            </a:extLst>
          </p:cNvPr>
          <p:cNvSpPr/>
          <p:nvPr/>
        </p:nvSpPr>
        <p:spPr>
          <a:xfrm>
            <a:off x="9144000" y="1581167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28FA0416-1DE7-370B-E130-CF257D6A53CB}"/>
              </a:ext>
            </a:extLst>
          </p:cNvPr>
          <p:cNvSpPr/>
          <p:nvPr/>
        </p:nvSpPr>
        <p:spPr>
          <a:xfrm>
            <a:off x="9338026" y="6404641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Đường kết nối: Mũi tên Gấp khúc 16">
            <a:extLst>
              <a:ext uri="{FF2B5EF4-FFF2-40B4-BE49-F238E27FC236}">
                <a16:creationId xmlns:a16="http://schemas.microsoft.com/office/drawing/2014/main" id="{0841ACEC-82D8-CBEB-C4BF-0F2EB7B47C72}"/>
              </a:ext>
            </a:extLst>
          </p:cNvPr>
          <p:cNvCxnSpPr>
            <a:cxnSpLocks/>
            <a:stCxn id="16" idx="2"/>
            <a:endCxn id="24" idx="3"/>
          </p:cNvCxnSpPr>
          <p:nvPr/>
        </p:nvCxnSpPr>
        <p:spPr>
          <a:xfrm rot="10800000">
            <a:off x="7759230" y="7913427"/>
            <a:ext cx="1578796" cy="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: Mũi tên Gấp khúc 19">
            <a:extLst>
              <a:ext uri="{FF2B5EF4-FFF2-40B4-BE49-F238E27FC236}">
                <a16:creationId xmlns:a16="http://schemas.microsoft.com/office/drawing/2014/main" id="{0821DFBC-BA48-F8E1-04C2-1097928CD4C5}"/>
              </a:ext>
            </a:extLst>
          </p:cNvPr>
          <p:cNvCxnSpPr>
            <a:cxnSpLocks/>
            <a:stCxn id="15" idx="2"/>
            <a:endCxn id="34" idx="3"/>
          </p:cNvCxnSpPr>
          <p:nvPr/>
        </p:nvCxnSpPr>
        <p:spPr>
          <a:xfrm rot="10800000">
            <a:off x="8164590" y="1731209"/>
            <a:ext cx="979410" cy="1358744"/>
          </a:xfrm>
          <a:prstGeom prst="bentConnector3">
            <a:avLst>
              <a:gd name="adj1" fmla="val 5444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kết nối: Mũi tên Gấp khúc 20">
            <a:extLst>
              <a:ext uri="{FF2B5EF4-FFF2-40B4-BE49-F238E27FC236}">
                <a16:creationId xmlns:a16="http://schemas.microsoft.com/office/drawing/2014/main" id="{F3141796-5FD8-FC94-D61E-8554C0CCE8FA}"/>
              </a:ext>
            </a:extLst>
          </p:cNvPr>
          <p:cNvCxnSpPr>
            <a:cxnSpLocks/>
            <a:stCxn id="15" idx="2"/>
            <a:endCxn id="36" idx="3"/>
          </p:cNvCxnSpPr>
          <p:nvPr/>
        </p:nvCxnSpPr>
        <p:spPr>
          <a:xfrm rot="10800000" flipV="1">
            <a:off x="8092014" y="3089952"/>
            <a:ext cx="1051987" cy="85060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Đường kết nối: Mũi tên Gấp khúc 22">
            <a:extLst>
              <a:ext uri="{FF2B5EF4-FFF2-40B4-BE49-F238E27FC236}">
                <a16:creationId xmlns:a16="http://schemas.microsoft.com/office/drawing/2014/main" id="{BAE3880A-46F2-445C-F372-9AB3C78B8772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rot="10800000">
            <a:off x="12436555" y="3089953"/>
            <a:ext cx="1702812" cy="280272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10CB29D3-2B81-D343-525E-F0DF80A12CFE}"/>
              </a:ext>
            </a:extLst>
          </p:cNvPr>
          <p:cNvSpPr/>
          <p:nvPr/>
        </p:nvSpPr>
        <p:spPr>
          <a:xfrm>
            <a:off x="538036" y="7406968"/>
            <a:ext cx="7221194" cy="101291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CFAA8DF9-5B50-5EE5-DE34-638175DE6ED5}"/>
              </a:ext>
            </a:extLst>
          </p:cNvPr>
          <p:cNvSpPr/>
          <p:nvPr/>
        </p:nvSpPr>
        <p:spPr>
          <a:xfrm>
            <a:off x="870819" y="1172529"/>
            <a:ext cx="7293771" cy="111736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B65077BE-E3A1-D573-F6F8-08856D34FAF9}"/>
              </a:ext>
            </a:extLst>
          </p:cNvPr>
          <p:cNvSpPr/>
          <p:nvPr/>
        </p:nvSpPr>
        <p:spPr>
          <a:xfrm>
            <a:off x="870819" y="3393979"/>
            <a:ext cx="7221194" cy="1093154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Đường kết nối: Mũi tên Gấp khúc 37">
            <a:extLst>
              <a:ext uri="{FF2B5EF4-FFF2-40B4-BE49-F238E27FC236}">
                <a16:creationId xmlns:a16="http://schemas.microsoft.com/office/drawing/2014/main" id="{E81AE8C0-B5BB-E8C7-50A5-C4DEFF110D71}"/>
              </a:ext>
            </a:extLst>
          </p:cNvPr>
          <p:cNvCxnSpPr>
            <a:cxnSpLocks/>
            <a:stCxn id="14" idx="1"/>
            <a:endCxn id="16" idx="6"/>
          </p:cNvCxnSpPr>
          <p:nvPr/>
        </p:nvCxnSpPr>
        <p:spPr>
          <a:xfrm rot="10800000" flipV="1">
            <a:off x="12630581" y="5892677"/>
            <a:ext cx="1508786" cy="2020750"/>
          </a:xfrm>
          <a:prstGeom prst="bentConnector3">
            <a:avLst>
              <a:gd name="adj1" fmla="val 56629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FBC177C7-22FB-C8BB-0500-8E3939445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28344" y="0"/>
            <a:ext cx="1950991" cy="18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9DC478AD-6405-1E0F-CA5B-45078828B2EA}"/>
              </a:ext>
            </a:extLst>
          </p:cNvPr>
          <p:cNvSpPr/>
          <p:nvPr/>
        </p:nvSpPr>
        <p:spPr>
          <a:xfrm>
            <a:off x="508484" y="3330000"/>
            <a:ext cx="3292555" cy="465574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 QUAN HỆ GIỮA CÂY TRỒNG VÀ CÁC YẾU TỐ CHÍNH</a:t>
            </a: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4184C03E-CA6A-E7D4-0AE5-2BC07A20B1D3}"/>
              </a:ext>
            </a:extLst>
          </p:cNvPr>
          <p:cNvSpPr/>
          <p:nvPr/>
        </p:nvSpPr>
        <p:spPr>
          <a:xfrm>
            <a:off x="5245342" y="494462"/>
            <a:ext cx="3060459" cy="2723386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7F81211D-ECE2-BAB8-B786-10E820230307}"/>
              </a:ext>
            </a:extLst>
          </p:cNvPr>
          <p:cNvSpPr/>
          <p:nvPr/>
        </p:nvSpPr>
        <p:spPr>
          <a:xfrm>
            <a:off x="5105400" y="3830559"/>
            <a:ext cx="3060459" cy="2723386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Đường kết nối: Mũi tên Gấp khúc 17">
            <a:extLst>
              <a:ext uri="{FF2B5EF4-FFF2-40B4-BE49-F238E27FC236}">
                <a16:creationId xmlns:a16="http://schemas.microsoft.com/office/drawing/2014/main" id="{604A9B89-5090-0E4F-D414-0724E9951757}"/>
              </a:ext>
            </a:extLst>
          </p:cNvPr>
          <p:cNvCxnSpPr>
            <a:cxnSpLocks/>
            <a:stCxn id="15" idx="3"/>
            <a:endCxn id="16" idx="2"/>
          </p:cNvCxnSpPr>
          <p:nvPr/>
        </p:nvCxnSpPr>
        <p:spPr>
          <a:xfrm flipV="1">
            <a:off x="3801039" y="1856155"/>
            <a:ext cx="1444303" cy="3801716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ABD03E12-4566-1D35-05CD-2D0EF256663D}"/>
              </a:ext>
            </a:extLst>
          </p:cNvPr>
          <p:cNvCxnSpPr>
            <a:cxnSpLocks/>
            <a:stCxn id="15" idx="3"/>
            <a:endCxn id="17" idx="2"/>
          </p:cNvCxnSpPr>
          <p:nvPr/>
        </p:nvCxnSpPr>
        <p:spPr>
          <a:xfrm flipV="1">
            <a:off x="3801039" y="5192252"/>
            <a:ext cx="1304361" cy="465619"/>
          </a:xfrm>
          <a:prstGeom prst="bentConnector3">
            <a:avLst>
              <a:gd name="adj1" fmla="val 5667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142BA43C-D0B0-FBB8-BBBF-A7727164F1B6}"/>
              </a:ext>
            </a:extLst>
          </p:cNvPr>
          <p:cNvSpPr/>
          <p:nvPr/>
        </p:nvSpPr>
        <p:spPr>
          <a:xfrm>
            <a:off x="9982200" y="462928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BD6861DE-53BF-D0CB-B00D-F7734E5009CA}"/>
              </a:ext>
            </a:extLst>
          </p:cNvPr>
          <p:cNvSpPr/>
          <p:nvPr/>
        </p:nvSpPr>
        <p:spPr>
          <a:xfrm>
            <a:off x="9982200" y="2065137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khủng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BD63EF9A-16F7-6FE0-0976-1BB6DE1E5371}"/>
              </a:ext>
            </a:extLst>
          </p:cNvPr>
          <p:cNvSpPr/>
          <p:nvPr/>
        </p:nvSpPr>
        <p:spPr>
          <a:xfrm>
            <a:off x="9974943" y="4002897"/>
            <a:ext cx="8010524" cy="1085416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087098BA-9ADA-2E0F-3B0A-B6081AF155C5}"/>
              </a:ext>
            </a:extLst>
          </p:cNvPr>
          <p:cNvSpPr/>
          <p:nvPr/>
        </p:nvSpPr>
        <p:spPr>
          <a:xfrm>
            <a:off x="9982200" y="7225325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3B8AF7A8-CE85-90AB-3C81-F907423EE705}"/>
              </a:ext>
            </a:extLst>
          </p:cNvPr>
          <p:cNvSpPr/>
          <p:nvPr/>
        </p:nvSpPr>
        <p:spPr>
          <a:xfrm>
            <a:off x="9982200" y="5741395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AF20819D-944D-69E0-EA66-1EAC2013159B}"/>
              </a:ext>
            </a:extLst>
          </p:cNvPr>
          <p:cNvSpPr/>
          <p:nvPr/>
        </p:nvSpPr>
        <p:spPr>
          <a:xfrm>
            <a:off x="9982200" y="8780885"/>
            <a:ext cx="8010524" cy="1152711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Triệu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thiếu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Đường kết nối: Mũi tên Gấp khúc 38">
            <a:extLst>
              <a:ext uri="{FF2B5EF4-FFF2-40B4-BE49-F238E27FC236}">
                <a16:creationId xmlns:a16="http://schemas.microsoft.com/office/drawing/2014/main" id="{81E245B6-C88A-72C4-364D-81AE752B69E5}"/>
              </a:ext>
            </a:extLst>
          </p:cNvPr>
          <p:cNvCxnSpPr>
            <a:cxnSpLocks/>
            <a:stCxn id="16" idx="6"/>
            <a:endCxn id="32" idx="1"/>
          </p:cNvCxnSpPr>
          <p:nvPr/>
        </p:nvCxnSpPr>
        <p:spPr>
          <a:xfrm flipV="1">
            <a:off x="8305801" y="1039283"/>
            <a:ext cx="1676399" cy="81687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Đường kết nối: Mũi tên Gấp khúc 41">
            <a:extLst>
              <a:ext uri="{FF2B5EF4-FFF2-40B4-BE49-F238E27FC236}">
                <a16:creationId xmlns:a16="http://schemas.microsoft.com/office/drawing/2014/main" id="{9A38FA63-50DC-4E6F-10CD-9F5C4B6C95DE}"/>
              </a:ext>
            </a:extLst>
          </p:cNvPr>
          <p:cNvCxnSpPr>
            <a:cxnSpLocks/>
            <a:stCxn id="16" idx="6"/>
            <a:endCxn id="33" idx="1"/>
          </p:cNvCxnSpPr>
          <p:nvPr/>
        </p:nvCxnSpPr>
        <p:spPr>
          <a:xfrm>
            <a:off x="8305801" y="1856155"/>
            <a:ext cx="1676399" cy="785337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Đường kết nối: Mũi tên Gấp khúc 44">
            <a:extLst>
              <a:ext uri="{FF2B5EF4-FFF2-40B4-BE49-F238E27FC236}">
                <a16:creationId xmlns:a16="http://schemas.microsoft.com/office/drawing/2014/main" id="{03CDB83E-13B7-8EE2-D3B4-431609D6B0BB}"/>
              </a:ext>
            </a:extLst>
          </p:cNvPr>
          <p:cNvCxnSpPr>
            <a:cxnSpLocks/>
            <a:stCxn id="17" idx="6"/>
            <a:endCxn id="34" idx="1"/>
          </p:cNvCxnSpPr>
          <p:nvPr/>
        </p:nvCxnSpPr>
        <p:spPr>
          <a:xfrm flipV="1">
            <a:off x="8165859" y="4545605"/>
            <a:ext cx="1809084" cy="646647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Đường kết nối: Mũi tên Gấp khúc 47">
            <a:extLst>
              <a:ext uri="{FF2B5EF4-FFF2-40B4-BE49-F238E27FC236}">
                <a16:creationId xmlns:a16="http://schemas.microsoft.com/office/drawing/2014/main" id="{1C82FF3F-EB6F-4430-A978-37DEF4305E61}"/>
              </a:ext>
            </a:extLst>
          </p:cNvPr>
          <p:cNvCxnSpPr>
            <a:cxnSpLocks/>
            <a:stCxn id="20" idx="6"/>
            <a:endCxn id="35" idx="1"/>
          </p:cNvCxnSpPr>
          <p:nvPr/>
        </p:nvCxnSpPr>
        <p:spPr>
          <a:xfrm flipV="1">
            <a:off x="8025918" y="7801680"/>
            <a:ext cx="1956282" cy="726669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Đường kết nối: Mũi tên Gấp khúc 50">
            <a:extLst>
              <a:ext uri="{FF2B5EF4-FFF2-40B4-BE49-F238E27FC236}">
                <a16:creationId xmlns:a16="http://schemas.microsoft.com/office/drawing/2014/main" id="{4C90EADE-3D09-1B64-A292-7C9E92B99477}"/>
              </a:ext>
            </a:extLst>
          </p:cNvPr>
          <p:cNvCxnSpPr>
            <a:cxnSpLocks/>
            <a:stCxn id="20" idx="6"/>
            <a:endCxn id="36" idx="1"/>
          </p:cNvCxnSpPr>
          <p:nvPr/>
        </p:nvCxnSpPr>
        <p:spPr>
          <a:xfrm flipV="1">
            <a:off x="8025918" y="6317750"/>
            <a:ext cx="1956282" cy="2210599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Đường kết nối: Mũi tên Gấp khúc 53">
            <a:extLst>
              <a:ext uri="{FF2B5EF4-FFF2-40B4-BE49-F238E27FC236}">
                <a16:creationId xmlns:a16="http://schemas.microsoft.com/office/drawing/2014/main" id="{B9554FBB-B0E8-D778-78B2-1430B868EFB4}"/>
              </a:ext>
            </a:extLst>
          </p:cNvPr>
          <p:cNvCxnSpPr>
            <a:cxnSpLocks/>
            <a:stCxn id="20" idx="6"/>
            <a:endCxn id="37" idx="1"/>
          </p:cNvCxnSpPr>
          <p:nvPr/>
        </p:nvCxnSpPr>
        <p:spPr>
          <a:xfrm>
            <a:off x="8025918" y="8528349"/>
            <a:ext cx="1956282" cy="82889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361C6D95-2150-97D2-82A1-D4E510A1A530}"/>
              </a:ext>
            </a:extLst>
          </p:cNvPr>
          <p:cNvSpPr/>
          <p:nvPr/>
        </p:nvSpPr>
        <p:spPr>
          <a:xfrm>
            <a:off x="5105400" y="7166656"/>
            <a:ext cx="2920518" cy="2723386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Đường kết nối: Mũi tên Gấp khúc 46">
            <a:extLst>
              <a:ext uri="{FF2B5EF4-FFF2-40B4-BE49-F238E27FC236}">
                <a16:creationId xmlns:a16="http://schemas.microsoft.com/office/drawing/2014/main" id="{E739A454-7525-975D-265E-2BC1C687F093}"/>
              </a:ext>
            </a:extLst>
          </p:cNvPr>
          <p:cNvCxnSpPr>
            <a:cxnSpLocks/>
            <a:stCxn id="15" idx="3"/>
            <a:endCxn id="20" idx="2"/>
          </p:cNvCxnSpPr>
          <p:nvPr/>
        </p:nvCxnSpPr>
        <p:spPr>
          <a:xfrm>
            <a:off x="3801039" y="5657871"/>
            <a:ext cx="1304361" cy="2870478"/>
          </a:xfrm>
          <a:prstGeom prst="bentConnector3">
            <a:avLst>
              <a:gd name="adj1" fmla="val 5667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25668" y="1019408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73900">
            <a:off x="8045435" y="360385"/>
            <a:ext cx="2882929" cy="1336631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077C38B-8422-82EC-86ED-C58C68B3EA49}"/>
              </a:ext>
            </a:extLst>
          </p:cNvPr>
          <p:cNvSpPr txBox="1"/>
          <p:nvPr/>
        </p:nvSpPr>
        <p:spPr>
          <a:xfrm>
            <a:off x="5153409" y="4339973"/>
            <a:ext cx="8514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- VẬN DỤNG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0F5143-4942-D7C2-8F68-FAFB57E61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95732" y="7098247"/>
            <a:ext cx="2630835" cy="2621268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846947E-834C-7CAA-91A9-72221AFDA3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67200" y="6354156"/>
            <a:ext cx="4124161" cy="278193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39136909-F083-3214-85D6-3C73004EF3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61445" y="1134215"/>
            <a:ext cx="2865397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25400" y="324842"/>
            <a:ext cx="7581767" cy="6408341"/>
            <a:chOff x="0" y="0"/>
            <a:chExt cx="10109023" cy="8544454"/>
          </a:xfrm>
        </p:grpSpPr>
        <p:grpSp>
          <p:nvGrpSpPr>
            <p:cNvPr id="10" name="Group 10"/>
            <p:cNvGrpSpPr/>
            <p:nvPr/>
          </p:nvGrpSpPr>
          <p:grpSpPr>
            <a:xfrm rot="4891142">
              <a:off x="1833781" y="143693"/>
              <a:ext cx="7012786" cy="8597462"/>
              <a:chOff x="0" y="0"/>
              <a:chExt cx="4501979" cy="551928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4438479" cy="5455789"/>
              </a:xfrm>
              <a:custGeom>
                <a:avLst/>
                <a:gdLst/>
                <a:ahLst/>
                <a:cxnLst/>
                <a:rect l="l" t="t" r="r" b="b"/>
                <a:pathLst>
                  <a:path w="4438479" h="5455789">
                    <a:moveTo>
                      <a:pt x="4345769" y="5455789"/>
                    </a:moveTo>
                    <a:lnTo>
                      <a:pt x="92710" y="5455789"/>
                    </a:lnTo>
                    <a:cubicBezTo>
                      <a:pt x="41910" y="5455789"/>
                      <a:pt x="0" y="5413879"/>
                      <a:pt x="0" y="536307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4344500" y="0"/>
                    </a:lnTo>
                    <a:cubicBezTo>
                      <a:pt x="4395300" y="0"/>
                      <a:pt x="4437209" y="41910"/>
                      <a:pt x="4437209" y="92710"/>
                    </a:cubicBezTo>
                    <a:lnTo>
                      <a:pt x="4437209" y="5361809"/>
                    </a:lnTo>
                    <a:cubicBezTo>
                      <a:pt x="4438479" y="5413879"/>
                      <a:pt x="4396570" y="5455789"/>
                      <a:pt x="4345770" y="5455789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4501979" cy="5519289"/>
              </a:xfrm>
              <a:custGeom>
                <a:avLst/>
                <a:gdLst/>
                <a:ahLst/>
                <a:cxnLst/>
                <a:rect l="l" t="t" r="r" b="b"/>
                <a:pathLst>
                  <a:path w="4501979" h="5519289">
                    <a:moveTo>
                      <a:pt x="4377519" y="59690"/>
                    </a:moveTo>
                    <a:cubicBezTo>
                      <a:pt x="4413079" y="59690"/>
                      <a:pt x="4442289" y="88900"/>
                      <a:pt x="4442289" y="124460"/>
                    </a:cubicBezTo>
                    <a:lnTo>
                      <a:pt x="4442289" y="5394829"/>
                    </a:lnTo>
                    <a:cubicBezTo>
                      <a:pt x="4442289" y="5430389"/>
                      <a:pt x="4413079" y="5459599"/>
                      <a:pt x="4377519" y="5459599"/>
                    </a:cubicBezTo>
                    <a:lnTo>
                      <a:pt x="124460" y="5459599"/>
                    </a:lnTo>
                    <a:cubicBezTo>
                      <a:pt x="88900" y="5459599"/>
                      <a:pt x="59690" y="5430389"/>
                      <a:pt x="59690" y="539482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377520" y="59690"/>
                    </a:lnTo>
                    <a:moveTo>
                      <a:pt x="437752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94829"/>
                    </a:lnTo>
                    <a:cubicBezTo>
                      <a:pt x="0" y="5463409"/>
                      <a:pt x="55880" y="5519289"/>
                      <a:pt x="124460" y="5519289"/>
                    </a:cubicBezTo>
                    <a:lnTo>
                      <a:pt x="4377520" y="5519289"/>
                    </a:lnTo>
                    <a:cubicBezTo>
                      <a:pt x="4446100" y="5519289"/>
                      <a:pt x="4501979" y="5463409"/>
                      <a:pt x="4501979" y="5394829"/>
                    </a:cubicBezTo>
                    <a:lnTo>
                      <a:pt x="4501979" y="124460"/>
                    </a:lnTo>
                    <a:cubicBezTo>
                      <a:pt x="4501979" y="55880"/>
                      <a:pt x="4446100" y="0"/>
                      <a:pt x="437752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4891142">
              <a:off x="1415157" y="-359168"/>
              <a:ext cx="6770125" cy="8697080"/>
              <a:chOff x="0" y="0"/>
              <a:chExt cx="4346199" cy="558324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4282699" cy="5519741"/>
              </a:xfrm>
              <a:custGeom>
                <a:avLst/>
                <a:gdLst/>
                <a:ahLst/>
                <a:cxnLst/>
                <a:rect l="l" t="t" r="r" b="b"/>
                <a:pathLst>
                  <a:path w="4282699" h="5519741">
                    <a:moveTo>
                      <a:pt x="4189989" y="5519741"/>
                    </a:moveTo>
                    <a:lnTo>
                      <a:pt x="92710" y="5519741"/>
                    </a:lnTo>
                    <a:cubicBezTo>
                      <a:pt x="41910" y="5519741"/>
                      <a:pt x="0" y="5477831"/>
                      <a:pt x="0" y="54270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4188719" y="0"/>
                    </a:lnTo>
                    <a:cubicBezTo>
                      <a:pt x="4239519" y="0"/>
                      <a:pt x="4281429" y="41910"/>
                      <a:pt x="4281429" y="92710"/>
                    </a:cubicBezTo>
                    <a:lnTo>
                      <a:pt x="4281429" y="5425761"/>
                    </a:lnTo>
                    <a:cubicBezTo>
                      <a:pt x="4282699" y="5477831"/>
                      <a:pt x="4240789" y="5519741"/>
                      <a:pt x="4189989" y="55197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4346199" cy="5583241"/>
              </a:xfrm>
              <a:custGeom>
                <a:avLst/>
                <a:gdLst/>
                <a:ahLst/>
                <a:cxnLst/>
                <a:rect l="l" t="t" r="r" b="b"/>
                <a:pathLst>
                  <a:path w="4346199" h="5583241">
                    <a:moveTo>
                      <a:pt x="4221739" y="59690"/>
                    </a:moveTo>
                    <a:cubicBezTo>
                      <a:pt x="4257299" y="59690"/>
                      <a:pt x="4286509" y="88900"/>
                      <a:pt x="4286509" y="124460"/>
                    </a:cubicBezTo>
                    <a:lnTo>
                      <a:pt x="4286509" y="5458781"/>
                    </a:lnTo>
                    <a:cubicBezTo>
                      <a:pt x="4286509" y="5494341"/>
                      <a:pt x="4257299" y="5523551"/>
                      <a:pt x="4221739" y="5523551"/>
                    </a:cubicBezTo>
                    <a:lnTo>
                      <a:pt x="124460" y="5523551"/>
                    </a:lnTo>
                    <a:cubicBezTo>
                      <a:pt x="88900" y="5523551"/>
                      <a:pt x="59690" y="5494341"/>
                      <a:pt x="59690" y="54587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221739" y="59690"/>
                    </a:lnTo>
                    <a:moveTo>
                      <a:pt x="422173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58781"/>
                    </a:lnTo>
                    <a:cubicBezTo>
                      <a:pt x="0" y="5527361"/>
                      <a:pt x="55880" y="5583241"/>
                      <a:pt x="124460" y="5583241"/>
                    </a:cubicBezTo>
                    <a:lnTo>
                      <a:pt x="4221739" y="5583241"/>
                    </a:lnTo>
                    <a:cubicBezTo>
                      <a:pt x="4290319" y="5583241"/>
                      <a:pt x="4346199" y="5527361"/>
                      <a:pt x="4346199" y="5458781"/>
                    </a:cubicBezTo>
                    <a:lnTo>
                      <a:pt x="4346199" y="124460"/>
                    </a:lnTo>
                    <a:cubicBezTo>
                      <a:pt x="4346199" y="55880"/>
                      <a:pt x="4290319" y="0"/>
                      <a:pt x="422173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7658900" y="2009654"/>
            <a:ext cx="10388796" cy="8253318"/>
            <a:chOff x="0" y="0"/>
            <a:chExt cx="9114505" cy="6400983"/>
          </a:xfrm>
        </p:grpSpPr>
        <p:grpSp>
          <p:nvGrpSpPr>
            <p:cNvPr id="18" name="Group 18"/>
            <p:cNvGrpSpPr/>
            <p:nvPr/>
          </p:nvGrpSpPr>
          <p:grpSpPr>
            <a:xfrm rot="5400000">
              <a:off x="1818482" y="-895039"/>
              <a:ext cx="5994583" cy="8597462"/>
              <a:chOff x="0" y="0"/>
              <a:chExt cx="3848326" cy="551928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3784826" cy="5455789"/>
              </a:xfrm>
              <a:custGeom>
                <a:avLst/>
                <a:gdLst/>
                <a:ahLst/>
                <a:cxnLst/>
                <a:rect l="l" t="t" r="r" b="b"/>
                <a:pathLst>
                  <a:path w="3784826" h="5455789">
                    <a:moveTo>
                      <a:pt x="3692116" y="5455789"/>
                    </a:moveTo>
                    <a:lnTo>
                      <a:pt x="92710" y="5455789"/>
                    </a:lnTo>
                    <a:cubicBezTo>
                      <a:pt x="41910" y="5455789"/>
                      <a:pt x="0" y="5413879"/>
                      <a:pt x="0" y="536307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690846" y="0"/>
                    </a:lnTo>
                    <a:cubicBezTo>
                      <a:pt x="3741646" y="0"/>
                      <a:pt x="3783556" y="41910"/>
                      <a:pt x="3783556" y="92710"/>
                    </a:cubicBezTo>
                    <a:lnTo>
                      <a:pt x="3783556" y="5361809"/>
                    </a:lnTo>
                    <a:cubicBezTo>
                      <a:pt x="3784826" y="5413879"/>
                      <a:pt x="3742916" y="5455789"/>
                      <a:pt x="3692116" y="5455789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3848326" cy="5519289"/>
              </a:xfrm>
              <a:custGeom>
                <a:avLst/>
                <a:gdLst/>
                <a:ahLst/>
                <a:cxnLst/>
                <a:rect l="l" t="t" r="r" b="b"/>
                <a:pathLst>
                  <a:path w="3848326" h="5519289">
                    <a:moveTo>
                      <a:pt x="3723866" y="59690"/>
                    </a:moveTo>
                    <a:cubicBezTo>
                      <a:pt x="3759426" y="59690"/>
                      <a:pt x="3788636" y="88900"/>
                      <a:pt x="3788636" y="124460"/>
                    </a:cubicBezTo>
                    <a:lnTo>
                      <a:pt x="3788636" y="5394829"/>
                    </a:lnTo>
                    <a:cubicBezTo>
                      <a:pt x="3788636" y="5430389"/>
                      <a:pt x="3759426" y="5459599"/>
                      <a:pt x="3723866" y="5459599"/>
                    </a:cubicBezTo>
                    <a:lnTo>
                      <a:pt x="124460" y="5459599"/>
                    </a:lnTo>
                    <a:cubicBezTo>
                      <a:pt x="88900" y="5459599"/>
                      <a:pt x="59690" y="5430389"/>
                      <a:pt x="59690" y="539482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723866" y="59690"/>
                    </a:lnTo>
                    <a:moveTo>
                      <a:pt x="37238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94829"/>
                    </a:lnTo>
                    <a:cubicBezTo>
                      <a:pt x="0" y="5463409"/>
                      <a:pt x="55880" y="5519289"/>
                      <a:pt x="124460" y="5519289"/>
                    </a:cubicBezTo>
                    <a:lnTo>
                      <a:pt x="3723866" y="5519289"/>
                    </a:lnTo>
                    <a:cubicBezTo>
                      <a:pt x="3792446" y="5519289"/>
                      <a:pt x="3848326" y="5463409"/>
                      <a:pt x="3848326" y="5394829"/>
                    </a:cubicBezTo>
                    <a:lnTo>
                      <a:pt x="3848326" y="124460"/>
                    </a:lnTo>
                    <a:cubicBezTo>
                      <a:pt x="3848326" y="55880"/>
                      <a:pt x="3792446" y="0"/>
                      <a:pt x="372386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 rot="5400000">
              <a:off x="1371052" y="-1371052"/>
              <a:ext cx="5954975" cy="8697080"/>
              <a:chOff x="0" y="0"/>
              <a:chExt cx="3822899" cy="558324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31750" y="31750"/>
                <a:ext cx="3759399" cy="5519741"/>
              </a:xfrm>
              <a:custGeom>
                <a:avLst/>
                <a:gdLst/>
                <a:ahLst/>
                <a:cxnLst/>
                <a:rect l="l" t="t" r="r" b="b"/>
                <a:pathLst>
                  <a:path w="3759399" h="5519741">
                    <a:moveTo>
                      <a:pt x="3666689" y="5519741"/>
                    </a:moveTo>
                    <a:lnTo>
                      <a:pt x="92710" y="5519741"/>
                    </a:lnTo>
                    <a:cubicBezTo>
                      <a:pt x="41910" y="5519741"/>
                      <a:pt x="0" y="5477831"/>
                      <a:pt x="0" y="54270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665419" y="0"/>
                    </a:lnTo>
                    <a:cubicBezTo>
                      <a:pt x="3716219" y="0"/>
                      <a:pt x="3758129" y="41910"/>
                      <a:pt x="3758129" y="92710"/>
                    </a:cubicBezTo>
                    <a:lnTo>
                      <a:pt x="3758129" y="5425761"/>
                    </a:lnTo>
                    <a:cubicBezTo>
                      <a:pt x="3759399" y="5477831"/>
                      <a:pt x="3717489" y="5519741"/>
                      <a:pt x="3666689" y="55197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3822899" cy="5583241"/>
              </a:xfrm>
              <a:custGeom>
                <a:avLst/>
                <a:gdLst/>
                <a:ahLst/>
                <a:cxnLst/>
                <a:rect l="l" t="t" r="r" b="b"/>
                <a:pathLst>
                  <a:path w="3822899" h="5583241">
                    <a:moveTo>
                      <a:pt x="3698439" y="59690"/>
                    </a:moveTo>
                    <a:cubicBezTo>
                      <a:pt x="3733999" y="59690"/>
                      <a:pt x="3763209" y="88900"/>
                      <a:pt x="3763209" y="124460"/>
                    </a:cubicBezTo>
                    <a:lnTo>
                      <a:pt x="3763209" y="5458781"/>
                    </a:lnTo>
                    <a:cubicBezTo>
                      <a:pt x="3763209" y="5494341"/>
                      <a:pt x="3733999" y="5523551"/>
                      <a:pt x="3698439" y="5523551"/>
                    </a:cubicBezTo>
                    <a:lnTo>
                      <a:pt x="124460" y="5523551"/>
                    </a:lnTo>
                    <a:cubicBezTo>
                      <a:pt x="88900" y="5523551"/>
                      <a:pt x="59690" y="5494341"/>
                      <a:pt x="59690" y="54587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698439" y="59690"/>
                    </a:lnTo>
                    <a:moveTo>
                      <a:pt x="369843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58781"/>
                    </a:lnTo>
                    <a:cubicBezTo>
                      <a:pt x="0" y="5527361"/>
                      <a:pt x="55880" y="5583241"/>
                      <a:pt x="124460" y="5583241"/>
                    </a:cubicBezTo>
                    <a:lnTo>
                      <a:pt x="3698439" y="5583241"/>
                    </a:lnTo>
                    <a:cubicBezTo>
                      <a:pt x="3767019" y="5583241"/>
                      <a:pt x="3822899" y="5527361"/>
                      <a:pt x="3822899" y="5458781"/>
                    </a:cubicBezTo>
                    <a:lnTo>
                      <a:pt x="3822899" y="124460"/>
                    </a:lnTo>
                    <a:cubicBezTo>
                      <a:pt x="3822899" y="55880"/>
                      <a:pt x="3767019" y="0"/>
                      <a:pt x="369843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94760">
            <a:off x="2285728" y="-573824"/>
            <a:ext cx="1317153" cy="1881647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C8A2687-E9F1-DE2A-4586-E638C2622BF1}"/>
              </a:ext>
            </a:extLst>
          </p:cNvPr>
          <p:cNvSpPr txBox="1"/>
          <p:nvPr/>
        </p:nvSpPr>
        <p:spPr>
          <a:xfrm rot="21103009">
            <a:off x="609287" y="1768263"/>
            <a:ext cx="6283834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C5F50CE-1C20-3EB8-9903-71E80E478A59}"/>
              </a:ext>
            </a:extLst>
          </p:cNvPr>
          <p:cNvSpPr txBox="1"/>
          <p:nvPr/>
        </p:nvSpPr>
        <p:spPr>
          <a:xfrm>
            <a:off x="8035662" y="2628900"/>
            <a:ext cx="9144000" cy="6661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khẩu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lao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ũi tên: Phải 31">
            <a:extLst>
              <a:ext uri="{FF2B5EF4-FFF2-40B4-BE49-F238E27FC236}">
                <a16:creationId xmlns:a16="http://schemas.microsoft.com/office/drawing/2014/main" id="{3F13D5B8-C38B-CEF2-9ADC-22B13A7C7C09}"/>
              </a:ext>
            </a:extLst>
          </p:cNvPr>
          <p:cNvSpPr/>
          <p:nvPr/>
        </p:nvSpPr>
        <p:spPr>
          <a:xfrm>
            <a:off x="4030530" y="6733184"/>
            <a:ext cx="2874780" cy="1382116"/>
          </a:xfrm>
          <a:prstGeom prst="rightArrow">
            <a:avLst/>
          </a:prstGeom>
          <a:solidFill>
            <a:srgbClr val="FFC000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D55CBDC-EE8C-2E44-CBEC-5B57D6166E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18" b="3018"/>
          <a:stretch>
            <a:fillRect/>
          </a:stretch>
        </p:blipFill>
        <p:spPr>
          <a:xfrm>
            <a:off x="402160" y="7232735"/>
            <a:ext cx="2264589" cy="2163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591800" y="2677228"/>
            <a:ext cx="7462778" cy="6989227"/>
            <a:chOff x="0" y="0"/>
            <a:chExt cx="14512418" cy="11186464"/>
          </a:xfrm>
        </p:grpSpPr>
        <p:grpSp>
          <p:nvGrpSpPr>
            <p:cNvPr id="10" name="Group 10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40662" y="620545"/>
            <a:ext cx="2951527" cy="1620656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0C43881-5B32-EFEC-C55F-82107818F11E}"/>
              </a:ext>
            </a:extLst>
          </p:cNvPr>
          <p:cNvSpPr txBox="1"/>
          <p:nvPr/>
        </p:nvSpPr>
        <p:spPr>
          <a:xfrm>
            <a:off x="762000" y="442793"/>
            <a:ext cx="105156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F24E296-32CE-4635-89E7-3076919600F0}"/>
              </a:ext>
            </a:extLst>
          </p:cNvPr>
          <p:cNvSpPr txBox="1"/>
          <p:nvPr/>
        </p:nvSpPr>
        <p:spPr>
          <a:xfrm>
            <a:off x="1066800" y="4084536"/>
            <a:ext cx="8465444" cy="4510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thuốc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0BB6BB50-3AD1-8FF7-A103-D86F60E3699C}"/>
              </a:ext>
            </a:extLst>
          </p:cNvPr>
          <p:cNvSpPr txBox="1"/>
          <p:nvPr/>
        </p:nvSpPr>
        <p:spPr>
          <a:xfrm>
            <a:off x="4800600" y="2816194"/>
            <a:ext cx="160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ác giống cây ăn quả lâu năm năng suất cao">
            <a:extLst>
              <a:ext uri="{FF2B5EF4-FFF2-40B4-BE49-F238E27FC236}">
                <a16:creationId xmlns:a16="http://schemas.microsoft.com/office/drawing/2014/main" id="{6BDB7CDC-0222-90D7-7603-6756E470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950" y="4084536"/>
            <a:ext cx="6612554" cy="41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26990">
            <a:off x="-591931" y="528712"/>
            <a:ext cx="2281689" cy="105787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158246">
            <a:off x="16287041" y="658955"/>
            <a:ext cx="2281689" cy="1057874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185BFAD-BEAF-6DE4-FC8D-F0F599A6A531}"/>
              </a:ext>
            </a:extLst>
          </p:cNvPr>
          <p:cNvSpPr txBox="1"/>
          <p:nvPr/>
        </p:nvSpPr>
        <p:spPr>
          <a:xfrm>
            <a:off x="990600" y="710972"/>
            <a:ext cx="15544800" cy="886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khiển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soát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ẩm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,...).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thuỷ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cỏ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robot (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cỏ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,..),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lái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thuốc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,..)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(Big Data),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Ứng dụng công nghệ thông tin và tự động hóa cho nông nghiệp công nghệ cao">
            <a:extLst>
              <a:ext uri="{FF2B5EF4-FFF2-40B4-BE49-F238E27FC236}">
                <a16:creationId xmlns:a16="http://schemas.microsoft.com/office/drawing/2014/main" id="{952F0D49-8C30-FEC8-45EB-CC5E461C5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/>
          <a:stretch/>
        </p:blipFill>
        <p:spPr bwMode="auto">
          <a:xfrm>
            <a:off x="-6" y="98996"/>
            <a:ext cx="18288000" cy="1028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A412808-72A4-90B9-7FCE-D129A9BB1D4D}"/>
              </a:ext>
            </a:extLst>
          </p:cNvPr>
          <p:cNvSpPr txBox="1"/>
          <p:nvPr/>
        </p:nvSpPr>
        <p:spPr>
          <a:xfrm>
            <a:off x="154451" y="5475300"/>
            <a:ext cx="8240486" cy="1826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0" name="Oval 9228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1825" y="4008613"/>
            <a:ext cx="4608576" cy="460857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41" name="Freeform: Shape 9230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95288" y="0"/>
            <a:ext cx="6297090" cy="54753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Nông nghiệp hữu cơ là gì? Lợi ích, triển vọng, thử thách và giải pháp -  Agri.vn - 1">
            <a:extLst>
              <a:ext uri="{FF2B5EF4-FFF2-40B4-BE49-F238E27FC236}">
                <a16:creationId xmlns:a16="http://schemas.microsoft.com/office/drawing/2014/main" id="{347FC351-38C1-639C-1460-61E1FCC52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1" r="-2" b="-2"/>
          <a:stretch/>
        </p:blipFill>
        <p:spPr bwMode="auto">
          <a:xfrm>
            <a:off x="8888713" y="425550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Ứng dụng thành tựu công nghiệp 4.0 vào sản xuất nông nghiệp Việt Nam">
            <a:extLst>
              <a:ext uri="{FF2B5EF4-FFF2-40B4-BE49-F238E27FC236}">
                <a16:creationId xmlns:a16="http://schemas.microsoft.com/office/drawing/2014/main" id="{DD901531-1429-4CAA-77DE-829C35B86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r="18693" b="1"/>
          <a:stretch/>
        </p:blipFill>
        <p:spPr bwMode="auto">
          <a:xfrm>
            <a:off x="12236520" y="122809"/>
            <a:ext cx="6051474" cy="5229682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Freeform: Shape 9232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46501" y="6048375"/>
            <a:ext cx="4841499" cy="4238625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2" name="Picture 6" descr="Công nghệ IoT trong nông nghiệp và tiềm năng ứng dụng tại Việt Nam">
            <a:extLst>
              <a:ext uri="{FF2B5EF4-FFF2-40B4-BE49-F238E27FC236}">
                <a16:creationId xmlns:a16="http://schemas.microsoft.com/office/drawing/2014/main" id="{AB0A9330-F89E-CC14-A4E4-52FFB4D66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r="21594" b="1"/>
          <a:stretch/>
        </p:blipFill>
        <p:spPr bwMode="auto">
          <a:xfrm>
            <a:off x="13693935" y="6295824"/>
            <a:ext cx="4594065" cy="3991192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83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4718" y="1178711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668237" y="620545"/>
            <a:ext cx="2951527" cy="162065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9A84F37-AD99-8FFE-DB24-8DFE9EB3E3BA}"/>
              </a:ext>
            </a:extLst>
          </p:cNvPr>
          <p:cNvSpPr txBox="1"/>
          <p:nvPr/>
        </p:nvSpPr>
        <p:spPr>
          <a:xfrm>
            <a:off x="5278180" y="3920176"/>
            <a:ext cx="773164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ta?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25A48CB1-F1DC-15FE-4F74-E8B1E33782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68400" y="4991100"/>
            <a:ext cx="4438650" cy="509457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BC045EF5-D253-F884-D7E2-5C61E98BA3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4897" y="1240459"/>
            <a:ext cx="2756531" cy="2708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846" y="876300"/>
            <a:ext cx="11391900" cy="4606227"/>
            <a:chOff x="0" y="0"/>
            <a:chExt cx="10972800" cy="6141636"/>
          </a:xfrm>
        </p:grpSpPr>
        <p:grpSp>
          <p:nvGrpSpPr>
            <p:cNvPr id="3" name="Group 3"/>
            <p:cNvGrpSpPr/>
            <p:nvPr/>
          </p:nvGrpSpPr>
          <p:grpSpPr>
            <a:xfrm>
              <a:off x="406400" y="372651"/>
              <a:ext cx="10566400" cy="5768985"/>
              <a:chOff x="0" y="0"/>
              <a:chExt cx="6783283" cy="37035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364000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3640000">
                    <a:moveTo>
                      <a:pt x="6627073" y="3640000"/>
                    </a:moveTo>
                    <a:lnTo>
                      <a:pt x="92710" y="3640000"/>
                    </a:lnTo>
                    <a:cubicBezTo>
                      <a:pt x="41910" y="3640000"/>
                      <a:pt x="0" y="3598090"/>
                      <a:pt x="0" y="35472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3546020"/>
                    </a:lnTo>
                    <a:cubicBezTo>
                      <a:pt x="6719783" y="3598090"/>
                      <a:pt x="6677873" y="3640000"/>
                      <a:pt x="6627073" y="36400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370350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370350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3579040"/>
                    </a:lnTo>
                    <a:cubicBezTo>
                      <a:pt x="6723593" y="3614600"/>
                      <a:pt x="6694383" y="3643810"/>
                      <a:pt x="6658823" y="3643810"/>
                    </a:cubicBezTo>
                    <a:lnTo>
                      <a:pt x="124460" y="3643810"/>
                    </a:lnTo>
                    <a:cubicBezTo>
                      <a:pt x="88900" y="3643810"/>
                      <a:pt x="59690" y="3614600"/>
                      <a:pt x="59690" y="35790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579040"/>
                    </a:lnTo>
                    <a:cubicBezTo>
                      <a:pt x="0" y="3647620"/>
                      <a:pt x="55880" y="3703500"/>
                      <a:pt x="124460" y="3703500"/>
                    </a:cubicBezTo>
                    <a:lnTo>
                      <a:pt x="6658823" y="3703500"/>
                    </a:lnTo>
                    <a:cubicBezTo>
                      <a:pt x="6727403" y="3703500"/>
                      <a:pt x="6783284" y="3647620"/>
                      <a:pt x="6783284" y="357904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0603175" cy="5759044"/>
              <a:chOff x="0" y="0"/>
              <a:chExt cx="6806891" cy="36971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3633618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3633618">
                    <a:moveTo>
                      <a:pt x="6650682" y="3633618"/>
                    </a:moveTo>
                    <a:lnTo>
                      <a:pt x="92710" y="3633618"/>
                    </a:lnTo>
                    <a:cubicBezTo>
                      <a:pt x="41910" y="3633618"/>
                      <a:pt x="0" y="3591708"/>
                      <a:pt x="0" y="354090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3539637"/>
                    </a:lnTo>
                    <a:cubicBezTo>
                      <a:pt x="6743391" y="3591708"/>
                      <a:pt x="6701482" y="3633618"/>
                      <a:pt x="6650682" y="36336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3697118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3697118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3572658"/>
                    </a:lnTo>
                    <a:cubicBezTo>
                      <a:pt x="6747201" y="3608218"/>
                      <a:pt x="6717991" y="3637428"/>
                      <a:pt x="6682432" y="3637428"/>
                    </a:cubicBezTo>
                    <a:lnTo>
                      <a:pt x="124460" y="3637428"/>
                    </a:lnTo>
                    <a:cubicBezTo>
                      <a:pt x="88900" y="3637428"/>
                      <a:pt x="59690" y="3608218"/>
                      <a:pt x="59690" y="357265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572658"/>
                    </a:lnTo>
                    <a:cubicBezTo>
                      <a:pt x="0" y="3641238"/>
                      <a:pt x="55880" y="3697118"/>
                      <a:pt x="124460" y="3697118"/>
                    </a:cubicBezTo>
                    <a:lnTo>
                      <a:pt x="6682432" y="3697118"/>
                    </a:lnTo>
                    <a:cubicBezTo>
                      <a:pt x="6751012" y="3697118"/>
                      <a:pt x="6806891" y="3641238"/>
                      <a:pt x="6806891" y="357265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029200" y="424500"/>
            <a:ext cx="3539015" cy="855798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27B75DAE-99A6-66C1-9C0E-9646B7E18CDF}"/>
              </a:ext>
            </a:extLst>
          </p:cNvPr>
          <p:cNvSpPr txBox="1"/>
          <p:nvPr/>
        </p:nvSpPr>
        <p:spPr>
          <a:xfrm>
            <a:off x="1788442" y="1263797"/>
            <a:ext cx="9144000" cy="370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69240" algn="l"/>
              </a:tabLst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gành Sinh học và Công nghệ sinh học khác nhau như thế nào? |  HUONGNGHIEP.COM.VN">
            <a:extLst>
              <a:ext uri="{FF2B5EF4-FFF2-40B4-BE49-F238E27FC236}">
                <a16:creationId xmlns:a16="http://schemas.microsoft.com/office/drawing/2014/main" id="{BF81AA19-81BB-00C8-5126-8228B4A0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585697"/>
            <a:ext cx="6663449" cy="44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sản phẩm công nghệ sinh học nông nghiệp giúp thay đổi cuộc sống">
            <a:extLst>
              <a:ext uri="{FF2B5EF4-FFF2-40B4-BE49-F238E27FC236}">
                <a16:creationId xmlns:a16="http://schemas.microsoft.com/office/drawing/2014/main" id="{C5840DF0-4EE8-CF5C-0088-76B0C649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40" y="5668812"/>
            <a:ext cx="6462974" cy="43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0AAAA87-5DCB-3CD1-AD2A-18949ECD7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17953" y="464052"/>
            <a:ext cx="3440329" cy="3109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162311" y="1028700"/>
            <a:ext cx="7479602" cy="8229600"/>
            <a:chOff x="0" y="0"/>
            <a:chExt cx="9972803" cy="10972800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-15528" y="984469"/>
              <a:ext cx="10566400" cy="9410262"/>
              <a:chOff x="0" y="0"/>
              <a:chExt cx="6783283" cy="6041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-501149" y="501149"/>
              <a:ext cx="10603175" cy="9600876"/>
              <a:chOff x="0" y="0"/>
              <a:chExt cx="6806891" cy="616344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8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2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24110" y="505881"/>
            <a:ext cx="2556004" cy="1045638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FB0BB73-D3A3-4E53-75C9-756719A9B5B8}"/>
              </a:ext>
            </a:extLst>
          </p:cNvPr>
          <p:cNvSpPr txBox="1"/>
          <p:nvPr/>
        </p:nvSpPr>
        <p:spPr>
          <a:xfrm>
            <a:off x="9646089" y="2926963"/>
            <a:ext cx="8233580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khăn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tai.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1001+ Điều cần biết về công nghệ trồng rau sạch của Israel">
            <a:extLst>
              <a:ext uri="{FF2B5EF4-FFF2-40B4-BE49-F238E27FC236}">
                <a16:creationId xmlns:a16="http://schemas.microsoft.com/office/drawing/2014/main" id="{D6CBED4B-8ECC-2606-F38A-9F5E2435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95" y="2759731"/>
            <a:ext cx="6878685" cy="4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F7AD44B7-20C1-767F-21A5-E864E5076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213466" y="7821144"/>
            <a:ext cx="2906448" cy="231987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1E31E96-136A-EBC1-74A6-68FDBD4EF2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403805" y="342900"/>
            <a:ext cx="2556004" cy="1798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4718" y="1178711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5DBBBBF-5DCD-97E9-F976-80E86642A82B}"/>
              </a:ext>
            </a:extLst>
          </p:cNvPr>
          <p:cNvSpPr txBox="1"/>
          <p:nvPr/>
        </p:nvSpPr>
        <p:spPr>
          <a:xfrm>
            <a:off x="4839707" y="2706999"/>
            <a:ext cx="9137427" cy="487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CHỦ ĐỀ 1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 THIỆU CHUNG VỀ TRỒNG TRỌT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8AB5EEC-062A-C053-AF8E-344412765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5293" y="7580000"/>
            <a:ext cx="3662189" cy="2576849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C84E7A51-7069-A16E-A621-CF7A9E8ED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16268" y="190500"/>
            <a:ext cx="3499087" cy="3162300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682C867-FC87-44F8-3ED3-FDC1C1A00D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71732" y="602490"/>
            <a:ext cx="2825763" cy="2338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44200" y="1104900"/>
            <a:ext cx="6878034" cy="8458200"/>
            <a:chOff x="0" y="0"/>
            <a:chExt cx="8321803" cy="10972800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806160" y="1844837"/>
              <a:ext cx="10566400" cy="7689526"/>
              <a:chOff x="0" y="0"/>
              <a:chExt cx="6783283" cy="493642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4872924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4872924">
                    <a:moveTo>
                      <a:pt x="6627073" y="4872924"/>
                    </a:moveTo>
                    <a:lnTo>
                      <a:pt x="92710" y="4872924"/>
                    </a:lnTo>
                    <a:cubicBezTo>
                      <a:pt x="41910" y="4872924"/>
                      <a:pt x="0" y="4831014"/>
                      <a:pt x="0" y="4780214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4778944"/>
                    </a:lnTo>
                    <a:cubicBezTo>
                      <a:pt x="6719783" y="4831014"/>
                      <a:pt x="6677873" y="4872924"/>
                      <a:pt x="6627073" y="4872924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4936425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4936425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4811964"/>
                    </a:lnTo>
                    <a:cubicBezTo>
                      <a:pt x="6723593" y="4847525"/>
                      <a:pt x="6694383" y="4876735"/>
                      <a:pt x="6658823" y="4876735"/>
                    </a:cubicBezTo>
                    <a:lnTo>
                      <a:pt x="124460" y="4876735"/>
                    </a:lnTo>
                    <a:cubicBezTo>
                      <a:pt x="88900" y="4876735"/>
                      <a:pt x="59690" y="4847525"/>
                      <a:pt x="59690" y="481196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811964"/>
                    </a:lnTo>
                    <a:cubicBezTo>
                      <a:pt x="0" y="4880544"/>
                      <a:pt x="55880" y="4936425"/>
                      <a:pt x="124460" y="4936425"/>
                    </a:cubicBezTo>
                    <a:lnTo>
                      <a:pt x="6658823" y="4936425"/>
                    </a:lnTo>
                    <a:cubicBezTo>
                      <a:pt x="6727403" y="4936425"/>
                      <a:pt x="6783284" y="4880544"/>
                      <a:pt x="6783284" y="4811964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1326649" y="1326649"/>
              <a:ext cx="10603175" cy="7949876"/>
              <a:chOff x="0" y="0"/>
              <a:chExt cx="6806891" cy="51035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5040061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5040061">
                    <a:moveTo>
                      <a:pt x="6650682" y="5040061"/>
                    </a:moveTo>
                    <a:lnTo>
                      <a:pt x="92710" y="5040061"/>
                    </a:lnTo>
                    <a:cubicBezTo>
                      <a:pt x="41910" y="5040061"/>
                      <a:pt x="0" y="4998150"/>
                      <a:pt x="0" y="494735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4946080"/>
                    </a:lnTo>
                    <a:cubicBezTo>
                      <a:pt x="6743391" y="4998150"/>
                      <a:pt x="6701482" y="5040061"/>
                      <a:pt x="6650682" y="504006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5103561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5103561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4979100"/>
                    </a:lnTo>
                    <a:cubicBezTo>
                      <a:pt x="6747201" y="5014661"/>
                      <a:pt x="6717991" y="5043870"/>
                      <a:pt x="6682432" y="5043870"/>
                    </a:cubicBezTo>
                    <a:lnTo>
                      <a:pt x="124460" y="5043870"/>
                    </a:lnTo>
                    <a:cubicBezTo>
                      <a:pt x="88900" y="5043870"/>
                      <a:pt x="59690" y="5014661"/>
                      <a:pt x="59690" y="497910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979100"/>
                    </a:lnTo>
                    <a:cubicBezTo>
                      <a:pt x="0" y="5047681"/>
                      <a:pt x="55880" y="5103561"/>
                      <a:pt x="124460" y="5103561"/>
                    </a:cubicBezTo>
                    <a:lnTo>
                      <a:pt x="6682432" y="5103561"/>
                    </a:lnTo>
                    <a:cubicBezTo>
                      <a:pt x="6751012" y="5103561"/>
                      <a:pt x="6806891" y="5047681"/>
                      <a:pt x="6806891" y="4979100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20911" y="-274073"/>
            <a:ext cx="1317153" cy="188164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0BF9373-418E-9C53-AA5F-061E3135527D}"/>
              </a:ext>
            </a:extLst>
          </p:cNvPr>
          <p:cNvSpPr txBox="1"/>
          <p:nvPr/>
        </p:nvSpPr>
        <p:spPr>
          <a:xfrm>
            <a:off x="10917192" y="2468615"/>
            <a:ext cx="5962409" cy="5910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lao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lao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khâu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ất tần tật về chuyên ngành Cơ giới hóa và tự động hóa nông nghiệp - Du học  Trung Quốc Riba">
            <a:extLst>
              <a:ext uri="{FF2B5EF4-FFF2-40B4-BE49-F238E27FC236}">
                <a16:creationId xmlns:a16="http://schemas.microsoft.com/office/drawing/2014/main" id="{C33C1C31-7B42-EC8B-6FB2-AA2DD800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7" y="1943514"/>
            <a:ext cx="97536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73900">
            <a:off x="112811" y="53360"/>
            <a:ext cx="2882929" cy="1336631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077C38B-8422-82EC-86ED-C58C68B3EA49}"/>
              </a:ext>
            </a:extLst>
          </p:cNvPr>
          <p:cNvSpPr txBox="1"/>
          <p:nvPr/>
        </p:nvSpPr>
        <p:spPr>
          <a:xfrm>
            <a:off x="4086587" y="190500"/>
            <a:ext cx="105156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Hình ảnh 10" descr="Ảnh có chứa bàn&#10;&#10;Mô tả được tạo tự động">
            <a:extLst>
              <a:ext uri="{FF2B5EF4-FFF2-40B4-BE49-F238E27FC236}">
                <a16:creationId xmlns:a16="http://schemas.microsoft.com/office/drawing/2014/main" id="{600AA196-4D32-649B-CA8C-0EA3353D3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0147" r="6434" b="3027"/>
          <a:stretch/>
        </p:blipFill>
        <p:spPr>
          <a:xfrm>
            <a:off x="3982174" y="1345702"/>
            <a:ext cx="10439400" cy="8931773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A168D55-2FB8-9B68-11CF-F29B2C6A6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14487" y="3543300"/>
            <a:ext cx="239406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Bảng 17">
            <a:extLst>
              <a:ext uri="{FF2B5EF4-FFF2-40B4-BE49-F238E27FC236}">
                <a16:creationId xmlns:a16="http://schemas.microsoft.com/office/drawing/2014/main" id="{FFF4C4BF-42D4-6881-B42C-74A97149E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97562"/>
              </p:ext>
            </p:extLst>
          </p:nvPr>
        </p:nvGraphicFramePr>
        <p:xfrm>
          <a:off x="152400" y="348094"/>
          <a:ext cx="17983199" cy="97484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01185239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91998306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06973462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884591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77757554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187300239"/>
                    </a:ext>
                  </a:extLst>
                </a:gridCol>
              </a:tblGrid>
              <a:tr h="2822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trồng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chu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kỳ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khả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gỗ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mầm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2703889344"/>
                  </a:ext>
                </a:extLst>
              </a:tr>
              <a:tr h="1513163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Lúa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fr-F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đới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fr-F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thảo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fr-FR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fr-F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mầm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fr-F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lương</a:t>
                      </a:r>
                      <a:r>
                        <a:rPr lang="fr-F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2214040153"/>
                  </a:ext>
                </a:extLst>
              </a:tr>
              <a:tr h="1513163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Ngỗ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465571328"/>
                  </a:ext>
                </a:extLst>
              </a:tr>
              <a:tr h="1033681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tây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518722560"/>
                  </a:ext>
                </a:extLst>
              </a:tr>
              <a:tr h="1007982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bắp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2103266132"/>
                  </a:ext>
                </a:extLst>
              </a:tr>
              <a:tr h="923983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hào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3871153342"/>
                  </a:ext>
                </a:extLst>
              </a:tr>
              <a:tr h="934291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Dưa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hấu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835601136"/>
                  </a:ext>
                </a:extLst>
              </a:tr>
            </a:tbl>
          </a:graphicData>
        </a:graphic>
      </p:graphicFrame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002CD6F-A2B3-B575-4617-3A593FA59160}"/>
              </a:ext>
            </a:extLst>
          </p:cNvPr>
          <p:cNvSpPr txBox="1"/>
          <p:nvPr/>
        </p:nvSpPr>
        <p:spPr>
          <a:xfrm>
            <a:off x="2209800" y="6286500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DABC7C9-F5A6-2A62-BF84-A2B6CCB81C76}"/>
              </a:ext>
            </a:extLst>
          </p:cNvPr>
          <p:cNvSpPr txBox="1"/>
          <p:nvPr/>
        </p:nvSpPr>
        <p:spPr>
          <a:xfrm>
            <a:off x="2209800" y="5113327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BBEEE0F-8783-615D-4EAF-1931752C2AB1}"/>
              </a:ext>
            </a:extLst>
          </p:cNvPr>
          <p:cNvSpPr txBox="1"/>
          <p:nvPr/>
        </p:nvSpPr>
        <p:spPr>
          <a:xfrm>
            <a:off x="2362200" y="7353300"/>
            <a:ext cx="22098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76F55E8-9A4C-9268-DEE1-594E0B3DA917}"/>
              </a:ext>
            </a:extLst>
          </p:cNvPr>
          <p:cNvSpPr txBox="1"/>
          <p:nvPr/>
        </p:nvSpPr>
        <p:spPr>
          <a:xfrm>
            <a:off x="2552700" y="8355023"/>
            <a:ext cx="18288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1D2B482-E957-219C-8590-15CCF24DE29B}"/>
              </a:ext>
            </a:extLst>
          </p:cNvPr>
          <p:cNvSpPr txBox="1"/>
          <p:nvPr/>
        </p:nvSpPr>
        <p:spPr>
          <a:xfrm>
            <a:off x="2209800" y="9225761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12C3524-0890-23CB-7868-AE602297A378}"/>
              </a:ext>
            </a:extLst>
          </p:cNvPr>
          <p:cNvSpPr txBox="1"/>
          <p:nvPr/>
        </p:nvSpPr>
        <p:spPr>
          <a:xfrm>
            <a:off x="5029200" y="5113327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BEC7AE0D-AFE4-C4A9-38B7-A6A67F049B5D}"/>
              </a:ext>
            </a:extLst>
          </p:cNvPr>
          <p:cNvSpPr txBox="1"/>
          <p:nvPr/>
        </p:nvSpPr>
        <p:spPr>
          <a:xfrm>
            <a:off x="5067300" y="6286500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F1BFA76-42FD-FCF7-1CA7-3484D3D4EB94}"/>
              </a:ext>
            </a:extLst>
          </p:cNvPr>
          <p:cNvSpPr txBox="1"/>
          <p:nvPr/>
        </p:nvSpPr>
        <p:spPr>
          <a:xfrm>
            <a:off x="5067300" y="7353300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7556B642-E17E-E668-5481-646EF428E9E2}"/>
              </a:ext>
            </a:extLst>
          </p:cNvPr>
          <p:cNvSpPr txBox="1"/>
          <p:nvPr/>
        </p:nvSpPr>
        <p:spPr>
          <a:xfrm>
            <a:off x="5024437" y="8284781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B8E77C3D-B229-DD8F-A1FD-717774249D22}"/>
              </a:ext>
            </a:extLst>
          </p:cNvPr>
          <p:cNvSpPr txBox="1"/>
          <p:nvPr/>
        </p:nvSpPr>
        <p:spPr>
          <a:xfrm>
            <a:off x="4953000" y="9190640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E928774-000E-E96A-AB9A-B2BAD78739BA}"/>
              </a:ext>
            </a:extLst>
          </p:cNvPr>
          <p:cNvSpPr txBox="1"/>
          <p:nvPr/>
        </p:nvSpPr>
        <p:spPr>
          <a:xfrm>
            <a:off x="8610599" y="5113327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D239848E-864A-BAD3-DC2F-72F5A5072927}"/>
              </a:ext>
            </a:extLst>
          </p:cNvPr>
          <p:cNvSpPr txBox="1"/>
          <p:nvPr/>
        </p:nvSpPr>
        <p:spPr>
          <a:xfrm>
            <a:off x="8610599" y="6304013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D3B6F22E-8747-0A89-9B7B-12F0E7C73F87}"/>
              </a:ext>
            </a:extLst>
          </p:cNvPr>
          <p:cNvSpPr txBox="1"/>
          <p:nvPr/>
        </p:nvSpPr>
        <p:spPr>
          <a:xfrm>
            <a:off x="8620124" y="7353300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3B845475-88FF-425F-64E2-1BD05B824EC9}"/>
              </a:ext>
            </a:extLst>
          </p:cNvPr>
          <p:cNvSpPr txBox="1"/>
          <p:nvPr/>
        </p:nvSpPr>
        <p:spPr>
          <a:xfrm>
            <a:off x="8620124" y="8284781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D4CDD9D0-CD53-6B94-357A-0A0194B0A866}"/>
              </a:ext>
            </a:extLst>
          </p:cNvPr>
          <p:cNvSpPr txBox="1"/>
          <p:nvPr/>
        </p:nvSpPr>
        <p:spPr>
          <a:xfrm>
            <a:off x="8648699" y="9225761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23E915C2-46B0-6572-8548-29E4F752AEF6}"/>
              </a:ext>
            </a:extLst>
          </p:cNvPr>
          <p:cNvSpPr txBox="1"/>
          <p:nvPr/>
        </p:nvSpPr>
        <p:spPr>
          <a:xfrm>
            <a:off x="12306302" y="5084752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8E46AAAC-27CF-D54B-6CE6-7FB85ABC4128}"/>
              </a:ext>
            </a:extLst>
          </p:cNvPr>
          <p:cNvSpPr txBox="1"/>
          <p:nvPr/>
        </p:nvSpPr>
        <p:spPr>
          <a:xfrm>
            <a:off x="12339639" y="6296025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2F4042B2-80C3-BC0E-85AD-7728ABAFEB45}"/>
              </a:ext>
            </a:extLst>
          </p:cNvPr>
          <p:cNvSpPr txBox="1"/>
          <p:nvPr/>
        </p:nvSpPr>
        <p:spPr>
          <a:xfrm>
            <a:off x="12339639" y="7389924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916FE061-80C5-8865-F906-9C9E2BE4864D}"/>
              </a:ext>
            </a:extLst>
          </p:cNvPr>
          <p:cNvSpPr txBox="1"/>
          <p:nvPr/>
        </p:nvSpPr>
        <p:spPr>
          <a:xfrm>
            <a:off x="12339639" y="8284781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E0BE4756-8620-9166-BD1D-319FF6F6EC1E}"/>
              </a:ext>
            </a:extLst>
          </p:cNvPr>
          <p:cNvSpPr txBox="1"/>
          <p:nvPr/>
        </p:nvSpPr>
        <p:spPr>
          <a:xfrm>
            <a:off x="12339639" y="9179638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8D4AB7BA-DB29-FC87-43ED-9C2B857E17ED}"/>
              </a:ext>
            </a:extLst>
          </p:cNvPr>
          <p:cNvSpPr txBox="1"/>
          <p:nvPr/>
        </p:nvSpPr>
        <p:spPr>
          <a:xfrm>
            <a:off x="15163799" y="4715420"/>
            <a:ext cx="3009896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lương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5A4A1A1F-5C64-1B90-1F90-5018B021AF33}"/>
              </a:ext>
            </a:extLst>
          </p:cNvPr>
          <p:cNvSpPr txBox="1"/>
          <p:nvPr/>
        </p:nvSpPr>
        <p:spPr>
          <a:xfrm>
            <a:off x="15563847" y="6262687"/>
            <a:ext cx="22098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097A884-2F80-8BAC-819C-D974D829611F}"/>
              </a:ext>
            </a:extLst>
          </p:cNvPr>
          <p:cNvSpPr txBox="1"/>
          <p:nvPr/>
        </p:nvSpPr>
        <p:spPr>
          <a:xfrm>
            <a:off x="15578133" y="7353300"/>
            <a:ext cx="22098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31AFEF51-C809-7A33-071E-5424CADAD763}"/>
              </a:ext>
            </a:extLst>
          </p:cNvPr>
          <p:cNvSpPr txBox="1"/>
          <p:nvPr/>
        </p:nvSpPr>
        <p:spPr>
          <a:xfrm>
            <a:off x="15578133" y="8259098"/>
            <a:ext cx="22098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7D4B6D59-AE9C-DBFA-44F4-7C95A06D4A55}"/>
              </a:ext>
            </a:extLst>
          </p:cNvPr>
          <p:cNvSpPr txBox="1"/>
          <p:nvPr/>
        </p:nvSpPr>
        <p:spPr>
          <a:xfrm>
            <a:off x="15354295" y="9171122"/>
            <a:ext cx="28194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0" grpId="0"/>
      <p:bldP spid="34" grpId="0"/>
      <p:bldP spid="36" grpId="0"/>
      <p:bldP spid="38" grpId="0"/>
      <p:bldP spid="39" grpId="0"/>
      <p:bldP spid="40" grpId="0"/>
      <p:bldP spid="44" grpId="0"/>
      <p:bldP spid="45" grpId="0"/>
      <p:bldP spid="46" grpId="0"/>
      <p:bldP spid="47" grpId="0"/>
      <p:bldP spid="48" grpId="0"/>
      <p:bldP spid="50" grpId="0"/>
      <p:bldP spid="53" grpId="0"/>
      <p:bldP spid="54" grpId="0"/>
      <p:bldP spid="55" grpId="0"/>
      <p:bldP spid="56" grpId="0"/>
      <p:bldP spid="58" grpId="0"/>
      <p:bldP spid="60" grpId="0"/>
      <p:bldP spid="63" grpId="0"/>
      <p:bldP spid="64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7E1AD1A-89AF-DC37-DE3C-E69408B9B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42213"/>
              </p:ext>
            </p:extLst>
          </p:nvPr>
        </p:nvGraphicFramePr>
        <p:xfrm>
          <a:off x="304800" y="266700"/>
          <a:ext cx="17678400" cy="98611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89722">
                  <a:extLst>
                    <a:ext uri="{9D8B030D-6E8A-4147-A177-3AD203B41FA5}">
                      <a16:colId xmlns:a16="http://schemas.microsoft.com/office/drawing/2014/main" val="602536520"/>
                    </a:ext>
                  </a:extLst>
                </a:gridCol>
                <a:gridCol w="2849078">
                  <a:extLst>
                    <a:ext uri="{9D8B030D-6E8A-4147-A177-3AD203B41FA5}">
                      <a16:colId xmlns:a16="http://schemas.microsoft.com/office/drawing/2014/main" val="136107117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5119569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53100206"/>
                    </a:ext>
                  </a:extLst>
                </a:gridCol>
                <a:gridCol w="3018781">
                  <a:extLst>
                    <a:ext uri="{9D8B030D-6E8A-4147-A177-3AD203B41FA5}">
                      <a16:colId xmlns:a16="http://schemas.microsoft.com/office/drawing/2014/main" val="3900588218"/>
                    </a:ext>
                  </a:extLst>
                </a:gridCol>
                <a:gridCol w="3077219">
                  <a:extLst>
                    <a:ext uri="{9D8B030D-6E8A-4147-A177-3AD203B41FA5}">
                      <a16:colId xmlns:a16="http://schemas.microsoft.com/office/drawing/2014/main" val="2020853056"/>
                    </a:ext>
                  </a:extLst>
                </a:gridCol>
              </a:tblGrid>
              <a:tr h="288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trồng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chu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kỳ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khả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gỗ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mầm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759677365"/>
                  </a:ext>
                </a:extLst>
              </a:tr>
              <a:tr h="1279327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Đậu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2028792531"/>
                  </a:ext>
                </a:extLst>
              </a:tr>
              <a:tr h="811460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964883673"/>
                  </a:ext>
                </a:extLst>
              </a:tr>
              <a:tr h="923231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Cẩm</a:t>
                      </a: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chướng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651437433"/>
                  </a:ext>
                </a:extLst>
              </a:tr>
              <a:tr h="994249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968587723"/>
                  </a:ext>
                </a:extLst>
              </a:tr>
              <a:tr h="1394337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 </a:t>
                      </a: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phê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568284051"/>
                  </a:ext>
                </a:extLst>
              </a:tr>
              <a:tr h="1394337">
                <a:tc>
                  <a:txBody>
                    <a:bodyPr/>
                    <a:lstStyle/>
                    <a:p>
                      <a:pPr marL="0" marR="0" indent="9017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Chè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9271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742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12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88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 marL="0" marR="0" indent="406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658696851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606CABC-AA8D-D6B0-A334-84481FD2AD7D}"/>
              </a:ext>
            </a:extLst>
          </p:cNvPr>
          <p:cNvSpPr txBox="1"/>
          <p:nvPr/>
        </p:nvSpPr>
        <p:spPr>
          <a:xfrm>
            <a:off x="3276600" y="3467100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0A3A64-96BA-D2CA-7D74-7DEB848F5B86}"/>
              </a:ext>
            </a:extLst>
          </p:cNvPr>
          <p:cNvSpPr txBox="1"/>
          <p:nvPr/>
        </p:nvSpPr>
        <p:spPr>
          <a:xfrm>
            <a:off x="3295650" y="4436134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4688098-7AE7-B66D-90B9-911F11FF0270}"/>
              </a:ext>
            </a:extLst>
          </p:cNvPr>
          <p:cNvSpPr txBox="1"/>
          <p:nvPr/>
        </p:nvSpPr>
        <p:spPr>
          <a:xfrm>
            <a:off x="3295650" y="6267759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F02ECB-0A3C-9E2F-7D29-54F08AB02568}"/>
              </a:ext>
            </a:extLst>
          </p:cNvPr>
          <p:cNvSpPr txBox="1"/>
          <p:nvPr/>
        </p:nvSpPr>
        <p:spPr>
          <a:xfrm>
            <a:off x="3271837" y="8877300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534626A-BFFA-7C92-DBF4-813F40CC484B}"/>
              </a:ext>
            </a:extLst>
          </p:cNvPr>
          <p:cNvSpPr txBox="1"/>
          <p:nvPr/>
        </p:nvSpPr>
        <p:spPr>
          <a:xfrm>
            <a:off x="3538537" y="5325702"/>
            <a:ext cx="1752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537DDBB-CF81-BE59-73DD-B7C51309E94E}"/>
              </a:ext>
            </a:extLst>
          </p:cNvPr>
          <p:cNvSpPr txBox="1"/>
          <p:nvPr/>
        </p:nvSpPr>
        <p:spPr>
          <a:xfrm>
            <a:off x="3119437" y="7454116"/>
            <a:ext cx="25908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D2B550E-21DF-317C-85C2-867EA5C3BCD2}"/>
              </a:ext>
            </a:extLst>
          </p:cNvPr>
          <p:cNvSpPr txBox="1"/>
          <p:nvPr/>
        </p:nvSpPr>
        <p:spPr>
          <a:xfrm>
            <a:off x="6157912" y="3467100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BFF0CEA-ABF4-93CC-F066-3FCCDF244112}"/>
              </a:ext>
            </a:extLst>
          </p:cNvPr>
          <p:cNvSpPr txBox="1"/>
          <p:nvPr/>
        </p:nvSpPr>
        <p:spPr>
          <a:xfrm>
            <a:off x="6253161" y="8910669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1B5E9C8-3F77-E71D-1F72-ECE91AB6E4D1}"/>
              </a:ext>
            </a:extLst>
          </p:cNvPr>
          <p:cNvSpPr txBox="1"/>
          <p:nvPr/>
        </p:nvSpPr>
        <p:spPr>
          <a:xfrm>
            <a:off x="6129336" y="4403746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6C9F132-A20B-D58D-8177-3E46EE65F180}"/>
              </a:ext>
            </a:extLst>
          </p:cNvPr>
          <p:cNvSpPr txBox="1"/>
          <p:nvPr/>
        </p:nvSpPr>
        <p:spPr>
          <a:xfrm>
            <a:off x="6110286" y="6294705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24D3AA5-1A85-E27B-BB0A-3CE8B644AE1A}"/>
              </a:ext>
            </a:extLst>
          </p:cNvPr>
          <p:cNvSpPr txBox="1"/>
          <p:nvPr/>
        </p:nvSpPr>
        <p:spPr>
          <a:xfrm>
            <a:off x="6210299" y="7454116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0EC7745-39D6-3975-E745-8896EA4F6F82}"/>
              </a:ext>
            </a:extLst>
          </p:cNvPr>
          <p:cNvSpPr txBox="1"/>
          <p:nvPr/>
        </p:nvSpPr>
        <p:spPr>
          <a:xfrm>
            <a:off x="6157912" y="5358059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42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8E4DA633-B32E-8838-34C1-4B159CA08DEA}"/>
              </a:ext>
            </a:extLst>
          </p:cNvPr>
          <p:cNvSpPr txBox="1"/>
          <p:nvPr/>
        </p:nvSpPr>
        <p:spPr>
          <a:xfrm>
            <a:off x="8915400" y="3509962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0F99ED3C-F337-5524-08EF-1868B17EDF73}"/>
              </a:ext>
            </a:extLst>
          </p:cNvPr>
          <p:cNvSpPr txBox="1"/>
          <p:nvPr/>
        </p:nvSpPr>
        <p:spPr>
          <a:xfrm>
            <a:off x="8970168" y="5325702"/>
            <a:ext cx="2667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3872DBF-C526-2C70-ADD5-B384C3BC8046}"/>
              </a:ext>
            </a:extLst>
          </p:cNvPr>
          <p:cNvSpPr txBox="1"/>
          <p:nvPr/>
        </p:nvSpPr>
        <p:spPr>
          <a:xfrm>
            <a:off x="9120187" y="4436134"/>
            <a:ext cx="22098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89994884-5CE6-3B20-39E4-E4DDFAB3C38B}"/>
              </a:ext>
            </a:extLst>
          </p:cNvPr>
          <p:cNvSpPr txBox="1"/>
          <p:nvPr/>
        </p:nvSpPr>
        <p:spPr>
          <a:xfrm>
            <a:off x="9120187" y="6348319"/>
            <a:ext cx="22098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B6C0D568-A258-ED5C-9473-35D489C7B3CF}"/>
              </a:ext>
            </a:extLst>
          </p:cNvPr>
          <p:cNvSpPr txBox="1"/>
          <p:nvPr/>
        </p:nvSpPr>
        <p:spPr>
          <a:xfrm>
            <a:off x="9144000" y="7454116"/>
            <a:ext cx="22098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A813D6AC-A046-35AD-7F75-8752048EC44E}"/>
              </a:ext>
            </a:extLst>
          </p:cNvPr>
          <p:cNvSpPr txBox="1"/>
          <p:nvPr/>
        </p:nvSpPr>
        <p:spPr>
          <a:xfrm>
            <a:off x="9177333" y="8842776"/>
            <a:ext cx="22098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2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52575862-2721-A558-B1CC-53865BB2AAB9}"/>
              </a:ext>
            </a:extLst>
          </p:cNvPr>
          <p:cNvSpPr txBox="1"/>
          <p:nvPr/>
        </p:nvSpPr>
        <p:spPr>
          <a:xfrm>
            <a:off x="12053888" y="3476934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58552DAD-911C-F4B2-5F71-3FE756F4DC15}"/>
              </a:ext>
            </a:extLst>
          </p:cNvPr>
          <p:cNvSpPr txBox="1"/>
          <p:nvPr/>
        </p:nvSpPr>
        <p:spPr>
          <a:xfrm>
            <a:off x="12053888" y="4436134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71F329A2-6B84-BBFA-15AB-1A9A42E4AFD1}"/>
              </a:ext>
            </a:extLst>
          </p:cNvPr>
          <p:cNvSpPr txBox="1"/>
          <p:nvPr/>
        </p:nvSpPr>
        <p:spPr>
          <a:xfrm>
            <a:off x="12039600" y="5358059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F88B417C-9E5D-5B47-5C56-979F8D74BC12}"/>
              </a:ext>
            </a:extLst>
          </p:cNvPr>
          <p:cNvSpPr txBox="1"/>
          <p:nvPr/>
        </p:nvSpPr>
        <p:spPr>
          <a:xfrm>
            <a:off x="12068172" y="6307980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0166FFAF-F41E-EC7D-6699-5C3EA068D34D}"/>
              </a:ext>
            </a:extLst>
          </p:cNvPr>
          <p:cNvSpPr txBox="1"/>
          <p:nvPr/>
        </p:nvSpPr>
        <p:spPr>
          <a:xfrm>
            <a:off x="12153900" y="7454116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F9825FB-4C1B-F3C0-1BE1-571D97E92C96}"/>
              </a:ext>
            </a:extLst>
          </p:cNvPr>
          <p:cNvSpPr txBox="1"/>
          <p:nvPr/>
        </p:nvSpPr>
        <p:spPr>
          <a:xfrm>
            <a:off x="12170566" y="8842776"/>
            <a:ext cx="25146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88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80876013-4E88-6F79-3DB2-7F3055ECDC35}"/>
              </a:ext>
            </a:extLst>
          </p:cNvPr>
          <p:cNvSpPr txBox="1"/>
          <p:nvPr/>
        </p:nvSpPr>
        <p:spPr>
          <a:xfrm>
            <a:off x="15006637" y="4436134"/>
            <a:ext cx="28194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A0E3F52C-6A3B-4528-292C-D08772F6741A}"/>
              </a:ext>
            </a:extLst>
          </p:cNvPr>
          <p:cNvSpPr txBox="1"/>
          <p:nvPr/>
        </p:nvSpPr>
        <p:spPr>
          <a:xfrm>
            <a:off x="15020925" y="2957716"/>
            <a:ext cx="266700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333558A8-F70F-A74B-C5CB-B068611B3F9D}"/>
              </a:ext>
            </a:extLst>
          </p:cNvPr>
          <p:cNvSpPr txBox="1"/>
          <p:nvPr/>
        </p:nvSpPr>
        <p:spPr>
          <a:xfrm>
            <a:off x="15082837" y="7127150"/>
            <a:ext cx="266700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2FE420C5-952C-9A82-795E-46977589B892}"/>
              </a:ext>
            </a:extLst>
          </p:cNvPr>
          <p:cNvSpPr txBox="1"/>
          <p:nvPr/>
        </p:nvSpPr>
        <p:spPr>
          <a:xfrm>
            <a:off x="15159037" y="8507968"/>
            <a:ext cx="266700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D9BB4277-16F4-3C7A-F3AF-AAA6B3A91ADB}"/>
              </a:ext>
            </a:extLst>
          </p:cNvPr>
          <p:cNvSpPr txBox="1"/>
          <p:nvPr/>
        </p:nvSpPr>
        <p:spPr>
          <a:xfrm>
            <a:off x="15292385" y="5376455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C827AC55-E2FB-1917-CD5A-665FD54347F7}"/>
              </a:ext>
            </a:extLst>
          </p:cNvPr>
          <p:cNvSpPr txBox="1"/>
          <p:nvPr/>
        </p:nvSpPr>
        <p:spPr>
          <a:xfrm>
            <a:off x="15401925" y="6348319"/>
            <a:ext cx="228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064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9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19313" y="800129"/>
            <a:ext cx="12886022" cy="4800600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98DEF8D-ED7C-D45F-5A4F-7CE269F2E88A}"/>
              </a:ext>
            </a:extLst>
          </p:cNvPr>
          <p:cNvSpPr txBox="1"/>
          <p:nvPr/>
        </p:nvSpPr>
        <p:spPr>
          <a:xfrm>
            <a:off x="5190700" y="1639403"/>
            <a:ext cx="89154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3BD4255-53E9-6367-203C-072DA4B78662}"/>
              </a:ext>
            </a:extLst>
          </p:cNvPr>
          <p:cNvSpPr txBox="1"/>
          <p:nvPr/>
        </p:nvSpPr>
        <p:spPr>
          <a:xfrm>
            <a:off x="4070857" y="7656836"/>
            <a:ext cx="11669485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9C6ADC6C-0D38-5EE1-8EF3-BDA2A7F23F02}"/>
              </a:ext>
            </a:extLst>
          </p:cNvPr>
          <p:cNvSpPr/>
          <p:nvPr/>
        </p:nvSpPr>
        <p:spPr>
          <a:xfrm>
            <a:off x="9394061" y="5925200"/>
            <a:ext cx="1074827" cy="1672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C2A74-6872-C823-C62F-5F8152882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866" y="3867800"/>
            <a:ext cx="2865397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2657" y="0"/>
            <a:ext cx="3539015" cy="855798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2A41103C-74DE-A971-BA3F-560129902213}"/>
              </a:ext>
            </a:extLst>
          </p:cNvPr>
          <p:cNvSpPr txBox="1"/>
          <p:nvPr/>
        </p:nvSpPr>
        <p:spPr>
          <a:xfrm>
            <a:off x="1143000" y="1235698"/>
            <a:ext cx="9403213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689653E-A159-C1E9-4D6D-9C4B803F2B8C}"/>
              </a:ext>
            </a:extLst>
          </p:cNvPr>
          <p:cNvSpPr txBox="1"/>
          <p:nvPr/>
        </p:nvSpPr>
        <p:spPr>
          <a:xfrm>
            <a:off x="1295400" y="5524500"/>
            <a:ext cx="7848600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thái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mầm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Tiêu chuẩn nhiệt độ phòng thí nghiệm - Visitech">
            <a:extLst>
              <a:ext uri="{FF2B5EF4-FFF2-40B4-BE49-F238E27FC236}">
                <a16:creationId xmlns:a16="http://schemas.microsoft.com/office/drawing/2014/main" id="{156AFA32-3D85-6243-0710-3AD540F6B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r="19881"/>
          <a:stretch/>
        </p:blipFill>
        <p:spPr bwMode="auto">
          <a:xfrm>
            <a:off x="10896600" y="301722"/>
            <a:ext cx="5257800" cy="507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ướng dẫn chụp ảnh ngược sáng: Để không là thảm họa - photoZone">
            <a:extLst>
              <a:ext uri="{FF2B5EF4-FFF2-40B4-BE49-F238E27FC236}">
                <a16:creationId xmlns:a16="http://schemas.microsoft.com/office/drawing/2014/main" id="{43E78E3B-7FCC-4BC4-6017-E36AF62F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13" y="6034103"/>
            <a:ext cx="6324600" cy="39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46CC946-7B57-590A-982A-A733A70E69BA}"/>
              </a:ext>
            </a:extLst>
          </p:cNvPr>
          <p:cNvSpPr txBox="1"/>
          <p:nvPr/>
        </p:nvSpPr>
        <p:spPr>
          <a:xfrm>
            <a:off x="381000" y="419100"/>
            <a:ext cx="9144000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ở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bề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0F0BF4B3-3126-2674-B052-74285957B2CA}"/>
              </a:ext>
            </a:extLst>
          </p:cNvPr>
          <p:cNvSpPr txBox="1"/>
          <p:nvPr/>
        </p:nvSpPr>
        <p:spPr>
          <a:xfrm>
            <a:off x="2514600" y="6047585"/>
            <a:ext cx="9144000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rễ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vững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Nước uống tinh khiết - nguồn &quot;nước chết&quot; cho cơ thể sống">
            <a:extLst>
              <a:ext uri="{FF2B5EF4-FFF2-40B4-BE49-F238E27FC236}">
                <a16:creationId xmlns:a16="http://schemas.microsoft.com/office/drawing/2014/main" id="{F45D02A7-8000-302A-27D4-C502BE62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98529"/>
            <a:ext cx="77724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ạp đất mà ăn&quot; - liệu đất có ăn được?">
            <a:extLst>
              <a:ext uri="{FF2B5EF4-FFF2-40B4-BE49-F238E27FC236}">
                <a16:creationId xmlns:a16="http://schemas.microsoft.com/office/drawing/2014/main" id="{E200E931-16A7-FCAC-FA5F-4395934A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987498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29FD6CC-E114-2AAD-EF70-042E943BD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5108" y="6874201"/>
            <a:ext cx="1746092" cy="2017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162311" y="1028699"/>
            <a:ext cx="7143489" cy="8752419"/>
            <a:chOff x="0" y="0"/>
            <a:chExt cx="9972803" cy="10972800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-15528" y="984469"/>
              <a:ext cx="10566400" cy="9410262"/>
              <a:chOff x="0" y="0"/>
              <a:chExt cx="6783283" cy="6041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-501149" y="501149"/>
              <a:ext cx="10603175" cy="9600876"/>
              <a:chOff x="0" y="0"/>
              <a:chExt cx="6806891" cy="616344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8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2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24110" y="505881"/>
            <a:ext cx="2556004" cy="1045638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733B9AD-619E-5BBF-4845-40B068CEF17B}"/>
              </a:ext>
            </a:extLst>
          </p:cNvPr>
          <p:cNvSpPr txBox="1"/>
          <p:nvPr/>
        </p:nvSpPr>
        <p:spPr>
          <a:xfrm>
            <a:off x="1600682" y="1625439"/>
            <a:ext cx="6063282" cy="7387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đẩy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nảy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mầm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rễ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đậu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NHU CẦU DINH DƯỠNG THIẾT YẾU VÀ CÓ LỢI CỦA CÂY TRỒNG |GFC - Phân Bón Toàn  Cầu - Dẫn đầu năng suất">
            <a:extLst>
              <a:ext uri="{FF2B5EF4-FFF2-40B4-BE49-F238E27FC236}">
                <a16:creationId xmlns:a16="http://schemas.microsoft.com/office/drawing/2014/main" id="{E5427A59-794C-5E9D-AF5E-A494B959C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92" y="656706"/>
            <a:ext cx="6877080" cy="89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7869" y="3390900"/>
            <a:ext cx="10271894" cy="6124565"/>
            <a:chOff x="0" y="0"/>
            <a:chExt cx="9071908" cy="6915776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9008408" cy="6852276"/>
            </a:xfrm>
            <a:custGeom>
              <a:avLst/>
              <a:gdLst/>
              <a:ahLst/>
              <a:cxnLst/>
              <a:rect l="l" t="t" r="r" b="b"/>
              <a:pathLst>
                <a:path w="9008408" h="6852276">
                  <a:moveTo>
                    <a:pt x="8915698" y="6852276"/>
                  </a:moveTo>
                  <a:lnTo>
                    <a:pt x="92710" y="6852276"/>
                  </a:lnTo>
                  <a:cubicBezTo>
                    <a:pt x="41910" y="6852276"/>
                    <a:pt x="0" y="6810366"/>
                    <a:pt x="0" y="67595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914428" y="0"/>
                  </a:lnTo>
                  <a:cubicBezTo>
                    <a:pt x="8965228" y="0"/>
                    <a:pt x="9007139" y="41910"/>
                    <a:pt x="9007139" y="92710"/>
                  </a:cubicBezTo>
                  <a:lnTo>
                    <a:pt x="9007139" y="6758296"/>
                  </a:lnTo>
                  <a:cubicBezTo>
                    <a:pt x="9008408" y="6810366"/>
                    <a:pt x="8966498" y="6852276"/>
                    <a:pt x="8915698" y="68522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71908" cy="6915776"/>
            </a:xfrm>
            <a:custGeom>
              <a:avLst/>
              <a:gdLst/>
              <a:ahLst/>
              <a:cxnLst/>
              <a:rect l="l" t="t" r="r" b="b"/>
              <a:pathLst>
                <a:path w="9071908" h="6915776">
                  <a:moveTo>
                    <a:pt x="8947448" y="59690"/>
                  </a:moveTo>
                  <a:cubicBezTo>
                    <a:pt x="8983008" y="59690"/>
                    <a:pt x="9012218" y="88900"/>
                    <a:pt x="9012218" y="124460"/>
                  </a:cubicBezTo>
                  <a:lnTo>
                    <a:pt x="9012218" y="6791316"/>
                  </a:lnTo>
                  <a:cubicBezTo>
                    <a:pt x="9012218" y="6826876"/>
                    <a:pt x="8983008" y="6856085"/>
                    <a:pt x="8947448" y="6856085"/>
                  </a:cubicBezTo>
                  <a:lnTo>
                    <a:pt x="124460" y="6856085"/>
                  </a:lnTo>
                  <a:cubicBezTo>
                    <a:pt x="88900" y="6856085"/>
                    <a:pt x="59690" y="6826876"/>
                    <a:pt x="59690" y="67913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947448" y="59690"/>
                  </a:lnTo>
                  <a:moveTo>
                    <a:pt x="894744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791316"/>
                  </a:lnTo>
                  <a:cubicBezTo>
                    <a:pt x="0" y="6859896"/>
                    <a:pt x="55880" y="6915776"/>
                    <a:pt x="124460" y="6915776"/>
                  </a:cubicBezTo>
                  <a:lnTo>
                    <a:pt x="8947448" y="6915776"/>
                  </a:lnTo>
                  <a:cubicBezTo>
                    <a:pt x="9016028" y="6915776"/>
                    <a:pt x="9071908" y="6859896"/>
                    <a:pt x="9071908" y="6791316"/>
                  </a:cubicBezTo>
                  <a:lnTo>
                    <a:pt x="9071908" y="124460"/>
                  </a:lnTo>
                  <a:cubicBezTo>
                    <a:pt x="9071908" y="55880"/>
                    <a:pt x="9016028" y="0"/>
                    <a:pt x="894744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98F7B7B-00C8-62C9-B150-F8FFE7BF3715}"/>
              </a:ext>
            </a:extLst>
          </p:cNvPr>
          <p:cNvSpPr txBox="1"/>
          <p:nvPr/>
        </p:nvSpPr>
        <p:spPr>
          <a:xfrm>
            <a:off x="914400" y="501878"/>
            <a:ext cx="14038943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E178E15-D7FE-9A48-63E3-297C5B1666F7}"/>
              </a:ext>
            </a:extLst>
          </p:cNvPr>
          <p:cNvSpPr txBox="1"/>
          <p:nvPr/>
        </p:nvSpPr>
        <p:spPr>
          <a:xfrm>
            <a:off x="228600" y="3390900"/>
            <a:ext cx="9737339" cy="5910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gieo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khỏe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Tính thời vụ (Seasonality) trong kinh tế học là gì? Ví dụ về tính thời vụ">
            <a:extLst>
              <a:ext uri="{FF2B5EF4-FFF2-40B4-BE49-F238E27FC236}">
                <a16:creationId xmlns:a16="http://schemas.microsoft.com/office/drawing/2014/main" id="{52BCDC9F-0B60-8FA0-FEED-76664E08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683" y="3994897"/>
            <a:ext cx="7523848" cy="47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F114794-1FFD-0B75-E5A5-2093D3221EEC}"/>
              </a:ext>
            </a:extLst>
          </p:cNvPr>
          <p:cNvSpPr txBox="1"/>
          <p:nvPr/>
        </p:nvSpPr>
        <p:spPr>
          <a:xfrm>
            <a:off x="8343900" y="2344483"/>
            <a:ext cx="160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1028700"/>
            <a:ext cx="10820400" cy="1638587"/>
            <a:chOff x="0" y="0"/>
            <a:chExt cx="8321803" cy="10972800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806160" y="1844837"/>
              <a:ext cx="10566400" cy="7689526"/>
              <a:chOff x="0" y="0"/>
              <a:chExt cx="6783283" cy="493642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4872924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4872924">
                    <a:moveTo>
                      <a:pt x="6627073" y="4872924"/>
                    </a:moveTo>
                    <a:lnTo>
                      <a:pt x="92710" y="4872924"/>
                    </a:lnTo>
                    <a:cubicBezTo>
                      <a:pt x="41910" y="4872924"/>
                      <a:pt x="0" y="4831014"/>
                      <a:pt x="0" y="4780214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4778944"/>
                    </a:lnTo>
                    <a:cubicBezTo>
                      <a:pt x="6719783" y="4831014"/>
                      <a:pt x="6677873" y="4872924"/>
                      <a:pt x="6627073" y="4872924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4936425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4936425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4811964"/>
                    </a:lnTo>
                    <a:cubicBezTo>
                      <a:pt x="6723593" y="4847525"/>
                      <a:pt x="6694383" y="4876735"/>
                      <a:pt x="6658823" y="4876735"/>
                    </a:cubicBezTo>
                    <a:lnTo>
                      <a:pt x="124460" y="4876735"/>
                    </a:lnTo>
                    <a:cubicBezTo>
                      <a:pt x="88900" y="4876735"/>
                      <a:pt x="59690" y="4847525"/>
                      <a:pt x="59690" y="481196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811964"/>
                    </a:lnTo>
                    <a:cubicBezTo>
                      <a:pt x="0" y="4880544"/>
                      <a:pt x="55880" y="4936425"/>
                      <a:pt x="124460" y="4936425"/>
                    </a:cubicBezTo>
                    <a:lnTo>
                      <a:pt x="6658823" y="4936425"/>
                    </a:lnTo>
                    <a:cubicBezTo>
                      <a:pt x="6727403" y="4936425"/>
                      <a:pt x="6783284" y="4880544"/>
                      <a:pt x="6783284" y="4811964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1326649" y="1326649"/>
              <a:ext cx="10603175" cy="7949876"/>
              <a:chOff x="0" y="0"/>
              <a:chExt cx="6806891" cy="51035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5040061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5040061">
                    <a:moveTo>
                      <a:pt x="6650682" y="5040061"/>
                    </a:moveTo>
                    <a:lnTo>
                      <a:pt x="92710" y="5040061"/>
                    </a:lnTo>
                    <a:cubicBezTo>
                      <a:pt x="41910" y="5040061"/>
                      <a:pt x="0" y="4998150"/>
                      <a:pt x="0" y="494735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4946080"/>
                    </a:lnTo>
                    <a:cubicBezTo>
                      <a:pt x="6743391" y="4998150"/>
                      <a:pt x="6701482" y="5040061"/>
                      <a:pt x="6650682" y="504006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5103561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5103561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4979100"/>
                    </a:lnTo>
                    <a:cubicBezTo>
                      <a:pt x="6747201" y="5014661"/>
                      <a:pt x="6717991" y="5043870"/>
                      <a:pt x="6682432" y="5043870"/>
                    </a:cubicBezTo>
                    <a:lnTo>
                      <a:pt x="124460" y="5043870"/>
                    </a:lnTo>
                    <a:cubicBezTo>
                      <a:pt x="88900" y="5043870"/>
                      <a:pt x="59690" y="5014661"/>
                      <a:pt x="59690" y="497910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979100"/>
                    </a:lnTo>
                    <a:cubicBezTo>
                      <a:pt x="0" y="5047681"/>
                      <a:pt x="55880" y="5103561"/>
                      <a:pt x="124460" y="5103561"/>
                    </a:cubicBezTo>
                    <a:lnTo>
                      <a:pt x="6682432" y="5103561"/>
                    </a:lnTo>
                    <a:cubicBezTo>
                      <a:pt x="6751012" y="5103561"/>
                      <a:pt x="6806891" y="5047681"/>
                      <a:pt x="6806891" y="4979100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11346" y="-342900"/>
            <a:ext cx="1317153" cy="188164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B210C13-EA43-857F-0A37-AC8C47AA4390}"/>
              </a:ext>
            </a:extLst>
          </p:cNvPr>
          <p:cNvSpPr txBox="1"/>
          <p:nvPr/>
        </p:nvSpPr>
        <p:spPr>
          <a:xfrm>
            <a:off x="6410326" y="1416673"/>
            <a:ext cx="75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EFA745B-0822-2565-59E7-20114E9245A9}"/>
              </a:ext>
            </a:extLst>
          </p:cNvPr>
          <p:cNvSpPr txBox="1"/>
          <p:nvPr/>
        </p:nvSpPr>
        <p:spPr>
          <a:xfrm>
            <a:off x="5018312" y="4322826"/>
            <a:ext cx="77724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endParaRPr lang="en-US" sz="3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94C038E-14CB-65D1-68C7-27F75301B2B7}"/>
              </a:ext>
            </a:extLst>
          </p:cNvPr>
          <p:cNvSpPr txBox="1"/>
          <p:nvPr/>
        </p:nvSpPr>
        <p:spPr>
          <a:xfrm>
            <a:off x="5018312" y="6033561"/>
            <a:ext cx="6716488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(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19).</a:t>
            </a:r>
            <a:endParaRPr lang="en-US" sz="3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1DEF1178-8539-B586-1C09-1DE0E164DE07}"/>
              </a:ext>
            </a:extLst>
          </p:cNvPr>
          <p:cNvSpPr txBox="1"/>
          <p:nvPr/>
        </p:nvSpPr>
        <p:spPr>
          <a:xfrm>
            <a:off x="5018312" y="7810500"/>
            <a:ext cx="5497288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</a:t>
            </a:r>
            <a:endParaRPr lang="en-US" sz="3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pic>
        <p:nvPicPr>
          <p:cNvPr id="26" name="Đồ họa 25" descr="Avocado with solid fill">
            <a:extLst>
              <a:ext uri="{FF2B5EF4-FFF2-40B4-BE49-F238E27FC236}">
                <a16:creationId xmlns:a16="http://schemas.microsoft.com/office/drawing/2014/main" id="{02A6F72B-256C-DCC4-B130-B6FFC776F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52800" y="3848100"/>
            <a:ext cx="1295400" cy="1295400"/>
          </a:xfrm>
          <a:prstGeom prst="rect">
            <a:avLst/>
          </a:prstGeom>
        </p:spPr>
      </p:pic>
      <p:pic>
        <p:nvPicPr>
          <p:cNvPr id="27" name="Đồ họa 26" descr="Avocado with solid fill">
            <a:extLst>
              <a:ext uri="{FF2B5EF4-FFF2-40B4-BE49-F238E27FC236}">
                <a16:creationId xmlns:a16="http://schemas.microsoft.com/office/drawing/2014/main" id="{4EEC8744-E40B-E275-3CE5-31C7E41732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52800" y="5558835"/>
            <a:ext cx="1295400" cy="1295400"/>
          </a:xfrm>
          <a:prstGeom prst="rect">
            <a:avLst/>
          </a:prstGeom>
        </p:spPr>
      </p:pic>
      <p:pic>
        <p:nvPicPr>
          <p:cNvPr id="28" name="Đồ họa 27" descr="Avocado with solid fill">
            <a:extLst>
              <a:ext uri="{FF2B5EF4-FFF2-40B4-BE49-F238E27FC236}">
                <a16:creationId xmlns:a16="http://schemas.microsoft.com/office/drawing/2014/main" id="{B40E60A9-C555-C55E-79F8-BDE503108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61871" y="7336613"/>
            <a:ext cx="1295400" cy="12954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8B7EFE7-3410-E4C4-0A0E-12CD361EF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087445" y="6591300"/>
            <a:ext cx="3395697" cy="3068861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F59D62A6-31D3-48CC-FB14-3F3D9E3830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87541" y="-342900"/>
            <a:ext cx="2995153" cy="2995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54462">
            <a:off x="14941536" y="296097"/>
            <a:ext cx="2882929" cy="1336631"/>
          </a:xfrm>
          <a:prstGeom prst="rect">
            <a:avLst/>
          </a:prstGeom>
        </p:spPr>
      </p:pic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6CEF381C-0072-69EF-EF2F-C2C48A8AEC8F}"/>
              </a:ext>
            </a:extLst>
          </p:cNvPr>
          <p:cNvSpPr/>
          <p:nvPr/>
        </p:nvSpPr>
        <p:spPr>
          <a:xfrm>
            <a:off x="14139367" y="3278991"/>
            <a:ext cx="3292555" cy="52273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 TRỌT TRONG BỐI CẢNH CUỘC CÁCH MẠNG CÔNG NGHIỆP 4.0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D3E21368-6F2F-EE21-5AFF-FA97E12E77CB}"/>
              </a:ext>
            </a:extLst>
          </p:cNvPr>
          <p:cNvSpPr/>
          <p:nvPr/>
        </p:nvSpPr>
        <p:spPr>
          <a:xfrm>
            <a:off x="9144000" y="1581167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27DA2D87-6C0F-CACE-50F0-C2F514DA3157}"/>
              </a:ext>
            </a:extLst>
          </p:cNvPr>
          <p:cNvSpPr/>
          <p:nvPr/>
        </p:nvSpPr>
        <p:spPr>
          <a:xfrm>
            <a:off x="494873" y="260774"/>
            <a:ext cx="722119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B319B6D9-A6BB-FFFC-6CC5-A05245134B76}"/>
              </a:ext>
            </a:extLst>
          </p:cNvPr>
          <p:cNvSpPr/>
          <p:nvPr/>
        </p:nvSpPr>
        <p:spPr>
          <a:xfrm>
            <a:off x="485348" y="1738148"/>
            <a:ext cx="722119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8C682D81-3D02-80B3-8232-85BE663D646F}"/>
              </a:ext>
            </a:extLst>
          </p:cNvPr>
          <p:cNvSpPr/>
          <p:nvPr/>
        </p:nvSpPr>
        <p:spPr>
          <a:xfrm>
            <a:off x="494873" y="3160567"/>
            <a:ext cx="722119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73A388CE-E101-0BBA-25CD-7F37EA035A19}"/>
              </a:ext>
            </a:extLst>
          </p:cNvPr>
          <p:cNvSpPr/>
          <p:nvPr/>
        </p:nvSpPr>
        <p:spPr>
          <a:xfrm>
            <a:off x="494874" y="4492534"/>
            <a:ext cx="722119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5E63CEAD-9A3B-434B-9318-F71B7A25F57A}"/>
              </a:ext>
            </a:extLst>
          </p:cNvPr>
          <p:cNvSpPr/>
          <p:nvPr/>
        </p:nvSpPr>
        <p:spPr>
          <a:xfrm>
            <a:off x="494873" y="5851080"/>
            <a:ext cx="7221195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EFA1DF41-9FA7-3799-4FB6-7B1C52A07D81}"/>
              </a:ext>
            </a:extLst>
          </p:cNvPr>
          <p:cNvSpPr/>
          <p:nvPr/>
        </p:nvSpPr>
        <p:spPr>
          <a:xfrm>
            <a:off x="494873" y="7282291"/>
            <a:ext cx="7221195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A488F351-52AD-F002-0200-A129870B19B4}"/>
              </a:ext>
            </a:extLst>
          </p:cNvPr>
          <p:cNvSpPr/>
          <p:nvPr/>
        </p:nvSpPr>
        <p:spPr>
          <a:xfrm>
            <a:off x="494873" y="8678502"/>
            <a:ext cx="7221195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Đường kết nối: Mũi tên Gấp khúc 31">
            <a:extLst>
              <a:ext uri="{FF2B5EF4-FFF2-40B4-BE49-F238E27FC236}">
                <a16:creationId xmlns:a16="http://schemas.microsoft.com/office/drawing/2014/main" id="{33826B73-63DD-05CD-DD8B-0884F58BEF86}"/>
              </a:ext>
            </a:extLst>
          </p:cNvPr>
          <p:cNvCxnSpPr>
            <a:stCxn id="22" idx="2"/>
            <a:endCxn id="24" idx="3"/>
          </p:cNvCxnSpPr>
          <p:nvPr/>
        </p:nvCxnSpPr>
        <p:spPr>
          <a:xfrm rot="10800000">
            <a:off x="7716068" y="837129"/>
            <a:ext cx="1427933" cy="2252824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kết nối: Mũi tên Gấp khúc 32">
            <a:extLst>
              <a:ext uri="{FF2B5EF4-FFF2-40B4-BE49-F238E27FC236}">
                <a16:creationId xmlns:a16="http://schemas.microsoft.com/office/drawing/2014/main" id="{79AA62A9-79EC-13BD-FE01-EC416C1EFA99}"/>
              </a:ext>
            </a:extLst>
          </p:cNvPr>
          <p:cNvCxnSpPr>
            <a:cxnSpLocks/>
            <a:endCxn id="25" idx="3"/>
          </p:cNvCxnSpPr>
          <p:nvPr/>
        </p:nvCxnSpPr>
        <p:spPr>
          <a:xfrm rot="10800000">
            <a:off x="7706542" y="2314503"/>
            <a:ext cx="1446986" cy="775450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Đường kết nối: Mũi tên Gấp khúc 35">
            <a:extLst>
              <a:ext uri="{FF2B5EF4-FFF2-40B4-BE49-F238E27FC236}">
                <a16:creationId xmlns:a16="http://schemas.microsoft.com/office/drawing/2014/main" id="{6136E816-49B7-0D9E-FABA-0DA2EC4A3A98}"/>
              </a:ext>
            </a:extLst>
          </p:cNvPr>
          <p:cNvCxnSpPr>
            <a:cxnSpLocks/>
            <a:stCxn id="22" idx="2"/>
            <a:endCxn id="26" idx="3"/>
          </p:cNvCxnSpPr>
          <p:nvPr/>
        </p:nvCxnSpPr>
        <p:spPr>
          <a:xfrm rot="10800000" flipV="1">
            <a:off x="7716068" y="3089952"/>
            <a:ext cx="1427933" cy="646969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kết nối: Mũi tên Gấp khúc 39">
            <a:extLst>
              <a:ext uri="{FF2B5EF4-FFF2-40B4-BE49-F238E27FC236}">
                <a16:creationId xmlns:a16="http://schemas.microsoft.com/office/drawing/2014/main" id="{87BBB126-C690-8236-22C4-F2AEC109435B}"/>
              </a:ext>
            </a:extLst>
          </p:cNvPr>
          <p:cNvCxnSpPr>
            <a:cxnSpLocks/>
            <a:stCxn id="22" idx="2"/>
            <a:endCxn id="27" idx="3"/>
          </p:cNvCxnSpPr>
          <p:nvPr/>
        </p:nvCxnSpPr>
        <p:spPr>
          <a:xfrm rot="10800000" flipV="1">
            <a:off x="7716068" y="3089953"/>
            <a:ext cx="1427932" cy="1978936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Đường kết nối: Mũi tên Gấp khúc 42">
            <a:extLst>
              <a:ext uri="{FF2B5EF4-FFF2-40B4-BE49-F238E27FC236}">
                <a16:creationId xmlns:a16="http://schemas.microsoft.com/office/drawing/2014/main" id="{91CF3F55-BF25-EBEB-B040-9A769CD50BB1}"/>
              </a:ext>
            </a:extLst>
          </p:cNvPr>
          <p:cNvCxnSpPr>
            <a:cxnSpLocks/>
            <a:stCxn id="22" idx="2"/>
            <a:endCxn id="28" idx="3"/>
          </p:cNvCxnSpPr>
          <p:nvPr/>
        </p:nvCxnSpPr>
        <p:spPr>
          <a:xfrm rot="10800000" flipV="1">
            <a:off x="7716068" y="3089953"/>
            <a:ext cx="1427932" cy="333748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Đường kết nối: Mũi tên Gấp khúc 45">
            <a:extLst>
              <a:ext uri="{FF2B5EF4-FFF2-40B4-BE49-F238E27FC236}">
                <a16:creationId xmlns:a16="http://schemas.microsoft.com/office/drawing/2014/main" id="{773B9B2B-4860-7ECF-E36C-6E9675584E27}"/>
              </a:ext>
            </a:extLst>
          </p:cNvPr>
          <p:cNvCxnSpPr>
            <a:cxnSpLocks/>
            <a:stCxn id="22" idx="2"/>
            <a:endCxn id="29" idx="3"/>
          </p:cNvCxnSpPr>
          <p:nvPr/>
        </p:nvCxnSpPr>
        <p:spPr>
          <a:xfrm rot="10800000" flipV="1">
            <a:off x="7716068" y="3089952"/>
            <a:ext cx="1427932" cy="476869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Đường kết nối: Mũi tên Gấp khúc 48">
            <a:extLst>
              <a:ext uri="{FF2B5EF4-FFF2-40B4-BE49-F238E27FC236}">
                <a16:creationId xmlns:a16="http://schemas.microsoft.com/office/drawing/2014/main" id="{EEF43B48-6366-ECD8-4BD1-65ED45D2BBF6}"/>
              </a:ext>
            </a:extLst>
          </p:cNvPr>
          <p:cNvCxnSpPr>
            <a:cxnSpLocks/>
            <a:stCxn id="22" idx="2"/>
            <a:endCxn id="30" idx="3"/>
          </p:cNvCxnSpPr>
          <p:nvPr/>
        </p:nvCxnSpPr>
        <p:spPr>
          <a:xfrm rot="10800000" flipV="1">
            <a:off x="7716068" y="3089953"/>
            <a:ext cx="1427932" cy="6164904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Đường kết nối: Mũi tên Gấp khúc 51">
            <a:extLst>
              <a:ext uri="{FF2B5EF4-FFF2-40B4-BE49-F238E27FC236}">
                <a16:creationId xmlns:a16="http://schemas.microsoft.com/office/drawing/2014/main" id="{889B5BB7-81EB-E171-6EE7-1A6277C8AB78}"/>
              </a:ext>
            </a:extLst>
          </p:cNvPr>
          <p:cNvCxnSpPr>
            <a:cxnSpLocks/>
            <a:stCxn id="21" idx="1"/>
            <a:endCxn id="22" idx="6"/>
          </p:cNvCxnSpPr>
          <p:nvPr/>
        </p:nvCxnSpPr>
        <p:spPr>
          <a:xfrm rot="10800000">
            <a:off x="12436555" y="3089953"/>
            <a:ext cx="1702812" cy="280272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91481" y="1028923"/>
            <a:ext cx="11642932" cy="8619892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73900">
            <a:off x="8045435" y="360385"/>
            <a:ext cx="2882929" cy="1336631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3C71FE9-A261-1FAE-8EC2-F2C79C1ED061}"/>
              </a:ext>
            </a:extLst>
          </p:cNvPr>
          <p:cNvSpPr txBox="1"/>
          <p:nvPr/>
        </p:nvSpPr>
        <p:spPr>
          <a:xfrm>
            <a:off x="3759016" y="3096866"/>
            <a:ext cx="10913873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C9964F5-2A94-769C-8200-75991B7CE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5253" y="263500"/>
            <a:ext cx="4656667" cy="25146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D4EE349-9F26-270F-DBA4-307A5CD426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34600" y="7274270"/>
            <a:ext cx="7315200" cy="1941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D38621DF-3201-CB43-F1EE-2E7552934176}"/>
              </a:ext>
            </a:extLst>
          </p:cNvPr>
          <p:cNvSpPr/>
          <p:nvPr/>
        </p:nvSpPr>
        <p:spPr>
          <a:xfrm>
            <a:off x="14139367" y="3278991"/>
            <a:ext cx="3292555" cy="52273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 TRỌT TRONG BỐI CẢNH CUỘC CÁCH MẠNG CÔNG NGHIỆP 4.0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3121AA32-465C-B8FB-E539-E03D7D58BFFF}"/>
              </a:ext>
            </a:extLst>
          </p:cNvPr>
          <p:cNvSpPr/>
          <p:nvPr/>
        </p:nvSpPr>
        <p:spPr>
          <a:xfrm>
            <a:off x="9144000" y="1581167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28FA0416-1DE7-370B-E130-CF257D6A53CB}"/>
              </a:ext>
            </a:extLst>
          </p:cNvPr>
          <p:cNvSpPr/>
          <p:nvPr/>
        </p:nvSpPr>
        <p:spPr>
          <a:xfrm>
            <a:off x="9338026" y="6404641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Đường kết nối: Mũi tên Gấp khúc 16">
            <a:extLst>
              <a:ext uri="{FF2B5EF4-FFF2-40B4-BE49-F238E27FC236}">
                <a16:creationId xmlns:a16="http://schemas.microsoft.com/office/drawing/2014/main" id="{0841ACEC-82D8-CBEB-C4BF-0F2EB7B47C72}"/>
              </a:ext>
            </a:extLst>
          </p:cNvPr>
          <p:cNvCxnSpPr>
            <a:cxnSpLocks/>
            <a:stCxn id="16" idx="2"/>
            <a:endCxn id="24" idx="3"/>
          </p:cNvCxnSpPr>
          <p:nvPr/>
        </p:nvCxnSpPr>
        <p:spPr>
          <a:xfrm rot="10800000">
            <a:off x="7421220" y="666053"/>
            <a:ext cx="1916807" cy="724737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Đường kết nối: Mũi tên Gấp khúc 17">
            <a:extLst>
              <a:ext uri="{FF2B5EF4-FFF2-40B4-BE49-F238E27FC236}">
                <a16:creationId xmlns:a16="http://schemas.microsoft.com/office/drawing/2014/main" id="{0CA1F02A-3BB2-5C34-3C2D-A0F7AD3E301E}"/>
              </a:ext>
            </a:extLst>
          </p:cNvPr>
          <p:cNvCxnSpPr>
            <a:cxnSpLocks/>
            <a:stCxn id="16" idx="2"/>
            <a:endCxn id="31" idx="3"/>
          </p:cNvCxnSpPr>
          <p:nvPr/>
        </p:nvCxnSpPr>
        <p:spPr>
          <a:xfrm rot="10800000">
            <a:off x="7399626" y="1885741"/>
            <a:ext cx="1938401" cy="6027686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7E9FBA43-81C8-0F45-222A-A2BEB5F45C33}"/>
              </a:ext>
            </a:extLst>
          </p:cNvPr>
          <p:cNvCxnSpPr>
            <a:cxnSpLocks/>
            <a:stCxn id="16" idx="2"/>
            <a:endCxn id="32" idx="3"/>
          </p:cNvCxnSpPr>
          <p:nvPr/>
        </p:nvCxnSpPr>
        <p:spPr>
          <a:xfrm rot="10800000">
            <a:off x="7352058" y="3698397"/>
            <a:ext cx="1985968" cy="421503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: Mũi tên Gấp khúc 19">
            <a:extLst>
              <a:ext uri="{FF2B5EF4-FFF2-40B4-BE49-F238E27FC236}">
                <a16:creationId xmlns:a16="http://schemas.microsoft.com/office/drawing/2014/main" id="{0821DFBC-BA48-F8E1-04C2-1097928CD4C5}"/>
              </a:ext>
            </a:extLst>
          </p:cNvPr>
          <p:cNvCxnSpPr>
            <a:cxnSpLocks/>
            <a:stCxn id="16" idx="2"/>
            <a:endCxn id="34" idx="3"/>
          </p:cNvCxnSpPr>
          <p:nvPr/>
        </p:nvCxnSpPr>
        <p:spPr>
          <a:xfrm rot="10800000">
            <a:off x="7435914" y="6251583"/>
            <a:ext cx="1902113" cy="1661844"/>
          </a:xfrm>
          <a:prstGeom prst="bentConnector3">
            <a:avLst>
              <a:gd name="adj1" fmla="val 5150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Đường kết nối: Mũi tên Gấp khúc 22">
            <a:extLst>
              <a:ext uri="{FF2B5EF4-FFF2-40B4-BE49-F238E27FC236}">
                <a16:creationId xmlns:a16="http://schemas.microsoft.com/office/drawing/2014/main" id="{BAE3880A-46F2-445C-F372-9AB3C78B8772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rot="10800000">
            <a:off x="12436555" y="3089953"/>
            <a:ext cx="1702812" cy="280272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10CB29D3-2B81-D343-525E-F0DF80A12CFE}"/>
              </a:ext>
            </a:extLst>
          </p:cNvPr>
          <p:cNvSpPr/>
          <p:nvPr/>
        </p:nvSpPr>
        <p:spPr>
          <a:xfrm>
            <a:off x="200025" y="281539"/>
            <a:ext cx="7221194" cy="769026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FF830CFF-8C28-0D20-86CC-0A7500C0A616}"/>
              </a:ext>
            </a:extLst>
          </p:cNvPr>
          <p:cNvSpPr/>
          <p:nvPr/>
        </p:nvSpPr>
        <p:spPr>
          <a:xfrm>
            <a:off x="178431" y="1501228"/>
            <a:ext cx="7221194" cy="769026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3D276DA4-1152-EBB9-60E1-B3385CD526E2}"/>
              </a:ext>
            </a:extLst>
          </p:cNvPr>
          <p:cNvSpPr/>
          <p:nvPr/>
        </p:nvSpPr>
        <p:spPr>
          <a:xfrm>
            <a:off x="130864" y="2645842"/>
            <a:ext cx="7221194" cy="2105108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endParaRPr lang="en-US" sz="28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CFAA8DF9-5B50-5EE5-DE34-638175DE6ED5}"/>
              </a:ext>
            </a:extLst>
          </p:cNvPr>
          <p:cNvSpPr/>
          <p:nvPr/>
        </p:nvSpPr>
        <p:spPr>
          <a:xfrm>
            <a:off x="142142" y="5265218"/>
            <a:ext cx="7293771" cy="1972729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chịu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endParaRPr lang="en-US" sz="28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cxnSp>
        <p:nvCxnSpPr>
          <p:cNvPr id="38" name="Đường kết nối: Mũi tên Gấp khúc 37">
            <a:extLst>
              <a:ext uri="{FF2B5EF4-FFF2-40B4-BE49-F238E27FC236}">
                <a16:creationId xmlns:a16="http://schemas.microsoft.com/office/drawing/2014/main" id="{E81AE8C0-B5BB-E8C7-50A5-C4DEFF110D71}"/>
              </a:ext>
            </a:extLst>
          </p:cNvPr>
          <p:cNvCxnSpPr>
            <a:cxnSpLocks/>
            <a:stCxn id="14" idx="1"/>
            <a:endCxn id="16" idx="6"/>
          </p:cNvCxnSpPr>
          <p:nvPr/>
        </p:nvCxnSpPr>
        <p:spPr>
          <a:xfrm rot="10800000" flipV="1">
            <a:off x="12630581" y="5892677"/>
            <a:ext cx="1508786" cy="2020750"/>
          </a:xfrm>
          <a:prstGeom prst="bentConnector3">
            <a:avLst>
              <a:gd name="adj1" fmla="val 56629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3">
            <a:extLst>
              <a:ext uri="{FF2B5EF4-FFF2-40B4-BE49-F238E27FC236}">
                <a16:creationId xmlns:a16="http://schemas.microsoft.com/office/drawing/2014/main" id="{14952C74-AA7E-13D9-9411-2A41DDF36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40862" y="0"/>
            <a:ext cx="2394065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31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9DC478AD-6405-1E0F-CA5B-45078828B2EA}"/>
              </a:ext>
            </a:extLst>
          </p:cNvPr>
          <p:cNvSpPr/>
          <p:nvPr/>
        </p:nvSpPr>
        <p:spPr>
          <a:xfrm>
            <a:off x="1066800" y="3286757"/>
            <a:ext cx="3292555" cy="52273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 TRỌT TRONG BỐI CẢNH CUỘC CÁCH MẠNG CÔNG NGHIỆP 4.0</a:t>
            </a: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4184C03E-CA6A-E7D4-0AE5-2BC07A20B1D3}"/>
              </a:ext>
            </a:extLst>
          </p:cNvPr>
          <p:cNvSpPr/>
          <p:nvPr/>
        </p:nvSpPr>
        <p:spPr>
          <a:xfrm>
            <a:off x="5226453" y="1581167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7F81211D-ECE2-BAB8-B786-10E820230307}"/>
              </a:ext>
            </a:extLst>
          </p:cNvPr>
          <p:cNvSpPr/>
          <p:nvPr/>
        </p:nvSpPr>
        <p:spPr>
          <a:xfrm>
            <a:off x="5420479" y="6404641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Đường kết nối: Mũi tên Gấp khúc 17">
            <a:extLst>
              <a:ext uri="{FF2B5EF4-FFF2-40B4-BE49-F238E27FC236}">
                <a16:creationId xmlns:a16="http://schemas.microsoft.com/office/drawing/2014/main" id="{604A9B89-5090-0E4F-D414-0724E9951757}"/>
              </a:ext>
            </a:extLst>
          </p:cNvPr>
          <p:cNvCxnSpPr>
            <a:cxnSpLocks/>
            <a:stCxn id="15" idx="3"/>
            <a:endCxn id="16" idx="2"/>
          </p:cNvCxnSpPr>
          <p:nvPr/>
        </p:nvCxnSpPr>
        <p:spPr>
          <a:xfrm flipV="1">
            <a:off x="4359355" y="3089953"/>
            <a:ext cx="867098" cy="2810490"/>
          </a:xfrm>
          <a:prstGeom prst="bentConnector3">
            <a:avLst>
              <a:gd name="adj1" fmla="val 6171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ABD03E12-4566-1D35-05CD-2D0EF256663D}"/>
              </a:ext>
            </a:extLst>
          </p:cNvPr>
          <p:cNvCxnSpPr>
            <a:cxnSpLocks/>
            <a:stCxn id="15" idx="3"/>
            <a:endCxn id="17" idx="2"/>
          </p:cNvCxnSpPr>
          <p:nvPr/>
        </p:nvCxnSpPr>
        <p:spPr>
          <a:xfrm>
            <a:off x="4359355" y="5900443"/>
            <a:ext cx="1061124" cy="201298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142BA43C-D0B0-FBB8-BBBF-A7727164F1B6}"/>
              </a:ext>
            </a:extLst>
          </p:cNvPr>
          <p:cNvSpPr/>
          <p:nvPr/>
        </p:nvSpPr>
        <p:spPr>
          <a:xfrm>
            <a:off x="9982200" y="462928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BD6861DE-53BF-D0CB-B00D-F7734E5009CA}"/>
              </a:ext>
            </a:extLst>
          </p:cNvPr>
          <p:cNvSpPr/>
          <p:nvPr/>
        </p:nvSpPr>
        <p:spPr>
          <a:xfrm>
            <a:off x="9982200" y="2065137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BD63EF9A-16F7-6FE0-0976-1BB6DE1E5371}"/>
              </a:ext>
            </a:extLst>
          </p:cNvPr>
          <p:cNvSpPr/>
          <p:nvPr/>
        </p:nvSpPr>
        <p:spPr>
          <a:xfrm>
            <a:off x="9982200" y="3643136"/>
            <a:ext cx="8010524" cy="1331967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087098BA-9ADA-2E0F-3B0A-B6081AF155C5}"/>
              </a:ext>
            </a:extLst>
          </p:cNvPr>
          <p:cNvSpPr/>
          <p:nvPr/>
        </p:nvSpPr>
        <p:spPr>
          <a:xfrm>
            <a:off x="9982200" y="5275517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3B8AF7A8-CE85-90AB-3C81-F907423EE705}"/>
              </a:ext>
            </a:extLst>
          </p:cNvPr>
          <p:cNvSpPr/>
          <p:nvPr/>
        </p:nvSpPr>
        <p:spPr>
          <a:xfrm>
            <a:off x="9982200" y="6721701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AF20819D-944D-69E0-EA66-1EAC2013159B}"/>
              </a:ext>
            </a:extLst>
          </p:cNvPr>
          <p:cNvSpPr/>
          <p:nvPr/>
        </p:nvSpPr>
        <p:spPr>
          <a:xfrm>
            <a:off x="9982200" y="8254411"/>
            <a:ext cx="8010524" cy="1679186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vạn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trại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fr-FR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Đường kết nối: Mũi tên Gấp khúc 38">
            <a:extLst>
              <a:ext uri="{FF2B5EF4-FFF2-40B4-BE49-F238E27FC236}">
                <a16:creationId xmlns:a16="http://schemas.microsoft.com/office/drawing/2014/main" id="{81E245B6-C88A-72C4-364D-81AE752B69E5}"/>
              </a:ext>
            </a:extLst>
          </p:cNvPr>
          <p:cNvCxnSpPr>
            <a:cxnSpLocks/>
            <a:stCxn id="16" idx="6"/>
            <a:endCxn id="32" idx="1"/>
          </p:cNvCxnSpPr>
          <p:nvPr/>
        </p:nvCxnSpPr>
        <p:spPr>
          <a:xfrm flipV="1">
            <a:off x="8519008" y="1039283"/>
            <a:ext cx="1463192" cy="205067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Đường kết nối: Mũi tên Gấp khúc 41">
            <a:extLst>
              <a:ext uri="{FF2B5EF4-FFF2-40B4-BE49-F238E27FC236}">
                <a16:creationId xmlns:a16="http://schemas.microsoft.com/office/drawing/2014/main" id="{9A38FA63-50DC-4E6F-10CD-9F5C4B6C95DE}"/>
              </a:ext>
            </a:extLst>
          </p:cNvPr>
          <p:cNvCxnSpPr>
            <a:cxnSpLocks/>
            <a:stCxn id="16" idx="6"/>
            <a:endCxn id="33" idx="1"/>
          </p:cNvCxnSpPr>
          <p:nvPr/>
        </p:nvCxnSpPr>
        <p:spPr>
          <a:xfrm flipV="1">
            <a:off x="8519008" y="2641492"/>
            <a:ext cx="1463192" cy="44846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Đường kết nối: Mũi tên Gấp khúc 44">
            <a:extLst>
              <a:ext uri="{FF2B5EF4-FFF2-40B4-BE49-F238E27FC236}">
                <a16:creationId xmlns:a16="http://schemas.microsoft.com/office/drawing/2014/main" id="{03CDB83E-13B7-8EE2-D3B4-431609D6B0BB}"/>
              </a:ext>
            </a:extLst>
          </p:cNvPr>
          <p:cNvCxnSpPr>
            <a:cxnSpLocks/>
            <a:stCxn id="16" idx="6"/>
            <a:endCxn id="34" idx="1"/>
          </p:cNvCxnSpPr>
          <p:nvPr/>
        </p:nvCxnSpPr>
        <p:spPr>
          <a:xfrm>
            <a:off x="8519008" y="3089953"/>
            <a:ext cx="1463192" cy="1219167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Đường kết nối: Mũi tên Gấp khúc 47">
            <a:extLst>
              <a:ext uri="{FF2B5EF4-FFF2-40B4-BE49-F238E27FC236}">
                <a16:creationId xmlns:a16="http://schemas.microsoft.com/office/drawing/2014/main" id="{1C82FF3F-EB6F-4430-A978-37DEF4305E61}"/>
              </a:ext>
            </a:extLst>
          </p:cNvPr>
          <p:cNvCxnSpPr>
            <a:cxnSpLocks/>
            <a:stCxn id="16" idx="6"/>
            <a:endCxn id="35" idx="1"/>
          </p:cNvCxnSpPr>
          <p:nvPr/>
        </p:nvCxnSpPr>
        <p:spPr>
          <a:xfrm>
            <a:off x="8519008" y="3089953"/>
            <a:ext cx="1463192" cy="2761919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Đường kết nối: Mũi tên Gấp khúc 50">
            <a:extLst>
              <a:ext uri="{FF2B5EF4-FFF2-40B4-BE49-F238E27FC236}">
                <a16:creationId xmlns:a16="http://schemas.microsoft.com/office/drawing/2014/main" id="{4C90EADE-3D09-1B64-A292-7C9E92B99477}"/>
              </a:ext>
            </a:extLst>
          </p:cNvPr>
          <p:cNvCxnSpPr>
            <a:cxnSpLocks/>
            <a:stCxn id="16" idx="6"/>
            <a:endCxn id="36" idx="1"/>
          </p:cNvCxnSpPr>
          <p:nvPr/>
        </p:nvCxnSpPr>
        <p:spPr>
          <a:xfrm>
            <a:off x="8519008" y="3089953"/>
            <a:ext cx="1463192" cy="4208103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Đường kết nối: Mũi tên Gấp khúc 53">
            <a:extLst>
              <a:ext uri="{FF2B5EF4-FFF2-40B4-BE49-F238E27FC236}">
                <a16:creationId xmlns:a16="http://schemas.microsoft.com/office/drawing/2014/main" id="{B9554FBB-B0E8-D778-78B2-1430B868EFB4}"/>
              </a:ext>
            </a:extLst>
          </p:cNvPr>
          <p:cNvCxnSpPr>
            <a:cxnSpLocks/>
            <a:stCxn id="16" idx="6"/>
            <a:endCxn id="37" idx="1"/>
          </p:cNvCxnSpPr>
          <p:nvPr/>
        </p:nvCxnSpPr>
        <p:spPr>
          <a:xfrm>
            <a:off x="8519008" y="3089953"/>
            <a:ext cx="1463192" cy="600405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4">
            <a:extLst>
              <a:ext uri="{FF2B5EF4-FFF2-40B4-BE49-F238E27FC236}">
                <a16:creationId xmlns:a16="http://schemas.microsoft.com/office/drawing/2014/main" id="{EA36E48A-A56D-C70F-B4EE-C83D6110B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910" y="38117"/>
            <a:ext cx="2893965" cy="2557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6620" y="320026"/>
            <a:ext cx="2556004" cy="1045638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3FF83EB-1275-C42C-0460-F58D65637DA6}"/>
              </a:ext>
            </a:extLst>
          </p:cNvPr>
          <p:cNvSpPr/>
          <p:nvPr/>
        </p:nvSpPr>
        <p:spPr>
          <a:xfrm>
            <a:off x="609600" y="2529814"/>
            <a:ext cx="3292555" cy="52273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 TRỌT TRONG BỐI CẢNH CUỘC CÁCH MẠNG CÔNG NGHIỆP 4.0</a:t>
            </a: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9ED3C8ED-02E6-5F68-7437-56623DA3305B}"/>
              </a:ext>
            </a:extLst>
          </p:cNvPr>
          <p:cNvSpPr/>
          <p:nvPr/>
        </p:nvSpPr>
        <p:spPr>
          <a:xfrm>
            <a:off x="4769253" y="824224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0124CA11-D924-7473-8E5C-9B37E16D2AED}"/>
              </a:ext>
            </a:extLst>
          </p:cNvPr>
          <p:cNvSpPr/>
          <p:nvPr/>
        </p:nvSpPr>
        <p:spPr>
          <a:xfrm>
            <a:off x="4963279" y="5647698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Đường kết nối: Mũi tên Gấp khúc 22">
            <a:extLst>
              <a:ext uri="{FF2B5EF4-FFF2-40B4-BE49-F238E27FC236}">
                <a16:creationId xmlns:a16="http://schemas.microsoft.com/office/drawing/2014/main" id="{A7380C7B-7EB5-C147-8D5D-8414AB0CB568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 flipV="1">
            <a:off x="3902155" y="2333010"/>
            <a:ext cx="867098" cy="2810490"/>
          </a:xfrm>
          <a:prstGeom prst="bentConnector3">
            <a:avLst>
              <a:gd name="adj1" fmla="val 6171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kết nối: Mũi tên Gấp khúc 23">
            <a:extLst>
              <a:ext uri="{FF2B5EF4-FFF2-40B4-BE49-F238E27FC236}">
                <a16:creationId xmlns:a16="http://schemas.microsoft.com/office/drawing/2014/main" id="{365FA383-7A96-434C-5F0B-40F4EA219D57}"/>
              </a:ext>
            </a:extLst>
          </p:cNvPr>
          <p:cNvCxnSpPr>
            <a:cxnSpLocks/>
            <a:stCxn id="20" idx="3"/>
            <a:endCxn id="22" idx="2"/>
          </p:cNvCxnSpPr>
          <p:nvPr/>
        </p:nvCxnSpPr>
        <p:spPr>
          <a:xfrm>
            <a:off x="3902155" y="5143500"/>
            <a:ext cx="1061124" cy="201298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90BFCBD7-0F77-15FE-9304-8CC8F3F30E7F}"/>
              </a:ext>
            </a:extLst>
          </p:cNvPr>
          <p:cNvSpPr/>
          <p:nvPr/>
        </p:nvSpPr>
        <p:spPr>
          <a:xfrm>
            <a:off x="9509805" y="140427"/>
            <a:ext cx="4495800" cy="683797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91FDAA07-E7AB-4FBD-D3CA-7590BABDFEF6}"/>
              </a:ext>
            </a:extLst>
          </p:cNvPr>
          <p:cNvSpPr/>
          <p:nvPr/>
        </p:nvSpPr>
        <p:spPr>
          <a:xfrm>
            <a:off x="9477147" y="1118944"/>
            <a:ext cx="6400800" cy="683798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66F45C7C-A03F-5157-5A96-51AE3650AC20}"/>
              </a:ext>
            </a:extLst>
          </p:cNvPr>
          <p:cNvSpPr/>
          <p:nvPr/>
        </p:nvSpPr>
        <p:spPr>
          <a:xfrm>
            <a:off x="9455376" y="2107904"/>
            <a:ext cx="8010524" cy="1679186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khẩu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nhu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endParaRPr lang="en-US" sz="24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7EBD763E-D6EC-38DB-D149-E9F3F60F7BB0}"/>
              </a:ext>
            </a:extLst>
          </p:cNvPr>
          <p:cNvSpPr/>
          <p:nvPr/>
        </p:nvSpPr>
        <p:spPr>
          <a:xfrm>
            <a:off x="9455376" y="4081810"/>
            <a:ext cx="8010524" cy="1095421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thoát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kéo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endParaRPr lang="en-US" sz="24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4F8091FA-0EE1-37F2-F380-A80D71BA81C9}"/>
              </a:ext>
            </a:extLst>
          </p:cNvPr>
          <p:cNvSpPr/>
          <p:nvPr/>
        </p:nvSpPr>
        <p:spPr>
          <a:xfrm>
            <a:off x="9455376" y="5516281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,...)</a:t>
            </a:r>
            <a:endParaRPr lang="en-US" sz="24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7AEED35C-56D3-3852-1DC9-3B0D2F37AE0F}"/>
              </a:ext>
            </a:extLst>
          </p:cNvPr>
          <p:cNvSpPr/>
          <p:nvPr/>
        </p:nvSpPr>
        <p:spPr>
          <a:xfrm>
            <a:off x="9461952" y="6961071"/>
            <a:ext cx="8010524" cy="2019889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lao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yếu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CD93ED00-9051-81FE-38A4-DA455B58F85D}"/>
              </a:ext>
            </a:extLst>
          </p:cNvPr>
          <p:cNvSpPr/>
          <p:nvPr/>
        </p:nvSpPr>
        <p:spPr>
          <a:xfrm>
            <a:off x="9455376" y="9346699"/>
            <a:ext cx="7772400" cy="685613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endParaRPr lang="en-US" sz="24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cxnSp>
        <p:nvCxnSpPr>
          <p:cNvPr id="37" name="Đường kết nối: Mũi tên Gấp khúc 36">
            <a:extLst>
              <a:ext uri="{FF2B5EF4-FFF2-40B4-BE49-F238E27FC236}">
                <a16:creationId xmlns:a16="http://schemas.microsoft.com/office/drawing/2014/main" id="{812F8E6F-4856-3E50-CCEF-3A0557DFD9AF}"/>
              </a:ext>
            </a:extLst>
          </p:cNvPr>
          <p:cNvCxnSpPr>
            <a:cxnSpLocks/>
            <a:stCxn id="22" idx="6"/>
            <a:endCxn id="25" idx="1"/>
          </p:cNvCxnSpPr>
          <p:nvPr/>
        </p:nvCxnSpPr>
        <p:spPr>
          <a:xfrm flipV="1">
            <a:off x="8255834" y="482326"/>
            <a:ext cx="1253971" cy="667415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kết nối: Mũi tên Gấp khúc 39">
            <a:extLst>
              <a:ext uri="{FF2B5EF4-FFF2-40B4-BE49-F238E27FC236}">
                <a16:creationId xmlns:a16="http://schemas.microsoft.com/office/drawing/2014/main" id="{389625E8-13A7-C9B5-409F-C471A8EB41C1}"/>
              </a:ext>
            </a:extLst>
          </p:cNvPr>
          <p:cNvCxnSpPr>
            <a:cxnSpLocks/>
            <a:stCxn id="22" idx="6"/>
            <a:endCxn id="26" idx="1"/>
          </p:cNvCxnSpPr>
          <p:nvPr/>
        </p:nvCxnSpPr>
        <p:spPr>
          <a:xfrm flipV="1">
            <a:off x="8255834" y="1460843"/>
            <a:ext cx="1221313" cy="569564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Đường kết nối: Mũi tên Gấp khúc 42">
            <a:extLst>
              <a:ext uri="{FF2B5EF4-FFF2-40B4-BE49-F238E27FC236}">
                <a16:creationId xmlns:a16="http://schemas.microsoft.com/office/drawing/2014/main" id="{B8F5858A-D99B-29C2-B39F-F0C926C1A40A}"/>
              </a:ext>
            </a:extLst>
          </p:cNvPr>
          <p:cNvCxnSpPr>
            <a:cxnSpLocks/>
            <a:stCxn id="22" idx="6"/>
            <a:endCxn id="27" idx="1"/>
          </p:cNvCxnSpPr>
          <p:nvPr/>
        </p:nvCxnSpPr>
        <p:spPr>
          <a:xfrm flipV="1">
            <a:off x="8255834" y="2947497"/>
            <a:ext cx="1199542" cy="4208987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Đường kết nối: Mũi tên Gấp khúc 45">
            <a:extLst>
              <a:ext uri="{FF2B5EF4-FFF2-40B4-BE49-F238E27FC236}">
                <a16:creationId xmlns:a16="http://schemas.microsoft.com/office/drawing/2014/main" id="{0785172F-A865-177C-F6A5-CD2EBECB8BED}"/>
              </a:ext>
            </a:extLst>
          </p:cNvPr>
          <p:cNvCxnSpPr>
            <a:cxnSpLocks/>
            <a:stCxn id="22" idx="6"/>
            <a:endCxn id="28" idx="1"/>
          </p:cNvCxnSpPr>
          <p:nvPr/>
        </p:nvCxnSpPr>
        <p:spPr>
          <a:xfrm flipV="1">
            <a:off x="8255834" y="4629521"/>
            <a:ext cx="1199542" cy="2526963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Đường kết nối: Mũi tên Gấp khúc 48">
            <a:extLst>
              <a:ext uri="{FF2B5EF4-FFF2-40B4-BE49-F238E27FC236}">
                <a16:creationId xmlns:a16="http://schemas.microsoft.com/office/drawing/2014/main" id="{6C23A9E5-2212-7E9F-A42E-06675584572C}"/>
              </a:ext>
            </a:extLst>
          </p:cNvPr>
          <p:cNvCxnSpPr>
            <a:cxnSpLocks/>
            <a:stCxn id="22" idx="6"/>
            <a:endCxn id="29" idx="1"/>
          </p:cNvCxnSpPr>
          <p:nvPr/>
        </p:nvCxnSpPr>
        <p:spPr>
          <a:xfrm flipV="1">
            <a:off x="8255834" y="6092636"/>
            <a:ext cx="1199542" cy="106384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Đường kết nối: Mũi tên Gấp khúc 51">
            <a:extLst>
              <a:ext uri="{FF2B5EF4-FFF2-40B4-BE49-F238E27FC236}">
                <a16:creationId xmlns:a16="http://schemas.microsoft.com/office/drawing/2014/main" id="{62FC6B73-3182-031A-BFCE-C6652DE4FE4D}"/>
              </a:ext>
            </a:extLst>
          </p:cNvPr>
          <p:cNvCxnSpPr>
            <a:cxnSpLocks/>
            <a:stCxn id="22" idx="6"/>
            <a:endCxn id="30" idx="1"/>
          </p:cNvCxnSpPr>
          <p:nvPr/>
        </p:nvCxnSpPr>
        <p:spPr>
          <a:xfrm>
            <a:off x="8255834" y="7156484"/>
            <a:ext cx="1206118" cy="81453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Đường kết nối: Mũi tên Gấp khúc 54">
            <a:extLst>
              <a:ext uri="{FF2B5EF4-FFF2-40B4-BE49-F238E27FC236}">
                <a16:creationId xmlns:a16="http://schemas.microsoft.com/office/drawing/2014/main" id="{A18E26B3-1A0B-97AA-A330-73A561C9BC68}"/>
              </a:ext>
            </a:extLst>
          </p:cNvPr>
          <p:cNvCxnSpPr>
            <a:cxnSpLocks/>
            <a:stCxn id="22" idx="6"/>
            <a:endCxn id="35" idx="1"/>
          </p:cNvCxnSpPr>
          <p:nvPr/>
        </p:nvCxnSpPr>
        <p:spPr>
          <a:xfrm>
            <a:off x="8255834" y="7156484"/>
            <a:ext cx="1199542" cy="253302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3">
            <a:extLst>
              <a:ext uri="{FF2B5EF4-FFF2-40B4-BE49-F238E27FC236}">
                <a16:creationId xmlns:a16="http://schemas.microsoft.com/office/drawing/2014/main" id="{D024BC7B-552F-798F-2B82-BD2D77331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6157" y="8510301"/>
            <a:ext cx="1197388" cy="1139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54462">
            <a:off x="15763781" y="276073"/>
            <a:ext cx="2882929" cy="1336631"/>
          </a:xfrm>
          <a:prstGeom prst="rect">
            <a:avLst/>
          </a:prstGeom>
        </p:spPr>
      </p:pic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6CEF381C-0072-69EF-EF2F-C2C48A8AEC8F}"/>
              </a:ext>
            </a:extLst>
          </p:cNvPr>
          <p:cNvSpPr/>
          <p:nvPr/>
        </p:nvSpPr>
        <p:spPr>
          <a:xfrm>
            <a:off x="12954002" y="3661268"/>
            <a:ext cx="3292555" cy="30175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CÂY TRỒNG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D3E21368-6F2F-EE21-5AFF-FA97E12E77CB}"/>
              </a:ext>
            </a:extLst>
          </p:cNvPr>
          <p:cNvSpPr/>
          <p:nvPr/>
        </p:nvSpPr>
        <p:spPr>
          <a:xfrm>
            <a:off x="8077200" y="3661269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27DA2D87-6C0F-CACE-50F0-C2F514DA3157}"/>
              </a:ext>
            </a:extLst>
          </p:cNvPr>
          <p:cNvSpPr/>
          <p:nvPr/>
        </p:nvSpPr>
        <p:spPr>
          <a:xfrm>
            <a:off x="328881" y="3262593"/>
            <a:ext cx="5005119" cy="90013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B319B6D9-A6BB-FFFC-6CC5-A05245134B76}"/>
              </a:ext>
            </a:extLst>
          </p:cNvPr>
          <p:cNvSpPr/>
          <p:nvPr/>
        </p:nvSpPr>
        <p:spPr>
          <a:xfrm>
            <a:off x="319356" y="4739967"/>
            <a:ext cx="5005119" cy="90013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8C682D81-3D02-80B3-8232-85BE663D646F}"/>
              </a:ext>
            </a:extLst>
          </p:cNvPr>
          <p:cNvSpPr/>
          <p:nvPr/>
        </p:nvSpPr>
        <p:spPr>
          <a:xfrm>
            <a:off x="328881" y="6162386"/>
            <a:ext cx="5005119" cy="90013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Đường kết nối: Mũi tên Gấp khúc 31">
            <a:extLst>
              <a:ext uri="{FF2B5EF4-FFF2-40B4-BE49-F238E27FC236}">
                <a16:creationId xmlns:a16="http://schemas.microsoft.com/office/drawing/2014/main" id="{33826B73-63DD-05CD-DD8B-0884F58BEF86}"/>
              </a:ext>
            </a:extLst>
          </p:cNvPr>
          <p:cNvCxnSpPr>
            <a:cxnSpLocks/>
            <a:stCxn id="22" idx="2"/>
            <a:endCxn id="24" idx="3"/>
          </p:cNvCxnSpPr>
          <p:nvPr/>
        </p:nvCxnSpPr>
        <p:spPr>
          <a:xfrm rot="10800000">
            <a:off x="5334000" y="3712661"/>
            <a:ext cx="2743200" cy="1457394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kết nối: Mũi tên Gấp khúc 32">
            <a:extLst>
              <a:ext uri="{FF2B5EF4-FFF2-40B4-BE49-F238E27FC236}">
                <a16:creationId xmlns:a16="http://schemas.microsoft.com/office/drawing/2014/main" id="{79AA62A9-79EC-13BD-FE01-EC416C1EFA99}"/>
              </a:ext>
            </a:extLst>
          </p:cNvPr>
          <p:cNvCxnSpPr>
            <a:cxnSpLocks/>
            <a:stCxn id="22" idx="2"/>
            <a:endCxn id="25" idx="3"/>
          </p:cNvCxnSpPr>
          <p:nvPr/>
        </p:nvCxnSpPr>
        <p:spPr>
          <a:xfrm rot="10800000" flipV="1">
            <a:off x="5324476" y="5170055"/>
            <a:ext cx="2752725" cy="19980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Đường kết nối: Mũi tên Gấp khúc 35">
            <a:extLst>
              <a:ext uri="{FF2B5EF4-FFF2-40B4-BE49-F238E27FC236}">
                <a16:creationId xmlns:a16="http://schemas.microsoft.com/office/drawing/2014/main" id="{6136E816-49B7-0D9E-FABA-0DA2EC4A3A98}"/>
              </a:ext>
            </a:extLst>
          </p:cNvPr>
          <p:cNvCxnSpPr>
            <a:cxnSpLocks/>
            <a:stCxn id="22" idx="2"/>
            <a:endCxn id="26" idx="3"/>
          </p:cNvCxnSpPr>
          <p:nvPr/>
        </p:nvCxnSpPr>
        <p:spPr>
          <a:xfrm rot="10800000" flipV="1">
            <a:off x="5334000" y="5170054"/>
            <a:ext cx="2743200" cy="1442399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Đường kết nối: Mũi tên Gấp khúc 51">
            <a:extLst>
              <a:ext uri="{FF2B5EF4-FFF2-40B4-BE49-F238E27FC236}">
                <a16:creationId xmlns:a16="http://schemas.microsoft.com/office/drawing/2014/main" id="{889B5BB7-81EB-E171-6EE7-1A6277C8AB78}"/>
              </a:ext>
            </a:extLst>
          </p:cNvPr>
          <p:cNvCxnSpPr>
            <a:cxnSpLocks/>
            <a:stCxn id="21" idx="1"/>
            <a:endCxn id="22" idx="6"/>
          </p:cNvCxnSpPr>
          <p:nvPr/>
        </p:nvCxnSpPr>
        <p:spPr>
          <a:xfrm rot="10800000" flipV="1">
            <a:off x="11369756" y="5170053"/>
            <a:ext cx="1584247" cy="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6">
            <a:extLst>
              <a:ext uri="{FF2B5EF4-FFF2-40B4-BE49-F238E27FC236}">
                <a16:creationId xmlns:a16="http://schemas.microsoft.com/office/drawing/2014/main" id="{1E11A932-2D88-DC00-D842-5398B6AEA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81410" y="7505700"/>
            <a:ext cx="3168490" cy="2686607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BEF6C201-293A-49E4-2808-8BF6171D3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6981" y="266700"/>
            <a:ext cx="1600200" cy="21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9DC478AD-6405-1E0F-CA5B-45078828B2EA}"/>
              </a:ext>
            </a:extLst>
          </p:cNvPr>
          <p:cNvSpPr/>
          <p:nvPr/>
        </p:nvSpPr>
        <p:spPr>
          <a:xfrm>
            <a:off x="657475" y="4125144"/>
            <a:ext cx="3292555" cy="2613686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CÂY TRỒNG</a:t>
            </a: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4184C03E-CA6A-E7D4-0AE5-2BC07A20B1D3}"/>
              </a:ext>
            </a:extLst>
          </p:cNvPr>
          <p:cNvSpPr/>
          <p:nvPr/>
        </p:nvSpPr>
        <p:spPr>
          <a:xfrm>
            <a:off x="5226453" y="1581167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7F81211D-ECE2-BAB8-B786-10E820230307}"/>
              </a:ext>
            </a:extLst>
          </p:cNvPr>
          <p:cNvSpPr/>
          <p:nvPr/>
        </p:nvSpPr>
        <p:spPr>
          <a:xfrm>
            <a:off x="5420479" y="6404641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Đường kết nối: Mũi tên Gấp khúc 17">
            <a:extLst>
              <a:ext uri="{FF2B5EF4-FFF2-40B4-BE49-F238E27FC236}">
                <a16:creationId xmlns:a16="http://schemas.microsoft.com/office/drawing/2014/main" id="{604A9B89-5090-0E4F-D414-0724E9951757}"/>
              </a:ext>
            </a:extLst>
          </p:cNvPr>
          <p:cNvCxnSpPr>
            <a:cxnSpLocks/>
            <a:stCxn id="15" idx="3"/>
            <a:endCxn id="16" idx="2"/>
          </p:cNvCxnSpPr>
          <p:nvPr/>
        </p:nvCxnSpPr>
        <p:spPr>
          <a:xfrm flipV="1">
            <a:off x="3950030" y="3089953"/>
            <a:ext cx="1276423" cy="234203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ABD03E12-4566-1D35-05CD-2D0EF256663D}"/>
              </a:ext>
            </a:extLst>
          </p:cNvPr>
          <p:cNvCxnSpPr>
            <a:cxnSpLocks/>
            <a:stCxn id="15" idx="3"/>
            <a:endCxn id="17" idx="2"/>
          </p:cNvCxnSpPr>
          <p:nvPr/>
        </p:nvCxnSpPr>
        <p:spPr>
          <a:xfrm>
            <a:off x="3950030" y="5431987"/>
            <a:ext cx="1470449" cy="2481440"/>
          </a:xfrm>
          <a:prstGeom prst="bentConnector3">
            <a:avLst>
              <a:gd name="adj1" fmla="val 44078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142BA43C-D0B0-FBB8-BBBF-A7727164F1B6}"/>
              </a:ext>
            </a:extLst>
          </p:cNvPr>
          <p:cNvSpPr/>
          <p:nvPr/>
        </p:nvSpPr>
        <p:spPr>
          <a:xfrm>
            <a:off x="9982200" y="462928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chu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BD6861DE-53BF-D0CB-B00D-F7734E5009CA}"/>
              </a:ext>
            </a:extLst>
          </p:cNvPr>
          <p:cNvSpPr/>
          <p:nvPr/>
        </p:nvSpPr>
        <p:spPr>
          <a:xfrm>
            <a:off x="9982200" y="2065137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BD63EF9A-16F7-6FE0-0976-1BB6DE1E5371}"/>
              </a:ext>
            </a:extLst>
          </p:cNvPr>
          <p:cNvSpPr/>
          <p:nvPr/>
        </p:nvSpPr>
        <p:spPr>
          <a:xfrm>
            <a:off x="9982200" y="3643137"/>
            <a:ext cx="8010524" cy="1085416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087098BA-9ADA-2E0F-3B0A-B6081AF155C5}"/>
              </a:ext>
            </a:extLst>
          </p:cNvPr>
          <p:cNvSpPr/>
          <p:nvPr/>
        </p:nvSpPr>
        <p:spPr>
          <a:xfrm>
            <a:off x="9982200" y="5558448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3B8AF7A8-CE85-90AB-3C81-F907423EE705}"/>
              </a:ext>
            </a:extLst>
          </p:cNvPr>
          <p:cNvSpPr/>
          <p:nvPr/>
        </p:nvSpPr>
        <p:spPr>
          <a:xfrm>
            <a:off x="9982200" y="7051820"/>
            <a:ext cx="801052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AF20819D-944D-69E0-EA66-1EAC2013159B}"/>
              </a:ext>
            </a:extLst>
          </p:cNvPr>
          <p:cNvSpPr/>
          <p:nvPr/>
        </p:nvSpPr>
        <p:spPr>
          <a:xfrm>
            <a:off x="9982200" y="8780885"/>
            <a:ext cx="8010524" cy="1152711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Đường kết nối: Mũi tên Gấp khúc 38">
            <a:extLst>
              <a:ext uri="{FF2B5EF4-FFF2-40B4-BE49-F238E27FC236}">
                <a16:creationId xmlns:a16="http://schemas.microsoft.com/office/drawing/2014/main" id="{81E245B6-C88A-72C4-364D-81AE752B69E5}"/>
              </a:ext>
            </a:extLst>
          </p:cNvPr>
          <p:cNvCxnSpPr>
            <a:cxnSpLocks/>
            <a:stCxn id="16" idx="6"/>
            <a:endCxn id="32" idx="1"/>
          </p:cNvCxnSpPr>
          <p:nvPr/>
        </p:nvCxnSpPr>
        <p:spPr>
          <a:xfrm flipV="1">
            <a:off x="8519008" y="1039283"/>
            <a:ext cx="1463192" cy="205067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Đường kết nối: Mũi tên Gấp khúc 41">
            <a:extLst>
              <a:ext uri="{FF2B5EF4-FFF2-40B4-BE49-F238E27FC236}">
                <a16:creationId xmlns:a16="http://schemas.microsoft.com/office/drawing/2014/main" id="{9A38FA63-50DC-4E6F-10CD-9F5C4B6C95DE}"/>
              </a:ext>
            </a:extLst>
          </p:cNvPr>
          <p:cNvCxnSpPr>
            <a:cxnSpLocks/>
            <a:stCxn id="16" idx="6"/>
            <a:endCxn id="33" idx="1"/>
          </p:cNvCxnSpPr>
          <p:nvPr/>
        </p:nvCxnSpPr>
        <p:spPr>
          <a:xfrm flipV="1">
            <a:off x="8519008" y="2641492"/>
            <a:ext cx="1463192" cy="44846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Đường kết nối: Mũi tên Gấp khúc 44">
            <a:extLst>
              <a:ext uri="{FF2B5EF4-FFF2-40B4-BE49-F238E27FC236}">
                <a16:creationId xmlns:a16="http://schemas.microsoft.com/office/drawing/2014/main" id="{03CDB83E-13B7-8EE2-D3B4-431609D6B0BB}"/>
              </a:ext>
            </a:extLst>
          </p:cNvPr>
          <p:cNvCxnSpPr>
            <a:cxnSpLocks/>
            <a:stCxn id="16" idx="6"/>
            <a:endCxn id="34" idx="1"/>
          </p:cNvCxnSpPr>
          <p:nvPr/>
        </p:nvCxnSpPr>
        <p:spPr>
          <a:xfrm>
            <a:off x="8519008" y="3089953"/>
            <a:ext cx="1463192" cy="109589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Đường kết nối: Mũi tên Gấp khúc 47">
            <a:extLst>
              <a:ext uri="{FF2B5EF4-FFF2-40B4-BE49-F238E27FC236}">
                <a16:creationId xmlns:a16="http://schemas.microsoft.com/office/drawing/2014/main" id="{1C82FF3F-EB6F-4430-A978-37DEF4305E61}"/>
              </a:ext>
            </a:extLst>
          </p:cNvPr>
          <p:cNvCxnSpPr>
            <a:cxnSpLocks/>
            <a:stCxn id="17" idx="6"/>
            <a:endCxn id="35" idx="1"/>
          </p:cNvCxnSpPr>
          <p:nvPr/>
        </p:nvCxnSpPr>
        <p:spPr>
          <a:xfrm flipV="1">
            <a:off x="8713034" y="6134803"/>
            <a:ext cx="1269166" cy="177862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Đường kết nối: Mũi tên Gấp khúc 50">
            <a:extLst>
              <a:ext uri="{FF2B5EF4-FFF2-40B4-BE49-F238E27FC236}">
                <a16:creationId xmlns:a16="http://schemas.microsoft.com/office/drawing/2014/main" id="{4C90EADE-3D09-1B64-A292-7C9E92B99477}"/>
              </a:ext>
            </a:extLst>
          </p:cNvPr>
          <p:cNvCxnSpPr>
            <a:cxnSpLocks/>
            <a:stCxn id="17" idx="6"/>
            <a:endCxn id="36" idx="1"/>
          </p:cNvCxnSpPr>
          <p:nvPr/>
        </p:nvCxnSpPr>
        <p:spPr>
          <a:xfrm flipV="1">
            <a:off x="8713034" y="7628175"/>
            <a:ext cx="1269166" cy="28525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Đường kết nối: Mũi tên Gấp khúc 53">
            <a:extLst>
              <a:ext uri="{FF2B5EF4-FFF2-40B4-BE49-F238E27FC236}">
                <a16:creationId xmlns:a16="http://schemas.microsoft.com/office/drawing/2014/main" id="{B9554FBB-B0E8-D778-78B2-1430B868EFB4}"/>
              </a:ext>
            </a:extLst>
          </p:cNvPr>
          <p:cNvCxnSpPr>
            <a:cxnSpLocks/>
            <a:stCxn id="17" idx="6"/>
            <a:endCxn id="37" idx="1"/>
          </p:cNvCxnSpPr>
          <p:nvPr/>
        </p:nvCxnSpPr>
        <p:spPr>
          <a:xfrm>
            <a:off x="8713034" y="7913427"/>
            <a:ext cx="1269166" cy="144381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4">
            <a:extLst>
              <a:ext uri="{FF2B5EF4-FFF2-40B4-BE49-F238E27FC236}">
                <a16:creationId xmlns:a16="http://schemas.microsoft.com/office/drawing/2014/main" id="{45BF6C2B-6BEB-6FBB-8BD9-44C1A7D66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54412" y="427603"/>
            <a:ext cx="2825763" cy="23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D38621DF-3201-CB43-F1EE-2E7552934176}"/>
              </a:ext>
            </a:extLst>
          </p:cNvPr>
          <p:cNvSpPr/>
          <p:nvPr/>
        </p:nvSpPr>
        <p:spPr>
          <a:xfrm>
            <a:off x="14139367" y="3278991"/>
            <a:ext cx="3292555" cy="52273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MỐI QUAN HỆ GIỮA CÂY TRỒNG VÀ CÁC YẾU TỐ CHÍNH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3121AA32-465C-B8FB-E539-E03D7D58BFFF}"/>
              </a:ext>
            </a:extLst>
          </p:cNvPr>
          <p:cNvSpPr/>
          <p:nvPr/>
        </p:nvSpPr>
        <p:spPr>
          <a:xfrm>
            <a:off x="9144000" y="1581167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28FA0416-1DE7-370B-E130-CF257D6A53CB}"/>
              </a:ext>
            </a:extLst>
          </p:cNvPr>
          <p:cNvSpPr/>
          <p:nvPr/>
        </p:nvSpPr>
        <p:spPr>
          <a:xfrm>
            <a:off x="9338026" y="6404641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Đường kết nối: Mũi tên Gấp khúc 16">
            <a:extLst>
              <a:ext uri="{FF2B5EF4-FFF2-40B4-BE49-F238E27FC236}">
                <a16:creationId xmlns:a16="http://schemas.microsoft.com/office/drawing/2014/main" id="{0841ACEC-82D8-CBEB-C4BF-0F2EB7B47C72}"/>
              </a:ext>
            </a:extLst>
          </p:cNvPr>
          <p:cNvCxnSpPr>
            <a:cxnSpLocks/>
            <a:stCxn id="16" idx="2"/>
            <a:endCxn id="24" idx="3"/>
          </p:cNvCxnSpPr>
          <p:nvPr/>
        </p:nvCxnSpPr>
        <p:spPr>
          <a:xfrm rot="10800000">
            <a:off x="8095464" y="6382807"/>
            <a:ext cx="1242563" cy="153062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Đường kết nối: Mũi tên Gấp khúc 17">
            <a:extLst>
              <a:ext uri="{FF2B5EF4-FFF2-40B4-BE49-F238E27FC236}">
                <a16:creationId xmlns:a16="http://schemas.microsoft.com/office/drawing/2014/main" id="{0CA1F02A-3BB2-5C34-3C2D-A0F7AD3E301E}"/>
              </a:ext>
            </a:extLst>
          </p:cNvPr>
          <p:cNvCxnSpPr>
            <a:cxnSpLocks/>
            <a:stCxn id="16" idx="2"/>
            <a:endCxn id="31" idx="3"/>
          </p:cNvCxnSpPr>
          <p:nvPr/>
        </p:nvCxnSpPr>
        <p:spPr>
          <a:xfrm rot="10800000">
            <a:off x="8073870" y="7779987"/>
            <a:ext cx="1264156" cy="13344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7E9FBA43-81C8-0F45-222A-A2BEB5F45C33}"/>
              </a:ext>
            </a:extLst>
          </p:cNvPr>
          <p:cNvCxnSpPr>
            <a:cxnSpLocks/>
            <a:stCxn id="16" idx="2"/>
            <a:endCxn id="32" idx="3"/>
          </p:cNvCxnSpPr>
          <p:nvPr/>
        </p:nvCxnSpPr>
        <p:spPr>
          <a:xfrm rot="10800000" flipV="1">
            <a:off x="8037580" y="7913426"/>
            <a:ext cx="1300446" cy="1113265"/>
          </a:xfrm>
          <a:prstGeom prst="bentConnector3">
            <a:avLst>
              <a:gd name="adj1" fmla="val 48884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: Mũi tên Gấp khúc 19">
            <a:extLst>
              <a:ext uri="{FF2B5EF4-FFF2-40B4-BE49-F238E27FC236}">
                <a16:creationId xmlns:a16="http://schemas.microsoft.com/office/drawing/2014/main" id="{0821DFBC-BA48-F8E1-04C2-1097928CD4C5}"/>
              </a:ext>
            </a:extLst>
          </p:cNvPr>
          <p:cNvCxnSpPr>
            <a:cxnSpLocks/>
            <a:stCxn id="15" idx="2"/>
            <a:endCxn id="34" idx="3"/>
          </p:cNvCxnSpPr>
          <p:nvPr/>
        </p:nvCxnSpPr>
        <p:spPr>
          <a:xfrm rot="10800000">
            <a:off x="8073870" y="1030861"/>
            <a:ext cx="1070131" cy="205909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kết nối: Mũi tên Gấp khúc 20">
            <a:extLst>
              <a:ext uri="{FF2B5EF4-FFF2-40B4-BE49-F238E27FC236}">
                <a16:creationId xmlns:a16="http://schemas.microsoft.com/office/drawing/2014/main" id="{F3141796-5FD8-FC94-D61E-8554C0CCE8FA}"/>
              </a:ext>
            </a:extLst>
          </p:cNvPr>
          <p:cNvCxnSpPr>
            <a:cxnSpLocks/>
            <a:stCxn id="15" idx="2"/>
            <a:endCxn id="36" idx="3"/>
          </p:cNvCxnSpPr>
          <p:nvPr/>
        </p:nvCxnSpPr>
        <p:spPr>
          <a:xfrm rot="10800000">
            <a:off x="7976858" y="2666425"/>
            <a:ext cx="1167143" cy="423529"/>
          </a:xfrm>
          <a:prstGeom prst="bentConnector3">
            <a:avLst>
              <a:gd name="adj1" fmla="val 4502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6D0E3743-418D-B306-4221-A4832C1B1B62}"/>
              </a:ext>
            </a:extLst>
          </p:cNvPr>
          <p:cNvCxnSpPr>
            <a:cxnSpLocks/>
            <a:stCxn id="15" idx="2"/>
            <a:endCxn id="37" idx="3"/>
          </p:cNvCxnSpPr>
          <p:nvPr/>
        </p:nvCxnSpPr>
        <p:spPr>
          <a:xfrm rot="10800000" flipV="1">
            <a:off x="8045110" y="3089952"/>
            <a:ext cx="1098890" cy="1045589"/>
          </a:xfrm>
          <a:prstGeom prst="bentConnector3">
            <a:avLst>
              <a:gd name="adj1" fmla="val 4867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Đường kết nối: Mũi tên Gấp khúc 22">
            <a:extLst>
              <a:ext uri="{FF2B5EF4-FFF2-40B4-BE49-F238E27FC236}">
                <a16:creationId xmlns:a16="http://schemas.microsoft.com/office/drawing/2014/main" id="{BAE3880A-46F2-445C-F372-9AB3C78B8772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rot="10800000">
            <a:off x="12436555" y="3089953"/>
            <a:ext cx="1702812" cy="280272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10CB29D3-2B81-D343-525E-F0DF80A12CFE}"/>
              </a:ext>
            </a:extLst>
          </p:cNvPr>
          <p:cNvSpPr/>
          <p:nvPr/>
        </p:nvSpPr>
        <p:spPr>
          <a:xfrm>
            <a:off x="874269" y="5876348"/>
            <a:ext cx="7221194" cy="101291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FF830CFF-8C28-0D20-86CC-0A7500C0A616}"/>
              </a:ext>
            </a:extLst>
          </p:cNvPr>
          <p:cNvSpPr/>
          <p:nvPr/>
        </p:nvSpPr>
        <p:spPr>
          <a:xfrm>
            <a:off x="852676" y="7311280"/>
            <a:ext cx="7221194" cy="937411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3D276DA4-1152-EBB9-60E1-B3385CD526E2}"/>
              </a:ext>
            </a:extLst>
          </p:cNvPr>
          <p:cNvSpPr/>
          <p:nvPr/>
        </p:nvSpPr>
        <p:spPr>
          <a:xfrm>
            <a:off x="816386" y="8526476"/>
            <a:ext cx="7221194" cy="1000431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chống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CFAA8DF9-5B50-5EE5-DE34-638175DE6ED5}"/>
              </a:ext>
            </a:extLst>
          </p:cNvPr>
          <p:cNvSpPr/>
          <p:nvPr/>
        </p:nvSpPr>
        <p:spPr>
          <a:xfrm>
            <a:off x="780098" y="472181"/>
            <a:ext cx="7293771" cy="111736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B65077BE-E3A1-D573-F6F8-08856D34FAF9}"/>
              </a:ext>
            </a:extLst>
          </p:cNvPr>
          <p:cNvSpPr/>
          <p:nvPr/>
        </p:nvSpPr>
        <p:spPr>
          <a:xfrm>
            <a:off x="755663" y="2173396"/>
            <a:ext cx="7221194" cy="98605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A3714213-1C14-CF52-EB7A-3E1B52E505BC}"/>
              </a:ext>
            </a:extLst>
          </p:cNvPr>
          <p:cNvSpPr/>
          <p:nvPr/>
        </p:nvSpPr>
        <p:spPr>
          <a:xfrm>
            <a:off x="823916" y="3662357"/>
            <a:ext cx="7221194" cy="94637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Đường kết nối: Mũi tên Gấp khúc 37">
            <a:extLst>
              <a:ext uri="{FF2B5EF4-FFF2-40B4-BE49-F238E27FC236}">
                <a16:creationId xmlns:a16="http://schemas.microsoft.com/office/drawing/2014/main" id="{E81AE8C0-B5BB-E8C7-50A5-C4DEFF110D71}"/>
              </a:ext>
            </a:extLst>
          </p:cNvPr>
          <p:cNvCxnSpPr>
            <a:cxnSpLocks/>
            <a:stCxn id="14" idx="1"/>
            <a:endCxn id="16" idx="6"/>
          </p:cNvCxnSpPr>
          <p:nvPr/>
        </p:nvCxnSpPr>
        <p:spPr>
          <a:xfrm rot="10800000" flipV="1">
            <a:off x="12630581" y="5892677"/>
            <a:ext cx="1508786" cy="2020750"/>
          </a:xfrm>
          <a:prstGeom prst="bentConnector3">
            <a:avLst>
              <a:gd name="adj1" fmla="val 56629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5F379C73-4FC5-F20A-4C2E-8AA0AC2E9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44800" y="-230753"/>
            <a:ext cx="2404149" cy="24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31" grpId="0" animBg="1"/>
      <p:bldP spid="32" grpId="0" animBg="1"/>
      <p:bldP spid="34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1833</Words>
  <PresentationFormat>Custom</PresentationFormat>
  <Paragraphs>218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Symbol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2022-09-19T04:18:58Z</dcterms:modified>
  <dc:identifier>DAFK3nQSt9A</dc:identifier>
</cp:coreProperties>
</file>