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15"/>
  </p:notesMasterIdLst>
  <p:sldIdLst>
    <p:sldId id="257" r:id="rId5"/>
    <p:sldId id="259" r:id="rId6"/>
    <p:sldId id="258" r:id="rId7"/>
    <p:sldId id="260" r:id="rId8"/>
    <p:sldId id="261" r:id="rId9"/>
    <p:sldId id="262" r:id="rId10"/>
    <p:sldId id="263" r:id="rId11"/>
    <p:sldId id="270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0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45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6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9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80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98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21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38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47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3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13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4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9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1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28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0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1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07875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2618065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" b="82218"/>
          <a:stretch/>
        </p:blipFill>
        <p:spPr>
          <a:xfrm>
            <a:off x="0" y="1417638"/>
            <a:ext cx="12102534" cy="3036796"/>
          </a:xfrm>
        </p:spPr>
      </p:pic>
    </p:spTree>
    <p:extLst>
      <p:ext uri="{BB962C8B-B14F-4D97-AF65-F5344CB8AC3E}">
        <p14:creationId xmlns:p14="http://schemas.microsoft.com/office/powerpoint/2010/main" val="113350799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" t="15810" r="-348" b="59810"/>
          <a:stretch/>
        </p:blipFill>
        <p:spPr>
          <a:xfrm>
            <a:off x="0" y="1365570"/>
            <a:ext cx="12192000" cy="41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896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2909605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38857" r="454" b="20762"/>
          <a:stretch/>
        </p:blipFill>
        <p:spPr>
          <a:xfrm>
            <a:off x="894237" y="449347"/>
            <a:ext cx="10842171" cy="6162308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116899" y="1803749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527860" y="2887499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116899" y="4166496"/>
            <a:ext cx="1610637" cy="9498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2354894" y="3216606"/>
            <a:ext cx="1296443" cy="7974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479961" y="4083238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705291" y="2911806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780875" y="2014852"/>
            <a:ext cx="1448843" cy="9498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467724" y="3225701"/>
            <a:ext cx="1361044" cy="940795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9" t="78123"/>
          <a:stretch/>
        </p:blipFill>
        <p:spPr>
          <a:xfrm>
            <a:off x="100208" y="1547742"/>
            <a:ext cx="11975286" cy="361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" b="47945"/>
          <a:stretch/>
        </p:blipFill>
        <p:spPr>
          <a:xfrm>
            <a:off x="1678489" y="91925"/>
            <a:ext cx="9206630" cy="67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 t="52785"/>
          <a:stretch/>
        </p:blipFill>
        <p:spPr>
          <a:xfrm>
            <a:off x="299791" y="288097"/>
            <a:ext cx="10234598" cy="67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682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29333419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38</Words>
  <PresentationFormat>Widescreen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.VnHelvetInsH</vt:lpstr>
      <vt:lpstr>Arial</vt:lpstr>
      <vt:lpstr>Calibri</vt:lpstr>
      <vt:lpstr>Times New Roman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2020-08-24T02:42:38Z</dcterms:created>
  <dcterms:modified xsi:type="dcterms:W3CDTF">2020-08-25T15:02:48Z</dcterms:modified>
</cp:coreProperties>
</file>