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56" r:id="rId5"/>
    <p:sldId id="258" r:id="rId6"/>
    <p:sldId id="259" r:id="rId7"/>
    <p:sldId id="260" r:id="rId8"/>
    <p:sldId id="261" r:id="rId9"/>
    <p:sldId id="262" r:id="rId10"/>
    <p:sldId id="42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9262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537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429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90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97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735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61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0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6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420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85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99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3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121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31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2.wdp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slide" Target="slide6.xml"/><Relationship Id="rId26" Type="http://schemas.openxmlformats.org/officeDocument/2006/relationships/slide" Target="slide8.xml"/><Relationship Id="rId39" Type="http://schemas.microsoft.com/office/2007/relationships/hdphoto" Target="../media/hdphoto24.wdp"/><Relationship Id="rId21" Type="http://schemas.openxmlformats.org/officeDocument/2006/relationships/image" Target="../media/image8.png"/><Relationship Id="rId34" Type="http://schemas.microsoft.com/office/2007/relationships/hdphoto" Target="../media/hdphoto23.wdp"/><Relationship Id="rId42" Type="http://schemas.openxmlformats.org/officeDocument/2006/relationships/image" Target="../media/image34.png"/><Relationship Id="rId47" Type="http://schemas.microsoft.com/office/2007/relationships/hdphoto" Target="../media/hdphoto28.wdp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6" Type="http://schemas.microsoft.com/office/2007/relationships/hdphoto" Target="../media/hdphoto9.wdp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3.png"/><Relationship Id="rId24" Type="http://schemas.openxmlformats.org/officeDocument/2006/relationships/image" Target="../media/image27.png"/><Relationship Id="rId32" Type="http://schemas.microsoft.com/office/2007/relationships/hdphoto" Target="../media/hdphoto22.wdp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microsoft.com/office/2007/relationships/hdphoto" Target="../media/hdphoto27.wdp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23" Type="http://schemas.openxmlformats.org/officeDocument/2006/relationships/slide" Target="slide7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26.png"/><Relationship Id="rId31" Type="http://schemas.openxmlformats.org/officeDocument/2006/relationships/image" Target="../media/image29.png"/><Relationship Id="rId44" Type="http://schemas.openxmlformats.org/officeDocument/2006/relationships/image" Target="../media/image35.png"/><Relationship Id="rId4" Type="http://schemas.microsoft.com/office/2007/relationships/hdphoto" Target="../media/hdphoto15.wdp"/><Relationship Id="rId9" Type="http://schemas.openxmlformats.org/officeDocument/2006/relationships/image" Target="../media/image22.png"/><Relationship Id="rId14" Type="http://schemas.openxmlformats.org/officeDocument/2006/relationships/slide" Target="slide4.xml"/><Relationship Id="rId22" Type="http://schemas.microsoft.com/office/2007/relationships/hdphoto" Target="../media/hdphoto8.wdp"/><Relationship Id="rId27" Type="http://schemas.openxmlformats.org/officeDocument/2006/relationships/image" Target="../media/image28.png"/><Relationship Id="rId30" Type="http://schemas.microsoft.com/office/2007/relationships/hdphoto" Target="../media/hdphoto11.wdp"/><Relationship Id="rId35" Type="http://schemas.openxmlformats.org/officeDocument/2006/relationships/image" Target="../media/image12.png"/><Relationship Id="rId43" Type="http://schemas.microsoft.com/office/2007/relationships/hdphoto" Target="../media/hdphoto26.wdp"/><Relationship Id="rId8" Type="http://schemas.microsoft.com/office/2007/relationships/hdphoto" Target="../media/hdphoto17.wdp"/><Relationship Id="rId3" Type="http://schemas.openxmlformats.org/officeDocument/2006/relationships/image" Target="../media/image19.png"/><Relationship Id="rId12" Type="http://schemas.microsoft.com/office/2007/relationships/hdphoto" Target="../media/hdphoto19.wdp"/><Relationship Id="rId17" Type="http://schemas.openxmlformats.org/officeDocument/2006/relationships/image" Target="../media/image25.png"/><Relationship Id="rId25" Type="http://schemas.microsoft.com/office/2007/relationships/hdphoto" Target="../media/hdphoto20.wdp"/><Relationship Id="rId33" Type="http://schemas.openxmlformats.org/officeDocument/2006/relationships/image" Target="../media/image30.png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20" Type="http://schemas.openxmlformats.org/officeDocument/2006/relationships/slide" Target="slide5.xml"/><Relationship Id="rId41" Type="http://schemas.microsoft.com/office/2007/relationships/hdphoto" Target="../media/hdphoto2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09950"/>
            <a:ext cx="97155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77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3998119"/>
            <a:ext cx="1787353" cy="6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98119"/>
            <a:ext cx="762000" cy="5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119"/>
            <a:ext cx="1066800" cy="7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1" y="3971345"/>
            <a:ext cx="914400" cy="5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0452"/>
            <a:ext cx="1474982" cy="26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391993" y="2872914"/>
            <a:ext cx="1835809" cy="277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67200" y="-1695450"/>
            <a:ext cx="9281827" cy="82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1" y="-100238"/>
            <a:ext cx="914399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4967" y="2433612"/>
            <a:ext cx="1015637" cy="9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23" y="-628650"/>
            <a:ext cx="2605877" cy="26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499" y="978753"/>
            <a:ext cx="207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66" y="2059534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5"/>
            <a:ext cx="8458200" cy="51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77826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057672"/>
            <a:ext cx="762000" cy="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4258" y="3531663"/>
            <a:ext cx="16764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31663"/>
            <a:ext cx="1044576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481147" y="3877556"/>
            <a:ext cx="1091619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0658" y="3716048"/>
            <a:ext cx="994682" cy="6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7150"/>
            <a:ext cx="5937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299087" y="3253763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4950"/>
            <a:ext cx="4089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14" y="3090904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37454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1427" y="3921557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28" y="3190068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" y="-119288"/>
            <a:ext cx="946944" cy="13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077072" y="536345"/>
            <a:ext cx="797916" cy="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5692960" y="-303592"/>
            <a:ext cx="1066109" cy="13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6709" y="359045"/>
            <a:ext cx="835776" cy="8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20" y="702307"/>
            <a:ext cx="1009744" cy="9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04" y="950553"/>
            <a:ext cx="829187" cy="8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19" y="1337162"/>
            <a:ext cx="500579" cy="60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7" y="231510"/>
            <a:ext cx="562424" cy="7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82446"/>
            <a:ext cx="482600" cy="5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15" y="1632612"/>
            <a:ext cx="528998" cy="6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9" y="2748810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393537" y="4224238"/>
            <a:ext cx="1455738" cy="22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0" y="289670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1905374" y="4485503"/>
            <a:ext cx="1104900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2" y="2824162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399253" y="4221997"/>
            <a:ext cx="1560513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6099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287955" y="4641646"/>
            <a:ext cx="990600" cy="13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000375"/>
            <a:ext cx="16287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7251333" y="4540464"/>
            <a:ext cx="1790972" cy="2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2532497" y="2800350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4871338" y="2835728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172200" y="3419475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7610565" y="2877397"/>
            <a:ext cx="436118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362200" y="104328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09800" y="111948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00200" y="111948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28800" y="111948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5250"/>
            <a:ext cx="9220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057400" y="111948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4476750"/>
            <a:ext cx="1268327" cy="5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371475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136</Words>
  <PresentationFormat>Trình chiếu Trên màn hình (16:9)</PresentationFormat>
  <Paragraphs>24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2018-03-10T15:59:11Z</dcterms:created>
  <dcterms:modified xsi:type="dcterms:W3CDTF">2023-09-16T09:04:45Z</dcterms:modified>
</cp:coreProperties>
</file>