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media/audio1.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5" r:id="rId1"/>
    <p:sldMasterId id="2147483687" r:id="rId2"/>
    <p:sldMasterId id="2147483689" r:id="rId3"/>
    <p:sldMasterId id="2147483720" r:id="rId4"/>
    <p:sldMasterId id="2147483735" r:id="rId5"/>
  </p:sldMasterIdLst>
  <p:notesMasterIdLst>
    <p:notesMasterId r:id="rId36"/>
  </p:notesMasterIdLst>
  <p:sldIdLst>
    <p:sldId id="457" r:id="rId6"/>
    <p:sldId id="474" r:id="rId7"/>
    <p:sldId id="461" r:id="rId8"/>
    <p:sldId id="475" r:id="rId9"/>
    <p:sldId id="464" r:id="rId10"/>
    <p:sldId id="467" r:id="rId11"/>
    <p:sldId id="416" r:id="rId12"/>
    <p:sldId id="418" r:id="rId13"/>
    <p:sldId id="454" r:id="rId14"/>
    <p:sldId id="424" r:id="rId15"/>
    <p:sldId id="459" r:id="rId16"/>
    <p:sldId id="427" r:id="rId17"/>
    <p:sldId id="476" r:id="rId18"/>
    <p:sldId id="477" r:id="rId19"/>
    <p:sldId id="443" r:id="rId20"/>
    <p:sldId id="444" r:id="rId21"/>
    <p:sldId id="478" r:id="rId22"/>
    <p:sldId id="479" r:id="rId23"/>
    <p:sldId id="497" r:id="rId24"/>
    <p:sldId id="481" r:id="rId25"/>
    <p:sldId id="482" r:id="rId26"/>
    <p:sldId id="483" r:id="rId27"/>
    <p:sldId id="484" r:id="rId28"/>
    <p:sldId id="485" r:id="rId29"/>
    <p:sldId id="486" r:id="rId30"/>
    <p:sldId id="489" r:id="rId31"/>
    <p:sldId id="488" r:id="rId32"/>
    <p:sldId id="452" r:id="rId33"/>
    <p:sldId id="498" r:id="rId34"/>
    <p:sldId id="499" r:id="rId35"/>
  </p:sldIdLst>
  <p:sldSz cx="12192000" cy="6858000"/>
  <p:notesSz cx="6858000" cy="9144000"/>
  <p:embeddedFontLst>
    <p:embeddedFont>
      <p:font typeface="Calibri" pitchFamily="34" charset="0"/>
      <p:regular r:id="rId37"/>
      <p:bold r:id="rId38"/>
      <p:italic r:id="rId39"/>
      <p:boldItalic r:id="rId40"/>
    </p:embeddedFont>
    <p:embeddedFont>
      <p:font typeface="Tahoma" pitchFamily="34" charset="0"/>
      <p:regular r:id="rId41"/>
      <p:bold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45244CCF-BA1F-4CBE-B618-DC136D21E81C}">
          <p14:sldIdLst>
            <p14:sldId id="457"/>
            <p14:sldId id="474"/>
            <p14:sldId id="461"/>
            <p14:sldId id="475"/>
            <p14:sldId id="464"/>
            <p14:sldId id="467"/>
            <p14:sldId id="416"/>
            <p14:sldId id="418"/>
            <p14:sldId id="454"/>
            <p14:sldId id="424"/>
            <p14:sldId id="459"/>
            <p14:sldId id="427"/>
            <p14:sldId id="476"/>
            <p14:sldId id="477"/>
            <p14:sldId id="443"/>
            <p14:sldId id="444"/>
            <p14:sldId id="478"/>
            <p14:sldId id="479"/>
            <p14:sldId id="497"/>
            <p14:sldId id="481"/>
            <p14:sldId id="482"/>
            <p14:sldId id="483"/>
            <p14:sldId id="484"/>
            <p14:sldId id="485"/>
            <p14:sldId id="486"/>
            <p14:sldId id="489"/>
            <p14:sldId id="488"/>
            <p14:sldId id="452"/>
            <p14:sldId id="498"/>
            <p14:sldId id="499"/>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DEADA"/>
    <a:srgbClr val="800000"/>
    <a:srgbClr val="003300"/>
    <a:srgbClr val="669900"/>
    <a:srgbClr val="F48321"/>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52" autoAdjust="0"/>
    <p:restoredTop sz="94660"/>
  </p:normalViewPr>
  <p:slideViewPr>
    <p:cSldViewPr snapToGrid="0">
      <p:cViewPr varScale="1">
        <p:scale>
          <a:sx n="74" d="100"/>
          <a:sy n="74" d="100"/>
        </p:scale>
        <p:origin x="-312" y="-90"/>
      </p:cViewPr>
      <p:guideLst>
        <p:guide orient="horz" pos="2160"/>
        <p:guide pos="3840"/>
      </p:guideLst>
    </p:cSldViewPr>
  </p:slideViewPr>
  <p:notesTextViewPr>
    <p:cViewPr>
      <p:scale>
        <a:sx n="3" d="2"/>
        <a:sy n="3" d="2"/>
      </p:scale>
      <p:origin x="0" y="0"/>
    </p:cViewPr>
  </p:notesTextViewPr>
  <p:sorterViewPr>
    <p:cViewPr>
      <p:scale>
        <a:sx n="100" d="100"/>
        <a:sy n="100" d="100"/>
      </p:scale>
      <p:origin x="0" y="56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6.fnt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2.fntdata"/><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56A780-1EBE-4DAF-89FF-1DF19E80035C}" type="datetimeFigureOut">
              <a:rPr lang="en-US" smtClean="0"/>
              <a:t>8/4/2023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AF654C-3349-4AAB-93FA-2957912462A9}" type="slidenum">
              <a:rPr lang="en-US" smtClean="0"/>
              <a:t>‹#›</a:t>
            </a:fld>
            <a:endParaRPr lang="en-US"/>
          </a:p>
        </p:txBody>
      </p:sp>
    </p:spTree>
    <p:extLst>
      <p:ext uri="{BB962C8B-B14F-4D97-AF65-F5344CB8AC3E}">
        <p14:creationId xmlns:p14="http://schemas.microsoft.com/office/powerpoint/2010/main" val="3530568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9"/>
        <p:cNvGrpSpPr/>
        <p:nvPr/>
      </p:nvGrpSpPr>
      <p:grpSpPr>
        <a:xfrm>
          <a:off x="0" y="0"/>
          <a:ext cx="0" cy="0"/>
          <a:chOff x="0" y="0"/>
          <a:chExt cx="0" cy="0"/>
        </a:xfrm>
      </p:grpSpPr>
      <p:sp>
        <p:nvSpPr>
          <p:cNvPr id="2800" name="Google Shape;2800;g13f6a11a162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1" name="Google Shape;2801;g13f6a11a162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76874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7059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7059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1633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3"/>
            <a:ext cx="2844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endParaRPr lang="en-US"/>
          </a:p>
        </p:txBody>
      </p:sp>
      <p:sp>
        <p:nvSpPr>
          <p:cNvPr id="3" name="Rectangle 5"/>
          <p:cNvSpPr>
            <a:spLocks noGrp="1" noChangeArrowheads="1"/>
          </p:cNvSpPr>
          <p:nvPr>
            <p:ph type="ftr" sz="quarter" idx="11"/>
          </p:nvPr>
        </p:nvSpPr>
        <p:spPr>
          <a:xfrm>
            <a:off x="4165600" y="6245233"/>
            <a:ext cx="3860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endParaRPr lang="en-US"/>
          </a:p>
        </p:txBody>
      </p:sp>
      <p:sp>
        <p:nvSpPr>
          <p:cNvPr id="4" name="Rectangle 6"/>
          <p:cNvSpPr>
            <a:spLocks noGrp="1" noChangeArrowheads="1"/>
          </p:cNvSpPr>
          <p:nvPr>
            <p:ph type="sldNum" sz="quarter" idx="12"/>
          </p:nvPr>
        </p:nvSpPr>
        <p:spPr>
          <a:xfrm>
            <a:off x="8737600" y="6245233"/>
            <a:ext cx="2844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fld id="{D212395B-93B1-4EFB-857C-0A2880633600}" type="slidenum">
              <a:rPr lang="en-US"/>
              <a:pPr>
                <a:defRPr/>
              </a:pPr>
              <a:t>‹#›</a:t>
            </a:fld>
            <a:endParaRPr lang="en-US"/>
          </a:p>
        </p:txBody>
      </p:sp>
    </p:spTree>
    <p:extLst>
      <p:ext uri="{BB962C8B-B14F-4D97-AF65-F5344CB8AC3E}">
        <p14:creationId xmlns:p14="http://schemas.microsoft.com/office/powerpoint/2010/main" val="1964655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3"/>
            <a:ext cx="2844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endParaRPr lang="en-US"/>
          </a:p>
        </p:txBody>
      </p:sp>
      <p:sp>
        <p:nvSpPr>
          <p:cNvPr id="3" name="Rectangle 5"/>
          <p:cNvSpPr>
            <a:spLocks noGrp="1" noChangeArrowheads="1"/>
          </p:cNvSpPr>
          <p:nvPr>
            <p:ph type="ftr" sz="quarter" idx="11"/>
          </p:nvPr>
        </p:nvSpPr>
        <p:spPr>
          <a:xfrm>
            <a:off x="4165600" y="6245233"/>
            <a:ext cx="3860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endParaRPr lang="en-US"/>
          </a:p>
        </p:txBody>
      </p:sp>
      <p:sp>
        <p:nvSpPr>
          <p:cNvPr id="4" name="Rectangle 6"/>
          <p:cNvSpPr>
            <a:spLocks noGrp="1" noChangeArrowheads="1"/>
          </p:cNvSpPr>
          <p:nvPr>
            <p:ph type="sldNum" sz="quarter" idx="12"/>
          </p:nvPr>
        </p:nvSpPr>
        <p:spPr>
          <a:xfrm>
            <a:off x="8737600" y="6245233"/>
            <a:ext cx="2844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fld id="{D212395B-93B1-4EFB-857C-0A2880633600}" type="slidenum">
              <a:rPr lang="en-US"/>
              <a:pPr>
                <a:defRPr/>
              </a:pPr>
              <a:t>‹#›</a:t>
            </a:fld>
            <a:endParaRPr lang="en-US"/>
          </a:p>
        </p:txBody>
      </p:sp>
    </p:spTree>
    <p:extLst>
      <p:ext uri="{BB962C8B-B14F-4D97-AF65-F5344CB8AC3E}">
        <p14:creationId xmlns:p14="http://schemas.microsoft.com/office/powerpoint/2010/main" val="2425460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520" y="6356352"/>
            <a:ext cx="2845224"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a:defRPr/>
            </a:pPr>
            <a:fld id="{BEE31856-7122-464A-9B2E-AEBA2AF92B0D}" type="datetimeFigureOut">
              <a:rPr lang="en-US"/>
              <a:pPr>
                <a:defRPr/>
              </a:pPr>
              <a:t>8/4/2023</a:t>
            </a:fld>
            <a:endParaRPr lang="en-US"/>
          </a:p>
        </p:txBody>
      </p:sp>
      <p:sp>
        <p:nvSpPr>
          <p:cNvPr id="3" name="Footer Placeholder 4"/>
          <p:cNvSpPr>
            <a:spLocks noGrp="1"/>
          </p:cNvSpPr>
          <p:nvPr>
            <p:ph type="ftr" sz="quarter" idx="11"/>
          </p:nvPr>
        </p:nvSpPr>
        <p:spPr>
          <a:xfrm>
            <a:off x="4165853" y="6356352"/>
            <a:ext cx="3860297"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a:defRPr/>
            </a:pPr>
            <a:endParaRPr lang="en-US"/>
          </a:p>
        </p:txBody>
      </p:sp>
      <p:sp>
        <p:nvSpPr>
          <p:cNvPr id="4" name="Slide Number Placeholder 5"/>
          <p:cNvSpPr>
            <a:spLocks noGrp="1"/>
          </p:cNvSpPr>
          <p:nvPr>
            <p:ph type="sldNum" sz="quarter" idx="12"/>
          </p:nvPr>
        </p:nvSpPr>
        <p:spPr>
          <a:xfrm>
            <a:off x="8737258" y="6356352"/>
            <a:ext cx="2845223"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a:defRPr/>
            </a:pPr>
            <a:fld id="{92CF152F-62A2-44E0-9B49-515995CCAEB7}" type="slidenum">
              <a:rPr lang="en-US"/>
              <a:pPr>
                <a:defRPr/>
              </a:pPr>
              <a:t>‹#›</a:t>
            </a:fld>
            <a:endParaRPr lang="en-US"/>
          </a:p>
        </p:txBody>
      </p:sp>
    </p:spTree>
    <p:extLst>
      <p:ext uri="{BB962C8B-B14F-4D97-AF65-F5344CB8AC3E}">
        <p14:creationId xmlns:p14="http://schemas.microsoft.com/office/powerpoint/2010/main" val="3313530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8382" tIns="19191" rIns="38382" bIns="19191"/>
          <a:lstStyle>
            <a:lvl1pPr defTabSz="913917"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8382" tIns="19191" rIns="38382" bIns="19191"/>
          <a:lstStyle>
            <a:lvl1pPr defTabSz="913917"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4" name="Rectangle 6"/>
          <p:cNvSpPr>
            <a:spLocks noGrp="1" noChangeArrowheads="1"/>
          </p:cNvSpPr>
          <p:nvPr>
            <p:ph type="sldNum" sz="quarter" idx="12"/>
          </p:nvPr>
        </p:nvSpPr>
        <p:spPr>
          <a:xfrm>
            <a:off x="8737600" y="6245225"/>
            <a:ext cx="2844800" cy="476250"/>
          </a:xfrm>
          <a:prstGeom prst="rect">
            <a:avLst/>
          </a:prstGeom>
        </p:spPr>
        <p:txBody>
          <a:bodyPr lIns="38382" tIns="19191" rIns="38382" bIns="19191"/>
          <a:lstStyle>
            <a:lvl1pPr defTabSz="913917" eaLnBrk="1" fontAlgn="auto" hangingPunct="1">
              <a:spcBef>
                <a:spcPts val="0"/>
              </a:spcBef>
              <a:spcAft>
                <a:spcPts val="0"/>
              </a:spcAft>
              <a:defRPr smtClean="0">
                <a:solidFill>
                  <a:prstClr val="black"/>
                </a:solidFill>
                <a:latin typeface="Calibri"/>
                <a:cs typeface="+mn-cs"/>
              </a:defRPr>
            </a:lvl1pPr>
          </a:lstStyle>
          <a:p>
            <a:pPr>
              <a:defRPr/>
            </a:pPr>
            <a:fld id="{19DA43E9-F5C3-452D-B493-43E81A57ECE9}" type="slidenum">
              <a:rPr lang="en-US"/>
              <a:pPr>
                <a:defRPr/>
              </a:pPr>
              <a:t>‹#›</a:t>
            </a:fld>
            <a:endParaRPr lang="en-US"/>
          </a:p>
        </p:txBody>
      </p:sp>
    </p:spTree>
    <p:extLst>
      <p:ext uri="{BB962C8B-B14F-4D97-AF65-F5344CB8AC3E}">
        <p14:creationId xmlns:p14="http://schemas.microsoft.com/office/powerpoint/2010/main" val="3162053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9"/>
            <a:ext cx="2844800" cy="476251"/>
          </a:xfrm>
          <a:prstGeom prst="rect">
            <a:avLst/>
          </a:prstGeom>
          <a:ln/>
        </p:spPr>
        <p:txBody>
          <a:bodyPr lIns="45694" tIns="22846" rIns="45694" bIns="22846"/>
          <a:lstStyle>
            <a:lvl1pPr>
              <a:defRPr/>
            </a:lvl1pPr>
          </a:lstStyle>
          <a:p>
            <a:pPr defTabSz="1088011">
              <a:defRPr/>
            </a:pPr>
            <a:endParaRPr lang="en-US" sz="2100">
              <a:solidFill>
                <a:prstClr val="black"/>
              </a:solidFill>
            </a:endParaRPr>
          </a:p>
        </p:txBody>
      </p:sp>
      <p:sp>
        <p:nvSpPr>
          <p:cNvPr id="3" name="Rectangle 5"/>
          <p:cNvSpPr>
            <a:spLocks noGrp="1" noChangeArrowheads="1"/>
          </p:cNvSpPr>
          <p:nvPr>
            <p:ph type="ftr" sz="quarter" idx="11"/>
          </p:nvPr>
        </p:nvSpPr>
        <p:spPr>
          <a:xfrm>
            <a:off x="4165600" y="6245239"/>
            <a:ext cx="3860800" cy="476251"/>
          </a:xfrm>
          <a:prstGeom prst="rect">
            <a:avLst/>
          </a:prstGeom>
          <a:ln/>
        </p:spPr>
        <p:txBody>
          <a:bodyPr lIns="45694" tIns="22846" rIns="45694" bIns="22846"/>
          <a:lstStyle>
            <a:lvl1pPr>
              <a:defRPr/>
            </a:lvl1pPr>
          </a:lstStyle>
          <a:p>
            <a:pPr defTabSz="1088011">
              <a:defRPr/>
            </a:pPr>
            <a:endParaRPr lang="en-US" sz="2100">
              <a:solidFill>
                <a:prstClr val="black"/>
              </a:solidFill>
            </a:endParaRPr>
          </a:p>
        </p:txBody>
      </p:sp>
      <p:sp>
        <p:nvSpPr>
          <p:cNvPr id="4" name="Rectangle 6"/>
          <p:cNvSpPr>
            <a:spLocks noGrp="1" noChangeArrowheads="1"/>
          </p:cNvSpPr>
          <p:nvPr>
            <p:ph type="sldNum" sz="quarter" idx="12"/>
          </p:nvPr>
        </p:nvSpPr>
        <p:spPr>
          <a:xfrm>
            <a:off x="8737600" y="6245239"/>
            <a:ext cx="2844800" cy="476251"/>
          </a:xfrm>
          <a:prstGeom prst="rect">
            <a:avLst/>
          </a:prstGeom>
          <a:ln/>
        </p:spPr>
        <p:txBody>
          <a:bodyPr lIns="45694" tIns="22846" rIns="45694" bIns="22846"/>
          <a:lstStyle>
            <a:lvl1pPr>
              <a:defRPr/>
            </a:lvl1pPr>
          </a:lstStyle>
          <a:p>
            <a:pPr defTabSz="1088011"/>
            <a:fld id="{475E0F57-EEA1-4A8B-9311-4AD2064A14C0}" type="slidenum">
              <a:rPr lang="en-US" sz="2100" smtClean="0">
                <a:solidFill>
                  <a:prstClr val="black"/>
                </a:solidFill>
              </a:rPr>
              <a:pPr defTabSz="1088011"/>
              <a:t>‹#›</a:t>
            </a:fld>
            <a:endParaRPr lang="en-US" sz="2100">
              <a:solidFill>
                <a:prstClr val="black"/>
              </a:solidFill>
            </a:endParaRPr>
          </a:p>
        </p:txBody>
      </p:sp>
    </p:spTree>
    <p:extLst>
      <p:ext uri="{BB962C8B-B14F-4D97-AF65-F5344CB8AC3E}">
        <p14:creationId xmlns:p14="http://schemas.microsoft.com/office/powerpoint/2010/main" val="1915709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4"/>
            <a:ext cx="2844800" cy="476251"/>
          </a:xfrm>
          <a:prstGeom prst="rect">
            <a:avLst/>
          </a:prstGeom>
        </p:spPr>
        <p:txBody>
          <a:bodyPr lIns="38346" tIns="19172" rIns="38346" bIns="19172"/>
          <a:lstStyle>
            <a:lvl1pPr defTabSz="913096" fontAlgn="auto">
              <a:spcBef>
                <a:spcPts val="0"/>
              </a:spcBef>
              <a:spcAft>
                <a:spcPts val="0"/>
              </a:spcAft>
              <a:defRPr sz="1900">
                <a:solidFill>
                  <a:prstClr val="black"/>
                </a:solidFill>
                <a:latin typeface="Calibri"/>
              </a:defRPr>
            </a:lvl1pPr>
          </a:lstStyle>
          <a:p>
            <a:pPr>
              <a:defRPr/>
            </a:pPr>
            <a:endParaRPr lang="en-US"/>
          </a:p>
        </p:txBody>
      </p:sp>
      <p:sp>
        <p:nvSpPr>
          <p:cNvPr id="3" name="Rectangle 5"/>
          <p:cNvSpPr>
            <a:spLocks noGrp="1" noChangeArrowheads="1"/>
          </p:cNvSpPr>
          <p:nvPr>
            <p:ph type="ftr" sz="quarter" idx="11"/>
          </p:nvPr>
        </p:nvSpPr>
        <p:spPr>
          <a:xfrm>
            <a:off x="4165600" y="6245234"/>
            <a:ext cx="3860800" cy="476251"/>
          </a:xfrm>
          <a:prstGeom prst="rect">
            <a:avLst/>
          </a:prstGeom>
        </p:spPr>
        <p:txBody>
          <a:bodyPr lIns="38346" tIns="19172" rIns="38346" bIns="19172"/>
          <a:lstStyle>
            <a:lvl1pPr defTabSz="913096" fontAlgn="auto">
              <a:spcBef>
                <a:spcPts val="0"/>
              </a:spcBef>
              <a:spcAft>
                <a:spcPts val="0"/>
              </a:spcAft>
              <a:defRPr sz="1900">
                <a:solidFill>
                  <a:prstClr val="black"/>
                </a:solidFill>
                <a:latin typeface="Calibri"/>
              </a:defRPr>
            </a:lvl1pPr>
          </a:lstStyle>
          <a:p>
            <a:pPr>
              <a:defRPr/>
            </a:pPr>
            <a:endParaRPr lang="en-US"/>
          </a:p>
        </p:txBody>
      </p:sp>
      <p:sp>
        <p:nvSpPr>
          <p:cNvPr id="4" name="Rectangle 6"/>
          <p:cNvSpPr>
            <a:spLocks noGrp="1" noChangeArrowheads="1"/>
          </p:cNvSpPr>
          <p:nvPr>
            <p:ph type="sldNum" sz="quarter" idx="12"/>
          </p:nvPr>
        </p:nvSpPr>
        <p:spPr>
          <a:xfrm>
            <a:off x="8737600" y="6245234"/>
            <a:ext cx="2844800" cy="476251"/>
          </a:xfrm>
          <a:prstGeom prst="rect">
            <a:avLst/>
          </a:prstGeom>
        </p:spPr>
        <p:txBody>
          <a:bodyPr lIns="38346" tIns="19172" rIns="38346" bIns="19172"/>
          <a:lstStyle>
            <a:lvl1pPr defTabSz="913096" fontAlgn="auto">
              <a:spcBef>
                <a:spcPts val="0"/>
              </a:spcBef>
              <a:spcAft>
                <a:spcPts val="0"/>
              </a:spcAft>
              <a:defRPr sz="1900">
                <a:solidFill>
                  <a:prstClr val="black"/>
                </a:solidFill>
                <a:latin typeface="Calibri"/>
              </a:defRPr>
            </a:lvl1pPr>
          </a:lstStyle>
          <a:p>
            <a:pPr>
              <a:defRPr/>
            </a:pPr>
            <a:fld id="{D212395B-93B1-4EFB-857C-0A2880633600}" type="slidenum">
              <a:rPr lang="en-US"/>
              <a:pPr>
                <a:defRPr/>
              </a:pPr>
              <a:t>‹#›</a:t>
            </a:fld>
            <a:endParaRPr lang="en-US"/>
          </a:p>
        </p:txBody>
      </p:sp>
    </p:spTree>
    <p:extLst>
      <p:ext uri="{BB962C8B-B14F-4D97-AF65-F5344CB8AC3E}">
        <p14:creationId xmlns:p14="http://schemas.microsoft.com/office/powerpoint/2010/main" val="880819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98896E1-2A41-C48F-18C3-129BDD2DBF8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0E1B9195-E2E5-6B8C-FBA7-216CD4350BCB}"/>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E363BCFE-E4A3-065A-5E6D-A68BCE8D25B7}"/>
              </a:ext>
            </a:extLst>
          </p:cNvPr>
          <p:cNvSpPr>
            <a:spLocks noGrp="1"/>
          </p:cNvSpPr>
          <p:nvPr>
            <p:ph type="dt" sz="half" idx="10"/>
          </p:nvPr>
        </p:nvSpPr>
        <p:spPr>
          <a:xfrm>
            <a:off x="838200" y="6356350"/>
            <a:ext cx="2743200" cy="365125"/>
          </a:xfrm>
          <a:prstGeom prst="rect">
            <a:avLst/>
          </a:prstGeom>
        </p:spPr>
        <p:txBody>
          <a:bodyPr/>
          <a:lstStyle/>
          <a:p>
            <a:fld id="{F481A142-DA77-4A5F-AD1F-14E6C18F0F5F}" type="datetime1">
              <a:rPr lang="en-US" smtClean="0"/>
              <a:t>8/4/2023</a:t>
            </a:fld>
            <a:endParaRPr lang="en-US"/>
          </a:p>
        </p:txBody>
      </p:sp>
      <p:sp>
        <p:nvSpPr>
          <p:cNvPr id="5" name="Chỗ dành sẵn cho Chân trang 4">
            <a:extLst>
              <a:ext uri="{FF2B5EF4-FFF2-40B4-BE49-F238E27FC236}">
                <a16:creationId xmlns:a16="http://schemas.microsoft.com/office/drawing/2014/main" xmlns="" id="{A9AECEFB-105C-8197-324D-534A0BBE36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02B71340-6235-4D73-9F54-DFFC484C1BB9}"/>
              </a:ext>
            </a:extLst>
          </p:cNvPr>
          <p:cNvSpPr>
            <a:spLocks noGrp="1"/>
          </p:cNvSpPr>
          <p:nvPr>
            <p:ph type="sldNum" sz="quarter" idx="12"/>
          </p:nvPr>
        </p:nvSpPr>
        <p:spPr>
          <a:xfrm>
            <a:off x="8610600" y="6356350"/>
            <a:ext cx="2743200" cy="365125"/>
          </a:xfrm>
          <a:prstGeom prst="rect">
            <a:avLst/>
          </a:prstGeom>
        </p:spPr>
        <p:txBody>
          <a:bodyPr/>
          <a:lstStyle/>
          <a:p>
            <a:fld id="{1F646F3F-274D-499B-ABBE-824EB4ABDC3D}" type="slidenum">
              <a:rPr lang="en-US" smtClean="0"/>
              <a:pPr/>
              <a:t>‹#›</a:t>
            </a:fld>
            <a:endParaRPr lang="en-US"/>
          </a:p>
        </p:txBody>
      </p:sp>
    </p:spTree>
    <p:extLst>
      <p:ext uri="{BB962C8B-B14F-4D97-AF65-F5344CB8AC3E}">
        <p14:creationId xmlns:p14="http://schemas.microsoft.com/office/powerpoint/2010/main" val="3505379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520" y="6356350"/>
            <a:ext cx="2845224"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a:defRPr/>
            </a:pPr>
            <a:fld id="{BEE31856-7122-464A-9B2E-AEBA2AF92B0D}" type="datetimeFigureOut">
              <a:rPr lang="en-US"/>
              <a:pPr>
                <a:defRPr/>
              </a:pPr>
              <a:t>8/4/2023</a:t>
            </a:fld>
            <a:endParaRPr lang="en-US"/>
          </a:p>
        </p:txBody>
      </p:sp>
      <p:sp>
        <p:nvSpPr>
          <p:cNvPr id="3" name="Footer Placeholder 4"/>
          <p:cNvSpPr>
            <a:spLocks noGrp="1"/>
          </p:cNvSpPr>
          <p:nvPr>
            <p:ph type="ftr" sz="quarter" idx="11"/>
          </p:nvPr>
        </p:nvSpPr>
        <p:spPr>
          <a:xfrm>
            <a:off x="4165852" y="6356350"/>
            <a:ext cx="3860297"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a:defRPr/>
            </a:pPr>
            <a:endParaRPr lang="en-US"/>
          </a:p>
        </p:txBody>
      </p:sp>
      <p:sp>
        <p:nvSpPr>
          <p:cNvPr id="4" name="Slide Number Placeholder 5"/>
          <p:cNvSpPr>
            <a:spLocks noGrp="1"/>
          </p:cNvSpPr>
          <p:nvPr>
            <p:ph type="sldNum" sz="quarter" idx="12"/>
          </p:nvPr>
        </p:nvSpPr>
        <p:spPr>
          <a:xfrm>
            <a:off x="8737257" y="6356350"/>
            <a:ext cx="2845223"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a:defRPr/>
            </a:pPr>
            <a:fld id="{92CF152F-62A2-44E0-9B49-515995CCAEB7}" type="slidenum">
              <a:rPr lang="en-US"/>
              <a:pPr>
                <a:defRPr/>
              </a:pPr>
              <a:t>‹#›</a:t>
            </a:fld>
            <a:endParaRPr lang="en-US"/>
          </a:p>
        </p:txBody>
      </p:sp>
    </p:spTree>
    <p:extLst>
      <p:ext uri="{BB962C8B-B14F-4D97-AF65-F5344CB8AC3E}">
        <p14:creationId xmlns:p14="http://schemas.microsoft.com/office/powerpoint/2010/main" val="3677748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03"/>
        <p:cNvGrpSpPr/>
        <p:nvPr/>
      </p:nvGrpSpPr>
      <p:grpSpPr>
        <a:xfrm>
          <a:off x="0" y="0"/>
          <a:ext cx="0" cy="0"/>
          <a:chOff x="0" y="0"/>
          <a:chExt cx="0" cy="0"/>
        </a:xfrm>
      </p:grpSpPr>
      <p:sp>
        <p:nvSpPr>
          <p:cNvPr id="1304" name="Google Shape;1304;p22"/>
          <p:cNvSpPr/>
          <p:nvPr/>
        </p:nvSpPr>
        <p:spPr>
          <a:xfrm>
            <a:off x="50" y="305749"/>
            <a:ext cx="12191977" cy="7541039"/>
          </a:xfrm>
          <a:custGeom>
            <a:avLst/>
            <a:gdLst/>
            <a:ahLst/>
            <a:cxnLst/>
            <a:rect l="l" t="t" r="r" b="b"/>
            <a:pathLst>
              <a:path w="13721" h="8487" extrusionOk="0">
                <a:moveTo>
                  <a:pt x="1727" y="0"/>
                </a:moveTo>
                <a:cubicBezTo>
                  <a:pt x="1250" y="0"/>
                  <a:pt x="772" y="205"/>
                  <a:pt x="459" y="568"/>
                </a:cubicBezTo>
                <a:cubicBezTo>
                  <a:pt x="363" y="404"/>
                  <a:pt x="190" y="286"/>
                  <a:pt x="1" y="261"/>
                </a:cubicBezTo>
                <a:lnTo>
                  <a:pt x="1" y="261"/>
                </a:lnTo>
                <a:lnTo>
                  <a:pt x="2" y="8487"/>
                </a:lnTo>
                <a:lnTo>
                  <a:pt x="13720" y="8485"/>
                </a:lnTo>
                <a:lnTo>
                  <a:pt x="13718" y="1378"/>
                </a:lnTo>
                <a:cubicBezTo>
                  <a:pt x="13499" y="1397"/>
                  <a:pt x="13378" y="1568"/>
                  <a:pt x="13394" y="1785"/>
                </a:cubicBezTo>
                <a:cubicBezTo>
                  <a:pt x="13351" y="1777"/>
                  <a:pt x="13307" y="1773"/>
                  <a:pt x="13263" y="1773"/>
                </a:cubicBezTo>
                <a:cubicBezTo>
                  <a:pt x="12925" y="1773"/>
                  <a:pt x="12586" y="2001"/>
                  <a:pt x="12459" y="2316"/>
                </a:cubicBezTo>
                <a:cubicBezTo>
                  <a:pt x="12239" y="2182"/>
                  <a:pt x="11981" y="2114"/>
                  <a:pt x="11723" y="2114"/>
                </a:cubicBezTo>
                <a:cubicBezTo>
                  <a:pt x="11537" y="2114"/>
                  <a:pt x="11351" y="2149"/>
                  <a:pt x="11180" y="2222"/>
                </a:cubicBezTo>
                <a:cubicBezTo>
                  <a:pt x="10771" y="2395"/>
                  <a:pt x="10473" y="2744"/>
                  <a:pt x="10378" y="3177"/>
                </a:cubicBezTo>
                <a:cubicBezTo>
                  <a:pt x="10114" y="2972"/>
                  <a:pt x="9780" y="2860"/>
                  <a:pt x="9446" y="2860"/>
                </a:cubicBezTo>
                <a:cubicBezTo>
                  <a:pt x="9381" y="2860"/>
                  <a:pt x="9315" y="2864"/>
                  <a:pt x="9251" y="2873"/>
                </a:cubicBezTo>
                <a:cubicBezTo>
                  <a:pt x="8853" y="2926"/>
                  <a:pt x="8499" y="3096"/>
                  <a:pt x="8261" y="3416"/>
                </a:cubicBezTo>
                <a:cubicBezTo>
                  <a:pt x="8104" y="3088"/>
                  <a:pt x="7799" y="2835"/>
                  <a:pt x="7445" y="2741"/>
                </a:cubicBezTo>
                <a:cubicBezTo>
                  <a:pt x="7351" y="2716"/>
                  <a:pt x="7252" y="2704"/>
                  <a:pt x="7152" y="2704"/>
                </a:cubicBezTo>
                <a:cubicBezTo>
                  <a:pt x="6879" y="2704"/>
                  <a:pt x="6596" y="2794"/>
                  <a:pt x="6376" y="2946"/>
                </a:cubicBezTo>
                <a:cubicBezTo>
                  <a:pt x="6259" y="2512"/>
                  <a:pt x="5940" y="2136"/>
                  <a:pt x="5528" y="1950"/>
                </a:cubicBezTo>
                <a:cubicBezTo>
                  <a:pt x="5309" y="1851"/>
                  <a:pt x="5081" y="1795"/>
                  <a:pt x="4854" y="1795"/>
                </a:cubicBezTo>
                <a:cubicBezTo>
                  <a:pt x="4654" y="1795"/>
                  <a:pt x="4456" y="1838"/>
                  <a:pt x="4266" y="1932"/>
                </a:cubicBezTo>
                <a:cubicBezTo>
                  <a:pt x="4222" y="1741"/>
                  <a:pt x="4091" y="1573"/>
                  <a:pt x="3918" y="1484"/>
                </a:cubicBezTo>
                <a:cubicBezTo>
                  <a:pt x="3827" y="1436"/>
                  <a:pt x="3724" y="1413"/>
                  <a:pt x="3620" y="1413"/>
                </a:cubicBezTo>
                <a:cubicBezTo>
                  <a:pt x="3528" y="1413"/>
                  <a:pt x="3435" y="1431"/>
                  <a:pt x="3350" y="1465"/>
                </a:cubicBezTo>
                <a:cubicBezTo>
                  <a:pt x="3281" y="832"/>
                  <a:pt x="2808" y="259"/>
                  <a:pt x="2198" y="70"/>
                </a:cubicBezTo>
                <a:cubicBezTo>
                  <a:pt x="2046" y="23"/>
                  <a:pt x="1886" y="0"/>
                  <a:pt x="1727" y="0"/>
                </a:cubicBezTo>
                <a:close/>
              </a:path>
            </a:pathLst>
          </a:custGeom>
          <a:solidFill>
            <a:srgbClr val="D4E6E0">
              <a:alpha val="36900"/>
            </a:srgbClr>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1305" name="Google Shape;1305;p22"/>
          <p:cNvSpPr txBox="1">
            <a:spLocks noGrp="1"/>
          </p:cNvSpPr>
          <p:nvPr>
            <p:ph type="title"/>
          </p:nvPr>
        </p:nvSpPr>
        <p:spPr>
          <a:xfrm>
            <a:off x="960000" y="720000"/>
            <a:ext cx="10272000" cy="752400"/>
          </a:xfrm>
          <a:prstGeom prst="rect">
            <a:avLst/>
          </a:prstGeom>
        </p:spPr>
        <p:txBody>
          <a:bodyPr spcFirstLastPara="1" wrap="square" lIns="121897" tIns="121897" rIns="121897" bIns="121897"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06" name="Google Shape;1306;p22"/>
          <p:cNvSpPr txBox="1">
            <a:spLocks noGrp="1"/>
          </p:cNvSpPr>
          <p:nvPr>
            <p:ph type="title" idx="2"/>
          </p:nvPr>
        </p:nvSpPr>
        <p:spPr>
          <a:xfrm>
            <a:off x="1312617" y="2730259"/>
            <a:ext cx="2840800" cy="703600"/>
          </a:xfrm>
          <a:prstGeom prst="rect">
            <a:avLst/>
          </a:prstGeom>
          <a:noFill/>
          <a:ln>
            <a:noFill/>
          </a:ln>
        </p:spPr>
        <p:txBody>
          <a:bodyPr spcFirstLastPara="1" wrap="square" lIns="121897" tIns="121897" rIns="121897" bIns="121897" anchor="b" anchorCtr="0">
            <a:noAutofit/>
          </a:bodyPr>
          <a:lstStyle>
            <a:lvl1pPr lvl="0" algn="ctr" rtl="0">
              <a:spcBef>
                <a:spcPts val="0"/>
              </a:spcBef>
              <a:spcAft>
                <a:spcPts val="0"/>
              </a:spcAft>
              <a:buSzPts val="2400"/>
              <a:buNone/>
              <a:defRPr sz="2700">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307" name="Google Shape;1307;p22"/>
          <p:cNvSpPr txBox="1">
            <a:spLocks noGrp="1"/>
          </p:cNvSpPr>
          <p:nvPr>
            <p:ph type="subTitle" idx="1"/>
          </p:nvPr>
        </p:nvSpPr>
        <p:spPr>
          <a:xfrm>
            <a:off x="1311817" y="3459484"/>
            <a:ext cx="2842400" cy="1354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08" name="Google Shape;1308;p22"/>
          <p:cNvSpPr txBox="1">
            <a:spLocks noGrp="1"/>
          </p:cNvSpPr>
          <p:nvPr>
            <p:ph type="title" idx="3"/>
          </p:nvPr>
        </p:nvSpPr>
        <p:spPr>
          <a:xfrm>
            <a:off x="4675584" y="2730259"/>
            <a:ext cx="2840800" cy="703600"/>
          </a:xfrm>
          <a:prstGeom prst="rect">
            <a:avLst/>
          </a:prstGeom>
          <a:noFill/>
          <a:ln>
            <a:noFill/>
          </a:ln>
        </p:spPr>
        <p:txBody>
          <a:bodyPr spcFirstLastPara="1" wrap="square" lIns="121897" tIns="121897" rIns="121897" bIns="121897" anchor="b" anchorCtr="0">
            <a:noAutofit/>
          </a:bodyPr>
          <a:lstStyle>
            <a:lvl1pPr lvl="0" algn="ctr" rtl="0">
              <a:spcBef>
                <a:spcPts val="0"/>
              </a:spcBef>
              <a:spcAft>
                <a:spcPts val="0"/>
              </a:spcAft>
              <a:buSzPts val="2400"/>
              <a:buNone/>
              <a:defRPr sz="2700">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309" name="Google Shape;1309;p22"/>
          <p:cNvSpPr txBox="1">
            <a:spLocks noGrp="1"/>
          </p:cNvSpPr>
          <p:nvPr>
            <p:ph type="subTitle" idx="4"/>
          </p:nvPr>
        </p:nvSpPr>
        <p:spPr>
          <a:xfrm>
            <a:off x="4674784" y="3459484"/>
            <a:ext cx="2842400" cy="1354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10" name="Google Shape;1310;p22"/>
          <p:cNvSpPr txBox="1">
            <a:spLocks noGrp="1"/>
          </p:cNvSpPr>
          <p:nvPr>
            <p:ph type="title" idx="5"/>
          </p:nvPr>
        </p:nvSpPr>
        <p:spPr>
          <a:xfrm>
            <a:off x="8155351" y="2730259"/>
            <a:ext cx="2840800" cy="703600"/>
          </a:xfrm>
          <a:prstGeom prst="rect">
            <a:avLst/>
          </a:prstGeom>
          <a:noFill/>
          <a:ln>
            <a:noFill/>
          </a:ln>
        </p:spPr>
        <p:txBody>
          <a:bodyPr spcFirstLastPara="1" wrap="square" lIns="121897" tIns="121897" rIns="121897" bIns="121897" anchor="b" anchorCtr="0">
            <a:noAutofit/>
          </a:bodyPr>
          <a:lstStyle>
            <a:lvl1pPr lvl="0" algn="ctr" rtl="0">
              <a:spcBef>
                <a:spcPts val="0"/>
              </a:spcBef>
              <a:spcAft>
                <a:spcPts val="0"/>
              </a:spcAft>
              <a:buSzPts val="2400"/>
              <a:buNone/>
              <a:defRPr sz="2700">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311" name="Google Shape;1311;p22"/>
          <p:cNvSpPr txBox="1">
            <a:spLocks noGrp="1"/>
          </p:cNvSpPr>
          <p:nvPr>
            <p:ph type="subTitle" idx="6"/>
          </p:nvPr>
        </p:nvSpPr>
        <p:spPr>
          <a:xfrm>
            <a:off x="8154551" y="3459484"/>
            <a:ext cx="2842400" cy="1354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1312" name="Google Shape;1312;p22"/>
          <p:cNvGrpSpPr/>
          <p:nvPr/>
        </p:nvGrpSpPr>
        <p:grpSpPr>
          <a:xfrm>
            <a:off x="7516428" y="-98"/>
            <a:ext cx="4675875" cy="1798563"/>
            <a:chOff x="5284673" y="-1047645"/>
            <a:chExt cx="1587625" cy="610676"/>
          </a:xfrm>
        </p:grpSpPr>
        <p:sp>
          <p:nvSpPr>
            <p:cNvPr id="1313" name="Google Shape;1313;p22"/>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2"/>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2"/>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2"/>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2"/>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2"/>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2"/>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2"/>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2"/>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2"/>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2"/>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2"/>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2"/>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2"/>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2"/>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2"/>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2"/>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2"/>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2"/>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2"/>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2"/>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2"/>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2"/>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2"/>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2"/>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2"/>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2"/>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2"/>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2"/>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2"/>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2"/>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2"/>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2"/>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2"/>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2"/>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2"/>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2"/>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2"/>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2"/>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2"/>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2"/>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2"/>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2"/>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2"/>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2"/>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2"/>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2"/>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2"/>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2"/>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2"/>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2"/>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4" name="Google Shape;1364;p22"/>
          <p:cNvGrpSpPr/>
          <p:nvPr/>
        </p:nvGrpSpPr>
        <p:grpSpPr>
          <a:xfrm>
            <a:off x="114423" y="5424785"/>
            <a:ext cx="11938015" cy="2181212"/>
            <a:chOff x="2533672" y="1143519"/>
            <a:chExt cx="1055540" cy="263673"/>
          </a:xfrm>
        </p:grpSpPr>
        <p:sp>
          <p:nvSpPr>
            <p:cNvPr id="1365" name="Google Shape;1365;p22"/>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6" name="Google Shape;1366;p22"/>
            <p:cNvGrpSpPr/>
            <p:nvPr/>
          </p:nvGrpSpPr>
          <p:grpSpPr>
            <a:xfrm>
              <a:off x="2533672" y="1201686"/>
              <a:ext cx="1055540" cy="205507"/>
              <a:chOff x="2533672" y="1201686"/>
              <a:chExt cx="1055540" cy="205507"/>
            </a:xfrm>
          </p:grpSpPr>
          <p:sp>
            <p:nvSpPr>
              <p:cNvPr id="1367" name="Google Shape;1367;p22"/>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2"/>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2"/>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2"/>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2"/>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2"/>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2"/>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2"/>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2"/>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2"/>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2"/>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2"/>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2"/>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0" name="Google Shape;1380;p22"/>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2"/>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2"/>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2"/>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2"/>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2"/>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2"/>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2"/>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2"/>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2"/>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2"/>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2"/>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2"/>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2"/>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2"/>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2"/>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2"/>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2"/>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2"/>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2"/>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2"/>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2"/>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2"/>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2"/>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2"/>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2"/>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2"/>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2"/>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2"/>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2"/>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2"/>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2"/>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2"/>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2"/>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2"/>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2"/>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2"/>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2"/>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8" name="Google Shape;1418;p22"/>
          <p:cNvSpPr/>
          <p:nvPr/>
        </p:nvSpPr>
        <p:spPr>
          <a:xfrm>
            <a:off x="100" y="367"/>
            <a:ext cx="12192000" cy="6858000"/>
          </a:xfrm>
          <a:prstGeom prst="frame">
            <a:avLst>
              <a:gd name="adj1" fmla="val 2823"/>
            </a:avLst>
          </a:prstGeom>
          <a:solidFill>
            <a:schemeClr val="lt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0910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lIns="121917" tIns="60958" rIns="121917" bIns="60958"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a:prstGeom prst="rect">
            <a:avLst/>
          </a:prstGeom>
        </p:spPr>
        <p:txBody>
          <a:bodyPr lIns="121917" tIns="60958" rIns="121917" bIns="60958"/>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1"/>
            <a:ext cx="2743200" cy="365125"/>
          </a:xfrm>
          <a:prstGeom prst="rect">
            <a:avLst/>
          </a:prstGeom>
        </p:spPr>
        <p:txBody>
          <a:bodyPr lIns="121917" tIns="60958" rIns="121917" bIns="60958"/>
          <a:lstStyle/>
          <a:p>
            <a:pPr defTabSz="914377">
              <a:defRPr/>
            </a:pPr>
            <a:fld id="{08ED132D-452A-49E5-B8CD-EA0C46A12A5F}" type="datetimeFigureOut">
              <a:rPr lang="vi-VN" smtClean="0">
                <a:solidFill>
                  <a:prstClr val="black">
                    <a:tint val="75000"/>
                  </a:prstClr>
                </a:solidFill>
              </a:rPr>
              <a:pPr defTabSz="914377">
                <a:defRPr/>
              </a:pPr>
              <a:t>04/08/2023</a:t>
            </a:fld>
            <a:endParaRPr lang="vi-VN">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lIns="121917" tIns="60958" rIns="121917" bIns="60958"/>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lIns="121917" tIns="60958" rIns="121917" bIns="60958"/>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1256678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4.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46" tIns="19172" rIns="38346" bIns="19172" anchor="ctr"/>
          <a:lstStyle/>
          <a:p>
            <a:pPr algn="ctr" defTabSz="913050">
              <a:defRPr/>
            </a:pPr>
            <a:endParaRPr lang="en-US" sz="1900">
              <a:solidFill>
                <a:prstClr val="white"/>
              </a:solidFill>
            </a:endParaRPr>
          </a:p>
        </p:txBody>
      </p:sp>
    </p:spTree>
    <p:extLst>
      <p:ext uri="{BB962C8B-B14F-4D97-AF65-F5344CB8AC3E}">
        <p14:creationId xmlns:p14="http://schemas.microsoft.com/office/powerpoint/2010/main" val="2993759725"/>
      </p:ext>
    </p:extLst>
  </p:cSld>
  <p:clrMap bg1="lt1" tx1="dk1" bg2="lt2" tx2="dk2" accent1="accent1" accent2="accent2" accent3="accent3" accent4="accent4" accent5="accent5" accent6="accent6" hlink="hlink" folHlink="folHlink"/>
  <p:sldLayoutIdLst>
    <p:sldLayoutId id="2147483686" r:id="rId1"/>
    <p:sldLayoutId id="2147483756" r:id="rId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1946" rtl="0" eaLnBrk="0" fontAlgn="base" hangingPunct="0">
        <a:spcBef>
          <a:spcPct val="0"/>
        </a:spcBef>
        <a:spcAft>
          <a:spcPct val="0"/>
        </a:spcAft>
        <a:defRPr sz="4400" kern="1200">
          <a:solidFill>
            <a:schemeClr val="tx1"/>
          </a:solidFill>
          <a:latin typeface="+mj-lt"/>
          <a:ea typeface="+mj-ea"/>
          <a:cs typeface="+mj-cs"/>
        </a:defRPr>
      </a:lvl1pPr>
      <a:lvl2pPr algn="ctr" defTabSz="911946" rtl="0" eaLnBrk="0" fontAlgn="base" hangingPunct="0">
        <a:spcBef>
          <a:spcPct val="0"/>
        </a:spcBef>
        <a:spcAft>
          <a:spcPct val="0"/>
        </a:spcAft>
        <a:defRPr sz="4400">
          <a:solidFill>
            <a:schemeClr val="tx1"/>
          </a:solidFill>
          <a:latin typeface="Calibri" pitchFamily="34" charset="0"/>
        </a:defRPr>
      </a:lvl2pPr>
      <a:lvl3pPr algn="ctr" defTabSz="911946" rtl="0" eaLnBrk="0" fontAlgn="base" hangingPunct="0">
        <a:spcBef>
          <a:spcPct val="0"/>
        </a:spcBef>
        <a:spcAft>
          <a:spcPct val="0"/>
        </a:spcAft>
        <a:defRPr sz="4400">
          <a:solidFill>
            <a:schemeClr val="tx1"/>
          </a:solidFill>
          <a:latin typeface="Calibri" pitchFamily="34" charset="0"/>
        </a:defRPr>
      </a:lvl3pPr>
      <a:lvl4pPr algn="ctr" defTabSz="911946" rtl="0" eaLnBrk="0" fontAlgn="base" hangingPunct="0">
        <a:spcBef>
          <a:spcPct val="0"/>
        </a:spcBef>
        <a:spcAft>
          <a:spcPct val="0"/>
        </a:spcAft>
        <a:defRPr sz="4400">
          <a:solidFill>
            <a:schemeClr val="tx1"/>
          </a:solidFill>
          <a:latin typeface="Calibri" pitchFamily="34" charset="0"/>
        </a:defRPr>
      </a:lvl4pPr>
      <a:lvl5pPr algn="ctr" defTabSz="911946" rtl="0" eaLnBrk="0" fontAlgn="base" hangingPunct="0">
        <a:spcBef>
          <a:spcPct val="0"/>
        </a:spcBef>
        <a:spcAft>
          <a:spcPct val="0"/>
        </a:spcAft>
        <a:defRPr sz="4400">
          <a:solidFill>
            <a:schemeClr val="tx1"/>
          </a:solidFill>
          <a:latin typeface="Calibri" pitchFamily="34" charset="0"/>
        </a:defRPr>
      </a:lvl5pPr>
      <a:lvl6pPr marL="456770" algn="ctr" defTabSz="911946" rtl="0" fontAlgn="base">
        <a:spcBef>
          <a:spcPct val="0"/>
        </a:spcBef>
        <a:spcAft>
          <a:spcPct val="0"/>
        </a:spcAft>
        <a:defRPr sz="4400">
          <a:solidFill>
            <a:schemeClr val="tx1"/>
          </a:solidFill>
          <a:latin typeface="Calibri" pitchFamily="34" charset="0"/>
        </a:defRPr>
      </a:lvl6pPr>
      <a:lvl7pPr marL="913532" algn="ctr" defTabSz="911946" rtl="0" fontAlgn="base">
        <a:spcBef>
          <a:spcPct val="0"/>
        </a:spcBef>
        <a:spcAft>
          <a:spcPct val="0"/>
        </a:spcAft>
        <a:defRPr sz="4400">
          <a:solidFill>
            <a:schemeClr val="tx1"/>
          </a:solidFill>
          <a:latin typeface="Calibri" pitchFamily="34" charset="0"/>
        </a:defRPr>
      </a:lvl7pPr>
      <a:lvl8pPr marL="1370296" algn="ctr" defTabSz="911946" rtl="0" fontAlgn="base">
        <a:spcBef>
          <a:spcPct val="0"/>
        </a:spcBef>
        <a:spcAft>
          <a:spcPct val="0"/>
        </a:spcAft>
        <a:defRPr sz="4400">
          <a:solidFill>
            <a:schemeClr val="tx1"/>
          </a:solidFill>
          <a:latin typeface="Calibri" pitchFamily="34" charset="0"/>
        </a:defRPr>
      </a:lvl8pPr>
      <a:lvl9pPr marL="1827065" algn="ctr" defTabSz="911946" rtl="0" fontAlgn="base">
        <a:spcBef>
          <a:spcPct val="0"/>
        </a:spcBef>
        <a:spcAft>
          <a:spcPct val="0"/>
        </a:spcAft>
        <a:defRPr sz="4400">
          <a:solidFill>
            <a:schemeClr val="tx1"/>
          </a:solidFill>
          <a:latin typeface="Calibri" pitchFamily="34" charset="0"/>
        </a:defRPr>
      </a:lvl9pPr>
    </p:titleStyle>
    <p:bodyStyle>
      <a:lvl1pPr marL="340991" indent="-340991" algn="l" defTabSz="911946"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0659" indent="-283891" algn="l" defTabSz="911946"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0331" indent="-226798" algn="l" defTabSz="911946"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7094" indent="-226798" algn="l" defTabSz="911946"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3863" indent="-226798" algn="l" defTabSz="911946"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0883"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411"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34"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59"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50" rtl="0" eaLnBrk="1" latinLnBrk="0" hangingPunct="1">
        <a:defRPr sz="1900" kern="1200">
          <a:solidFill>
            <a:schemeClr val="tx1"/>
          </a:solidFill>
          <a:latin typeface="+mn-lt"/>
          <a:ea typeface="+mn-ea"/>
          <a:cs typeface="+mn-cs"/>
        </a:defRPr>
      </a:lvl1pPr>
      <a:lvl2pPr marL="456527" algn="l" defTabSz="913050" rtl="0" eaLnBrk="1" latinLnBrk="0" hangingPunct="1">
        <a:defRPr sz="1900" kern="1200">
          <a:solidFill>
            <a:schemeClr val="tx1"/>
          </a:solidFill>
          <a:latin typeface="+mn-lt"/>
          <a:ea typeface="+mn-ea"/>
          <a:cs typeface="+mn-cs"/>
        </a:defRPr>
      </a:lvl2pPr>
      <a:lvl3pPr marL="913050" algn="l" defTabSz="913050" rtl="0" eaLnBrk="1" latinLnBrk="0" hangingPunct="1">
        <a:defRPr sz="1900" kern="1200">
          <a:solidFill>
            <a:schemeClr val="tx1"/>
          </a:solidFill>
          <a:latin typeface="+mn-lt"/>
          <a:ea typeface="+mn-ea"/>
          <a:cs typeface="+mn-cs"/>
        </a:defRPr>
      </a:lvl3pPr>
      <a:lvl4pPr marL="1369573" algn="l" defTabSz="913050" rtl="0" eaLnBrk="1" latinLnBrk="0" hangingPunct="1">
        <a:defRPr sz="1900" kern="1200">
          <a:solidFill>
            <a:schemeClr val="tx1"/>
          </a:solidFill>
          <a:latin typeface="+mn-lt"/>
          <a:ea typeface="+mn-ea"/>
          <a:cs typeface="+mn-cs"/>
        </a:defRPr>
      </a:lvl4pPr>
      <a:lvl5pPr marL="1826100" algn="l" defTabSz="913050" rtl="0" eaLnBrk="1" latinLnBrk="0" hangingPunct="1">
        <a:defRPr sz="1900" kern="1200">
          <a:solidFill>
            <a:schemeClr val="tx1"/>
          </a:solidFill>
          <a:latin typeface="+mn-lt"/>
          <a:ea typeface="+mn-ea"/>
          <a:cs typeface="+mn-cs"/>
        </a:defRPr>
      </a:lvl5pPr>
      <a:lvl6pPr marL="2282621" algn="l" defTabSz="913050" rtl="0" eaLnBrk="1" latinLnBrk="0" hangingPunct="1">
        <a:defRPr sz="1900" kern="1200">
          <a:solidFill>
            <a:schemeClr val="tx1"/>
          </a:solidFill>
          <a:latin typeface="+mn-lt"/>
          <a:ea typeface="+mn-ea"/>
          <a:cs typeface="+mn-cs"/>
        </a:defRPr>
      </a:lvl6pPr>
      <a:lvl7pPr marL="2739148" algn="l" defTabSz="913050" rtl="0" eaLnBrk="1" latinLnBrk="0" hangingPunct="1">
        <a:defRPr sz="1900" kern="1200">
          <a:solidFill>
            <a:schemeClr val="tx1"/>
          </a:solidFill>
          <a:latin typeface="+mn-lt"/>
          <a:ea typeface="+mn-ea"/>
          <a:cs typeface="+mn-cs"/>
        </a:defRPr>
      </a:lvl7pPr>
      <a:lvl8pPr marL="3195672" algn="l" defTabSz="913050" rtl="0" eaLnBrk="1" latinLnBrk="0" hangingPunct="1">
        <a:defRPr sz="1900" kern="1200">
          <a:solidFill>
            <a:schemeClr val="tx1"/>
          </a:solidFill>
          <a:latin typeface="+mn-lt"/>
          <a:ea typeface="+mn-ea"/>
          <a:cs typeface="+mn-cs"/>
        </a:defRPr>
      </a:lvl8pPr>
      <a:lvl9pPr marL="3652197" algn="l" defTabSz="913050"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82" tIns="19191" rIns="38382" bIns="19191" anchor="ctr"/>
          <a:lstStyle/>
          <a:p>
            <a:pPr algn="ctr" defTabSz="913917">
              <a:defRPr/>
            </a:pPr>
            <a:endParaRPr lang="en-US">
              <a:solidFill>
                <a:prstClr val="white"/>
              </a:solidFill>
            </a:endParaRPr>
          </a:p>
        </p:txBody>
      </p:sp>
    </p:spTree>
    <p:extLst>
      <p:ext uri="{BB962C8B-B14F-4D97-AF65-F5344CB8AC3E}">
        <p14:creationId xmlns:p14="http://schemas.microsoft.com/office/powerpoint/2010/main" val="1037801717"/>
      </p:ext>
    </p:extLst>
  </p:cSld>
  <p:clrMap bg1="lt1" tx1="dk1" bg2="lt2" tx2="dk2" accent1="accent1" accent2="accent2" accent3="accent3" accent4="accent4" accent5="accent5" accent6="accent6" hlink="hlink" folHlink="folHlink"/>
  <p:sldLayoutIdLst>
    <p:sldLayoutId id="2147483688" r:id="rId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2813" rtl="0" fontAlgn="base">
        <a:spcBef>
          <a:spcPct val="0"/>
        </a:spcBef>
        <a:spcAft>
          <a:spcPct val="0"/>
        </a:spcAft>
        <a:defRPr sz="4400" kern="1200">
          <a:solidFill>
            <a:schemeClr val="tx1"/>
          </a:solidFill>
          <a:latin typeface="+mj-lt"/>
          <a:ea typeface="+mj-ea"/>
          <a:cs typeface="+mj-cs"/>
        </a:defRPr>
      </a:lvl1pPr>
      <a:lvl2pPr algn="ctr" defTabSz="912813" rtl="0" fontAlgn="base">
        <a:spcBef>
          <a:spcPct val="0"/>
        </a:spcBef>
        <a:spcAft>
          <a:spcPct val="0"/>
        </a:spcAft>
        <a:defRPr sz="4400">
          <a:solidFill>
            <a:schemeClr val="tx1"/>
          </a:solidFill>
          <a:latin typeface="Calibri" pitchFamily="34" charset="0"/>
        </a:defRPr>
      </a:lvl2pPr>
      <a:lvl3pPr algn="ctr" defTabSz="912813" rtl="0" fontAlgn="base">
        <a:spcBef>
          <a:spcPct val="0"/>
        </a:spcBef>
        <a:spcAft>
          <a:spcPct val="0"/>
        </a:spcAft>
        <a:defRPr sz="4400">
          <a:solidFill>
            <a:schemeClr val="tx1"/>
          </a:solidFill>
          <a:latin typeface="Calibri" pitchFamily="34" charset="0"/>
        </a:defRPr>
      </a:lvl3pPr>
      <a:lvl4pPr algn="ctr" defTabSz="912813" rtl="0" fontAlgn="base">
        <a:spcBef>
          <a:spcPct val="0"/>
        </a:spcBef>
        <a:spcAft>
          <a:spcPct val="0"/>
        </a:spcAft>
        <a:defRPr sz="4400">
          <a:solidFill>
            <a:schemeClr val="tx1"/>
          </a:solidFill>
          <a:latin typeface="Calibri" pitchFamily="34" charset="0"/>
        </a:defRPr>
      </a:lvl4pPr>
      <a:lvl5pPr algn="ctr" defTabSz="912813" rtl="0" fontAlgn="base">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p:titleStyle>
    <p:bodyStyle>
      <a:lvl1pPr marL="341313" indent="-341313" algn="l" defTabSz="912813"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defTabSz="912813"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1413" indent="-227013" algn="l" defTabSz="912813"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598613" indent="-227013" algn="l" defTabSz="912813"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5813" indent="-227013" algn="l" defTabSz="912813"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3271"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31"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89"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48"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17" rtl="0" eaLnBrk="1" latinLnBrk="0" hangingPunct="1">
        <a:defRPr sz="1800" kern="1200">
          <a:solidFill>
            <a:schemeClr val="tx1"/>
          </a:solidFill>
          <a:latin typeface="+mn-lt"/>
          <a:ea typeface="+mn-ea"/>
          <a:cs typeface="+mn-cs"/>
        </a:defRPr>
      </a:lvl1pPr>
      <a:lvl2pPr marL="456959" algn="l" defTabSz="913917" rtl="0" eaLnBrk="1" latinLnBrk="0" hangingPunct="1">
        <a:defRPr sz="1800" kern="1200">
          <a:solidFill>
            <a:schemeClr val="tx1"/>
          </a:solidFill>
          <a:latin typeface="+mn-lt"/>
          <a:ea typeface="+mn-ea"/>
          <a:cs typeface="+mn-cs"/>
        </a:defRPr>
      </a:lvl2pPr>
      <a:lvl3pPr marL="913917" algn="l" defTabSz="913917" rtl="0" eaLnBrk="1" latinLnBrk="0" hangingPunct="1">
        <a:defRPr sz="1800" kern="1200">
          <a:solidFill>
            <a:schemeClr val="tx1"/>
          </a:solidFill>
          <a:latin typeface="+mn-lt"/>
          <a:ea typeface="+mn-ea"/>
          <a:cs typeface="+mn-cs"/>
        </a:defRPr>
      </a:lvl3pPr>
      <a:lvl4pPr marL="1370877" algn="l" defTabSz="913917" rtl="0" eaLnBrk="1" latinLnBrk="0" hangingPunct="1">
        <a:defRPr sz="1800" kern="1200">
          <a:solidFill>
            <a:schemeClr val="tx1"/>
          </a:solidFill>
          <a:latin typeface="+mn-lt"/>
          <a:ea typeface="+mn-ea"/>
          <a:cs typeface="+mn-cs"/>
        </a:defRPr>
      </a:lvl4pPr>
      <a:lvl5pPr marL="1827834" algn="l" defTabSz="913917" rtl="0" eaLnBrk="1" latinLnBrk="0" hangingPunct="1">
        <a:defRPr sz="1800" kern="1200">
          <a:solidFill>
            <a:schemeClr val="tx1"/>
          </a:solidFill>
          <a:latin typeface="+mn-lt"/>
          <a:ea typeface="+mn-ea"/>
          <a:cs typeface="+mn-cs"/>
        </a:defRPr>
      </a:lvl5pPr>
      <a:lvl6pPr marL="2284793" algn="l" defTabSz="913917" rtl="0" eaLnBrk="1" latinLnBrk="0" hangingPunct="1">
        <a:defRPr sz="1800" kern="1200">
          <a:solidFill>
            <a:schemeClr val="tx1"/>
          </a:solidFill>
          <a:latin typeface="+mn-lt"/>
          <a:ea typeface="+mn-ea"/>
          <a:cs typeface="+mn-cs"/>
        </a:defRPr>
      </a:lvl6pPr>
      <a:lvl7pPr marL="2741751" algn="l" defTabSz="913917" rtl="0" eaLnBrk="1" latinLnBrk="0" hangingPunct="1">
        <a:defRPr sz="1800" kern="1200">
          <a:solidFill>
            <a:schemeClr val="tx1"/>
          </a:solidFill>
          <a:latin typeface="+mn-lt"/>
          <a:ea typeface="+mn-ea"/>
          <a:cs typeface="+mn-cs"/>
        </a:defRPr>
      </a:lvl7pPr>
      <a:lvl8pPr marL="3198709" algn="l" defTabSz="913917" rtl="0" eaLnBrk="1" latinLnBrk="0" hangingPunct="1">
        <a:defRPr sz="1800" kern="1200">
          <a:solidFill>
            <a:schemeClr val="tx1"/>
          </a:solidFill>
          <a:latin typeface="+mn-lt"/>
          <a:ea typeface="+mn-ea"/>
          <a:cs typeface="+mn-cs"/>
        </a:defRPr>
      </a:lvl8pPr>
      <a:lvl9pPr marL="3655668" algn="l" defTabSz="9139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94" tIns="22846" rIns="45694" bIns="22846" rtlCol="0" anchor="ctr"/>
          <a:lstStyle/>
          <a:p>
            <a:pPr algn="ctr" defTabSz="1088011"/>
            <a:endParaRPr lang="en-US" sz="2100">
              <a:solidFill>
                <a:prstClr val="white"/>
              </a:solidFill>
            </a:endParaRPr>
          </a:p>
        </p:txBody>
      </p:sp>
    </p:spTree>
    <p:extLst>
      <p:ext uri="{BB962C8B-B14F-4D97-AF65-F5344CB8AC3E}">
        <p14:creationId xmlns:p14="http://schemas.microsoft.com/office/powerpoint/2010/main" val="99077197"/>
      </p:ext>
    </p:extLst>
  </p:cSld>
  <p:clrMap bg1="lt1" tx1="dk1" bg2="lt2" tx2="dk2" accent1="accent1" accent2="accent2" accent3="accent3" accent4="accent4" accent5="accent5" accent6="accent6" hlink="hlink" folHlink="folHlink"/>
  <p:sldLayoutIdLst>
    <p:sldLayoutId id="2147483690" r:id="rId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1088011" rtl="0" eaLnBrk="1" latinLnBrk="0" hangingPunct="1">
        <a:spcBef>
          <a:spcPct val="0"/>
        </a:spcBef>
        <a:buNone/>
        <a:defRPr sz="5200" kern="1200">
          <a:solidFill>
            <a:schemeClr val="tx1"/>
          </a:solidFill>
          <a:latin typeface="+mj-lt"/>
          <a:ea typeface="+mj-ea"/>
          <a:cs typeface="+mj-cs"/>
        </a:defRPr>
      </a:lvl1pPr>
    </p:titleStyle>
    <p:bodyStyle>
      <a:lvl1pPr marL="408004" indent="-408004" algn="l" defTabSz="1088011" rtl="0" eaLnBrk="1" latinLnBrk="0" hangingPunct="1">
        <a:spcBef>
          <a:spcPct val="20000"/>
        </a:spcBef>
        <a:buFont typeface="Arial" pitchFamily="34" charset="0"/>
        <a:buChar char="•"/>
        <a:defRPr sz="3900" kern="1200">
          <a:solidFill>
            <a:schemeClr val="tx1"/>
          </a:solidFill>
          <a:latin typeface="+mn-lt"/>
          <a:ea typeface="+mn-ea"/>
          <a:cs typeface="+mn-cs"/>
        </a:defRPr>
      </a:lvl1pPr>
      <a:lvl2pPr marL="884009" indent="-340003" algn="l" defTabSz="1088011"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014" indent="-272004" algn="l" defTabSz="1088011"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904019"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025"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2028"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036"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0041"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4046"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011" rtl="0" eaLnBrk="1" latinLnBrk="0" hangingPunct="1">
        <a:defRPr sz="2100" kern="1200">
          <a:solidFill>
            <a:schemeClr val="tx1"/>
          </a:solidFill>
          <a:latin typeface="+mn-lt"/>
          <a:ea typeface="+mn-ea"/>
          <a:cs typeface="+mn-cs"/>
        </a:defRPr>
      </a:lvl1pPr>
      <a:lvl2pPr marL="544005" algn="l" defTabSz="1088011" rtl="0" eaLnBrk="1" latinLnBrk="0" hangingPunct="1">
        <a:defRPr sz="2100" kern="1200">
          <a:solidFill>
            <a:schemeClr val="tx1"/>
          </a:solidFill>
          <a:latin typeface="+mn-lt"/>
          <a:ea typeface="+mn-ea"/>
          <a:cs typeface="+mn-cs"/>
        </a:defRPr>
      </a:lvl2pPr>
      <a:lvl3pPr marL="1088011" algn="l" defTabSz="1088011" rtl="0" eaLnBrk="1" latinLnBrk="0" hangingPunct="1">
        <a:defRPr sz="2100" kern="1200">
          <a:solidFill>
            <a:schemeClr val="tx1"/>
          </a:solidFill>
          <a:latin typeface="+mn-lt"/>
          <a:ea typeface="+mn-ea"/>
          <a:cs typeface="+mn-cs"/>
        </a:defRPr>
      </a:lvl3pPr>
      <a:lvl4pPr marL="1632018" algn="l" defTabSz="1088011" rtl="0" eaLnBrk="1" latinLnBrk="0" hangingPunct="1">
        <a:defRPr sz="2100" kern="1200">
          <a:solidFill>
            <a:schemeClr val="tx1"/>
          </a:solidFill>
          <a:latin typeface="+mn-lt"/>
          <a:ea typeface="+mn-ea"/>
          <a:cs typeface="+mn-cs"/>
        </a:defRPr>
      </a:lvl4pPr>
      <a:lvl5pPr marL="2176022" algn="l" defTabSz="1088011" rtl="0" eaLnBrk="1" latinLnBrk="0" hangingPunct="1">
        <a:defRPr sz="2100" kern="1200">
          <a:solidFill>
            <a:schemeClr val="tx1"/>
          </a:solidFill>
          <a:latin typeface="+mn-lt"/>
          <a:ea typeface="+mn-ea"/>
          <a:cs typeface="+mn-cs"/>
        </a:defRPr>
      </a:lvl5pPr>
      <a:lvl6pPr marL="2720027" algn="l" defTabSz="1088011" rtl="0" eaLnBrk="1" latinLnBrk="0" hangingPunct="1">
        <a:defRPr sz="2100" kern="1200">
          <a:solidFill>
            <a:schemeClr val="tx1"/>
          </a:solidFill>
          <a:latin typeface="+mn-lt"/>
          <a:ea typeface="+mn-ea"/>
          <a:cs typeface="+mn-cs"/>
        </a:defRPr>
      </a:lvl6pPr>
      <a:lvl7pPr marL="3264033" algn="l" defTabSz="1088011" rtl="0" eaLnBrk="1" latinLnBrk="0" hangingPunct="1">
        <a:defRPr sz="2100" kern="1200">
          <a:solidFill>
            <a:schemeClr val="tx1"/>
          </a:solidFill>
          <a:latin typeface="+mn-lt"/>
          <a:ea typeface="+mn-ea"/>
          <a:cs typeface="+mn-cs"/>
        </a:defRPr>
      </a:lvl7pPr>
      <a:lvl8pPr marL="3808037" algn="l" defTabSz="1088011" rtl="0" eaLnBrk="1" latinLnBrk="0" hangingPunct="1">
        <a:defRPr sz="2100" kern="1200">
          <a:solidFill>
            <a:schemeClr val="tx1"/>
          </a:solidFill>
          <a:latin typeface="+mn-lt"/>
          <a:ea typeface="+mn-ea"/>
          <a:cs typeface="+mn-cs"/>
        </a:defRPr>
      </a:lvl8pPr>
      <a:lvl9pPr marL="4352043" algn="l" defTabSz="1088011"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46" tIns="19172" rIns="38346" bIns="19172" anchor="ctr"/>
          <a:lstStyle/>
          <a:p>
            <a:pPr algn="ctr" defTabSz="913096">
              <a:defRPr/>
            </a:pPr>
            <a:endParaRPr lang="en-US" sz="1900">
              <a:solidFill>
                <a:prstClr val="white"/>
              </a:solidFill>
            </a:endParaRPr>
          </a:p>
        </p:txBody>
      </p:sp>
    </p:spTree>
    <p:extLst>
      <p:ext uri="{BB962C8B-B14F-4D97-AF65-F5344CB8AC3E}">
        <p14:creationId xmlns:p14="http://schemas.microsoft.com/office/powerpoint/2010/main" val="3706789399"/>
      </p:ext>
    </p:extLst>
  </p:cSld>
  <p:clrMap bg1="lt1" tx1="dk1" bg2="lt2" tx2="dk2" accent1="accent1" accent2="accent2" accent3="accent3" accent4="accent4" accent5="accent5" accent6="accent6" hlink="hlink" folHlink="folHlink"/>
  <p:sldLayoutIdLst>
    <p:sldLayoutId id="2147483721" r:id="rId1"/>
    <p:sldLayoutId id="2147483757" r:id="rId2"/>
    <p:sldLayoutId id="2147483758" r:id="rId3"/>
    <p:sldLayoutId id="2147483759" r:id="rId4"/>
    <p:sldLayoutId id="2147483760" r:id="rId5"/>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1992" rtl="0" eaLnBrk="0" fontAlgn="base" hangingPunct="0">
        <a:spcBef>
          <a:spcPct val="0"/>
        </a:spcBef>
        <a:spcAft>
          <a:spcPct val="0"/>
        </a:spcAft>
        <a:defRPr sz="4400" kern="1200">
          <a:solidFill>
            <a:schemeClr val="tx1"/>
          </a:solidFill>
          <a:latin typeface="+mj-lt"/>
          <a:ea typeface="+mj-ea"/>
          <a:cs typeface="+mj-cs"/>
        </a:defRPr>
      </a:lvl1pPr>
      <a:lvl2pPr algn="ctr" defTabSz="911992" rtl="0" eaLnBrk="0" fontAlgn="base" hangingPunct="0">
        <a:spcBef>
          <a:spcPct val="0"/>
        </a:spcBef>
        <a:spcAft>
          <a:spcPct val="0"/>
        </a:spcAft>
        <a:defRPr sz="4400">
          <a:solidFill>
            <a:schemeClr val="tx1"/>
          </a:solidFill>
          <a:latin typeface="Calibri" pitchFamily="34" charset="0"/>
        </a:defRPr>
      </a:lvl2pPr>
      <a:lvl3pPr algn="ctr" defTabSz="911992" rtl="0" eaLnBrk="0" fontAlgn="base" hangingPunct="0">
        <a:spcBef>
          <a:spcPct val="0"/>
        </a:spcBef>
        <a:spcAft>
          <a:spcPct val="0"/>
        </a:spcAft>
        <a:defRPr sz="4400">
          <a:solidFill>
            <a:schemeClr val="tx1"/>
          </a:solidFill>
          <a:latin typeface="Calibri" pitchFamily="34" charset="0"/>
        </a:defRPr>
      </a:lvl3pPr>
      <a:lvl4pPr algn="ctr" defTabSz="911992" rtl="0" eaLnBrk="0" fontAlgn="base" hangingPunct="0">
        <a:spcBef>
          <a:spcPct val="0"/>
        </a:spcBef>
        <a:spcAft>
          <a:spcPct val="0"/>
        </a:spcAft>
        <a:defRPr sz="4400">
          <a:solidFill>
            <a:schemeClr val="tx1"/>
          </a:solidFill>
          <a:latin typeface="Calibri" pitchFamily="34" charset="0"/>
        </a:defRPr>
      </a:lvl4pPr>
      <a:lvl5pPr algn="ctr" defTabSz="911992" rtl="0" eaLnBrk="0" fontAlgn="base" hangingPunct="0">
        <a:spcBef>
          <a:spcPct val="0"/>
        </a:spcBef>
        <a:spcAft>
          <a:spcPct val="0"/>
        </a:spcAft>
        <a:defRPr sz="4400">
          <a:solidFill>
            <a:schemeClr val="tx1"/>
          </a:solidFill>
          <a:latin typeface="Calibri" pitchFamily="34" charset="0"/>
        </a:defRPr>
      </a:lvl5pPr>
      <a:lvl6pPr marL="456793" algn="ctr" defTabSz="911992" rtl="0" fontAlgn="base">
        <a:spcBef>
          <a:spcPct val="0"/>
        </a:spcBef>
        <a:spcAft>
          <a:spcPct val="0"/>
        </a:spcAft>
        <a:defRPr sz="4400">
          <a:solidFill>
            <a:schemeClr val="tx1"/>
          </a:solidFill>
          <a:latin typeface="Calibri" pitchFamily="34" charset="0"/>
        </a:defRPr>
      </a:lvl6pPr>
      <a:lvl7pPr marL="913578" algn="ctr" defTabSz="911992" rtl="0" fontAlgn="base">
        <a:spcBef>
          <a:spcPct val="0"/>
        </a:spcBef>
        <a:spcAft>
          <a:spcPct val="0"/>
        </a:spcAft>
        <a:defRPr sz="4400">
          <a:solidFill>
            <a:schemeClr val="tx1"/>
          </a:solidFill>
          <a:latin typeface="Calibri" pitchFamily="34" charset="0"/>
        </a:defRPr>
      </a:lvl7pPr>
      <a:lvl8pPr marL="1370365" algn="ctr" defTabSz="911992" rtl="0" fontAlgn="base">
        <a:spcBef>
          <a:spcPct val="0"/>
        </a:spcBef>
        <a:spcAft>
          <a:spcPct val="0"/>
        </a:spcAft>
        <a:defRPr sz="4400">
          <a:solidFill>
            <a:schemeClr val="tx1"/>
          </a:solidFill>
          <a:latin typeface="Calibri" pitchFamily="34" charset="0"/>
        </a:defRPr>
      </a:lvl8pPr>
      <a:lvl9pPr marL="1827157" algn="ctr" defTabSz="911992" rtl="0" fontAlgn="base">
        <a:spcBef>
          <a:spcPct val="0"/>
        </a:spcBef>
        <a:spcAft>
          <a:spcPct val="0"/>
        </a:spcAft>
        <a:defRPr sz="4400">
          <a:solidFill>
            <a:schemeClr val="tx1"/>
          </a:solidFill>
          <a:latin typeface="Calibri" pitchFamily="34" charset="0"/>
        </a:defRPr>
      </a:lvl9pPr>
    </p:titleStyle>
    <p:bodyStyle>
      <a:lvl1pPr marL="341008" indent="-341008" algn="l" defTabSz="911992"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0696" indent="-283906" algn="l" defTabSz="911992"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0388" indent="-226809" algn="l" defTabSz="911992"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7174" indent="-226809" algn="l" defTabSz="911992"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3966" indent="-226809" algn="l" defTabSz="911992"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1009" indent="-228277" algn="l" defTabSz="9130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560" indent="-228277" algn="l" defTabSz="9130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105" indent="-228277" algn="l" defTabSz="9130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653" indent="-228277" algn="l" defTabSz="9130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96" rtl="0" eaLnBrk="1" latinLnBrk="0" hangingPunct="1">
        <a:defRPr sz="1900" kern="1200">
          <a:solidFill>
            <a:schemeClr val="tx1"/>
          </a:solidFill>
          <a:latin typeface="+mn-lt"/>
          <a:ea typeface="+mn-ea"/>
          <a:cs typeface="+mn-cs"/>
        </a:defRPr>
      </a:lvl1pPr>
      <a:lvl2pPr marL="456550" algn="l" defTabSz="913096" rtl="0" eaLnBrk="1" latinLnBrk="0" hangingPunct="1">
        <a:defRPr sz="1900" kern="1200">
          <a:solidFill>
            <a:schemeClr val="tx1"/>
          </a:solidFill>
          <a:latin typeface="+mn-lt"/>
          <a:ea typeface="+mn-ea"/>
          <a:cs typeface="+mn-cs"/>
        </a:defRPr>
      </a:lvl2pPr>
      <a:lvl3pPr marL="913096" algn="l" defTabSz="913096" rtl="0" eaLnBrk="1" latinLnBrk="0" hangingPunct="1">
        <a:defRPr sz="1900" kern="1200">
          <a:solidFill>
            <a:schemeClr val="tx1"/>
          </a:solidFill>
          <a:latin typeface="+mn-lt"/>
          <a:ea typeface="+mn-ea"/>
          <a:cs typeface="+mn-cs"/>
        </a:defRPr>
      </a:lvl3pPr>
      <a:lvl4pPr marL="1369642" algn="l" defTabSz="913096" rtl="0" eaLnBrk="1" latinLnBrk="0" hangingPunct="1">
        <a:defRPr sz="1900" kern="1200">
          <a:solidFill>
            <a:schemeClr val="tx1"/>
          </a:solidFill>
          <a:latin typeface="+mn-lt"/>
          <a:ea typeface="+mn-ea"/>
          <a:cs typeface="+mn-cs"/>
        </a:defRPr>
      </a:lvl4pPr>
      <a:lvl5pPr marL="1826191" algn="l" defTabSz="913096" rtl="0" eaLnBrk="1" latinLnBrk="0" hangingPunct="1">
        <a:defRPr sz="1900" kern="1200">
          <a:solidFill>
            <a:schemeClr val="tx1"/>
          </a:solidFill>
          <a:latin typeface="+mn-lt"/>
          <a:ea typeface="+mn-ea"/>
          <a:cs typeface="+mn-cs"/>
        </a:defRPr>
      </a:lvl5pPr>
      <a:lvl6pPr marL="2282735" algn="l" defTabSz="913096" rtl="0" eaLnBrk="1" latinLnBrk="0" hangingPunct="1">
        <a:defRPr sz="1900" kern="1200">
          <a:solidFill>
            <a:schemeClr val="tx1"/>
          </a:solidFill>
          <a:latin typeface="+mn-lt"/>
          <a:ea typeface="+mn-ea"/>
          <a:cs typeface="+mn-cs"/>
        </a:defRPr>
      </a:lvl6pPr>
      <a:lvl7pPr marL="2739285" algn="l" defTabSz="913096" rtl="0" eaLnBrk="1" latinLnBrk="0" hangingPunct="1">
        <a:defRPr sz="1900" kern="1200">
          <a:solidFill>
            <a:schemeClr val="tx1"/>
          </a:solidFill>
          <a:latin typeface="+mn-lt"/>
          <a:ea typeface="+mn-ea"/>
          <a:cs typeface="+mn-cs"/>
        </a:defRPr>
      </a:lvl7pPr>
      <a:lvl8pPr marL="3195832" algn="l" defTabSz="913096" rtl="0" eaLnBrk="1" latinLnBrk="0" hangingPunct="1">
        <a:defRPr sz="1900" kern="1200">
          <a:solidFill>
            <a:schemeClr val="tx1"/>
          </a:solidFill>
          <a:latin typeface="+mn-lt"/>
          <a:ea typeface="+mn-ea"/>
          <a:cs typeface="+mn-cs"/>
        </a:defRPr>
      </a:lvl8pPr>
      <a:lvl9pPr marL="3652380" algn="l" defTabSz="913096"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46" tIns="19172" rIns="38346" bIns="19172" anchor="ctr"/>
          <a:lstStyle/>
          <a:p>
            <a:pPr algn="ctr" defTabSz="913050">
              <a:defRPr/>
            </a:pPr>
            <a:endParaRPr lang="en-US" sz="1900">
              <a:solidFill>
                <a:prstClr val="white"/>
              </a:solidFill>
            </a:endParaRPr>
          </a:p>
        </p:txBody>
      </p:sp>
    </p:spTree>
    <p:extLst>
      <p:ext uri="{BB962C8B-B14F-4D97-AF65-F5344CB8AC3E}">
        <p14:creationId xmlns:p14="http://schemas.microsoft.com/office/powerpoint/2010/main" val="3946793348"/>
      </p:ext>
    </p:extLst>
  </p:cSld>
  <p:clrMap bg1="lt1" tx1="dk1" bg2="lt2" tx2="dk2" accent1="accent1" accent2="accent2" accent3="accent3" accent4="accent4" accent5="accent5" accent6="accent6" hlink="hlink" folHlink="folHlink"/>
  <p:sldLayoutIdLst>
    <p:sldLayoutId id="2147483736" r:id="rId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1946" rtl="0" eaLnBrk="0" fontAlgn="base" hangingPunct="0">
        <a:spcBef>
          <a:spcPct val="0"/>
        </a:spcBef>
        <a:spcAft>
          <a:spcPct val="0"/>
        </a:spcAft>
        <a:defRPr sz="4400" kern="1200">
          <a:solidFill>
            <a:schemeClr val="tx1"/>
          </a:solidFill>
          <a:latin typeface="+mj-lt"/>
          <a:ea typeface="+mj-ea"/>
          <a:cs typeface="+mj-cs"/>
        </a:defRPr>
      </a:lvl1pPr>
      <a:lvl2pPr algn="ctr" defTabSz="911946" rtl="0" eaLnBrk="0" fontAlgn="base" hangingPunct="0">
        <a:spcBef>
          <a:spcPct val="0"/>
        </a:spcBef>
        <a:spcAft>
          <a:spcPct val="0"/>
        </a:spcAft>
        <a:defRPr sz="4400">
          <a:solidFill>
            <a:schemeClr val="tx1"/>
          </a:solidFill>
          <a:latin typeface="Calibri" pitchFamily="34" charset="0"/>
        </a:defRPr>
      </a:lvl2pPr>
      <a:lvl3pPr algn="ctr" defTabSz="911946" rtl="0" eaLnBrk="0" fontAlgn="base" hangingPunct="0">
        <a:spcBef>
          <a:spcPct val="0"/>
        </a:spcBef>
        <a:spcAft>
          <a:spcPct val="0"/>
        </a:spcAft>
        <a:defRPr sz="4400">
          <a:solidFill>
            <a:schemeClr val="tx1"/>
          </a:solidFill>
          <a:latin typeface="Calibri" pitchFamily="34" charset="0"/>
        </a:defRPr>
      </a:lvl3pPr>
      <a:lvl4pPr algn="ctr" defTabSz="911946" rtl="0" eaLnBrk="0" fontAlgn="base" hangingPunct="0">
        <a:spcBef>
          <a:spcPct val="0"/>
        </a:spcBef>
        <a:spcAft>
          <a:spcPct val="0"/>
        </a:spcAft>
        <a:defRPr sz="4400">
          <a:solidFill>
            <a:schemeClr val="tx1"/>
          </a:solidFill>
          <a:latin typeface="Calibri" pitchFamily="34" charset="0"/>
        </a:defRPr>
      </a:lvl4pPr>
      <a:lvl5pPr algn="ctr" defTabSz="911946" rtl="0" eaLnBrk="0" fontAlgn="base" hangingPunct="0">
        <a:spcBef>
          <a:spcPct val="0"/>
        </a:spcBef>
        <a:spcAft>
          <a:spcPct val="0"/>
        </a:spcAft>
        <a:defRPr sz="4400">
          <a:solidFill>
            <a:schemeClr val="tx1"/>
          </a:solidFill>
          <a:latin typeface="Calibri" pitchFamily="34" charset="0"/>
        </a:defRPr>
      </a:lvl5pPr>
      <a:lvl6pPr marL="456770" algn="ctr" defTabSz="911946" rtl="0" fontAlgn="base">
        <a:spcBef>
          <a:spcPct val="0"/>
        </a:spcBef>
        <a:spcAft>
          <a:spcPct val="0"/>
        </a:spcAft>
        <a:defRPr sz="4400">
          <a:solidFill>
            <a:schemeClr val="tx1"/>
          </a:solidFill>
          <a:latin typeface="Calibri" pitchFamily="34" charset="0"/>
        </a:defRPr>
      </a:lvl6pPr>
      <a:lvl7pPr marL="913532" algn="ctr" defTabSz="911946" rtl="0" fontAlgn="base">
        <a:spcBef>
          <a:spcPct val="0"/>
        </a:spcBef>
        <a:spcAft>
          <a:spcPct val="0"/>
        </a:spcAft>
        <a:defRPr sz="4400">
          <a:solidFill>
            <a:schemeClr val="tx1"/>
          </a:solidFill>
          <a:latin typeface="Calibri" pitchFamily="34" charset="0"/>
        </a:defRPr>
      </a:lvl7pPr>
      <a:lvl8pPr marL="1370296" algn="ctr" defTabSz="911946" rtl="0" fontAlgn="base">
        <a:spcBef>
          <a:spcPct val="0"/>
        </a:spcBef>
        <a:spcAft>
          <a:spcPct val="0"/>
        </a:spcAft>
        <a:defRPr sz="4400">
          <a:solidFill>
            <a:schemeClr val="tx1"/>
          </a:solidFill>
          <a:latin typeface="Calibri" pitchFamily="34" charset="0"/>
        </a:defRPr>
      </a:lvl8pPr>
      <a:lvl9pPr marL="1827065" algn="ctr" defTabSz="911946" rtl="0" fontAlgn="base">
        <a:spcBef>
          <a:spcPct val="0"/>
        </a:spcBef>
        <a:spcAft>
          <a:spcPct val="0"/>
        </a:spcAft>
        <a:defRPr sz="4400">
          <a:solidFill>
            <a:schemeClr val="tx1"/>
          </a:solidFill>
          <a:latin typeface="Calibri" pitchFamily="34" charset="0"/>
        </a:defRPr>
      </a:lvl9pPr>
    </p:titleStyle>
    <p:bodyStyle>
      <a:lvl1pPr marL="340991" indent="-340991" algn="l" defTabSz="911946"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0659" indent="-283891" algn="l" defTabSz="911946"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0331" indent="-226798" algn="l" defTabSz="911946"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7094" indent="-226798" algn="l" defTabSz="911946"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3863" indent="-226798" algn="l" defTabSz="911946"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0883"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411"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34"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59"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50" rtl="0" eaLnBrk="1" latinLnBrk="0" hangingPunct="1">
        <a:defRPr sz="1900" kern="1200">
          <a:solidFill>
            <a:schemeClr val="tx1"/>
          </a:solidFill>
          <a:latin typeface="+mn-lt"/>
          <a:ea typeface="+mn-ea"/>
          <a:cs typeface="+mn-cs"/>
        </a:defRPr>
      </a:lvl1pPr>
      <a:lvl2pPr marL="456527" algn="l" defTabSz="913050" rtl="0" eaLnBrk="1" latinLnBrk="0" hangingPunct="1">
        <a:defRPr sz="1900" kern="1200">
          <a:solidFill>
            <a:schemeClr val="tx1"/>
          </a:solidFill>
          <a:latin typeface="+mn-lt"/>
          <a:ea typeface="+mn-ea"/>
          <a:cs typeface="+mn-cs"/>
        </a:defRPr>
      </a:lvl2pPr>
      <a:lvl3pPr marL="913050" algn="l" defTabSz="913050" rtl="0" eaLnBrk="1" latinLnBrk="0" hangingPunct="1">
        <a:defRPr sz="1900" kern="1200">
          <a:solidFill>
            <a:schemeClr val="tx1"/>
          </a:solidFill>
          <a:latin typeface="+mn-lt"/>
          <a:ea typeface="+mn-ea"/>
          <a:cs typeface="+mn-cs"/>
        </a:defRPr>
      </a:lvl3pPr>
      <a:lvl4pPr marL="1369573" algn="l" defTabSz="913050" rtl="0" eaLnBrk="1" latinLnBrk="0" hangingPunct="1">
        <a:defRPr sz="1900" kern="1200">
          <a:solidFill>
            <a:schemeClr val="tx1"/>
          </a:solidFill>
          <a:latin typeface="+mn-lt"/>
          <a:ea typeface="+mn-ea"/>
          <a:cs typeface="+mn-cs"/>
        </a:defRPr>
      </a:lvl4pPr>
      <a:lvl5pPr marL="1826100" algn="l" defTabSz="913050" rtl="0" eaLnBrk="1" latinLnBrk="0" hangingPunct="1">
        <a:defRPr sz="1900" kern="1200">
          <a:solidFill>
            <a:schemeClr val="tx1"/>
          </a:solidFill>
          <a:latin typeface="+mn-lt"/>
          <a:ea typeface="+mn-ea"/>
          <a:cs typeface="+mn-cs"/>
        </a:defRPr>
      </a:lvl5pPr>
      <a:lvl6pPr marL="2282621" algn="l" defTabSz="913050" rtl="0" eaLnBrk="1" latinLnBrk="0" hangingPunct="1">
        <a:defRPr sz="1900" kern="1200">
          <a:solidFill>
            <a:schemeClr val="tx1"/>
          </a:solidFill>
          <a:latin typeface="+mn-lt"/>
          <a:ea typeface="+mn-ea"/>
          <a:cs typeface="+mn-cs"/>
        </a:defRPr>
      </a:lvl6pPr>
      <a:lvl7pPr marL="2739148" algn="l" defTabSz="913050" rtl="0" eaLnBrk="1" latinLnBrk="0" hangingPunct="1">
        <a:defRPr sz="1900" kern="1200">
          <a:solidFill>
            <a:schemeClr val="tx1"/>
          </a:solidFill>
          <a:latin typeface="+mn-lt"/>
          <a:ea typeface="+mn-ea"/>
          <a:cs typeface="+mn-cs"/>
        </a:defRPr>
      </a:lvl7pPr>
      <a:lvl8pPr marL="3195672" algn="l" defTabSz="913050" rtl="0" eaLnBrk="1" latinLnBrk="0" hangingPunct="1">
        <a:defRPr sz="1900" kern="1200">
          <a:solidFill>
            <a:schemeClr val="tx1"/>
          </a:solidFill>
          <a:latin typeface="+mn-lt"/>
          <a:ea typeface="+mn-ea"/>
          <a:cs typeface="+mn-cs"/>
        </a:defRPr>
      </a:lvl8pPr>
      <a:lvl9pPr marL="3652197" algn="l" defTabSz="913050"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slide" Target="slide23.xml"/><Relationship Id="rId18" Type="http://schemas.openxmlformats.org/officeDocument/2006/relationships/image" Target="../media/image32.gif"/><Relationship Id="rId3" Type="http://schemas.openxmlformats.org/officeDocument/2006/relationships/audio" Target="../media/media4.wav"/><Relationship Id="rId7" Type="http://schemas.openxmlformats.org/officeDocument/2006/relationships/image" Target="../media/image30.png"/><Relationship Id="rId12" Type="http://schemas.openxmlformats.org/officeDocument/2006/relationships/slide" Target="slide22.xml"/><Relationship Id="rId17" Type="http://schemas.openxmlformats.org/officeDocument/2006/relationships/slide" Target="slide27.xml"/><Relationship Id="rId2" Type="http://schemas.microsoft.com/office/2007/relationships/media" Target="../media/media4.wav"/><Relationship Id="rId16" Type="http://schemas.openxmlformats.org/officeDocument/2006/relationships/slide" Target="slide26.xml"/><Relationship Id="rId20" Type="http://schemas.openxmlformats.org/officeDocument/2006/relationships/image" Target="../media/image7.png"/><Relationship Id="rId1" Type="http://schemas.openxmlformats.org/officeDocument/2006/relationships/tags" Target="../tags/tag2.xml"/><Relationship Id="rId6" Type="http://schemas.openxmlformats.org/officeDocument/2006/relationships/slideLayout" Target="../slideLayouts/slideLayout6.xml"/><Relationship Id="rId11" Type="http://schemas.openxmlformats.org/officeDocument/2006/relationships/slide" Target="slide21.xml"/><Relationship Id="rId5" Type="http://schemas.openxmlformats.org/officeDocument/2006/relationships/audio" Target="../media/media5.wma"/><Relationship Id="rId15" Type="http://schemas.openxmlformats.org/officeDocument/2006/relationships/slide" Target="slide25.xml"/><Relationship Id="rId10" Type="http://schemas.openxmlformats.org/officeDocument/2006/relationships/slide" Target="slide20.xml"/><Relationship Id="rId19" Type="http://schemas.openxmlformats.org/officeDocument/2006/relationships/image" Target="../media/image33.gif"/><Relationship Id="rId4" Type="http://schemas.microsoft.com/office/2007/relationships/media" Target="../media/media5.wma"/><Relationship Id="rId9" Type="http://schemas.openxmlformats.org/officeDocument/2006/relationships/slide" Target="slide19.xml"/><Relationship Id="rId14" Type="http://schemas.openxmlformats.org/officeDocument/2006/relationships/slide" Target="slide24.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slide" Target="slide18.xml"/><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Layout" Target="../slideLayouts/slideLayout9.xml"/><Relationship Id="rId7" Type="http://schemas.openxmlformats.org/officeDocument/2006/relationships/image" Target="../media/image41.png"/><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40.png"/><Relationship Id="rId5" Type="http://schemas.openxmlformats.org/officeDocument/2006/relationships/audio" Target="../media/audio1.wav"/><Relationship Id="rId4" Type="http://schemas.openxmlformats.org/officeDocument/2006/relationships/notesSlide" Target="../notesSlides/notesSlide4.xml"/><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slide" Target="slide18.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slide" Target="slide18.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slide" Target="slide18.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slide" Target="slide18.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slide" Target="slide18.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slide" Target="slide18.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slide" Target="slide18.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audio" Target="../media/media2.wma"/><Relationship Id="rId2" Type="http://schemas.microsoft.com/office/2007/relationships/media" Target="../media/media2.wm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1.xml"/><Relationship Id="rId4"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NULL"/><Relationship Id="rId18" Type="http://schemas.openxmlformats.org/officeDocument/2006/relationships/image" Target="NULL"/><Relationship Id="rId3" Type="http://schemas.openxmlformats.org/officeDocument/2006/relationships/slideLayout" Target="../slideLayouts/slideLayout5.xml"/><Relationship Id="rId21" Type="http://schemas.openxmlformats.org/officeDocument/2006/relationships/image" Target="../media/image19.png"/><Relationship Id="rId7" Type="http://schemas.openxmlformats.org/officeDocument/2006/relationships/image" Target="NULL"/><Relationship Id="rId12" Type="http://schemas.openxmlformats.org/officeDocument/2006/relationships/image" Target="../media/image13.png"/><Relationship Id="rId17" Type="http://schemas.openxmlformats.org/officeDocument/2006/relationships/image" Target="../media/image17.png"/><Relationship Id="rId2" Type="http://schemas.openxmlformats.org/officeDocument/2006/relationships/video" Target="../media/media3.mp4"/><Relationship Id="rId16" Type="http://schemas.openxmlformats.org/officeDocument/2006/relationships/image" Target="../media/image16.png"/><Relationship Id="rId20" Type="http://schemas.openxmlformats.org/officeDocument/2006/relationships/image" Target="NULL"/><Relationship Id="rId1" Type="http://schemas.microsoft.com/office/2007/relationships/media" Target="../media/media3.mp4"/><Relationship Id="rId6" Type="http://schemas.openxmlformats.org/officeDocument/2006/relationships/image" Target="../media/image10.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media/image15.png"/><Relationship Id="rId10" Type="http://schemas.openxmlformats.org/officeDocument/2006/relationships/image" Target="../media/image12.png"/><Relationship Id="rId19"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NULL"/><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hyperlink" Target="https://vi.wikipedia.org/wiki/B%C3%ACnh_Giang" TargetMode="External"/><Relationship Id="rId7"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hyperlink" Target="https://vi.wikipedia.org/wiki/Th%E1%BA%BF_k%E1%BB%B7_19" TargetMode="External"/><Relationship Id="rId5" Type="http://schemas.openxmlformats.org/officeDocument/2006/relationships/hyperlink" Target="https://vi.wikipedia.org/wiki/H%C3%A0_N%E1%BB%99i" TargetMode="External"/><Relationship Id="rId4" Type="http://schemas.openxmlformats.org/officeDocument/2006/relationships/hyperlink" Target="https://vi.wikipedia.org/wiki/H%E1%BA%A3i_D%C6%B0%C6%A1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Hình nền Áp Phích Tư Vấn Bài Tập Hè Tư Vấn Bài Tập Về Nhà Lớp Học Khắc Phục  Tư Vấn Tuyển Sinh, Tư Vấn Bài Tập Về Nhà Mùa Hè Poster,">
            <a:extLst>
              <a:ext uri="{FF2B5EF4-FFF2-40B4-BE49-F238E27FC236}">
                <a16:creationId xmlns:a16="http://schemas.microsoft.com/office/drawing/2014/main" xmlns="" id="{EF23D373-51D4-F029-36E3-7F318D644E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66" r="6563"/>
          <a:stretch/>
        </p:blipFill>
        <p:spPr bwMode="auto">
          <a:xfrm>
            <a:off x="20" y="0"/>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3"/>
          <p:cNvSpPr txBox="1"/>
          <p:nvPr/>
        </p:nvSpPr>
        <p:spPr>
          <a:xfrm>
            <a:off x="2978590" y="2482020"/>
            <a:ext cx="6074875" cy="2769989"/>
          </a:xfrm>
          <a:prstGeom prst="rect">
            <a:avLst/>
          </a:prstGeom>
          <a:solidFill>
            <a:srgbClr val="FFFF00"/>
          </a:solidFill>
        </p:spPr>
        <p:txBody>
          <a:bodyPr wrap="square" lIns="0" tIns="0" rIns="0" bIns="0" rtlCol="0" anchor="t">
            <a:spAutoFit/>
          </a:bodyPr>
          <a:lstStyle/>
          <a:p>
            <a:pPr algn="ctr">
              <a:lnSpc>
                <a:spcPct val="150000"/>
              </a:lnSpc>
            </a:pPr>
            <a:r>
              <a:rPr lang="vi-VN" sz="4000" b="1" dirty="0">
                <a:solidFill>
                  <a:srgbClr val="FF0000"/>
                </a:solidFill>
                <a:latin typeface="+mj-lt"/>
              </a:rPr>
              <a:t>CHÀO </a:t>
            </a:r>
            <a:r>
              <a:rPr lang="vi-VN" sz="4000" b="1" dirty="0" smtClean="0">
                <a:solidFill>
                  <a:srgbClr val="FF0000"/>
                </a:solidFill>
                <a:latin typeface="+mj-lt"/>
              </a:rPr>
              <a:t>MỪNG</a:t>
            </a:r>
            <a:r>
              <a:rPr lang="en-US" sz="4000" b="1" dirty="0" smtClean="0">
                <a:solidFill>
                  <a:srgbClr val="FF0000"/>
                </a:solidFill>
                <a:latin typeface="+mj-lt"/>
              </a:rPr>
              <a:t> </a:t>
            </a:r>
            <a:r>
              <a:rPr lang="vi-VN" sz="4000" b="1" dirty="0" smtClean="0">
                <a:solidFill>
                  <a:srgbClr val="FF0000"/>
                </a:solidFill>
                <a:latin typeface="+mj-lt"/>
              </a:rPr>
              <a:t>CÁC </a:t>
            </a:r>
            <a:r>
              <a:rPr lang="vi-VN" sz="4000" b="1" dirty="0">
                <a:solidFill>
                  <a:srgbClr val="FF0000"/>
                </a:solidFill>
                <a:latin typeface="+mj-lt"/>
              </a:rPr>
              <a:t>EM ĐẾN VỚI BÀI HỌC NGÀY HÔM NAY!</a:t>
            </a:r>
            <a:endParaRPr lang="en-US" sz="4000" b="1" dirty="0">
              <a:solidFill>
                <a:srgbClr val="FF0000"/>
              </a:solidFill>
              <a:latin typeface="+mj-l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23807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427626" y="0"/>
            <a:ext cx="12359841" cy="6858000"/>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19" name="Rounded Rectangle 18"/>
          <p:cNvSpPr/>
          <p:nvPr/>
        </p:nvSpPr>
        <p:spPr>
          <a:xfrm>
            <a:off x="153909" y="117600"/>
            <a:ext cx="12033380" cy="1109921"/>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3200" b="1" dirty="0">
                <a:solidFill>
                  <a:srgbClr val="FF0000"/>
                </a:solidFill>
                <a:latin typeface="Times New Roman" pitchFamily="18" charset="0"/>
                <a:cs typeface="Times New Roman" pitchFamily="18" charset="0"/>
              </a:rPr>
              <a:t>II. </a:t>
            </a:r>
            <a:r>
              <a:rPr lang="en-US" sz="3200" b="1" dirty="0" err="1">
                <a:solidFill>
                  <a:srgbClr val="FF0000"/>
                </a:solidFill>
                <a:latin typeface="Times New Roman" pitchFamily="18" charset="0"/>
                <a:cs typeface="Times New Roman" pitchFamily="18" charset="0"/>
              </a:rPr>
              <a:t>Khám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phá</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văn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bản</a:t>
            </a:r>
            <a:endParaRPr lang="en-US" sz="3200" dirty="0">
              <a:solidFill>
                <a:srgbClr val="FF0000"/>
              </a:solidFill>
              <a:latin typeface="Times New Roman" pitchFamily="18" charset="0"/>
              <a:cs typeface="Times New Roman" pitchFamily="18" charset="0"/>
            </a:endParaRPr>
          </a:p>
          <a:p>
            <a:pPr fontAlgn="base"/>
            <a:r>
              <a:rPr lang="en-US" sz="3200" b="1" dirty="0">
                <a:solidFill>
                  <a:srgbClr val="FF0000"/>
                </a:solidFill>
                <a:latin typeface="Times New Roman" pitchFamily="18" charset="0"/>
                <a:cs typeface="Times New Roman" pitchFamily="18" charset="0"/>
              </a:rPr>
              <a:t>1.  </a:t>
            </a:r>
            <a:r>
              <a:rPr lang="en-US" sz="3200" b="1" dirty="0" err="1">
                <a:solidFill>
                  <a:srgbClr val="FF0000"/>
                </a:solidFill>
                <a:latin typeface="Times New Roman" pitchFamily="18" charset="0"/>
                <a:cs typeface="Times New Roman" pitchFamily="18" charset="0"/>
              </a:rPr>
              <a:t>Cốt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truyện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a:t>
            </a:r>
            <a:r>
              <a:rPr lang="en-US" sz="3200" b="1" dirty="0">
                <a:solidFill>
                  <a:srgbClr val="FF0000"/>
                </a:solidFill>
                <a:latin typeface="Times New Roman" pitchFamily="18" charset="0"/>
                <a:cs typeface="Times New Roman" pitchFamily="18" charset="0"/>
              </a:rPr>
              <a:t> chi </a:t>
            </a:r>
            <a:r>
              <a:rPr lang="en-US" sz="3200" b="1" dirty="0" err="1">
                <a:solidFill>
                  <a:srgbClr val="FF0000"/>
                </a:solidFill>
                <a:latin typeface="Times New Roman" pitchFamily="18" charset="0"/>
                <a:cs typeface="Times New Roman" pitchFamily="18" charset="0"/>
              </a:rPr>
              <a:t>tiết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văn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bản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Tú</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Uyên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gặp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Giáng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Kiều</a:t>
            </a:r>
            <a:endParaRPr lang="en-US" sz="3200" dirty="0">
              <a:solidFill>
                <a:srgbClr val="FF0000"/>
              </a:solidFill>
              <a:latin typeface="Times New Roman" pitchFamily="18" charset="0"/>
              <a:cs typeface="Times New Roman" pitchFamily="18" charset="0"/>
            </a:endParaRPr>
          </a:p>
        </p:txBody>
      </p:sp>
      <p:sp>
        <p:nvSpPr>
          <p:cNvPr id="9" name="Rounded Rectangle 8"/>
          <p:cNvSpPr/>
          <p:nvPr/>
        </p:nvSpPr>
        <p:spPr>
          <a:xfrm>
            <a:off x="153909" y="3739309"/>
            <a:ext cx="7185354" cy="2849579"/>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Bích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kì</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ngộ</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theo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mô</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Gặp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gỡ</a:t>
            </a:r>
            <a:r>
              <a:rPr lang="en-US" sz="3600" dirty="0">
                <a:latin typeface="Times New Roman" pitchFamily="18" charset="0"/>
                <a:cs typeface="Times New Roman" pitchFamily="18" charset="0"/>
              </a:rPr>
              <a:t> - Tai </a:t>
            </a:r>
            <a:r>
              <a:rPr lang="en-US" sz="3600" dirty="0" err="1">
                <a:latin typeface="Times New Roman" pitchFamily="18" charset="0"/>
                <a:cs typeface="Times New Roman" pitchFamily="18" charset="0"/>
              </a:rPr>
              <a:t>biến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Lưu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lạc</a:t>
            </a:r>
            <a:r>
              <a:rPr lang="en-US" sz="3600" dirty="0">
                <a:latin typeface="Times New Roman" pitchFamily="18" charset="0"/>
                <a:cs typeface="Times New Roman" pitchFamily="18" charset="0"/>
              </a:rPr>
              <a:t>) – </a:t>
            </a:r>
            <a:r>
              <a:rPr lang="en-US" sz="3600" dirty="0" err="1">
                <a:latin typeface="Times New Roman" pitchFamily="18" charset="0"/>
                <a:cs typeface="Times New Roman" pitchFamily="18" charset="0"/>
              </a:rPr>
              <a:t>Đoàn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tụ</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Đoàn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viên</a:t>
            </a:r>
            <a:r>
              <a:rPr lang="en-US" sz="3600" dirty="0">
                <a:latin typeface="Times New Roman" pitchFamily="18" charset="0"/>
                <a:cs typeface="Times New Roman" pitchFamily="18" charset="0"/>
              </a:rPr>
              <a:t>).</a:t>
            </a:r>
          </a:p>
        </p:txBody>
      </p:sp>
      <p:sp>
        <p:nvSpPr>
          <p:cNvPr id="7" name="Rounded Rectangle 6"/>
          <p:cNvSpPr/>
          <p:nvPr/>
        </p:nvSpPr>
        <p:spPr>
          <a:xfrm>
            <a:off x="158620" y="1764001"/>
            <a:ext cx="7180643" cy="1664999"/>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vi-VN" sz="3200" b="1" dirty="0" smtClean="0">
                <a:solidFill>
                  <a:srgbClr val="FF0000"/>
                </a:solidFill>
                <a:latin typeface="Times New Roman"/>
                <a:ea typeface="Times New Roman"/>
              </a:rPr>
              <a:t>Nhóm</a:t>
            </a:r>
            <a:r>
              <a:rPr lang="en-US" sz="3200" b="1" dirty="0" smtClean="0">
                <a:solidFill>
                  <a:srgbClr val="FF0000"/>
                </a:solidFill>
                <a:latin typeface="Times New Roman"/>
                <a:ea typeface="Times New Roman"/>
              </a:rPr>
              <a:t> </a:t>
            </a:r>
            <a:r>
              <a:rPr lang="en-US" sz="3200" b="1" dirty="0">
                <a:solidFill>
                  <a:srgbClr val="FF0000"/>
                </a:solidFill>
                <a:latin typeface="Times New Roman"/>
                <a:ea typeface="Times New Roman"/>
              </a:rPr>
              <a:t>1</a:t>
            </a:r>
            <a:r>
              <a:rPr lang="en-US" sz="3200" dirty="0">
                <a:solidFill>
                  <a:srgbClr val="FF0000"/>
                </a:solidFill>
                <a:latin typeface="Times New Roman"/>
                <a:ea typeface="Times New Roman"/>
              </a:rPr>
              <a:t>:</a:t>
            </a:r>
            <a:r>
              <a:rPr lang="en-US" sz="3200" dirty="0">
                <a:latin typeface="Times New Roman"/>
                <a:ea typeface="Times New Roman"/>
              </a:rPr>
              <a:t> </a:t>
            </a:r>
            <a:r>
              <a:rPr lang="vi-VN" sz="3200" dirty="0"/>
              <a:t>Dựa vào tóm tắt, cho biết cốt truyện của Bích Câu kì ngộ được xây dựng theo mô hình nào.</a:t>
            </a:r>
            <a:endParaRPr lang="en-US" sz="3200" dirty="0">
              <a:solidFill>
                <a:srgbClr val="0070C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244" y="1657946"/>
            <a:ext cx="4472636"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4105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163231" y="0"/>
            <a:ext cx="12359841" cy="6858000"/>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19" name="Rounded Rectangle 18"/>
          <p:cNvSpPr/>
          <p:nvPr/>
        </p:nvSpPr>
        <p:spPr>
          <a:xfrm>
            <a:off x="0" y="1976189"/>
            <a:ext cx="12151194" cy="1109921"/>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3200" b="1" dirty="0" smtClean="0">
                <a:solidFill>
                  <a:srgbClr val="FF0000"/>
                </a:solidFill>
                <a:latin typeface="Times New Roman"/>
                <a:ea typeface="Times New Roman"/>
              </a:rPr>
              <a:t> </a:t>
            </a:r>
            <a:r>
              <a:rPr lang="vi-VN" sz="3200" b="1" dirty="0" smtClean="0">
                <a:solidFill>
                  <a:srgbClr val="FF0000"/>
                </a:solidFill>
                <a:latin typeface="Times New Roman"/>
                <a:ea typeface="Times New Roman"/>
              </a:rPr>
              <a:t>Nhóm </a:t>
            </a:r>
            <a:r>
              <a:rPr lang="en-US" sz="3200" b="1" dirty="0" smtClean="0">
                <a:solidFill>
                  <a:srgbClr val="FF0000"/>
                </a:solidFill>
                <a:latin typeface="Times New Roman"/>
                <a:ea typeface="Times New Roman"/>
              </a:rPr>
              <a:t> </a:t>
            </a:r>
            <a:r>
              <a:rPr lang="vi-VN" sz="3200" b="1" dirty="0" smtClean="0">
                <a:solidFill>
                  <a:srgbClr val="FF0000"/>
                </a:solidFill>
                <a:latin typeface="Times New Roman"/>
                <a:ea typeface="Times New Roman"/>
              </a:rPr>
              <a:t>2</a:t>
            </a:r>
            <a:r>
              <a:rPr lang="en-US" sz="3200" dirty="0" smtClean="0">
                <a:solidFill>
                  <a:srgbClr val="FF0000"/>
                </a:solidFill>
                <a:latin typeface="Times New Roman"/>
                <a:ea typeface="Times New Roman"/>
              </a:rPr>
              <a:t>:</a:t>
            </a:r>
            <a:r>
              <a:rPr lang="en-US" sz="3200" dirty="0">
                <a:latin typeface="Times New Roman"/>
                <a:ea typeface="Times New Roman"/>
              </a:rPr>
              <a:t> </a:t>
            </a:r>
            <a:r>
              <a:rPr lang="en-US" sz="3200" dirty="0" err="1"/>
              <a:t>Phân</a:t>
            </a:r>
            <a:r>
              <a:rPr lang="en-US" sz="3200" dirty="0"/>
              <a:t> </a:t>
            </a:r>
            <a:r>
              <a:rPr lang="en-US" sz="3200" dirty="0" err="1"/>
              <a:t>tích</a:t>
            </a:r>
            <a:r>
              <a:rPr lang="en-US" sz="3200" dirty="0"/>
              <a:t> </a:t>
            </a:r>
            <a:r>
              <a:rPr lang="en-US" sz="3200" dirty="0" err="1"/>
              <a:t>đặc</a:t>
            </a:r>
            <a:r>
              <a:rPr lang="en-US" sz="3200" dirty="0"/>
              <a:t> </a:t>
            </a:r>
            <a:r>
              <a:rPr lang="en-US" sz="3200" dirty="0" err="1"/>
              <a:t>điểm</a:t>
            </a:r>
            <a:r>
              <a:rPr lang="en-US" sz="3200" dirty="0"/>
              <a:t> </a:t>
            </a:r>
            <a:r>
              <a:rPr lang="en-US" sz="3200" dirty="0" err="1"/>
              <a:t>của</a:t>
            </a:r>
            <a:r>
              <a:rPr lang="en-US" sz="3200" dirty="0"/>
              <a:t> </a:t>
            </a:r>
            <a:r>
              <a:rPr lang="en-US" sz="3200" dirty="0" err="1"/>
              <a:t>nhân</a:t>
            </a:r>
            <a:r>
              <a:rPr lang="en-US" sz="3200" dirty="0"/>
              <a:t> </a:t>
            </a:r>
            <a:r>
              <a:rPr lang="en-US" sz="3200" dirty="0" err="1"/>
              <a:t>vật</a:t>
            </a:r>
            <a:r>
              <a:rPr lang="en-US" sz="3200" dirty="0"/>
              <a:t> </a:t>
            </a:r>
            <a:r>
              <a:rPr lang="en-US" sz="3200" dirty="0" err="1"/>
              <a:t>Tú</a:t>
            </a:r>
            <a:r>
              <a:rPr lang="en-US" sz="3200" dirty="0"/>
              <a:t> </a:t>
            </a:r>
            <a:r>
              <a:rPr lang="en-US" sz="3200" dirty="0" err="1"/>
              <a:t>Uyên</a:t>
            </a:r>
            <a:r>
              <a:rPr lang="en-US" sz="3200" dirty="0"/>
              <a:t> </a:t>
            </a:r>
            <a:r>
              <a:rPr lang="en-US" sz="3200" dirty="0" err="1"/>
              <a:t>và</a:t>
            </a:r>
            <a:r>
              <a:rPr lang="en-US" sz="3200" dirty="0"/>
              <a:t> </a:t>
            </a:r>
            <a:r>
              <a:rPr lang="en-US" sz="3200" dirty="0" err="1"/>
              <a:t>Giáng</a:t>
            </a:r>
            <a:r>
              <a:rPr lang="en-US" sz="3200" dirty="0"/>
              <a:t> </a:t>
            </a:r>
            <a:r>
              <a:rPr lang="en-US" sz="3200" dirty="0" err="1"/>
              <a:t>Kiều</a:t>
            </a:r>
            <a:r>
              <a:rPr lang="en-US" sz="3200" dirty="0"/>
              <a:t> </a:t>
            </a:r>
            <a:r>
              <a:rPr lang="en-US" sz="3200" dirty="0" err="1"/>
              <a:t>được</a:t>
            </a:r>
            <a:r>
              <a:rPr lang="en-US" sz="3200" dirty="0"/>
              <a:t> </a:t>
            </a:r>
            <a:r>
              <a:rPr lang="en-US" sz="3200" dirty="0" err="1"/>
              <a:t>thể</a:t>
            </a:r>
            <a:r>
              <a:rPr lang="en-US" sz="3200" dirty="0"/>
              <a:t> </a:t>
            </a:r>
            <a:r>
              <a:rPr lang="en-US" sz="3200" dirty="0" err="1"/>
              <a:t>hiện</a:t>
            </a:r>
            <a:r>
              <a:rPr lang="en-US" sz="3200" dirty="0"/>
              <a:t> </a:t>
            </a:r>
            <a:r>
              <a:rPr lang="en-US" sz="3200" dirty="0" err="1"/>
              <a:t>trong</a:t>
            </a:r>
            <a:r>
              <a:rPr lang="en-US" sz="3200" dirty="0"/>
              <a:t> </a:t>
            </a:r>
            <a:r>
              <a:rPr lang="en-US" sz="3200" dirty="0" err="1"/>
              <a:t>đoạn</a:t>
            </a:r>
            <a:r>
              <a:rPr lang="en-US" sz="3200" dirty="0"/>
              <a:t> </a:t>
            </a:r>
            <a:r>
              <a:rPr lang="en-US" sz="3200" dirty="0" err="1"/>
              <a:t>trích</a:t>
            </a:r>
            <a:r>
              <a:rPr lang="en-US" sz="3200" dirty="0" smtClean="0"/>
              <a:t>.</a:t>
            </a:r>
            <a:endParaRPr lang="en-US" sz="3200" dirty="0">
              <a:solidFill>
                <a:srgbClr val="0070C0"/>
              </a:solidFill>
              <a:latin typeface="Times New Roman" pitchFamily="18" charset="0"/>
              <a:cs typeface="Times New Roman" pitchFamily="18" charset="0"/>
            </a:endParaRPr>
          </a:p>
        </p:txBody>
      </p:sp>
      <p:sp>
        <p:nvSpPr>
          <p:cNvPr id="9" name="Rounded Rectangle 8"/>
          <p:cNvSpPr/>
          <p:nvPr/>
        </p:nvSpPr>
        <p:spPr>
          <a:xfrm>
            <a:off x="153907" y="3289592"/>
            <a:ext cx="7185355" cy="3363869"/>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vi-VN" sz="3600" dirty="0"/>
              <a:t> </a:t>
            </a:r>
            <a:r>
              <a:rPr lang="en-US" sz="3600" b="1" dirty="0"/>
              <a:t> </a:t>
            </a:r>
            <a:r>
              <a:rPr lang="vi-VN" sz="3600" b="1" dirty="0" smtClean="0"/>
              <a:t>* </a:t>
            </a:r>
            <a:r>
              <a:rPr lang="en-US" sz="3600" b="1" dirty="0" err="1" smtClean="0"/>
              <a:t>Đặc</a:t>
            </a:r>
            <a:r>
              <a:rPr lang="en-US" sz="3600" b="1" dirty="0" smtClean="0"/>
              <a:t> </a:t>
            </a:r>
            <a:r>
              <a:rPr lang="en-US" sz="3600" b="1" dirty="0" err="1"/>
              <a:t>điểm</a:t>
            </a:r>
            <a:r>
              <a:rPr lang="en-US" sz="3600" b="1" dirty="0"/>
              <a:t> </a:t>
            </a:r>
            <a:r>
              <a:rPr lang="en-US" sz="3600" b="1" dirty="0" err="1"/>
              <a:t>của</a:t>
            </a:r>
            <a:r>
              <a:rPr lang="en-US" sz="3600" b="1" dirty="0"/>
              <a:t> </a:t>
            </a:r>
            <a:r>
              <a:rPr lang="en-US" sz="3600" b="1" dirty="0" err="1"/>
              <a:t>nhân</a:t>
            </a:r>
            <a:r>
              <a:rPr lang="en-US" sz="3600" b="1" dirty="0"/>
              <a:t> </a:t>
            </a:r>
            <a:r>
              <a:rPr lang="en-US" sz="3600" b="1" dirty="0" err="1"/>
              <a:t>vật</a:t>
            </a:r>
            <a:r>
              <a:rPr lang="en-US" sz="3600" b="1" dirty="0"/>
              <a:t> </a:t>
            </a:r>
            <a:r>
              <a:rPr lang="en-US" sz="3600" b="1" dirty="0" err="1"/>
              <a:t>Tú</a:t>
            </a:r>
            <a:r>
              <a:rPr lang="en-US" sz="3600" b="1" dirty="0"/>
              <a:t> </a:t>
            </a:r>
            <a:r>
              <a:rPr lang="en-US" sz="3600" b="1" dirty="0" err="1"/>
              <a:t>Uyên</a:t>
            </a:r>
            <a:r>
              <a:rPr lang="en-US" sz="3600" b="1" dirty="0"/>
              <a:t> </a:t>
            </a:r>
            <a:endParaRPr lang="vi-VN" sz="3600" b="1" dirty="0" smtClean="0"/>
          </a:p>
          <a:p>
            <a:r>
              <a:rPr lang="vi-VN" sz="3600" dirty="0" smtClean="0"/>
              <a:t>Tú Uyên: </a:t>
            </a:r>
            <a:r>
              <a:rPr lang="vi-VN" sz="3600" dirty="0"/>
              <a:t>giàu tình cảm, si mê và chung thủy; một lòng một dạ yêu Giáng Kiều từ cái nhìn đầu tiên</a:t>
            </a:r>
            <a:r>
              <a:rPr lang="vi-VN" sz="3600" dirty="0" smtClean="0"/>
              <a:t>.</a:t>
            </a:r>
            <a:endParaRPr lang="vi-VN" sz="3600" dirty="0"/>
          </a:p>
        </p:txBody>
      </p:sp>
      <p:sp>
        <p:nvSpPr>
          <p:cNvPr id="10" name="Rounded Rectangle 9"/>
          <p:cNvSpPr/>
          <p:nvPr/>
        </p:nvSpPr>
        <p:spPr>
          <a:xfrm>
            <a:off x="153909" y="117600"/>
            <a:ext cx="12033380" cy="1765472"/>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3200" b="1" dirty="0">
                <a:solidFill>
                  <a:srgbClr val="FF0000"/>
                </a:solidFill>
                <a:latin typeface="Times New Roman" pitchFamily="18" charset="0"/>
                <a:cs typeface="Times New Roman" pitchFamily="18" charset="0"/>
              </a:rPr>
              <a:t>II. </a:t>
            </a:r>
            <a:r>
              <a:rPr lang="en-US" sz="3200" b="1" dirty="0" err="1">
                <a:solidFill>
                  <a:srgbClr val="FF0000"/>
                </a:solidFill>
                <a:latin typeface="Times New Roman" pitchFamily="18" charset="0"/>
                <a:cs typeface="Times New Roman" pitchFamily="18" charset="0"/>
              </a:rPr>
              <a:t>Khám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phá</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văn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bản</a:t>
            </a:r>
            <a:endParaRPr lang="en-US" sz="3200" dirty="0">
              <a:solidFill>
                <a:srgbClr val="FF0000"/>
              </a:solidFill>
              <a:latin typeface="Times New Roman" pitchFamily="18" charset="0"/>
              <a:cs typeface="Times New Roman" pitchFamily="18" charset="0"/>
            </a:endParaRPr>
          </a:p>
          <a:p>
            <a:r>
              <a:rPr lang="en-US" sz="3200" b="1" dirty="0"/>
              <a:t>2. </a:t>
            </a:r>
            <a:r>
              <a:rPr lang="en-US" sz="3200" b="1" dirty="0" err="1"/>
              <a:t>Nhân</a:t>
            </a:r>
            <a:r>
              <a:rPr lang="en-US" sz="3200" b="1" dirty="0"/>
              <a:t> </a:t>
            </a:r>
            <a:r>
              <a:rPr lang="en-US" sz="3200" b="1" dirty="0" err="1"/>
              <a:t>vật</a:t>
            </a:r>
            <a:r>
              <a:rPr lang="en-US" sz="3200" b="1" dirty="0"/>
              <a:t> </a:t>
            </a:r>
            <a:r>
              <a:rPr lang="en-US" sz="3200" b="1" dirty="0" err="1"/>
              <a:t>trong</a:t>
            </a:r>
            <a:r>
              <a:rPr lang="en-US" sz="3200" b="1" dirty="0"/>
              <a:t> </a:t>
            </a:r>
            <a:r>
              <a:rPr lang="en-US" sz="3200" b="1" dirty="0" err="1"/>
              <a:t>văn</a:t>
            </a:r>
            <a:r>
              <a:rPr lang="en-US" sz="3200" b="1" dirty="0"/>
              <a:t> </a:t>
            </a:r>
            <a:r>
              <a:rPr lang="en-US" sz="3200" b="1" dirty="0" err="1"/>
              <a:t>bản</a:t>
            </a:r>
            <a:r>
              <a:rPr lang="en-US" sz="3200" b="1" dirty="0"/>
              <a:t> </a:t>
            </a:r>
            <a:r>
              <a:rPr lang="en-US" sz="3200" b="1" dirty="0" err="1"/>
              <a:t>Tú</a:t>
            </a:r>
            <a:r>
              <a:rPr lang="en-US" sz="3200" b="1" dirty="0"/>
              <a:t> </a:t>
            </a:r>
            <a:r>
              <a:rPr lang="en-US" sz="3200" b="1" dirty="0" err="1"/>
              <a:t>Uyên</a:t>
            </a:r>
            <a:r>
              <a:rPr lang="en-US" sz="3200" b="1" dirty="0"/>
              <a:t> </a:t>
            </a:r>
            <a:r>
              <a:rPr lang="en-US" sz="3200" b="1" dirty="0" err="1"/>
              <a:t>gặp</a:t>
            </a:r>
            <a:r>
              <a:rPr lang="en-US" sz="3200" b="1" dirty="0"/>
              <a:t> </a:t>
            </a:r>
            <a:r>
              <a:rPr lang="en-US" sz="3200" b="1" dirty="0" err="1"/>
              <a:t>Giáng</a:t>
            </a:r>
            <a:r>
              <a:rPr lang="en-US" sz="3200" b="1" dirty="0"/>
              <a:t> </a:t>
            </a:r>
            <a:r>
              <a:rPr lang="en-US" sz="3200" b="1" dirty="0" err="1"/>
              <a:t>Kiều</a:t>
            </a:r>
            <a:endParaRPr lang="en-US" sz="3200" dirty="0"/>
          </a:p>
          <a:p>
            <a:r>
              <a:rPr lang="en-US" sz="3200" b="1" dirty="0"/>
              <a:t>a. </a:t>
            </a:r>
            <a:r>
              <a:rPr lang="en-US" sz="3200" b="1" dirty="0" err="1"/>
              <a:t>Đặc</a:t>
            </a:r>
            <a:r>
              <a:rPr lang="en-US" sz="3200" b="1" dirty="0"/>
              <a:t> </a:t>
            </a:r>
            <a:r>
              <a:rPr lang="en-US" sz="3200" b="1" dirty="0" err="1"/>
              <a:t>điểm</a:t>
            </a:r>
            <a:r>
              <a:rPr lang="en-US" sz="3200" b="1" dirty="0"/>
              <a:t> </a:t>
            </a:r>
            <a:r>
              <a:rPr lang="en-US" sz="3200" b="1" dirty="0" err="1"/>
              <a:t>của</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Tú</a:t>
            </a:r>
            <a:r>
              <a:rPr lang="en-US" sz="3200" b="1" dirty="0"/>
              <a:t> </a:t>
            </a:r>
            <a:r>
              <a:rPr lang="en-US" sz="3200" b="1" dirty="0" err="1"/>
              <a:t>Uyên</a:t>
            </a:r>
            <a:r>
              <a:rPr lang="en-US" sz="3200" b="1" dirty="0"/>
              <a:t> </a:t>
            </a:r>
            <a:r>
              <a:rPr lang="en-US" sz="3200" b="1" dirty="0" err="1"/>
              <a:t>và</a:t>
            </a:r>
            <a:r>
              <a:rPr lang="en-US" sz="3200" b="1" dirty="0"/>
              <a:t> </a:t>
            </a:r>
            <a:r>
              <a:rPr lang="en-US" sz="3200" b="1" dirty="0" err="1"/>
              <a:t>Giáng</a:t>
            </a:r>
            <a:r>
              <a:rPr lang="en-US" sz="3200" b="1" dirty="0"/>
              <a:t> </a:t>
            </a:r>
            <a:r>
              <a:rPr lang="en-US" sz="3200" b="1" dirty="0" err="1"/>
              <a:t>Kiều</a:t>
            </a:r>
            <a:r>
              <a:rPr lang="en-US" sz="3200" b="1" dirty="0"/>
              <a:t> </a:t>
            </a:r>
            <a:r>
              <a:rPr lang="en-US" sz="3200" b="1" dirty="0" err="1"/>
              <a:t>được</a:t>
            </a:r>
            <a:r>
              <a:rPr lang="en-US" sz="3200" b="1" dirty="0"/>
              <a:t> </a:t>
            </a:r>
            <a:r>
              <a:rPr lang="en-US" sz="3200" b="1" dirty="0" err="1"/>
              <a:t>thể</a:t>
            </a:r>
            <a:r>
              <a:rPr lang="en-US" sz="3200" b="1" dirty="0"/>
              <a:t> </a:t>
            </a:r>
            <a:r>
              <a:rPr lang="en-US" sz="3200" b="1" dirty="0" err="1"/>
              <a:t>hiện</a:t>
            </a:r>
            <a:r>
              <a:rPr lang="en-US" sz="3200" b="1" dirty="0"/>
              <a:t> </a:t>
            </a:r>
            <a:r>
              <a:rPr lang="en-US" sz="3200" b="1" dirty="0" err="1"/>
              <a:t>trong</a:t>
            </a:r>
            <a:r>
              <a:rPr lang="en-US" sz="3200" b="1" dirty="0"/>
              <a:t> </a:t>
            </a:r>
            <a:r>
              <a:rPr lang="en-US" sz="3200" b="1" dirty="0" err="1"/>
              <a:t>đoạn</a:t>
            </a:r>
            <a:r>
              <a:rPr lang="en-US" sz="3200" b="1" dirty="0"/>
              <a:t> </a:t>
            </a:r>
            <a:r>
              <a:rPr lang="en-US" sz="3200" b="1" dirty="0" err="1"/>
              <a:t>trích</a:t>
            </a:r>
            <a:r>
              <a:rPr lang="en-US" sz="3200" b="1" dirty="0"/>
              <a:t>.</a:t>
            </a:r>
            <a:endParaRPr lang="en-US" sz="3200" dirty="0"/>
          </a:p>
        </p:txBody>
      </p:sp>
      <p:sp>
        <p:nvSpPr>
          <p:cNvPr id="3" name="AutoShape 2" descr="Người đẹp trong tranh [Sự tích Tú Uyên - Giáng Kiều] - Thế giới cổ tíc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1767" y="3289593"/>
            <a:ext cx="4295275" cy="3363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8365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 calcmode="lin" valueType="num">
                                      <p:cBhvr additive="base">
                                        <p:cTn id="12" dur="500" fill="hold"/>
                                        <p:tgtEl>
                                          <p:spTgt spid="6147"/>
                                        </p:tgtEl>
                                        <p:attrNameLst>
                                          <p:attrName>ppt_x</p:attrName>
                                        </p:attrNameLst>
                                      </p:cBhvr>
                                      <p:tavLst>
                                        <p:tav tm="0">
                                          <p:val>
                                            <p:strVal val="#ppt_x"/>
                                          </p:val>
                                        </p:tav>
                                        <p:tav tm="100000">
                                          <p:val>
                                            <p:strVal val="#ppt_x"/>
                                          </p:val>
                                        </p:tav>
                                      </p:tavLst>
                                    </p:anim>
                                    <p:anim calcmode="lin" valueType="num">
                                      <p:cBhvr additive="base">
                                        <p:cTn id="13"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167841" y="0"/>
            <a:ext cx="12359841" cy="6858000"/>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10" name="Rounded Rectangle 9"/>
          <p:cNvSpPr/>
          <p:nvPr/>
        </p:nvSpPr>
        <p:spPr>
          <a:xfrm>
            <a:off x="88932" y="809120"/>
            <a:ext cx="9067100" cy="1109921"/>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vi-VN" sz="3200" dirty="0" smtClean="0"/>
              <a:t>* Đ</a:t>
            </a:r>
            <a:r>
              <a:rPr lang="en-US" sz="3200" dirty="0" err="1" smtClean="0"/>
              <a:t>ặc</a:t>
            </a:r>
            <a:r>
              <a:rPr lang="en-US" sz="3200" dirty="0" smtClean="0"/>
              <a:t> </a:t>
            </a:r>
            <a:r>
              <a:rPr lang="en-US" sz="3200" dirty="0" err="1"/>
              <a:t>điểm</a:t>
            </a:r>
            <a:r>
              <a:rPr lang="en-US" sz="3200" dirty="0"/>
              <a:t> </a:t>
            </a:r>
            <a:r>
              <a:rPr lang="en-US" sz="3200" dirty="0" err="1"/>
              <a:t>của</a:t>
            </a:r>
            <a:r>
              <a:rPr lang="en-US" sz="3200" dirty="0"/>
              <a:t> </a:t>
            </a:r>
            <a:r>
              <a:rPr lang="en-US" sz="3200" dirty="0" err="1"/>
              <a:t>nhân</a:t>
            </a:r>
            <a:r>
              <a:rPr lang="en-US" sz="3200" dirty="0"/>
              <a:t> </a:t>
            </a:r>
            <a:r>
              <a:rPr lang="en-US" sz="3200" dirty="0" err="1"/>
              <a:t>vật</a:t>
            </a:r>
            <a:r>
              <a:rPr lang="en-US" sz="3200" dirty="0"/>
              <a:t> </a:t>
            </a:r>
            <a:r>
              <a:rPr lang="en-US" sz="3200" dirty="0" err="1" smtClean="0"/>
              <a:t>Giáng</a:t>
            </a:r>
            <a:r>
              <a:rPr lang="en-US" sz="3200" dirty="0" smtClean="0"/>
              <a:t> </a:t>
            </a:r>
            <a:r>
              <a:rPr lang="en-US" sz="3200" dirty="0" err="1" smtClean="0"/>
              <a:t>Kiều</a:t>
            </a:r>
            <a:r>
              <a:rPr lang="en-US" sz="3200" dirty="0" smtClean="0"/>
              <a:t>.</a:t>
            </a:r>
            <a:endParaRPr lang="en-US" sz="3200" dirty="0">
              <a:solidFill>
                <a:srgbClr val="0070C0"/>
              </a:solidFill>
              <a:latin typeface="Times New Roman" pitchFamily="18" charset="0"/>
              <a:cs typeface="Times New Roman" pitchFamily="18" charset="0"/>
            </a:endParaRPr>
          </a:p>
        </p:txBody>
      </p:sp>
      <p:sp>
        <p:nvSpPr>
          <p:cNvPr id="11" name="Rounded Rectangle 10"/>
          <p:cNvSpPr/>
          <p:nvPr/>
        </p:nvSpPr>
        <p:spPr>
          <a:xfrm>
            <a:off x="88932" y="2216819"/>
            <a:ext cx="5192931" cy="3967413"/>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vi-VN" sz="3200" dirty="0"/>
              <a:t>Giáng Kiều: xinh đẹp, hiền dịu, chung thủy; mến mộ và một lòng son sắt với Tú Uyên “túc trái tiền nhân”.</a:t>
            </a:r>
            <a:endParaRPr lang="en-US" sz="3200" dirty="0">
              <a:solidFill>
                <a:srgbClr val="0070C0"/>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347" y="2033337"/>
            <a:ext cx="4920916" cy="4150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7767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 calcmode="lin" valueType="num">
                                      <p:cBhvr additive="base">
                                        <p:cTn id="12" dur="500" fill="hold"/>
                                        <p:tgtEl>
                                          <p:spTgt spid="5123"/>
                                        </p:tgtEl>
                                        <p:attrNameLst>
                                          <p:attrName>ppt_x</p:attrName>
                                        </p:attrNameLst>
                                      </p:cBhvr>
                                      <p:tavLst>
                                        <p:tav tm="0">
                                          <p:val>
                                            <p:strVal val="#ppt_x"/>
                                          </p:val>
                                        </p:tav>
                                        <p:tav tm="100000">
                                          <p:val>
                                            <p:strVal val="#ppt_x"/>
                                          </p:val>
                                        </p:tav>
                                      </p:tavLst>
                                    </p:anim>
                                    <p:anim calcmode="lin" valueType="num">
                                      <p:cBhvr additive="base">
                                        <p:cTn id="13"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427626" y="0"/>
            <a:ext cx="12359841" cy="6858000"/>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19" name="Rounded Rectangle 18"/>
          <p:cNvSpPr/>
          <p:nvPr/>
        </p:nvSpPr>
        <p:spPr>
          <a:xfrm>
            <a:off x="-167841" y="117601"/>
            <a:ext cx="12182720" cy="1262626"/>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3200" b="1" dirty="0" smtClean="0">
                <a:solidFill>
                  <a:srgbClr val="FF0000"/>
                </a:solidFill>
              </a:rPr>
              <a:t>b. </a:t>
            </a:r>
            <a:r>
              <a:rPr lang="en-US" sz="3200" b="1" dirty="0" err="1" smtClean="0">
                <a:solidFill>
                  <a:srgbClr val="FF0000"/>
                </a:solidFill>
              </a:rPr>
              <a:t>Dấu</a:t>
            </a:r>
            <a:r>
              <a:rPr lang="en-US" sz="3200" b="1" dirty="0" smtClean="0">
                <a:solidFill>
                  <a:srgbClr val="FF0000"/>
                </a:solidFill>
              </a:rPr>
              <a:t> </a:t>
            </a:r>
            <a:r>
              <a:rPr lang="en-US" sz="3200" b="1" dirty="0" err="1" smtClean="0">
                <a:solidFill>
                  <a:srgbClr val="FF0000"/>
                </a:solidFill>
              </a:rPr>
              <a:t>hiệu</a:t>
            </a:r>
            <a:r>
              <a:rPr lang="en-US" sz="3200" b="1" dirty="0" smtClean="0">
                <a:solidFill>
                  <a:srgbClr val="FF0000"/>
                </a:solidFill>
              </a:rPr>
              <a:t> </a:t>
            </a:r>
            <a:r>
              <a:rPr lang="en-US" sz="3200" b="1" dirty="0" err="1" smtClean="0">
                <a:solidFill>
                  <a:srgbClr val="FF0000"/>
                </a:solidFill>
              </a:rPr>
              <a:t>trong</a:t>
            </a:r>
            <a:r>
              <a:rPr lang="en-US" sz="3200" b="1" dirty="0" smtClean="0">
                <a:solidFill>
                  <a:srgbClr val="FF0000"/>
                </a:solidFill>
              </a:rPr>
              <a:t> </a:t>
            </a:r>
            <a:r>
              <a:rPr lang="en-US" sz="3200" b="1" dirty="0" err="1" smtClean="0">
                <a:solidFill>
                  <a:srgbClr val="FF0000"/>
                </a:solidFill>
              </a:rPr>
              <a:t>đoạn</a:t>
            </a:r>
            <a:r>
              <a:rPr lang="en-US" sz="3200" b="1" dirty="0" smtClean="0">
                <a:solidFill>
                  <a:srgbClr val="FF0000"/>
                </a:solidFill>
              </a:rPr>
              <a:t> </a:t>
            </a:r>
            <a:r>
              <a:rPr lang="en-US" sz="3200" b="1" dirty="0" err="1" smtClean="0">
                <a:solidFill>
                  <a:srgbClr val="FF0000"/>
                </a:solidFill>
              </a:rPr>
              <a:t>trích</a:t>
            </a:r>
            <a:r>
              <a:rPr lang="en-US" sz="3200" b="1" dirty="0" smtClean="0">
                <a:solidFill>
                  <a:srgbClr val="FF0000"/>
                </a:solidFill>
              </a:rPr>
              <a:t> “</a:t>
            </a:r>
            <a:r>
              <a:rPr lang="en-US" sz="3200" b="1" dirty="0" err="1" smtClean="0">
                <a:solidFill>
                  <a:srgbClr val="FF0000"/>
                </a:solidFill>
              </a:rPr>
              <a:t>Tú</a:t>
            </a:r>
            <a:r>
              <a:rPr lang="en-US" sz="3200" b="1" dirty="0" smtClean="0">
                <a:solidFill>
                  <a:srgbClr val="FF0000"/>
                </a:solidFill>
              </a:rPr>
              <a:t> </a:t>
            </a:r>
            <a:r>
              <a:rPr lang="en-US" sz="3200" b="1" dirty="0" err="1" smtClean="0">
                <a:solidFill>
                  <a:srgbClr val="FF0000"/>
                </a:solidFill>
              </a:rPr>
              <a:t>Uyên</a:t>
            </a:r>
            <a:r>
              <a:rPr lang="en-US" sz="3200" b="1" dirty="0" smtClean="0">
                <a:solidFill>
                  <a:srgbClr val="FF0000"/>
                </a:solidFill>
              </a:rPr>
              <a:t> </a:t>
            </a:r>
            <a:r>
              <a:rPr lang="en-US" sz="3200" b="1" dirty="0" err="1" smtClean="0">
                <a:solidFill>
                  <a:srgbClr val="FF0000"/>
                </a:solidFill>
              </a:rPr>
              <a:t>gặp</a:t>
            </a:r>
            <a:r>
              <a:rPr lang="en-US" sz="3200" b="1" dirty="0" smtClean="0">
                <a:solidFill>
                  <a:srgbClr val="FF0000"/>
                </a:solidFill>
              </a:rPr>
              <a:t> </a:t>
            </a:r>
            <a:r>
              <a:rPr lang="en-US" sz="3200" b="1" dirty="0" err="1" smtClean="0">
                <a:solidFill>
                  <a:srgbClr val="FF0000"/>
                </a:solidFill>
              </a:rPr>
              <a:t>Giáng</a:t>
            </a:r>
            <a:r>
              <a:rPr lang="en-US" sz="3200" b="1" dirty="0" smtClean="0">
                <a:solidFill>
                  <a:srgbClr val="FF0000"/>
                </a:solidFill>
              </a:rPr>
              <a:t> </a:t>
            </a:r>
            <a:r>
              <a:rPr lang="en-US" sz="3200" b="1" dirty="0" err="1" smtClean="0">
                <a:solidFill>
                  <a:srgbClr val="FF0000"/>
                </a:solidFill>
              </a:rPr>
              <a:t>Kiều</a:t>
            </a:r>
            <a:r>
              <a:rPr lang="en-US" sz="3200" b="1" dirty="0" smtClean="0">
                <a:solidFill>
                  <a:srgbClr val="FF0000"/>
                </a:solidFill>
              </a:rPr>
              <a:t>” </a:t>
            </a:r>
            <a:r>
              <a:rPr lang="en-US" sz="3200" b="1" dirty="0" err="1" smtClean="0">
                <a:solidFill>
                  <a:srgbClr val="FF0000"/>
                </a:solidFill>
              </a:rPr>
              <a:t>cho</a:t>
            </a:r>
            <a:r>
              <a:rPr lang="en-US" sz="3200" b="1" dirty="0" smtClean="0">
                <a:solidFill>
                  <a:srgbClr val="FF0000"/>
                </a:solidFill>
              </a:rPr>
              <a:t> </a:t>
            </a:r>
            <a:r>
              <a:rPr lang="en-US" sz="3200" b="1" dirty="0" err="1" smtClean="0">
                <a:solidFill>
                  <a:srgbClr val="FF0000"/>
                </a:solidFill>
              </a:rPr>
              <a:t>thấy</a:t>
            </a:r>
            <a:r>
              <a:rPr lang="en-US" sz="3200" b="1" dirty="0" smtClean="0">
                <a:solidFill>
                  <a:srgbClr val="FF0000"/>
                </a:solidFill>
              </a:rPr>
              <a:t> </a:t>
            </a:r>
            <a:r>
              <a:rPr lang="en-US" sz="3200" b="1" dirty="0" err="1" smtClean="0">
                <a:solidFill>
                  <a:srgbClr val="FF0000"/>
                </a:solidFill>
              </a:rPr>
              <a:t>đây</a:t>
            </a:r>
            <a:r>
              <a:rPr lang="en-US" sz="3200" b="1" dirty="0" smtClean="0">
                <a:solidFill>
                  <a:srgbClr val="FF0000"/>
                </a:solidFill>
              </a:rPr>
              <a:t> </a:t>
            </a:r>
            <a:r>
              <a:rPr lang="en-US" sz="3200" b="1" dirty="0" err="1" smtClean="0">
                <a:solidFill>
                  <a:srgbClr val="FF0000"/>
                </a:solidFill>
              </a:rPr>
              <a:t>là</a:t>
            </a:r>
            <a:r>
              <a:rPr lang="en-US" sz="3200" b="1" dirty="0" smtClean="0">
                <a:solidFill>
                  <a:srgbClr val="FF0000"/>
                </a:solidFill>
              </a:rPr>
              <a:t> </a:t>
            </a:r>
            <a:r>
              <a:rPr lang="en-US" sz="3200" b="1" dirty="0" err="1" smtClean="0">
                <a:solidFill>
                  <a:srgbClr val="FF0000"/>
                </a:solidFill>
              </a:rPr>
              <a:t>truyện</a:t>
            </a:r>
            <a:r>
              <a:rPr lang="en-US" sz="3200" b="1" dirty="0" smtClean="0">
                <a:solidFill>
                  <a:srgbClr val="FF0000"/>
                </a:solidFill>
              </a:rPr>
              <a:t> </a:t>
            </a:r>
            <a:r>
              <a:rPr lang="en-US" sz="3200" b="1" dirty="0" err="1" smtClean="0">
                <a:solidFill>
                  <a:srgbClr val="FF0000"/>
                </a:solidFill>
              </a:rPr>
              <a:t>thơ</a:t>
            </a:r>
            <a:r>
              <a:rPr lang="en-US" sz="3200" b="1" dirty="0" smtClean="0">
                <a:solidFill>
                  <a:srgbClr val="FF0000"/>
                </a:solidFill>
              </a:rPr>
              <a:t> </a:t>
            </a:r>
            <a:r>
              <a:rPr lang="en-US" sz="3200" b="1" dirty="0" err="1" smtClean="0">
                <a:solidFill>
                  <a:srgbClr val="FF0000"/>
                </a:solidFill>
              </a:rPr>
              <a:t>Nôm</a:t>
            </a:r>
            <a:r>
              <a:rPr lang="en-US" sz="3200" b="1" dirty="0" smtClean="0">
                <a:solidFill>
                  <a:srgbClr val="FF0000"/>
                </a:solidFill>
              </a:rPr>
              <a:t> </a:t>
            </a:r>
            <a:r>
              <a:rPr lang="en-US" sz="3200" b="1" dirty="0" err="1" smtClean="0">
                <a:solidFill>
                  <a:srgbClr val="FF0000"/>
                </a:solidFill>
              </a:rPr>
              <a:t>bác</a:t>
            </a:r>
            <a:r>
              <a:rPr lang="en-US" sz="3200" b="1" dirty="0" smtClean="0">
                <a:solidFill>
                  <a:srgbClr val="FF0000"/>
                </a:solidFill>
              </a:rPr>
              <a:t> </a:t>
            </a:r>
            <a:r>
              <a:rPr lang="en-US" sz="3200" b="1" dirty="0" err="1" smtClean="0">
                <a:solidFill>
                  <a:srgbClr val="FF0000"/>
                </a:solidFill>
              </a:rPr>
              <a:t>học</a:t>
            </a:r>
            <a:r>
              <a:rPr lang="en-US" sz="3200" b="1" dirty="0" smtClean="0">
                <a:solidFill>
                  <a:srgbClr val="FF0000"/>
                </a:solidFill>
              </a:rPr>
              <a:t>.</a:t>
            </a:r>
            <a:endParaRPr lang="en-US" sz="3200" dirty="0">
              <a:solidFill>
                <a:srgbClr val="FF0000"/>
              </a:solidFill>
            </a:endParaRPr>
          </a:p>
        </p:txBody>
      </p:sp>
      <p:sp>
        <p:nvSpPr>
          <p:cNvPr id="9" name="Rounded Rectangle 8"/>
          <p:cNvSpPr/>
          <p:nvPr/>
        </p:nvSpPr>
        <p:spPr>
          <a:xfrm>
            <a:off x="-167841" y="2912911"/>
            <a:ext cx="9415358" cy="3675978"/>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fontAlgn="base"/>
            <a:r>
              <a:rPr lang="en-US" sz="3200" dirty="0" smtClean="0"/>
              <a:t>- </a:t>
            </a:r>
            <a:r>
              <a:rPr lang="en-US" sz="3200" dirty="0" err="1"/>
              <a:t>Được</a:t>
            </a:r>
            <a:r>
              <a:rPr lang="en-US" sz="3200" dirty="0"/>
              <a:t> </a:t>
            </a:r>
            <a:r>
              <a:rPr lang="en-US" sz="3200" dirty="0" err="1"/>
              <a:t>sáng</a:t>
            </a:r>
            <a:r>
              <a:rPr lang="en-US" sz="3200" dirty="0"/>
              <a:t> </a:t>
            </a:r>
            <a:r>
              <a:rPr lang="en-US" sz="3200" dirty="0" err="1"/>
              <a:t>tác</a:t>
            </a:r>
            <a:r>
              <a:rPr lang="en-US" sz="3200" dirty="0"/>
              <a:t> </a:t>
            </a:r>
            <a:r>
              <a:rPr lang="en-US" sz="3200" dirty="0" err="1"/>
              <a:t>dưới</a:t>
            </a:r>
            <a:r>
              <a:rPr lang="en-US" sz="3200" dirty="0"/>
              <a:t> </a:t>
            </a:r>
            <a:r>
              <a:rPr lang="en-US" sz="3200" dirty="0" err="1"/>
              <a:t>hình</a:t>
            </a:r>
            <a:r>
              <a:rPr lang="en-US" sz="3200" dirty="0"/>
              <a:t> </a:t>
            </a:r>
            <a:r>
              <a:rPr lang="en-US" sz="3200" dirty="0" err="1"/>
              <a:t>thức</a:t>
            </a:r>
            <a:r>
              <a:rPr lang="en-US" sz="3200" dirty="0"/>
              <a:t> </a:t>
            </a:r>
            <a:r>
              <a:rPr lang="en-US" sz="3200" dirty="0" err="1"/>
              <a:t>văn</a:t>
            </a:r>
            <a:r>
              <a:rPr lang="en-US" sz="3200" dirty="0"/>
              <a:t> </a:t>
            </a:r>
            <a:r>
              <a:rPr lang="en-US" sz="3200" dirty="0" err="1"/>
              <a:t>vần</a:t>
            </a:r>
            <a:r>
              <a:rPr lang="en-US" sz="3200" dirty="0"/>
              <a:t>, </a:t>
            </a:r>
            <a:r>
              <a:rPr lang="en-US" sz="3200" dirty="0" err="1"/>
              <a:t>xoay</a:t>
            </a:r>
            <a:r>
              <a:rPr lang="en-US" sz="3200" dirty="0"/>
              <a:t> </a:t>
            </a:r>
            <a:r>
              <a:rPr lang="en-US" sz="3200" dirty="0" err="1"/>
              <a:t>quanh</a:t>
            </a:r>
            <a:r>
              <a:rPr lang="en-US" sz="3200" dirty="0"/>
              <a:t> </a:t>
            </a:r>
            <a:r>
              <a:rPr lang="en-US" sz="3200" dirty="0" err="1"/>
              <a:t>đề</a:t>
            </a:r>
            <a:r>
              <a:rPr lang="en-US" sz="3200" dirty="0"/>
              <a:t> </a:t>
            </a:r>
            <a:r>
              <a:rPr lang="en-US" sz="3200" dirty="0" err="1"/>
              <a:t>tài</a:t>
            </a:r>
            <a:r>
              <a:rPr lang="en-US" sz="3200" dirty="0"/>
              <a:t> </a:t>
            </a:r>
            <a:r>
              <a:rPr lang="en-US" sz="3200" dirty="0" err="1"/>
              <a:t>tình</a:t>
            </a:r>
            <a:r>
              <a:rPr lang="en-US" sz="3200" dirty="0"/>
              <a:t> </a:t>
            </a:r>
            <a:r>
              <a:rPr lang="en-US" sz="3200" dirty="0" err="1"/>
              <a:t>yêu</a:t>
            </a:r>
            <a:r>
              <a:rPr lang="en-US" sz="3200" dirty="0"/>
              <a:t>.</a:t>
            </a:r>
          </a:p>
          <a:p>
            <a:pPr fontAlgn="base"/>
            <a:r>
              <a:rPr lang="en-US" sz="3200" dirty="0"/>
              <a:t>- </a:t>
            </a:r>
            <a:r>
              <a:rPr lang="en-US" sz="3200" dirty="0" err="1"/>
              <a:t>Có</a:t>
            </a:r>
            <a:r>
              <a:rPr lang="en-US" sz="3200" dirty="0"/>
              <a:t> </a:t>
            </a:r>
            <a:r>
              <a:rPr lang="en-US" sz="3200" dirty="0" err="1"/>
              <a:t>sự</a:t>
            </a:r>
            <a:r>
              <a:rPr lang="en-US" sz="3200" dirty="0"/>
              <a:t> </a:t>
            </a:r>
            <a:r>
              <a:rPr lang="en-US" sz="3200" dirty="0" err="1"/>
              <a:t>kết</a:t>
            </a:r>
            <a:r>
              <a:rPr lang="en-US" sz="3200" dirty="0"/>
              <a:t> </a:t>
            </a:r>
            <a:r>
              <a:rPr lang="en-US" sz="3200" dirty="0" err="1"/>
              <a:t>hợp</a:t>
            </a:r>
            <a:r>
              <a:rPr lang="en-US" sz="3200" dirty="0"/>
              <a:t> </a:t>
            </a:r>
            <a:r>
              <a:rPr lang="en-US" sz="3200" dirty="0" err="1"/>
              <a:t>giữa</a:t>
            </a:r>
            <a:r>
              <a:rPr lang="en-US" sz="3200" dirty="0"/>
              <a:t> </a:t>
            </a:r>
            <a:r>
              <a:rPr lang="en-US" sz="3200" dirty="0" err="1"/>
              <a:t>yếu</a:t>
            </a:r>
            <a:r>
              <a:rPr lang="en-US" sz="3200" dirty="0"/>
              <a:t> </a:t>
            </a:r>
            <a:r>
              <a:rPr lang="en-US" sz="3200" dirty="0" err="1"/>
              <a:t>tố</a:t>
            </a:r>
            <a:r>
              <a:rPr lang="en-US" sz="3200" dirty="0"/>
              <a:t> </a:t>
            </a:r>
            <a:r>
              <a:rPr lang="en-US" sz="3200" dirty="0" err="1"/>
              <a:t>tự</a:t>
            </a:r>
            <a:r>
              <a:rPr lang="en-US" sz="3200" dirty="0"/>
              <a:t> </a:t>
            </a:r>
            <a:r>
              <a:rPr lang="en-US" sz="3200" dirty="0" err="1"/>
              <a:t>sự</a:t>
            </a:r>
            <a:r>
              <a:rPr lang="en-US" sz="3200" dirty="0"/>
              <a:t> </a:t>
            </a:r>
            <a:r>
              <a:rPr lang="en-US" sz="3200" dirty="0" err="1"/>
              <a:t>và</a:t>
            </a:r>
            <a:r>
              <a:rPr lang="en-US" sz="3200" dirty="0"/>
              <a:t> </a:t>
            </a:r>
            <a:r>
              <a:rPr lang="en-US" sz="3200" dirty="0" err="1"/>
              <a:t>trữ</a:t>
            </a:r>
            <a:r>
              <a:rPr lang="en-US" sz="3200" dirty="0"/>
              <a:t> </a:t>
            </a:r>
            <a:r>
              <a:rPr lang="en-US" sz="3200" dirty="0" err="1"/>
              <a:t>tình</a:t>
            </a:r>
            <a:r>
              <a:rPr lang="en-US" sz="3200" dirty="0"/>
              <a:t>.</a:t>
            </a:r>
          </a:p>
          <a:p>
            <a:pPr fontAlgn="base"/>
            <a:r>
              <a:rPr lang="en-US" sz="3200" dirty="0"/>
              <a:t>- </a:t>
            </a:r>
            <a:r>
              <a:rPr lang="en-US" sz="3200" dirty="0" err="1"/>
              <a:t>Cốt</a:t>
            </a:r>
            <a:r>
              <a:rPr lang="en-US" sz="3200" dirty="0"/>
              <a:t> </a:t>
            </a:r>
            <a:r>
              <a:rPr lang="en-US" sz="3200" dirty="0" err="1"/>
              <a:t>truyện</a:t>
            </a:r>
            <a:r>
              <a:rPr lang="en-US" sz="3200" dirty="0"/>
              <a:t> </a:t>
            </a:r>
            <a:r>
              <a:rPr lang="en-US" sz="3200" dirty="0" err="1"/>
              <a:t>xoay</a:t>
            </a:r>
            <a:r>
              <a:rPr lang="en-US" sz="3200" dirty="0"/>
              <a:t> </a:t>
            </a:r>
            <a:r>
              <a:rPr lang="en-US" sz="3200" dirty="0" err="1"/>
              <a:t>quanh</a:t>
            </a:r>
            <a:r>
              <a:rPr lang="en-US" sz="3200" dirty="0"/>
              <a:t> </a:t>
            </a:r>
            <a:r>
              <a:rPr lang="en-US" sz="3200" dirty="0" err="1"/>
              <a:t>số</a:t>
            </a:r>
            <a:r>
              <a:rPr lang="en-US" sz="3200" dirty="0"/>
              <a:t> </a:t>
            </a:r>
            <a:r>
              <a:rPr lang="en-US" sz="3200" dirty="0" err="1"/>
              <a:t>phận</a:t>
            </a:r>
            <a:r>
              <a:rPr lang="en-US" sz="3200" dirty="0"/>
              <a:t> </a:t>
            </a:r>
            <a:r>
              <a:rPr lang="en-US" sz="3200" dirty="0" err="1"/>
              <a:t>của</a:t>
            </a:r>
            <a:r>
              <a:rPr lang="en-US" sz="3200" dirty="0"/>
              <a:t> 2 </a:t>
            </a:r>
            <a:r>
              <a:rPr lang="en-US" sz="3200" dirty="0" err="1"/>
              <a:t>nhân</a:t>
            </a:r>
            <a:r>
              <a:rPr lang="en-US" sz="3200" dirty="0"/>
              <a:t> </a:t>
            </a:r>
            <a:r>
              <a:rPr lang="en-US" sz="3200" dirty="0" err="1"/>
              <a:t>vật</a:t>
            </a:r>
            <a:r>
              <a:rPr lang="en-US" sz="3200" dirty="0"/>
              <a:t> </a:t>
            </a:r>
            <a:r>
              <a:rPr lang="en-US" sz="3200" dirty="0" err="1"/>
              <a:t>chính</a:t>
            </a:r>
            <a:r>
              <a:rPr lang="en-US" sz="3200" dirty="0"/>
              <a:t> </a:t>
            </a:r>
            <a:r>
              <a:rPr lang="en-US" sz="3200" dirty="0" err="1"/>
              <a:t>với</a:t>
            </a:r>
            <a:r>
              <a:rPr lang="en-US" sz="3200" dirty="0"/>
              <a:t> </a:t>
            </a:r>
            <a:r>
              <a:rPr lang="en-US" sz="3200" dirty="0" err="1"/>
              <a:t>nội</a:t>
            </a:r>
            <a:r>
              <a:rPr lang="en-US" sz="3200" dirty="0"/>
              <a:t> dung </a:t>
            </a:r>
            <a:r>
              <a:rPr lang="en-US" sz="3200" dirty="0" err="1"/>
              <a:t>phản</a:t>
            </a:r>
            <a:r>
              <a:rPr lang="en-US" sz="3200" dirty="0"/>
              <a:t> </a:t>
            </a:r>
            <a:r>
              <a:rPr lang="en-US" sz="3200" dirty="0" err="1"/>
              <a:t>ánh</a:t>
            </a:r>
            <a:r>
              <a:rPr lang="en-US" sz="3200" dirty="0"/>
              <a:t> </a:t>
            </a:r>
            <a:r>
              <a:rPr lang="en-US" sz="3200" dirty="0" err="1"/>
              <a:t>số</a:t>
            </a:r>
            <a:r>
              <a:rPr lang="en-US" sz="3200" dirty="0"/>
              <a:t> </a:t>
            </a:r>
            <a:r>
              <a:rPr lang="en-US" sz="3200" dirty="0" err="1"/>
              <a:t>phận</a:t>
            </a:r>
            <a:r>
              <a:rPr lang="en-US" sz="3200" dirty="0"/>
              <a:t>.</a:t>
            </a:r>
          </a:p>
          <a:p>
            <a:pPr fontAlgn="base"/>
            <a:r>
              <a:rPr lang="en-US" sz="3200" dirty="0"/>
              <a:t>- </a:t>
            </a:r>
            <a:r>
              <a:rPr lang="en-US" sz="3200" dirty="0" err="1"/>
              <a:t>Có</a:t>
            </a:r>
            <a:r>
              <a:rPr lang="en-US" sz="3200" dirty="0"/>
              <a:t> </a:t>
            </a:r>
            <a:r>
              <a:rPr lang="en-US" sz="3200" dirty="0" err="1"/>
              <a:t>chất</a:t>
            </a:r>
            <a:r>
              <a:rPr lang="en-US" sz="3200" dirty="0"/>
              <a:t> </a:t>
            </a:r>
            <a:r>
              <a:rPr lang="en-US" sz="3200" dirty="0" err="1"/>
              <a:t>lượng</a:t>
            </a:r>
            <a:r>
              <a:rPr lang="en-US" sz="3200" dirty="0"/>
              <a:t> </a:t>
            </a:r>
            <a:r>
              <a:rPr lang="en-US" sz="3200" dirty="0" err="1"/>
              <a:t>nghệ</a:t>
            </a:r>
            <a:r>
              <a:rPr lang="en-US" sz="3200" dirty="0"/>
              <a:t> </a:t>
            </a:r>
            <a:r>
              <a:rPr lang="en-US" sz="3200" dirty="0" err="1"/>
              <a:t>thuật</a:t>
            </a:r>
            <a:r>
              <a:rPr lang="en-US" sz="3200" dirty="0"/>
              <a:t> </a:t>
            </a:r>
            <a:r>
              <a:rPr lang="en-US" sz="3200" dirty="0" err="1"/>
              <a:t>cao</a:t>
            </a:r>
            <a:r>
              <a:rPr lang="en-US" sz="3200" dirty="0"/>
              <a:t> </a:t>
            </a:r>
            <a:r>
              <a:rPr lang="en-US" sz="3200" dirty="0" err="1"/>
              <a:t>khi</a:t>
            </a:r>
            <a:r>
              <a:rPr lang="en-US" sz="3200" dirty="0"/>
              <a:t> </a:t>
            </a:r>
            <a:r>
              <a:rPr lang="en-US" sz="3200" dirty="0" err="1"/>
              <a:t>nói</a:t>
            </a:r>
            <a:r>
              <a:rPr lang="en-US" sz="3200" dirty="0"/>
              <a:t> </a:t>
            </a:r>
            <a:r>
              <a:rPr lang="en-US" sz="3200" dirty="0" err="1"/>
              <a:t>đến</a:t>
            </a:r>
            <a:r>
              <a:rPr lang="en-US" sz="3200" dirty="0"/>
              <a:t> </a:t>
            </a:r>
            <a:r>
              <a:rPr lang="en-US" sz="3200" dirty="0" err="1"/>
              <a:t>hình</a:t>
            </a:r>
            <a:r>
              <a:rPr lang="en-US" sz="3200" dirty="0"/>
              <a:t> </a:t>
            </a:r>
            <a:r>
              <a:rPr lang="en-US" sz="3200" dirty="0" err="1"/>
              <a:t>ảnh</a:t>
            </a:r>
            <a:r>
              <a:rPr lang="en-US" sz="3200" dirty="0"/>
              <a:t> </a:t>
            </a:r>
            <a:r>
              <a:rPr lang="en-US" sz="3200" dirty="0" err="1"/>
              <a:t>Giáng</a:t>
            </a:r>
            <a:r>
              <a:rPr lang="en-US" sz="3200" dirty="0"/>
              <a:t> </a:t>
            </a:r>
            <a:r>
              <a:rPr lang="en-US" sz="3200" dirty="0" err="1"/>
              <a:t>Kiều</a:t>
            </a:r>
            <a:r>
              <a:rPr lang="en-US" sz="3200" dirty="0"/>
              <a:t>.</a:t>
            </a:r>
          </a:p>
        </p:txBody>
      </p:sp>
      <p:sp>
        <p:nvSpPr>
          <p:cNvPr id="7" name="Rounded Rectangle 6"/>
          <p:cNvSpPr/>
          <p:nvPr/>
        </p:nvSpPr>
        <p:spPr>
          <a:xfrm>
            <a:off x="-167841" y="1502391"/>
            <a:ext cx="9415358" cy="1137292"/>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vi-VN" sz="3200" b="1" dirty="0" smtClean="0">
                <a:solidFill>
                  <a:srgbClr val="FF0000"/>
                </a:solidFill>
                <a:latin typeface="Times New Roman"/>
                <a:ea typeface="Times New Roman"/>
              </a:rPr>
              <a:t>Nhóm</a:t>
            </a:r>
            <a:r>
              <a:rPr lang="en-US" sz="3200" b="1" dirty="0" smtClean="0">
                <a:solidFill>
                  <a:srgbClr val="FF0000"/>
                </a:solidFill>
                <a:latin typeface="Times New Roman"/>
                <a:ea typeface="Times New Roman"/>
              </a:rPr>
              <a:t> </a:t>
            </a:r>
            <a:r>
              <a:rPr lang="vi-VN" sz="3200" b="1" dirty="0" smtClean="0">
                <a:solidFill>
                  <a:srgbClr val="FF0000"/>
                </a:solidFill>
                <a:latin typeface="Times New Roman"/>
                <a:ea typeface="Times New Roman"/>
              </a:rPr>
              <a:t>3:</a:t>
            </a:r>
            <a:r>
              <a:rPr lang="en-US" sz="3200" dirty="0"/>
              <a:t> </a:t>
            </a:r>
            <a:r>
              <a:rPr lang="en-US" sz="3200" dirty="0" err="1"/>
              <a:t>Dấu</a:t>
            </a:r>
            <a:r>
              <a:rPr lang="en-US" sz="3200" dirty="0"/>
              <a:t> </a:t>
            </a:r>
            <a:r>
              <a:rPr lang="en-US" sz="3200" dirty="0" err="1"/>
              <a:t>hiệu</a:t>
            </a:r>
            <a:r>
              <a:rPr lang="en-US" sz="3200" dirty="0"/>
              <a:t> </a:t>
            </a:r>
            <a:r>
              <a:rPr lang="en-US" sz="3200" dirty="0" err="1"/>
              <a:t>nào</a:t>
            </a:r>
            <a:r>
              <a:rPr lang="en-US" sz="3200" dirty="0"/>
              <a:t> </a:t>
            </a:r>
            <a:r>
              <a:rPr lang="en-US" sz="3200" dirty="0" err="1"/>
              <a:t>trong</a:t>
            </a:r>
            <a:r>
              <a:rPr lang="en-US" sz="3200" dirty="0"/>
              <a:t> </a:t>
            </a:r>
            <a:r>
              <a:rPr lang="en-US" sz="3200" dirty="0" err="1"/>
              <a:t>đoạn</a:t>
            </a:r>
            <a:r>
              <a:rPr lang="en-US" sz="3200" dirty="0"/>
              <a:t> </a:t>
            </a:r>
            <a:r>
              <a:rPr lang="en-US" sz="3200" dirty="0" err="1"/>
              <a:t>trích</a:t>
            </a:r>
            <a:r>
              <a:rPr lang="en-US" sz="3200" dirty="0"/>
              <a:t> “</a:t>
            </a:r>
            <a:r>
              <a:rPr lang="en-US" sz="3200" dirty="0" err="1"/>
              <a:t>Tú</a:t>
            </a:r>
            <a:r>
              <a:rPr lang="en-US" sz="3200" dirty="0"/>
              <a:t> </a:t>
            </a:r>
            <a:r>
              <a:rPr lang="en-US" sz="3200" dirty="0" err="1"/>
              <a:t>Uyên</a:t>
            </a:r>
            <a:r>
              <a:rPr lang="en-US" sz="3200" dirty="0"/>
              <a:t> </a:t>
            </a:r>
            <a:r>
              <a:rPr lang="en-US" sz="3200" dirty="0" err="1"/>
              <a:t>gặp</a:t>
            </a:r>
            <a:r>
              <a:rPr lang="en-US" sz="3200" dirty="0"/>
              <a:t> </a:t>
            </a:r>
            <a:r>
              <a:rPr lang="en-US" sz="3200" dirty="0" err="1"/>
              <a:t>Giáng</a:t>
            </a:r>
            <a:r>
              <a:rPr lang="en-US" sz="3200" dirty="0"/>
              <a:t> </a:t>
            </a:r>
            <a:r>
              <a:rPr lang="en-US" sz="3200" dirty="0" err="1"/>
              <a:t>Kiều</a:t>
            </a:r>
            <a:r>
              <a:rPr lang="en-US" sz="3200" dirty="0"/>
              <a:t>” </a:t>
            </a:r>
            <a:r>
              <a:rPr lang="en-US" sz="3200" dirty="0" err="1"/>
              <a:t>cho</a:t>
            </a:r>
            <a:r>
              <a:rPr lang="en-US" sz="3200" dirty="0"/>
              <a:t> </a:t>
            </a:r>
            <a:r>
              <a:rPr lang="en-US" sz="3200" dirty="0" err="1"/>
              <a:t>thấy</a:t>
            </a:r>
            <a:r>
              <a:rPr lang="en-US" sz="3200" dirty="0"/>
              <a:t> </a:t>
            </a:r>
            <a:r>
              <a:rPr lang="en-US" sz="3200" dirty="0" err="1"/>
              <a:t>đây</a:t>
            </a:r>
            <a:r>
              <a:rPr lang="en-US" sz="3200" dirty="0"/>
              <a:t> </a:t>
            </a:r>
            <a:r>
              <a:rPr lang="en-US" sz="3200" dirty="0" err="1"/>
              <a:t>là</a:t>
            </a:r>
            <a:r>
              <a:rPr lang="en-US" sz="3200" dirty="0"/>
              <a:t> </a:t>
            </a:r>
            <a:r>
              <a:rPr lang="en-US" sz="3200" dirty="0" err="1"/>
              <a:t>truyện</a:t>
            </a:r>
            <a:r>
              <a:rPr lang="en-US" sz="3200" dirty="0"/>
              <a:t> </a:t>
            </a:r>
            <a:r>
              <a:rPr lang="en-US" sz="3200" dirty="0" err="1"/>
              <a:t>thơ</a:t>
            </a:r>
            <a:r>
              <a:rPr lang="en-US" sz="3200" dirty="0"/>
              <a:t> </a:t>
            </a:r>
            <a:r>
              <a:rPr lang="en-US" sz="3200" dirty="0" err="1"/>
              <a:t>Nôm</a:t>
            </a:r>
            <a:r>
              <a:rPr lang="en-US" sz="3200" dirty="0"/>
              <a:t> </a:t>
            </a:r>
            <a:r>
              <a:rPr lang="en-US" sz="3200" dirty="0" err="1"/>
              <a:t>bác</a:t>
            </a:r>
            <a:r>
              <a:rPr lang="en-US" sz="3200" dirty="0"/>
              <a:t> </a:t>
            </a:r>
            <a:r>
              <a:rPr lang="en-US" sz="3200" dirty="0" err="1"/>
              <a:t>học</a:t>
            </a:r>
            <a:r>
              <a:rPr lang="en-US" sz="3200" dirty="0"/>
              <a:t>?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8287" y="1657946"/>
            <a:ext cx="2646592"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4472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427626" y="0"/>
            <a:ext cx="12359841" cy="6858000"/>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19" name="Rounded Rectangle 18"/>
          <p:cNvSpPr/>
          <p:nvPr/>
        </p:nvSpPr>
        <p:spPr>
          <a:xfrm>
            <a:off x="-167841" y="117601"/>
            <a:ext cx="9415358" cy="917569"/>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3200" b="1" dirty="0" smtClean="0">
                <a:solidFill>
                  <a:srgbClr val="FF0000"/>
                </a:solidFill>
              </a:rPr>
              <a:t> </a:t>
            </a:r>
            <a:r>
              <a:rPr lang="en-US" sz="3200" b="1" dirty="0">
                <a:solidFill>
                  <a:srgbClr val="FF0000"/>
                </a:solidFill>
              </a:rPr>
              <a:t>c. </a:t>
            </a:r>
            <a:r>
              <a:rPr lang="en-US" sz="3200" b="1" dirty="0" err="1">
                <a:solidFill>
                  <a:srgbClr val="FF0000"/>
                </a:solidFill>
              </a:rPr>
              <a:t>Thông</a:t>
            </a:r>
            <a:r>
              <a:rPr lang="en-US" sz="3200" b="1" dirty="0">
                <a:solidFill>
                  <a:srgbClr val="FF0000"/>
                </a:solidFill>
              </a:rPr>
              <a:t> </a:t>
            </a:r>
            <a:r>
              <a:rPr lang="en-US" sz="3200" b="1" dirty="0" err="1">
                <a:solidFill>
                  <a:srgbClr val="FF0000"/>
                </a:solidFill>
              </a:rPr>
              <a:t>điệp</a:t>
            </a:r>
            <a:endParaRPr lang="en-US" sz="3200" dirty="0">
              <a:solidFill>
                <a:srgbClr val="FF0000"/>
              </a:solidFill>
            </a:endParaRPr>
          </a:p>
        </p:txBody>
      </p:sp>
      <p:sp>
        <p:nvSpPr>
          <p:cNvPr id="9" name="Rounded Rectangle 8"/>
          <p:cNvSpPr/>
          <p:nvPr/>
        </p:nvSpPr>
        <p:spPr>
          <a:xfrm>
            <a:off x="-167841" y="2639682"/>
            <a:ext cx="9415358" cy="4218317"/>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fontAlgn="base"/>
            <a:r>
              <a:rPr lang="en-US" sz="3600" dirty="0" err="1"/>
              <a:t>Thông</a:t>
            </a:r>
            <a:r>
              <a:rPr lang="en-US" sz="3600" dirty="0"/>
              <a:t> </a:t>
            </a:r>
            <a:r>
              <a:rPr lang="en-US" sz="3600" dirty="0" err="1"/>
              <a:t>điệp</a:t>
            </a:r>
            <a:r>
              <a:rPr lang="en-US" sz="3600" dirty="0"/>
              <a:t> </a:t>
            </a:r>
            <a:r>
              <a:rPr lang="en-US" sz="3600" dirty="0" err="1"/>
              <a:t>mà</a:t>
            </a:r>
            <a:r>
              <a:rPr lang="en-US" sz="3600" dirty="0"/>
              <a:t> </a:t>
            </a:r>
            <a:r>
              <a:rPr lang="en-US" sz="3600" dirty="0" err="1"/>
              <a:t>tác</a:t>
            </a:r>
            <a:r>
              <a:rPr lang="en-US" sz="3600" dirty="0"/>
              <a:t> </a:t>
            </a:r>
            <a:r>
              <a:rPr lang="en-US" sz="3600" dirty="0" err="1"/>
              <a:t>giả</a:t>
            </a:r>
            <a:r>
              <a:rPr lang="en-US" sz="3600" dirty="0"/>
              <a:t> </a:t>
            </a:r>
            <a:r>
              <a:rPr lang="en-US" sz="3600" dirty="0" err="1"/>
              <a:t>muốn</a:t>
            </a:r>
            <a:r>
              <a:rPr lang="en-US" sz="3600" dirty="0"/>
              <a:t> </a:t>
            </a:r>
            <a:r>
              <a:rPr lang="en-US" sz="3600" dirty="0" err="1"/>
              <a:t>gửi</a:t>
            </a:r>
            <a:r>
              <a:rPr lang="en-US" sz="3600" dirty="0"/>
              <a:t> </a:t>
            </a:r>
            <a:r>
              <a:rPr lang="en-US" sz="3600" dirty="0" err="1"/>
              <a:t>đến</a:t>
            </a:r>
            <a:r>
              <a:rPr lang="en-US" sz="3600" dirty="0"/>
              <a:t> </a:t>
            </a:r>
            <a:r>
              <a:rPr lang="en-US" sz="3600" dirty="0" err="1"/>
              <a:t>người</a:t>
            </a:r>
            <a:r>
              <a:rPr lang="en-US" sz="3600" dirty="0"/>
              <a:t> </a:t>
            </a:r>
            <a:r>
              <a:rPr lang="en-US" sz="3600" dirty="0" err="1"/>
              <a:t>đọc</a:t>
            </a:r>
            <a:r>
              <a:rPr lang="en-US" sz="3600" dirty="0"/>
              <a:t> </a:t>
            </a:r>
            <a:r>
              <a:rPr lang="en-US" sz="3600" dirty="0" err="1"/>
              <a:t>là</a:t>
            </a:r>
            <a:r>
              <a:rPr lang="en-US" sz="3600" dirty="0"/>
              <a:t> </a:t>
            </a:r>
            <a:r>
              <a:rPr lang="en-US" sz="3600" dirty="0" err="1"/>
              <a:t>cần</a:t>
            </a:r>
            <a:r>
              <a:rPr lang="en-US" sz="3600" dirty="0"/>
              <a:t> </a:t>
            </a:r>
            <a:r>
              <a:rPr lang="en-US" sz="3600" dirty="0" err="1"/>
              <a:t>biết</a:t>
            </a:r>
            <a:r>
              <a:rPr lang="en-US" sz="3600" dirty="0"/>
              <a:t> </a:t>
            </a:r>
            <a:r>
              <a:rPr lang="en-US" sz="3600" dirty="0" err="1"/>
              <a:t>trân</a:t>
            </a:r>
            <a:r>
              <a:rPr lang="en-US" sz="3600" dirty="0"/>
              <a:t> </a:t>
            </a:r>
            <a:r>
              <a:rPr lang="en-US" sz="3600" dirty="0" err="1"/>
              <a:t>trọng</a:t>
            </a:r>
            <a:r>
              <a:rPr lang="en-US" sz="3600" dirty="0"/>
              <a:t> </a:t>
            </a:r>
            <a:r>
              <a:rPr lang="en-US" sz="3600" dirty="0" err="1"/>
              <a:t>những</a:t>
            </a:r>
            <a:r>
              <a:rPr lang="en-US" sz="3600" dirty="0"/>
              <a:t> </a:t>
            </a:r>
            <a:r>
              <a:rPr lang="en-US" sz="3600" dirty="0" err="1"/>
              <a:t>thứ</a:t>
            </a:r>
            <a:r>
              <a:rPr lang="en-US" sz="3600" dirty="0"/>
              <a:t> </a:t>
            </a:r>
            <a:r>
              <a:rPr lang="en-US" sz="3600" dirty="0" err="1"/>
              <a:t>có</a:t>
            </a:r>
            <a:r>
              <a:rPr lang="en-US" sz="3600" dirty="0"/>
              <a:t> </a:t>
            </a:r>
            <a:r>
              <a:rPr lang="en-US" sz="3600" dirty="0" err="1"/>
              <a:t>hiện</a:t>
            </a:r>
            <a:r>
              <a:rPr lang="en-US" sz="3600" dirty="0"/>
              <a:t> </a:t>
            </a:r>
            <a:r>
              <a:rPr lang="en-US" sz="3600" dirty="0" err="1"/>
              <a:t>tại</a:t>
            </a:r>
            <a:r>
              <a:rPr lang="en-US" sz="3600" dirty="0"/>
              <a:t>. </a:t>
            </a:r>
            <a:r>
              <a:rPr lang="en-US" sz="3600" dirty="0" err="1"/>
              <a:t>Dù</a:t>
            </a:r>
            <a:r>
              <a:rPr lang="en-US" sz="3600" dirty="0"/>
              <a:t> </a:t>
            </a:r>
            <a:r>
              <a:rPr lang="en-US" sz="3600" dirty="0" err="1"/>
              <a:t>để</a:t>
            </a:r>
            <a:r>
              <a:rPr lang="en-US" sz="3600" dirty="0"/>
              <a:t> </a:t>
            </a:r>
            <a:r>
              <a:rPr lang="en-US" sz="3600" dirty="0" err="1"/>
              <a:t>đạt</a:t>
            </a:r>
            <a:r>
              <a:rPr lang="en-US" sz="3600" dirty="0"/>
              <a:t> </a:t>
            </a:r>
            <a:r>
              <a:rPr lang="en-US" sz="3600" dirty="0" err="1"/>
              <a:t>được</a:t>
            </a:r>
            <a:r>
              <a:rPr lang="en-US" sz="3600" dirty="0"/>
              <a:t> </a:t>
            </a:r>
            <a:r>
              <a:rPr lang="en-US" sz="3600" dirty="0" err="1"/>
              <a:t>điều</a:t>
            </a:r>
            <a:r>
              <a:rPr lang="en-US" sz="3600" dirty="0"/>
              <a:t> </a:t>
            </a:r>
            <a:r>
              <a:rPr lang="en-US" sz="3600" dirty="0" err="1"/>
              <a:t>gì</a:t>
            </a:r>
            <a:r>
              <a:rPr lang="en-US" sz="3600" dirty="0"/>
              <a:t> </a:t>
            </a:r>
            <a:r>
              <a:rPr lang="en-US" sz="3600" dirty="0" err="1"/>
              <a:t>đó</a:t>
            </a:r>
            <a:r>
              <a:rPr lang="en-US" sz="3600" dirty="0"/>
              <a:t> </a:t>
            </a:r>
            <a:r>
              <a:rPr lang="en-US" sz="3600" dirty="0" err="1"/>
              <a:t>rất</a:t>
            </a:r>
            <a:r>
              <a:rPr lang="en-US" sz="3600" dirty="0"/>
              <a:t> </a:t>
            </a:r>
            <a:r>
              <a:rPr lang="en-US" sz="3600" dirty="0" err="1"/>
              <a:t>khó</a:t>
            </a:r>
            <a:r>
              <a:rPr lang="en-US" sz="3600" dirty="0"/>
              <a:t>, </a:t>
            </a:r>
            <a:r>
              <a:rPr lang="en-US" sz="3600" dirty="0" err="1"/>
              <a:t>khi</a:t>
            </a:r>
            <a:r>
              <a:rPr lang="en-US" sz="3600" dirty="0"/>
              <a:t> </a:t>
            </a:r>
            <a:r>
              <a:rPr lang="en-US" sz="3600" dirty="0" err="1"/>
              <a:t>đạt</a:t>
            </a:r>
            <a:r>
              <a:rPr lang="en-US" sz="3600" dirty="0"/>
              <a:t> </a:t>
            </a:r>
            <a:r>
              <a:rPr lang="en-US" sz="3600" dirty="0" err="1"/>
              <a:t>được</a:t>
            </a:r>
            <a:r>
              <a:rPr lang="en-US" sz="3600" dirty="0"/>
              <a:t> </a:t>
            </a:r>
            <a:r>
              <a:rPr lang="en-US" sz="3600" dirty="0" err="1"/>
              <a:t>có</a:t>
            </a:r>
            <a:r>
              <a:rPr lang="en-US" sz="3600" dirty="0"/>
              <a:t> </a:t>
            </a:r>
            <a:r>
              <a:rPr lang="en-US" sz="3600" dirty="0" err="1"/>
              <a:t>thể</a:t>
            </a:r>
            <a:r>
              <a:rPr lang="en-US" sz="3600" dirty="0"/>
              <a:t> </a:t>
            </a:r>
            <a:r>
              <a:rPr lang="en-US" sz="3600" dirty="0" err="1"/>
              <a:t>thỏa</a:t>
            </a:r>
            <a:r>
              <a:rPr lang="en-US" sz="3600" dirty="0"/>
              <a:t> </a:t>
            </a:r>
            <a:r>
              <a:rPr lang="en-US" sz="3600" dirty="0" err="1"/>
              <a:t>mãn</a:t>
            </a:r>
            <a:r>
              <a:rPr lang="en-US" sz="3600" dirty="0"/>
              <a:t> </a:t>
            </a:r>
            <a:r>
              <a:rPr lang="en-US" sz="3600" dirty="0" err="1"/>
              <a:t>với</a:t>
            </a:r>
            <a:r>
              <a:rPr lang="en-US" sz="3600" dirty="0"/>
              <a:t> </a:t>
            </a:r>
            <a:r>
              <a:rPr lang="en-US" sz="3600" dirty="0" err="1"/>
              <a:t>thành</a:t>
            </a:r>
            <a:r>
              <a:rPr lang="en-US" sz="3600" dirty="0"/>
              <a:t> </a:t>
            </a:r>
            <a:r>
              <a:rPr lang="en-US" sz="3600" dirty="0" err="1"/>
              <a:t>tựu</a:t>
            </a:r>
            <a:r>
              <a:rPr lang="en-US" sz="3600" dirty="0"/>
              <a:t> </a:t>
            </a:r>
            <a:r>
              <a:rPr lang="en-US" sz="3600" dirty="0" err="1"/>
              <a:t>của</a:t>
            </a:r>
            <a:r>
              <a:rPr lang="en-US" sz="3600" dirty="0"/>
              <a:t> </a:t>
            </a:r>
            <a:r>
              <a:rPr lang="en-US" sz="3600" dirty="0" err="1"/>
              <a:t>mình</a:t>
            </a:r>
            <a:r>
              <a:rPr lang="en-US" sz="3600" dirty="0"/>
              <a:t> </a:t>
            </a:r>
            <a:r>
              <a:rPr lang="en-US" sz="3600" dirty="0" err="1"/>
              <a:t>nhưng</a:t>
            </a:r>
            <a:r>
              <a:rPr lang="en-US" sz="3600" dirty="0"/>
              <a:t> </a:t>
            </a:r>
            <a:r>
              <a:rPr lang="en-US" sz="3600" dirty="0" err="1"/>
              <a:t>không</a:t>
            </a:r>
            <a:r>
              <a:rPr lang="en-US" sz="3600" dirty="0"/>
              <a:t> </a:t>
            </a:r>
            <a:r>
              <a:rPr lang="en-US" sz="3600" dirty="0" err="1"/>
              <a:t>nên</a:t>
            </a:r>
            <a:r>
              <a:rPr lang="en-US" sz="3600" dirty="0"/>
              <a:t> </a:t>
            </a:r>
            <a:r>
              <a:rPr lang="en-US" sz="3600" dirty="0" err="1"/>
              <a:t>buông</a:t>
            </a:r>
            <a:r>
              <a:rPr lang="en-US" sz="3600" dirty="0"/>
              <a:t> </a:t>
            </a:r>
            <a:r>
              <a:rPr lang="en-US" sz="3600" dirty="0" err="1"/>
              <a:t>thả</a:t>
            </a:r>
            <a:r>
              <a:rPr lang="en-US" sz="3600" dirty="0"/>
              <a:t> </a:t>
            </a:r>
            <a:r>
              <a:rPr lang="en-US" sz="3600" dirty="0" err="1"/>
              <a:t>bản</a:t>
            </a:r>
            <a:r>
              <a:rPr lang="en-US" sz="3600" dirty="0"/>
              <a:t> </a:t>
            </a:r>
            <a:r>
              <a:rPr lang="en-US" sz="3600" dirty="0" err="1"/>
              <a:t>thân</a:t>
            </a:r>
            <a:r>
              <a:rPr lang="en-US" sz="3600" dirty="0"/>
              <a:t> </a:t>
            </a:r>
            <a:r>
              <a:rPr lang="en-US" sz="3600" dirty="0" err="1"/>
              <a:t>để</a:t>
            </a:r>
            <a:r>
              <a:rPr lang="en-US" sz="3600" dirty="0"/>
              <a:t> </a:t>
            </a:r>
            <a:r>
              <a:rPr lang="en-US" sz="3600" dirty="0" err="1"/>
              <a:t>mất</a:t>
            </a:r>
            <a:r>
              <a:rPr lang="en-US" sz="3600" dirty="0"/>
              <a:t> </a:t>
            </a:r>
            <a:r>
              <a:rPr lang="en-US" sz="3600" dirty="0" err="1"/>
              <a:t>đi</a:t>
            </a:r>
            <a:r>
              <a:rPr lang="en-US" sz="3600" dirty="0"/>
              <a:t> </a:t>
            </a:r>
            <a:r>
              <a:rPr lang="en-US" sz="3600" dirty="0" err="1"/>
              <a:t>những</a:t>
            </a:r>
            <a:r>
              <a:rPr lang="en-US" sz="3600" dirty="0"/>
              <a:t> </a:t>
            </a:r>
            <a:r>
              <a:rPr lang="en-US" sz="3600" dirty="0" err="1"/>
              <a:t>gì</a:t>
            </a:r>
            <a:r>
              <a:rPr lang="en-US" sz="3600" dirty="0"/>
              <a:t> </a:t>
            </a:r>
            <a:r>
              <a:rPr lang="en-US" sz="3600" dirty="0" err="1"/>
              <a:t>đáng</a:t>
            </a:r>
            <a:r>
              <a:rPr lang="en-US" sz="3600" dirty="0"/>
              <a:t> </a:t>
            </a:r>
            <a:r>
              <a:rPr lang="en-US" sz="3600" dirty="0" err="1"/>
              <a:t>quý</a:t>
            </a:r>
            <a:r>
              <a:rPr lang="en-US" sz="3600" dirty="0"/>
              <a:t> </a:t>
            </a:r>
            <a:r>
              <a:rPr lang="en-US" sz="3600" dirty="0" err="1"/>
              <a:t>để</a:t>
            </a:r>
            <a:r>
              <a:rPr lang="en-US" sz="3600" dirty="0"/>
              <a:t> </a:t>
            </a:r>
            <a:r>
              <a:rPr lang="en-US" sz="3600" dirty="0" err="1"/>
              <a:t>rồi</a:t>
            </a:r>
            <a:r>
              <a:rPr lang="en-US" sz="3600" dirty="0"/>
              <a:t> </a:t>
            </a:r>
            <a:r>
              <a:rPr lang="en-US" sz="3600" dirty="0" err="1"/>
              <a:t>đến</a:t>
            </a:r>
            <a:r>
              <a:rPr lang="en-US" sz="3600" dirty="0"/>
              <a:t> </a:t>
            </a:r>
            <a:r>
              <a:rPr lang="en-US" sz="3600" dirty="0" err="1"/>
              <a:t>khi</a:t>
            </a:r>
            <a:r>
              <a:rPr lang="en-US" sz="3600" dirty="0"/>
              <a:t> </a:t>
            </a:r>
            <a:r>
              <a:rPr lang="en-US" sz="3600" dirty="0" err="1"/>
              <a:t>mất</a:t>
            </a:r>
            <a:r>
              <a:rPr lang="en-US" sz="3600" dirty="0"/>
              <a:t> </a:t>
            </a:r>
            <a:r>
              <a:rPr lang="en-US" sz="3600" dirty="0" err="1"/>
              <a:t>đi</a:t>
            </a:r>
            <a:r>
              <a:rPr lang="en-US" sz="3600" dirty="0"/>
              <a:t> </a:t>
            </a:r>
            <a:r>
              <a:rPr lang="en-US" sz="3600" dirty="0" err="1"/>
              <a:t>mới</a:t>
            </a:r>
            <a:r>
              <a:rPr lang="en-US" sz="3600" dirty="0"/>
              <a:t> </a:t>
            </a:r>
            <a:r>
              <a:rPr lang="en-US" sz="3600" dirty="0" err="1"/>
              <a:t>biết</a:t>
            </a:r>
            <a:r>
              <a:rPr lang="en-US" sz="3600" dirty="0"/>
              <a:t> </a:t>
            </a:r>
            <a:r>
              <a:rPr lang="en-US" sz="3600" dirty="0" err="1"/>
              <a:t>trân</a:t>
            </a:r>
            <a:r>
              <a:rPr lang="en-US" sz="3600" dirty="0"/>
              <a:t> </a:t>
            </a:r>
            <a:r>
              <a:rPr lang="en-US" sz="3600" dirty="0" err="1"/>
              <a:t>trọn</a:t>
            </a:r>
            <a:r>
              <a:rPr lang="en-US" sz="3600" dirty="0"/>
              <a:t>. </a:t>
            </a:r>
          </a:p>
        </p:txBody>
      </p:sp>
      <p:sp>
        <p:nvSpPr>
          <p:cNvPr id="7" name="Rounded Rectangle 6"/>
          <p:cNvSpPr/>
          <p:nvPr/>
        </p:nvSpPr>
        <p:spPr>
          <a:xfrm>
            <a:off x="-167841" y="1240781"/>
            <a:ext cx="9415358" cy="1137292"/>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vi-VN" sz="3200" b="1" dirty="0" smtClean="0">
                <a:solidFill>
                  <a:srgbClr val="FF0000"/>
                </a:solidFill>
                <a:latin typeface="Times New Roman"/>
                <a:ea typeface="Times New Roman"/>
              </a:rPr>
              <a:t>Nhóm</a:t>
            </a:r>
            <a:r>
              <a:rPr lang="en-US" sz="3200" b="1" dirty="0" smtClean="0">
                <a:solidFill>
                  <a:srgbClr val="FF0000"/>
                </a:solidFill>
                <a:latin typeface="Times New Roman"/>
                <a:ea typeface="Times New Roman"/>
              </a:rPr>
              <a:t> </a:t>
            </a:r>
            <a:r>
              <a:rPr lang="vi-VN" sz="3200" b="1" dirty="0" smtClean="0">
                <a:solidFill>
                  <a:srgbClr val="FF0000"/>
                </a:solidFill>
                <a:latin typeface="Times New Roman"/>
                <a:ea typeface="Times New Roman"/>
              </a:rPr>
              <a:t>4:</a:t>
            </a:r>
            <a:r>
              <a:rPr lang="en-US" sz="3200" dirty="0"/>
              <a:t> </a:t>
            </a:r>
            <a:r>
              <a:rPr lang="en-US" sz="3200" dirty="0" err="1"/>
              <a:t>Thông</a:t>
            </a:r>
            <a:r>
              <a:rPr lang="en-US" sz="3200" dirty="0"/>
              <a:t> </a:t>
            </a:r>
            <a:r>
              <a:rPr lang="en-US" sz="3200" dirty="0" err="1"/>
              <a:t>điệp</a:t>
            </a:r>
            <a:r>
              <a:rPr lang="en-US" sz="3200" dirty="0"/>
              <a:t> </a:t>
            </a:r>
            <a:r>
              <a:rPr lang="en-US" sz="3200" dirty="0" err="1"/>
              <a:t>nào</a:t>
            </a:r>
            <a:r>
              <a:rPr lang="en-US" sz="3200" dirty="0"/>
              <a:t> </a:t>
            </a:r>
            <a:r>
              <a:rPr lang="en-US" sz="3200" dirty="0" err="1"/>
              <a:t>mà</a:t>
            </a:r>
            <a:r>
              <a:rPr lang="en-US" sz="3200" dirty="0"/>
              <a:t> </a:t>
            </a:r>
            <a:r>
              <a:rPr lang="en-US" sz="3200" dirty="0" err="1"/>
              <a:t>tác</a:t>
            </a:r>
            <a:r>
              <a:rPr lang="en-US" sz="3200" dirty="0"/>
              <a:t> </a:t>
            </a:r>
            <a:r>
              <a:rPr lang="en-US" sz="3200" dirty="0" err="1"/>
              <a:t>giả</a:t>
            </a:r>
            <a:r>
              <a:rPr lang="en-US" sz="3200" dirty="0"/>
              <a:t> </a:t>
            </a:r>
            <a:r>
              <a:rPr lang="en-US" sz="3200" dirty="0" err="1"/>
              <a:t>muốn</a:t>
            </a:r>
            <a:r>
              <a:rPr lang="en-US" sz="3200" dirty="0"/>
              <a:t> </a:t>
            </a:r>
            <a:r>
              <a:rPr lang="en-US" sz="3200" dirty="0" err="1"/>
              <a:t>gửi</a:t>
            </a:r>
            <a:r>
              <a:rPr lang="en-US" sz="3200" dirty="0"/>
              <a:t> </a:t>
            </a:r>
            <a:r>
              <a:rPr lang="en-US" sz="3200" dirty="0" err="1"/>
              <a:t>gắm</a:t>
            </a:r>
            <a:r>
              <a:rPr lang="en-US" sz="3200" dirty="0"/>
              <a:t> </a:t>
            </a:r>
            <a:r>
              <a:rPr lang="en-US" sz="3200" dirty="0" err="1"/>
              <a:t>tới</a:t>
            </a:r>
            <a:r>
              <a:rPr lang="en-US" sz="3200" dirty="0"/>
              <a:t> </a:t>
            </a:r>
            <a:r>
              <a:rPr lang="en-US" sz="3200" dirty="0" err="1"/>
              <a:t>người</a:t>
            </a:r>
            <a:r>
              <a:rPr lang="en-US" sz="3200" dirty="0"/>
              <a:t> </a:t>
            </a:r>
            <a:r>
              <a:rPr lang="en-US" sz="3200" dirty="0" err="1"/>
              <a:t>đọc</a:t>
            </a:r>
            <a:r>
              <a:rPr lang="en-US" sz="3200" dirty="0" smtClean="0"/>
              <a:t>?</a:t>
            </a:r>
            <a:endParaRPr lang="en-US" sz="32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8287" y="117601"/>
            <a:ext cx="2646592" cy="6302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0981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25038" y="-274563"/>
            <a:ext cx="12359841" cy="7132563"/>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13" name="Rounded Rectangle 12"/>
          <p:cNvSpPr/>
          <p:nvPr/>
        </p:nvSpPr>
        <p:spPr>
          <a:xfrm>
            <a:off x="853100" y="0"/>
            <a:ext cx="4085871" cy="796014"/>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spcAft>
                <a:spcPts val="0"/>
              </a:spcAft>
              <a:tabLst>
                <a:tab pos="90170" algn="l"/>
                <a:tab pos="180340" algn="l"/>
              </a:tabLst>
            </a:pPr>
            <a:r>
              <a:rPr lang="en-US" sz="3600" b="1" dirty="0" smtClean="0">
                <a:solidFill>
                  <a:srgbClr val="FF0000"/>
                </a:solidFill>
                <a:latin typeface="Times New Roman" panose="02020603050405020304" pitchFamily="18" charset="0"/>
                <a:cs typeface="Times New Roman" panose="02020603050405020304" pitchFamily="18" charset="0"/>
              </a:rPr>
              <a:t>III. TỔNG KẾT</a:t>
            </a:r>
            <a:endParaRPr lang="en-US" sz="4400" dirty="0">
              <a:effectLst/>
              <a:latin typeface="Times New Roman"/>
              <a:ea typeface="Times New Roman"/>
            </a:endParaRPr>
          </a:p>
        </p:txBody>
      </p:sp>
      <p:sp>
        <p:nvSpPr>
          <p:cNvPr id="7" name="Rounded Rectangle 6"/>
          <p:cNvSpPr/>
          <p:nvPr/>
        </p:nvSpPr>
        <p:spPr>
          <a:xfrm>
            <a:off x="853100" y="1041980"/>
            <a:ext cx="4560824" cy="886408"/>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spcAft>
                <a:spcPts val="0"/>
              </a:spcAft>
              <a:tabLst>
                <a:tab pos="90170" algn="l"/>
                <a:tab pos="180340" algn="l"/>
              </a:tabLst>
            </a:pPr>
            <a:r>
              <a:rPr lang="en-US" sz="3200" b="1" dirty="0" smtClean="0">
                <a:solidFill>
                  <a:srgbClr val="0070C0"/>
                </a:solidFill>
                <a:latin typeface="Times New Roman"/>
                <a:ea typeface="Arial"/>
              </a:rPr>
              <a:t>1. </a:t>
            </a:r>
            <a:r>
              <a:rPr lang="en-US" sz="3200" b="1" dirty="0" err="1" smtClean="0">
                <a:solidFill>
                  <a:srgbClr val="0070C0"/>
                </a:solidFill>
                <a:latin typeface="Times New Roman"/>
                <a:ea typeface="Arial"/>
              </a:rPr>
              <a:t>Nghệ</a:t>
            </a:r>
            <a:r>
              <a:rPr lang="en-US" sz="3200" b="1" dirty="0" smtClean="0">
                <a:solidFill>
                  <a:srgbClr val="0070C0"/>
                </a:solidFill>
                <a:latin typeface="Times New Roman"/>
                <a:ea typeface="Arial"/>
              </a:rPr>
              <a:t> </a:t>
            </a:r>
            <a:r>
              <a:rPr lang="en-US" sz="3200" b="1" dirty="0" err="1" smtClean="0">
                <a:solidFill>
                  <a:srgbClr val="0070C0"/>
                </a:solidFill>
                <a:latin typeface="Times New Roman"/>
                <a:ea typeface="Arial"/>
              </a:rPr>
              <a:t>thuật</a:t>
            </a:r>
            <a:endParaRPr lang="en-US" sz="4000" dirty="0">
              <a:solidFill>
                <a:srgbClr val="0070C0"/>
              </a:solidFill>
              <a:effectLst/>
              <a:latin typeface="Times New Roman"/>
              <a:ea typeface="Times New Roman"/>
            </a:endParaRPr>
          </a:p>
        </p:txBody>
      </p:sp>
      <p:sp>
        <p:nvSpPr>
          <p:cNvPr id="9" name="Rounded Rectangle 8"/>
          <p:cNvSpPr/>
          <p:nvPr/>
        </p:nvSpPr>
        <p:spPr>
          <a:xfrm>
            <a:off x="42661" y="2524659"/>
            <a:ext cx="6789459" cy="4186691"/>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3200" dirty="0"/>
              <a:t>- </a:t>
            </a:r>
            <a:r>
              <a:rPr lang="en-US" sz="3200" dirty="0" err="1"/>
              <a:t>Thể</a:t>
            </a:r>
            <a:r>
              <a:rPr lang="en-US" sz="3200" dirty="0"/>
              <a:t> </a:t>
            </a:r>
            <a:r>
              <a:rPr lang="en-US" sz="3200" dirty="0" err="1"/>
              <a:t>thơ</a:t>
            </a:r>
            <a:r>
              <a:rPr lang="en-US" sz="3200" dirty="0"/>
              <a:t> </a:t>
            </a:r>
            <a:r>
              <a:rPr lang="en-US" sz="3200" dirty="0" err="1"/>
              <a:t>lục</a:t>
            </a:r>
            <a:r>
              <a:rPr lang="en-US" sz="3200" dirty="0"/>
              <a:t> </a:t>
            </a:r>
            <a:r>
              <a:rPr lang="en-US" sz="3200" dirty="0" err="1"/>
              <a:t>bát</a:t>
            </a:r>
            <a:r>
              <a:rPr lang="en-US" sz="3200" dirty="0"/>
              <a:t> </a:t>
            </a:r>
            <a:r>
              <a:rPr lang="en-US" sz="3200" dirty="0" err="1"/>
              <a:t>truyền</a:t>
            </a:r>
            <a:r>
              <a:rPr lang="en-US" sz="3200" dirty="0"/>
              <a:t> </a:t>
            </a:r>
            <a:r>
              <a:rPr lang="en-US" sz="3200" dirty="0" err="1"/>
              <a:t>thống</a:t>
            </a:r>
            <a:r>
              <a:rPr lang="en-US" sz="3200" dirty="0"/>
              <a:t>.</a:t>
            </a:r>
          </a:p>
          <a:p>
            <a:r>
              <a:rPr lang="en-US" sz="3200" dirty="0"/>
              <a:t>- </a:t>
            </a:r>
            <a:r>
              <a:rPr lang="en-US" sz="3200" dirty="0" err="1"/>
              <a:t>Truyện</a:t>
            </a:r>
            <a:r>
              <a:rPr lang="en-US" sz="3200" dirty="0"/>
              <a:t> </a:t>
            </a:r>
            <a:r>
              <a:rPr lang="en-US" sz="3200" dirty="0" err="1"/>
              <a:t>thơ</a:t>
            </a:r>
            <a:r>
              <a:rPr lang="en-US" sz="3200" dirty="0"/>
              <a:t> </a:t>
            </a:r>
            <a:r>
              <a:rPr lang="en-US" sz="3200" dirty="0" err="1"/>
              <a:t>Nôm</a:t>
            </a:r>
            <a:r>
              <a:rPr lang="en-US" sz="3200" dirty="0"/>
              <a:t> </a:t>
            </a:r>
            <a:r>
              <a:rPr lang="en-US" sz="3200" dirty="0" err="1"/>
              <a:t>bác</a:t>
            </a:r>
            <a:r>
              <a:rPr lang="en-US" sz="3200" dirty="0"/>
              <a:t> </a:t>
            </a:r>
            <a:r>
              <a:rPr lang="en-US" sz="3200" dirty="0" err="1"/>
              <a:t>học</a:t>
            </a:r>
            <a:r>
              <a:rPr lang="en-US" sz="3200" dirty="0"/>
              <a:t> </a:t>
            </a:r>
            <a:r>
              <a:rPr lang="en-US" sz="3200" dirty="0" err="1"/>
              <a:t>giàu</a:t>
            </a:r>
            <a:r>
              <a:rPr lang="en-US" sz="3200" dirty="0"/>
              <a:t> </a:t>
            </a:r>
            <a:r>
              <a:rPr lang="en-US" sz="3200" dirty="0" err="1"/>
              <a:t>điển</a:t>
            </a:r>
            <a:r>
              <a:rPr lang="en-US" sz="3200" dirty="0"/>
              <a:t> </a:t>
            </a:r>
            <a:r>
              <a:rPr lang="en-US" sz="3200" dirty="0" err="1"/>
              <a:t>cố</a:t>
            </a:r>
            <a:r>
              <a:rPr lang="en-US" sz="3200" dirty="0"/>
              <a:t>, </a:t>
            </a:r>
            <a:r>
              <a:rPr lang="en-US" sz="3200" dirty="0" err="1"/>
              <a:t>điển</a:t>
            </a:r>
            <a:r>
              <a:rPr lang="en-US" sz="3200" dirty="0"/>
              <a:t> </a:t>
            </a:r>
            <a:r>
              <a:rPr lang="en-US" sz="3200" dirty="0" err="1"/>
              <a:t>tích</a:t>
            </a:r>
            <a:r>
              <a:rPr lang="en-US" sz="3200" dirty="0"/>
              <a:t>.</a:t>
            </a:r>
          </a:p>
          <a:p>
            <a:r>
              <a:rPr lang="en-US" sz="3200" dirty="0"/>
              <a:t>- </a:t>
            </a:r>
            <a:r>
              <a:rPr lang="en-US" sz="3200" dirty="0" err="1"/>
              <a:t>Ngôn</a:t>
            </a:r>
            <a:r>
              <a:rPr lang="en-US" sz="3200" dirty="0"/>
              <a:t> </a:t>
            </a:r>
            <a:r>
              <a:rPr lang="en-US" sz="3200" dirty="0" err="1"/>
              <a:t>ngữ</a:t>
            </a:r>
            <a:r>
              <a:rPr lang="en-US" sz="3200" dirty="0"/>
              <a:t>, </a:t>
            </a:r>
            <a:r>
              <a:rPr lang="en-US" sz="3200" dirty="0" err="1"/>
              <a:t>hình</a:t>
            </a:r>
            <a:r>
              <a:rPr lang="en-US" sz="3200" dirty="0"/>
              <a:t> </a:t>
            </a:r>
            <a:r>
              <a:rPr lang="en-US" sz="3200" dirty="0" err="1"/>
              <a:t>ảnh</a:t>
            </a:r>
            <a:r>
              <a:rPr lang="en-US" sz="3200" dirty="0"/>
              <a:t> </a:t>
            </a:r>
            <a:r>
              <a:rPr lang="en-US" sz="3200" dirty="0" err="1"/>
              <a:t>thơ</a:t>
            </a:r>
            <a:r>
              <a:rPr lang="en-US" sz="3200" dirty="0"/>
              <a:t> </a:t>
            </a:r>
            <a:r>
              <a:rPr lang="en-US" sz="3200" dirty="0" err="1"/>
              <a:t>ước</a:t>
            </a:r>
            <a:r>
              <a:rPr lang="en-US" sz="3200" dirty="0"/>
              <a:t> </a:t>
            </a:r>
            <a:r>
              <a:rPr lang="en-US" sz="3200" dirty="0" err="1"/>
              <a:t>lệ</a:t>
            </a:r>
            <a:r>
              <a:rPr lang="en-US" sz="3200" dirty="0"/>
              <a:t> </a:t>
            </a:r>
            <a:r>
              <a:rPr lang="en-US" sz="3200" dirty="0" err="1"/>
              <a:t>tượng</a:t>
            </a:r>
            <a:r>
              <a:rPr lang="en-US" sz="3200" dirty="0"/>
              <a:t> </a:t>
            </a:r>
            <a:r>
              <a:rPr lang="en-US" sz="3200" dirty="0" err="1"/>
              <a:t>trưng</a:t>
            </a:r>
            <a:r>
              <a:rPr lang="en-US" sz="3200" dirty="0"/>
              <a:t>.</a:t>
            </a:r>
          </a:p>
          <a:p>
            <a:r>
              <a:rPr lang="en-US" sz="3200" dirty="0"/>
              <a:t>- </a:t>
            </a:r>
            <a:r>
              <a:rPr lang="en-US" sz="3200" dirty="0" err="1"/>
              <a:t>Các</a:t>
            </a:r>
            <a:r>
              <a:rPr lang="en-US" sz="3200" dirty="0"/>
              <a:t> </a:t>
            </a:r>
            <a:r>
              <a:rPr lang="en-US" sz="3200" dirty="0" err="1"/>
              <a:t>từ</a:t>
            </a:r>
            <a:r>
              <a:rPr lang="en-US" sz="3200" dirty="0"/>
              <a:t> </a:t>
            </a:r>
            <a:r>
              <a:rPr lang="en-US" sz="3200" dirty="0" err="1"/>
              <a:t>láy</a:t>
            </a:r>
            <a:r>
              <a:rPr lang="en-US" sz="3200" dirty="0"/>
              <a:t>, </a:t>
            </a:r>
            <a:r>
              <a:rPr lang="en-US" sz="3200" dirty="0" err="1"/>
              <a:t>câu</a:t>
            </a:r>
            <a:r>
              <a:rPr lang="en-US" sz="3200" dirty="0"/>
              <a:t> </a:t>
            </a:r>
            <a:r>
              <a:rPr lang="en-US" sz="3200" dirty="0" err="1"/>
              <a:t>hỏi</a:t>
            </a:r>
            <a:r>
              <a:rPr lang="en-US" sz="3200" dirty="0"/>
              <a:t> </a:t>
            </a:r>
            <a:r>
              <a:rPr lang="en-US" sz="3200" dirty="0" err="1"/>
              <a:t>tu</a:t>
            </a:r>
            <a:r>
              <a:rPr lang="en-US" sz="3200" dirty="0"/>
              <a:t> </a:t>
            </a:r>
            <a:r>
              <a:rPr lang="en-US" sz="3200" dirty="0" err="1"/>
              <a:t>từ</a:t>
            </a:r>
            <a:r>
              <a:rPr lang="en-US" sz="3200" dirty="0"/>
              <a:t>.</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1664" y="1928388"/>
            <a:ext cx="566738"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7461" y="-137282"/>
            <a:ext cx="4662332" cy="6581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5834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wipe(down)">
                                      <p:cBhvr>
                                        <p:cTn id="23" dur="500"/>
                                        <p:tgtEl>
                                          <p:spTgt spid="512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167841" y="-253030"/>
            <a:ext cx="12359841" cy="7132563"/>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13" name="Rounded Rectangle 12"/>
          <p:cNvSpPr/>
          <p:nvPr/>
        </p:nvSpPr>
        <p:spPr>
          <a:xfrm>
            <a:off x="-167841" y="-135802"/>
            <a:ext cx="4303741" cy="796014"/>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spcAft>
                <a:spcPts val="0"/>
              </a:spcAft>
              <a:tabLst>
                <a:tab pos="90170" algn="l"/>
                <a:tab pos="180340" algn="l"/>
              </a:tabLst>
            </a:pPr>
            <a:r>
              <a:rPr lang="en-US" sz="3600" b="1" dirty="0" smtClean="0">
                <a:solidFill>
                  <a:srgbClr val="FF0000"/>
                </a:solidFill>
                <a:latin typeface="Times New Roman" panose="02020603050405020304" pitchFamily="18" charset="0"/>
                <a:cs typeface="Times New Roman" panose="02020603050405020304" pitchFamily="18" charset="0"/>
              </a:rPr>
              <a:t>III. TỔNG KẾT</a:t>
            </a:r>
            <a:endParaRPr lang="en-US" sz="4400" dirty="0">
              <a:effectLst/>
              <a:latin typeface="Times New Roman"/>
              <a:ea typeface="Times New Roman"/>
            </a:endParaRPr>
          </a:p>
        </p:txBody>
      </p:sp>
      <p:sp>
        <p:nvSpPr>
          <p:cNvPr id="7" name="Rounded Rectangle 6"/>
          <p:cNvSpPr/>
          <p:nvPr/>
        </p:nvSpPr>
        <p:spPr>
          <a:xfrm>
            <a:off x="2380588" y="797577"/>
            <a:ext cx="3510623" cy="886408"/>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spcAft>
                <a:spcPts val="0"/>
              </a:spcAft>
              <a:tabLst>
                <a:tab pos="90170" algn="l"/>
                <a:tab pos="180340" algn="l"/>
              </a:tabLst>
            </a:pPr>
            <a:r>
              <a:rPr lang="en-US" sz="3200" b="1" dirty="0">
                <a:solidFill>
                  <a:srgbClr val="0070C0"/>
                </a:solidFill>
                <a:latin typeface="Times New Roman"/>
                <a:ea typeface="Arial"/>
              </a:rPr>
              <a:t>2</a:t>
            </a:r>
            <a:r>
              <a:rPr lang="en-US" sz="3200" b="1" dirty="0" smtClean="0">
                <a:solidFill>
                  <a:srgbClr val="0070C0"/>
                </a:solidFill>
                <a:latin typeface="Times New Roman"/>
                <a:ea typeface="Arial"/>
              </a:rPr>
              <a:t>. </a:t>
            </a:r>
            <a:r>
              <a:rPr lang="en-US" sz="3200" b="1" dirty="0" err="1" smtClean="0">
                <a:solidFill>
                  <a:srgbClr val="0070C0"/>
                </a:solidFill>
                <a:latin typeface="Times New Roman"/>
                <a:ea typeface="Arial"/>
              </a:rPr>
              <a:t>Nội</a:t>
            </a:r>
            <a:r>
              <a:rPr lang="en-US" sz="3200" b="1" dirty="0" smtClean="0">
                <a:solidFill>
                  <a:srgbClr val="0070C0"/>
                </a:solidFill>
                <a:latin typeface="Times New Roman"/>
                <a:ea typeface="Arial"/>
              </a:rPr>
              <a:t> dung</a:t>
            </a:r>
            <a:endParaRPr lang="en-US" sz="4000" dirty="0">
              <a:solidFill>
                <a:srgbClr val="0070C0"/>
              </a:solidFill>
              <a:effectLst/>
              <a:latin typeface="Times New Roman"/>
              <a:ea typeface="Times New Roman"/>
            </a:endParaRPr>
          </a:p>
        </p:txBody>
      </p:sp>
      <p:sp>
        <p:nvSpPr>
          <p:cNvPr id="9" name="Rounded Rectangle 8"/>
          <p:cNvSpPr/>
          <p:nvPr/>
        </p:nvSpPr>
        <p:spPr>
          <a:xfrm>
            <a:off x="40608" y="2231987"/>
            <a:ext cx="8137233" cy="4444858"/>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lvl="0">
              <a:lnSpc>
                <a:spcPct val="150000"/>
              </a:lnSpc>
            </a:pPr>
            <a:r>
              <a:rPr lang="en-US" sz="3200" dirty="0" err="1"/>
              <a:t>Đoạn</a:t>
            </a:r>
            <a:r>
              <a:rPr lang="en-US" sz="3200" dirty="0"/>
              <a:t> </a:t>
            </a:r>
            <a:r>
              <a:rPr lang="en-US" sz="3200" dirty="0" err="1"/>
              <a:t>trích</a:t>
            </a:r>
            <a:r>
              <a:rPr lang="en-US" sz="3200" dirty="0"/>
              <a:t> </a:t>
            </a:r>
            <a:r>
              <a:rPr lang="en-US" sz="3200" dirty="0" err="1"/>
              <a:t>cho</a:t>
            </a:r>
            <a:r>
              <a:rPr lang="en-US" sz="3200" dirty="0"/>
              <a:t> </a:t>
            </a:r>
            <a:r>
              <a:rPr lang="en-US" sz="3200" dirty="0" err="1"/>
              <a:t>thấy</a:t>
            </a:r>
            <a:r>
              <a:rPr lang="en-US" sz="3200" dirty="0"/>
              <a:t> </a:t>
            </a:r>
            <a:r>
              <a:rPr lang="en-US" sz="3200" dirty="0" err="1"/>
              <a:t>vẻ</a:t>
            </a:r>
            <a:r>
              <a:rPr lang="en-US" sz="3200" dirty="0"/>
              <a:t> </a:t>
            </a:r>
            <a:r>
              <a:rPr lang="en-US" sz="3200" dirty="0" err="1"/>
              <a:t>đẹp</a:t>
            </a:r>
            <a:r>
              <a:rPr lang="en-US" sz="3200" dirty="0"/>
              <a:t> </a:t>
            </a:r>
            <a:r>
              <a:rPr lang="en-US" sz="3200" dirty="0" err="1"/>
              <a:t>trong</a:t>
            </a:r>
            <a:r>
              <a:rPr lang="en-US" sz="3200" dirty="0"/>
              <a:t> </a:t>
            </a:r>
            <a:r>
              <a:rPr lang="en-US" sz="3200" dirty="0" err="1"/>
              <a:t>tình</a:t>
            </a:r>
            <a:r>
              <a:rPr lang="en-US" sz="3200" dirty="0"/>
              <a:t> </a:t>
            </a:r>
            <a:r>
              <a:rPr lang="en-US" sz="3200" dirty="0" err="1"/>
              <a:t>yêu</a:t>
            </a:r>
            <a:r>
              <a:rPr lang="en-US" sz="3200" dirty="0"/>
              <a:t> </a:t>
            </a:r>
            <a:r>
              <a:rPr lang="en-US" sz="3200" dirty="0" err="1"/>
              <a:t>của</a:t>
            </a:r>
            <a:r>
              <a:rPr lang="en-US" sz="3200" dirty="0"/>
              <a:t> </a:t>
            </a:r>
            <a:r>
              <a:rPr lang="en-US" sz="3200" dirty="0" err="1"/>
              <a:t>Tú</a:t>
            </a:r>
            <a:r>
              <a:rPr lang="en-US" sz="3200" dirty="0"/>
              <a:t> </a:t>
            </a:r>
            <a:r>
              <a:rPr lang="en-US" sz="3200" dirty="0" err="1"/>
              <a:t>Uyên</a:t>
            </a:r>
            <a:r>
              <a:rPr lang="en-US" sz="3200" dirty="0"/>
              <a:t> </a:t>
            </a:r>
            <a:r>
              <a:rPr lang="en-US" sz="3200" dirty="0" err="1"/>
              <a:t>và</a:t>
            </a:r>
            <a:r>
              <a:rPr lang="en-US" sz="3200" dirty="0"/>
              <a:t> </a:t>
            </a:r>
            <a:r>
              <a:rPr lang="en-US" sz="3200" dirty="0" err="1"/>
              <a:t>Giáng</a:t>
            </a:r>
            <a:r>
              <a:rPr lang="en-US" sz="3200" dirty="0"/>
              <a:t> </a:t>
            </a:r>
            <a:r>
              <a:rPr lang="en-US" sz="3200" dirty="0" err="1"/>
              <a:t>Kiều</a:t>
            </a:r>
            <a:r>
              <a:rPr lang="en-US" sz="3200" dirty="0"/>
              <a:t> </a:t>
            </a:r>
            <a:r>
              <a:rPr lang="en-US" sz="3200" dirty="0" err="1"/>
              <a:t>và</a:t>
            </a:r>
            <a:r>
              <a:rPr lang="en-US" sz="3200" dirty="0"/>
              <a:t> </a:t>
            </a:r>
            <a:r>
              <a:rPr lang="en-US" sz="3200" dirty="0" err="1"/>
              <a:t>ca</a:t>
            </a:r>
            <a:r>
              <a:rPr lang="en-US" sz="3200" dirty="0"/>
              <a:t> </a:t>
            </a:r>
            <a:r>
              <a:rPr lang="en-US" sz="3200" dirty="0" err="1"/>
              <a:t>ngợi</a:t>
            </a:r>
            <a:r>
              <a:rPr lang="en-US" sz="3200" dirty="0"/>
              <a:t> </a:t>
            </a:r>
            <a:r>
              <a:rPr lang="en-US" sz="3200" dirty="0" err="1"/>
              <a:t>tình</a:t>
            </a:r>
            <a:r>
              <a:rPr lang="en-US" sz="3200" dirty="0"/>
              <a:t> </a:t>
            </a:r>
            <a:r>
              <a:rPr lang="en-US" sz="3200" dirty="0" err="1"/>
              <a:t>yêu</a:t>
            </a:r>
            <a:r>
              <a:rPr lang="en-US" sz="3200" dirty="0"/>
              <a:t> son </a:t>
            </a:r>
            <a:r>
              <a:rPr lang="en-US" sz="3200" dirty="0" err="1"/>
              <a:t>sắt</a:t>
            </a:r>
            <a:r>
              <a:rPr lang="en-US" sz="3200" dirty="0"/>
              <a:t>, </a:t>
            </a:r>
            <a:r>
              <a:rPr lang="en-US" sz="3200" dirty="0" err="1"/>
              <a:t>thủy</a:t>
            </a:r>
            <a:r>
              <a:rPr lang="en-US" sz="3200" dirty="0"/>
              <a:t> </a:t>
            </a:r>
            <a:r>
              <a:rPr lang="en-US" sz="3200" dirty="0" err="1"/>
              <a:t>chung</a:t>
            </a:r>
            <a:r>
              <a:rPr lang="en-US" sz="3200" dirty="0"/>
              <a:t>, </a:t>
            </a:r>
            <a:r>
              <a:rPr lang="en-US" sz="3200" dirty="0" err="1"/>
              <a:t>vẻ</a:t>
            </a:r>
            <a:r>
              <a:rPr lang="en-US" sz="3200" dirty="0"/>
              <a:t> </a:t>
            </a:r>
            <a:r>
              <a:rPr lang="en-US" sz="3200" dirty="0" err="1"/>
              <a:t>đẹp</a:t>
            </a:r>
            <a:r>
              <a:rPr lang="en-US" sz="3200" dirty="0"/>
              <a:t> </a:t>
            </a:r>
            <a:r>
              <a:rPr lang="en-US" sz="3200" dirty="0" err="1"/>
              <a:t>tâm</a:t>
            </a:r>
            <a:r>
              <a:rPr lang="en-US" sz="3200" dirty="0"/>
              <a:t> </a:t>
            </a:r>
            <a:r>
              <a:rPr lang="en-US" sz="3200" dirty="0" err="1"/>
              <a:t>hồn</a:t>
            </a:r>
            <a:r>
              <a:rPr lang="en-US" sz="3200" dirty="0"/>
              <a:t> </a:t>
            </a:r>
            <a:r>
              <a:rPr lang="en-US" sz="3200" dirty="0" err="1"/>
              <a:t>của</a:t>
            </a:r>
            <a:r>
              <a:rPr lang="en-US" sz="3200" dirty="0"/>
              <a:t> </a:t>
            </a:r>
            <a:r>
              <a:rPr lang="en-US" sz="3200" dirty="0" err="1"/>
              <a:t>hai</a:t>
            </a:r>
            <a:r>
              <a:rPr lang="en-US" sz="3200" dirty="0"/>
              <a:t> </a:t>
            </a:r>
            <a:r>
              <a:rPr lang="en-US" sz="3200" dirty="0" err="1"/>
              <a:t>nhân</a:t>
            </a:r>
            <a:r>
              <a:rPr lang="en-US" sz="3200" dirty="0"/>
              <a:t> </a:t>
            </a:r>
            <a:r>
              <a:rPr lang="en-US" sz="3200" dirty="0" err="1"/>
              <a:t>vật</a:t>
            </a:r>
            <a:r>
              <a:rPr lang="en-US" sz="3200" dirty="0"/>
              <a:t>. Qua </a:t>
            </a:r>
            <a:r>
              <a:rPr lang="en-US" sz="3200" dirty="0" err="1"/>
              <a:t>đó</a:t>
            </a:r>
            <a:r>
              <a:rPr lang="en-US" sz="3200" dirty="0"/>
              <a:t>, </a:t>
            </a:r>
            <a:r>
              <a:rPr lang="en-US" sz="3200" dirty="0" err="1"/>
              <a:t>tác</a:t>
            </a:r>
            <a:r>
              <a:rPr lang="en-US" sz="3200" dirty="0"/>
              <a:t> </a:t>
            </a:r>
            <a:r>
              <a:rPr lang="en-US" sz="3200" dirty="0" err="1"/>
              <a:t>giả</a:t>
            </a:r>
            <a:r>
              <a:rPr lang="en-US" sz="3200" dirty="0"/>
              <a:t> </a:t>
            </a:r>
            <a:r>
              <a:rPr lang="en-US" sz="3200" dirty="0" err="1"/>
              <a:t>cho</a:t>
            </a:r>
            <a:r>
              <a:rPr lang="en-US" sz="3200" dirty="0"/>
              <a:t> </a:t>
            </a:r>
            <a:r>
              <a:rPr lang="en-US" sz="3200" dirty="0" err="1"/>
              <a:t>thấy</a:t>
            </a:r>
            <a:r>
              <a:rPr lang="en-US" sz="3200" dirty="0"/>
              <a:t> </a:t>
            </a:r>
            <a:r>
              <a:rPr lang="en-US" sz="3200" dirty="0" err="1"/>
              <a:t>hy</a:t>
            </a:r>
            <a:r>
              <a:rPr lang="en-US" sz="3200" dirty="0"/>
              <a:t> </a:t>
            </a:r>
            <a:r>
              <a:rPr lang="en-US" sz="3200" dirty="0" err="1"/>
              <a:t>vọng</a:t>
            </a:r>
            <a:r>
              <a:rPr lang="en-US" sz="3200" dirty="0"/>
              <a:t> </a:t>
            </a:r>
            <a:r>
              <a:rPr lang="en-US" sz="3200" dirty="0" err="1"/>
              <a:t>thoát</a:t>
            </a:r>
            <a:r>
              <a:rPr lang="en-US" sz="3200" dirty="0"/>
              <a:t> </a:t>
            </a:r>
            <a:r>
              <a:rPr lang="en-US" sz="3200" dirty="0" err="1"/>
              <a:t>khỏi</a:t>
            </a:r>
            <a:r>
              <a:rPr lang="en-US" sz="3200" dirty="0"/>
              <a:t> </a:t>
            </a:r>
            <a:r>
              <a:rPr lang="en-US" sz="3200" dirty="0" err="1"/>
              <a:t>thực</a:t>
            </a:r>
            <a:r>
              <a:rPr lang="en-US" sz="3200" dirty="0"/>
              <a:t> </a:t>
            </a:r>
            <a:r>
              <a:rPr lang="en-US" sz="3200" dirty="0" err="1"/>
              <a:t>tại</a:t>
            </a:r>
            <a:r>
              <a:rPr lang="en-US" sz="3200" dirty="0"/>
              <a:t> </a:t>
            </a:r>
            <a:r>
              <a:rPr lang="en-US" sz="3200" dirty="0" err="1"/>
              <a:t>xung</a:t>
            </a:r>
            <a:r>
              <a:rPr lang="en-US" sz="3200" dirty="0"/>
              <a:t> </a:t>
            </a:r>
            <a:r>
              <a:rPr lang="en-US" sz="3200" dirty="0" err="1"/>
              <a:t>quanh</a:t>
            </a:r>
            <a:r>
              <a:rPr lang="en-US" sz="3200" dirty="0"/>
              <a:t> </a:t>
            </a:r>
            <a:r>
              <a:rPr lang="en-US" sz="3200" dirty="0" err="1"/>
              <a:t>và</a:t>
            </a:r>
            <a:r>
              <a:rPr lang="en-US" sz="3200" dirty="0"/>
              <a:t> </a:t>
            </a:r>
            <a:r>
              <a:rPr lang="en-US" sz="3200" dirty="0" err="1"/>
              <a:t>thái</a:t>
            </a:r>
            <a:r>
              <a:rPr lang="en-US" sz="3200" dirty="0"/>
              <a:t> </a:t>
            </a:r>
            <a:r>
              <a:rPr lang="en-US" sz="3200" dirty="0" err="1"/>
              <a:t>độ</a:t>
            </a:r>
            <a:r>
              <a:rPr lang="en-US" sz="3200" dirty="0"/>
              <a:t> </a:t>
            </a:r>
            <a:r>
              <a:rPr lang="en-US" sz="3200" dirty="0" err="1"/>
              <a:t>phê</a:t>
            </a:r>
            <a:r>
              <a:rPr lang="en-US" sz="3200" dirty="0"/>
              <a:t> </a:t>
            </a:r>
            <a:r>
              <a:rPr lang="en-US" sz="3200" dirty="0" err="1"/>
              <a:t>phán</a:t>
            </a:r>
            <a:r>
              <a:rPr lang="en-US" sz="3200" dirty="0"/>
              <a:t> </a:t>
            </a:r>
            <a:r>
              <a:rPr lang="en-US" sz="3200" dirty="0" err="1"/>
              <a:t>về</a:t>
            </a:r>
            <a:r>
              <a:rPr lang="en-US" sz="3200" dirty="0"/>
              <a:t> </a:t>
            </a:r>
            <a:r>
              <a:rPr lang="en-US" sz="3200" dirty="0" err="1"/>
              <a:t>xã</a:t>
            </a:r>
            <a:r>
              <a:rPr lang="en-US" sz="3200" dirty="0"/>
              <a:t> </a:t>
            </a:r>
            <a:r>
              <a:rPr lang="en-US" sz="3200" dirty="0" err="1"/>
              <a:t>hội</a:t>
            </a:r>
            <a:r>
              <a:rPr lang="en-US" sz="3200" dirty="0"/>
              <a:t> </a:t>
            </a:r>
            <a:r>
              <a:rPr lang="en-US" sz="3200" dirty="0" err="1"/>
              <a:t>loạn</a:t>
            </a:r>
            <a:r>
              <a:rPr lang="en-US" sz="3200" dirty="0"/>
              <a:t> </a:t>
            </a:r>
            <a:r>
              <a:rPr lang="en-US" sz="3200" dirty="0" err="1"/>
              <a:t>lạc</a:t>
            </a:r>
            <a:r>
              <a:rPr lang="en-US" sz="3200" dirty="0"/>
              <a:t>.</a:t>
            </a:r>
            <a:endParaRPr lang="en-US" sz="3200" b="1"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0797" y="1635087"/>
            <a:ext cx="566738"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6733" y="1"/>
            <a:ext cx="3621237" cy="6676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8994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ppt_x"/>
                                          </p:val>
                                        </p:tav>
                                        <p:tav tm="100000">
                                          <p:val>
                                            <p:strVal val="#ppt_x"/>
                                          </p:val>
                                        </p:tav>
                                      </p:tavLst>
                                    </p:anim>
                                    <p:anim calcmode="lin" valueType="num">
                                      <p:cBhvr additive="base">
                                        <p:cTn id="13"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wipe(down)">
                                      <p:cBhvr>
                                        <p:cTn id="23" dur="500"/>
                                        <p:tgtEl>
                                          <p:spTgt spid="51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Callout 11">
            <a:extLst>
              <a:ext uri="{FF2B5EF4-FFF2-40B4-BE49-F238E27FC236}">
                <a16:creationId xmlns="" xmlns:a16="http://schemas.microsoft.com/office/drawing/2014/main" id="{E9CFCF0F-0576-194E-95F9-D13C8841689A}"/>
              </a:ext>
            </a:extLst>
          </p:cNvPr>
          <p:cNvSpPr/>
          <p:nvPr/>
        </p:nvSpPr>
        <p:spPr>
          <a:xfrm rot="1018817">
            <a:off x="4656046" y="940218"/>
            <a:ext cx="5006498" cy="2803797"/>
          </a:xfrm>
          <a:prstGeom prst="cloudCallou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 xmlns:a16="http://schemas.microsoft.com/office/drawing/2014/main" id="{19296D73-4450-6E43-885B-1712CBB9229C}"/>
              </a:ext>
            </a:extLst>
          </p:cNvPr>
          <p:cNvSpPr txBox="1"/>
          <p:nvPr/>
        </p:nvSpPr>
        <p:spPr>
          <a:xfrm>
            <a:off x="5181600" y="1704623"/>
            <a:ext cx="39398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LUYỆN TẬP</a:t>
            </a:r>
            <a:r>
              <a:rPr kumimoji="0" lang="x-none" sz="2800" b="0"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endParaRPr kumimoji="0" lang="x-none"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 xmlns:a16="http://schemas.microsoft.com/office/drawing/2014/main" id="{4B6F33F6-8134-1CB1-3B82-A768CF3CF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10" y="2807650"/>
            <a:ext cx="4050350" cy="4050350"/>
          </a:xfrm>
          <a:prstGeom prst="rect">
            <a:avLst/>
          </a:prstGeom>
        </p:spPr>
      </p:pic>
    </p:spTree>
    <p:extLst>
      <p:ext uri="{BB962C8B-B14F-4D97-AF65-F5344CB8AC3E}">
        <p14:creationId xmlns:p14="http://schemas.microsoft.com/office/powerpoint/2010/main" val="604163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32150EDB-476C-A533-61E8-719483A9C4E8}"/>
              </a:ext>
            </a:extLst>
          </p:cNvPr>
          <p:cNvPicPr>
            <a:picLocks noChangeAspect="1"/>
          </p:cNvPicPr>
          <p:nvPr/>
        </p:nvPicPr>
        <p:blipFill>
          <a:blip r:embed="rId7"/>
          <a:stretch>
            <a:fillRect/>
          </a:stretch>
        </p:blipFill>
        <p:spPr>
          <a:xfrm>
            <a:off x="0" y="1674"/>
            <a:ext cx="12192000" cy="6854653"/>
          </a:xfrm>
          <a:prstGeom prst="rect">
            <a:avLst/>
          </a:prstGeom>
        </p:spPr>
      </p:pic>
      <p:grpSp>
        <p:nvGrpSpPr>
          <p:cNvPr id="22" name="vong quay"/>
          <p:cNvGrpSpPr/>
          <p:nvPr/>
        </p:nvGrpSpPr>
        <p:grpSpPr>
          <a:xfrm>
            <a:off x="5825984" y="90990"/>
            <a:ext cx="5042125" cy="5036855"/>
            <a:chOff x="5425622" y="292790"/>
            <a:chExt cx="5834378" cy="582828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a:noFill/>
            <a:ln>
              <a:noFill/>
            </a:ln>
          </p:spPr>
        </p:pic>
        <p:sp>
          <p:nvSpPr>
            <p:cNvPr id="9" name="TextBox 8"/>
            <p:cNvSpPr txBox="1"/>
            <p:nvPr/>
          </p:nvSpPr>
          <p:spPr>
            <a:xfrm rot="14949661">
              <a:off x="6674685" y="1269286"/>
              <a:ext cx="2025648" cy="676659"/>
            </a:xfrm>
            <a:prstGeom prst="rect">
              <a:avLst/>
            </a:prstGeom>
            <a:noFill/>
            <a:ln>
              <a:noFill/>
            </a:ln>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8</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0" name="TextBox 9"/>
            <p:cNvSpPr txBox="1"/>
            <p:nvPr/>
          </p:nvSpPr>
          <p:spPr>
            <a:xfrm rot="12232592">
              <a:off x="5742638" y="2184873"/>
              <a:ext cx="2025648" cy="676659"/>
            </a:xfrm>
            <a:prstGeom prst="rect">
              <a:avLst/>
            </a:prstGeom>
            <a:noFill/>
            <a:ln>
              <a:noFill/>
            </a:ln>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rPr>
                <a:t>7</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1" name="TextBox 10"/>
            <p:cNvSpPr txBox="1"/>
            <p:nvPr/>
          </p:nvSpPr>
          <p:spPr>
            <a:xfrm rot="17590276">
              <a:off x="8020995" y="1266361"/>
              <a:ext cx="2025648" cy="676659"/>
            </a:xfrm>
            <a:prstGeom prst="rect">
              <a:avLst/>
            </a:prstGeom>
            <a:noFill/>
            <a:ln>
              <a:noFill/>
            </a:ln>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rPr>
                <a:t>7</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2" name="TextBox 11"/>
            <p:cNvSpPr txBox="1"/>
            <p:nvPr/>
          </p:nvSpPr>
          <p:spPr>
            <a:xfrm rot="20155085">
              <a:off x="8917980" y="2189476"/>
              <a:ext cx="2025648" cy="676659"/>
            </a:xfrm>
            <a:prstGeom prst="rect">
              <a:avLst/>
            </a:prstGeom>
            <a:noFill/>
            <a:ln>
              <a:noFill/>
            </a:ln>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10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 name="TextBox 16"/>
            <p:cNvSpPr txBox="1"/>
            <p:nvPr/>
          </p:nvSpPr>
          <p:spPr>
            <a:xfrm rot="9501114">
              <a:off x="5697322" y="3524665"/>
              <a:ext cx="2025648" cy="676659"/>
            </a:xfrm>
            <a:prstGeom prst="rect">
              <a:avLst/>
            </a:prstGeom>
            <a:noFill/>
            <a:ln>
              <a:noFill/>
            </a:ln>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10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 name="TextBox 18"/>
            <p:cNvSpPr txBox="1"/>
            <p:nvPr/>
          </p:nvSpPr>
          <p:spPr>
            <a:xfrm rot="6703311">
              <a:off x="6660978" y="4492997"/>
              <a:ext cx="2025648" cy="676659"/>
            </a:xfrm>
            <a:prstGeom prst="rect">
              <a:avLst/>
            </a:prstGeom>
            <a:noFill/>
            <a:ln>
              <a:noFill/>
            </a:ln>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rPr>
                <a:t>9</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0" name="TextBox 19"/>
            <p:cNvSpPr txBox="1"/>
            <p:nvPr/>
          </p:nvSpPr>
          <p:spPr>
            <a:xfrm rot="3829829">
              <a:off x="8019635" y="4485091"/>
              <a:ext cx="2025648" cy="676659"/>
            </a:xfrm>
            <a:prstGeom prst="rect">
              <a:avLst/>
            </a:prstGeom>
            <a:noFill/>
            <a:ln>
              <a:noFill/>
            </a:ln>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8</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1" name="TextBox 20"/>
            <p:cNvSpPr txBox="1"/>
            <p:nvPr/>
          </p:nvSpPr>
          <p:spPr>
            <a:xfrm rot="1321648">
              <a:off x="8940448" y="3556175"/>
              <a:ext cx="2025648" cy="676659"/>
            </a:xfrm>
            <a:prstGeom prst="rect">
              <a:avLst/>
            </a:prstGeom>
            <a:noFill/>
            <a:ln>
              <a:noFill/>
            </a:ln>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rPr>
                <a:t>9</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endParaRPr>
            </a:p>
          </p:txBody>
        </p:sp>
      </p:grpSp>
      <p:sp>
        <p:nvSpPr>
          <p:cNvPr id="23" name="Isosceles Triangle 22"/>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25" name="quay dung"/>
          <p:cNvSpPr/>
          <p:nvPr/>
        </p:nvSpPr>
        <p:spPr>
          <a:xfrm>
            <a:off x="9719404" y="5775253"/>
            <a:ext cx="1749613" cy="1022667"/>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rPr>
              <a:t>QUAY</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ounded Rectangle 25">
            <a:hlinkClick r:id="rId9" action="ppaction://hlinksldjump"/>
          </p:cNvPr>
          <p:cNvSpPr/>
          <p:nvPr/>
        </p:nvSpPr>
        <p:spPr>
          <a:xfrm>
            <a:off x="857805"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lIns="121917" tIns="60958" rIns="121917" bIns="60958" rtlCol="0" anchor="ctr"/>
          <a:lstStyle/>
          <a:p>
            <a:pPr algn="ctr" defTabSz="914377">
              <a:defRPr/>
            </a:pPr>
            <a:r>
              <a:rPr lang="en-GB" sz="4400" b="1" dirty="0" smtClean="0">
                <a:solidFill>
                  <a:prstClr val="black"/>
                </a:solidFill>
                <a:latin typeface="Tahoma" panose="020B0604030504040204" pitchFamily="34" charset="0"/>
                <a:ea typeface="Tahoma" panose="020B0604030504040204" pitchFamily="34" charset="0"/>
                <a:cs typeface="Tahoma" panose="020B0604030504040204" pitchFamily="34" charset="0"/>
                <a:sym typeface="Arial"/>
              </a:rPr>
              <a:t>1</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7" name="Rounded Rectangle 26">
            <a:hlinkClick r:id="rId10" action="ppaction://hlinksldjump"/>
          </p:cNvPr>
          <p:cNvSpPr/>
          <p:nvPr/>
        </p:nvSpPr>
        <p:spPr>
          <a:xfrm>
            <a:off x="2355723"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lIns="121917" tIns="60958" rIns="121917" bIns="60958" rtlCol="0" anchor="ctr"/>
          <a:lstStyle/>
          <a:p>
            <a:pPr algn="ctr" defTabSz="914377">
              <a:defRPr/>
            </a:pPr>
            <a:r>
              <a:rPr lang="en-GB" sz="4400" b="1" u="sng" dirty="0">
                <a:solidFill>
                  <a:schemeClr val="tx1"/>
                </a:solidFill>
                <a:latin typeface="Tahoma" panose="020B0604030504040204" pitchFamily="34" charset="0"/>
                <a:ea typeface="Tahoma" panose="020B0604030504040204" pitchFamily="34" charset="0"/>
                <a:cs typeface="Tahoma" panose="020B0604030504040204" pitchFamily="34" charset="0"/>
                <a:sym typeface="Arial"/>
                <a:hlinkClick r:id="rId10" action="ppaction://hlinksldjump"/>
              </a:rPr>
              <a:t>2</a:t>
            </a:r>
            <a:endParaRPr lang="vi-VN" sz="4400" b="1" u="sng" dirty="0">
              <a:solidFill>
                <a:schemeClr val="tx1"/>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8" name="Rounded Rectangle 27">
            <a:hlinkClick r:id="rId11" action="ppaction://hlinksldjump"/>
          </p:cNvPr>
          <p:cNvSpPr/>
          <p:nvPr/>
        </p:nvSpPr>
        <p:spPr>
          <a:xfrm>
            <a:off x="3853639"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lIns="121917" tIns="60958" rIns="121917" bIns="60958"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3</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35" name="Rounded Rectangle 34">
            <a:hlinkClick r:id="rId12" action="ppaction://hlinksldjump"/>
          </p:cNvPr>
          <p:cNvSpPr/>
          <p:nvPr/>
        </p:nvSpPr>
        <p:spPr>
          <a:xfrm>
            <a:off x="858563" y="3733049"/>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lIns="121917" tIns="60958" rIns="121917" bIns="60958"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4</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36" name="Rounded Rectangle 35">
            <a:hlinkClick r:id="rId13" action="ppaction://hlinksldjump"/>
          </p:cNvPr>
          <p:cNvSpPr/>
          <p:nvPr/>
        </p:nvSpPr>
        <p:spPr>
          <a:xfrm>
            <a:off x="2356480" y="3733049"/>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lIns="121917" tIns="60958" rIns="121917" bIns="60958"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5</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37" name="Rounded Rectangle 36">
            <a:hlinkClick r:id="rId14" action="ppaction://hlinksldjump"/>
          </p:cNvPr>
          <p:cNvSpPr/>
          <p:nvPr/>
        </p:nvSpPr>
        <p:spPr>
          <a:xfrm>
            <a:off x="3854396" y="3733049"/>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lIns="121917" tIns="60958" rIns="121917" bIns="60958"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6</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38" name="Rounded Rectangle 37">
            <a:hlinkClick r:id="rId15" action="ppaction://hlinksldjump"/>
          </p:cNvPr>
          <p:cNvSpPr/>
          <p:nvPr/>
        </p:nvSpPr>
        <p:spPr>
          <a:xfrm>
            <a:off x="859321" y="5279123"/>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lIns="121917" tIns="60958" rIns="121917" bIns="60958"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7</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39" name="Rounded Rectangle 38">
            <a:hlinkClick r:id="rId16" action="ppaction://hlinksldjump"/>
          </p:cNvPr>
          <p:cNvSpPr/>
          <p:nvPr/>
        </p:nvSpPr>
        <p:spPr>
          <a:xfrm>
            <a:off x="2357239" y="5279123"/>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lIns="121917" tIns="60958" rIns="121917" bIns="60958"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8</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40" name="Rounded Rectangle 39">
            <a:hlinkClick r:id="rId17" action="ppaction://hlinksldjump"/>
          </p:cNvPr>
          <p:cNvSpPr/>
          <p:nvPr/>
        </p:nvSpPr>
        <p:spPr>
          <a:xfrm>
            <a:off x="3855155" y="5279123"/>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lIns="121917" tIns="60958" rIns="121917" bIns="60958"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9</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41" name="Rectangle 40"/>
          <p:cNvSpPr/>
          <p:nvPr/>
        </p:nvSpPr>
        <p:spPr>
          <a:xfrm>
            <a:off x="407770" y="95111"/>
            <a:ext cx="5111229" cy="1938992"/>
          </a:xfrm>
          <a:prstGeom prst="rect">
            <a:avLst/>
          </a:prstGeom>
          <a:noFill/>
        </p:spPr>
        <p:txBody>
          <a:bodyPr wrap="none" lIns="91438" tIns="45719" rIns="91438" bIns="45719">
            <a:spAutoFit/>
          </a:bodyPr>
          <a:lstStyle/>
          <a:p>
            <a:pPr algn="ctr" defTabSz="914377">
              <a:defRPr/>
            </a:pPr>
            <a:r>
              <a:rPr lang="en-US" sz="6000" b="1" dirty="0">
                <a:ln w="6600">
                  <a:solidFill>
                    <a:srgbClr val="ED7D31"/>
                  </a:solidFill>
                  <a:prstDash val="solid"/>
                </a:ln>
                <a:solidFill>
                  <a:srgbClr val="C0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sym typeface="Arial"/>
              </a:rPr>
              <a:t>VÒNG QUAY </a:t>
            </a:r>
          </a:p>
          <a:p>
            <a:pPr algn="ctr" defTabSz="914377">
              <a:defRPr/>
            </a:pPr>
            <a:r>
              <a:rPr lang="en-US" sz="6000" b="1" dirty="0">
                <a:ln w="6600">
                  <a:solidFill>
                    <a:srgbClr val="ED7D31"/>
                  </a:solidFill>
                  <a:prstDash val="solid"/>
                </a:ln>
                <a:solidFill>
                  <a:srgbClr val="C0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sym typeface="Arial"/>
              </a:rPr>
              <a:t>VĂN HỌC</a:t>
            </a:r>
          </a:p>
        </p:txBody>
      </p:sp>
      <p:pic>
        <p:nvPicPr>
          <p:cNvPr id="44" name="Picture 4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24807" y="845531"/>
            <a:ext cx="495300" cy="438151"/>
          </a:xfrm>
          <a:prstGeom prst="rect">
            <a:avLst/>
          </a:prstGeom>
        </p:spPr>
      </p:pic>
      <p:pic>
        <p:nvPicPr>
          <p:cNvPr id="45" name="Picture 4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829739" y="1207473"/>
            <a:ext cx="495300" cy="438151"/>
          </a:xfrm>
          <a:prstGeom prst="rect">
            <a:avLst/>
          </a:prstGeom>
        </p:spPr>
      </p:pic>
      <p:pic>
        <p:nvPicPr>
          <p:cNvPr id="46" name="Picture 4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919151" y="680278"/>
            <a:ext cx="495300" cy="438151"/>
          </a:xfrm>
          <a:prstGeom prst="rect">
            <a:avLst/>
          </a:prstGeom>
        </p:spPr>
      </p:pic>
      <p:pic>
        <p:nvPicPr>
          <p:cNvPr id="2" name="Picture 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646194" y="2009825"/>
            <a:ext cx="1354215" cy="1155064"/>
          </a:xfrm>
          <a:prstGeom prst="rect">
            <a:avLst/>
          </a:prstGeom>
        </p:spPr>
      </p:pic>
      <p:pic>
        <p:nvPicPr>
          <p:cNvPr id="3" name="vongqua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12734869" y="5127844"/>
            <a:ext cx="609600" cy="609600"/>
          </a:xfrm>
          <a:prstGeom prst="rect">
            <a:avLst/>
          </a:prstGeom>
        </p:spPr>
      </p:pic>
      <p:sp>
        <p:nvSpPr>
          <p:cNvPr id="31" name="Isosceles Triangle 30"/>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32" name="Isosceles Triangle 31"/>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33" name="Isosceles Triangle 32"/>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34" name="Isosceles Triangle 33"/>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42" name="Isosceles Triangle 41"/>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43" name="Isosceles Triangle 42"/>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48" name="Isosceles Triangle 47"/>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49" name="Isosceles Triangle 48"/>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50" name="Isosceles Triangle 49"/>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51" name="Isosceles Triangle 50"/>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52" name="Isosceles Triangle 51"/>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53" name="Isosceles Triangle 52"/>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54" name="Isosceles Triangle 53"/>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55" name="Isosceles Triangle 54"/>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56" name="Isosceles Triangle 55"/>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57" name="Isosceles Triangle 56"/>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58" name="Isosceles Triangle 57"/>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59" name="Isosceles Triangle 58"/>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60" name="Isosceles Triangle 59"/>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61" name="Isosceles Triangle 60"/>
          <p:cNvSpPr/>
          <p:nvPr/>
        </p:nvSpPr>
        <p:spPr>
          <a:xfrm rot="16200000">
            <a:off x="10840538" y="1672669"/>
            <a:ext cx="605716" cy="1320071"/>
          </a:xfrm>
          <a:prstGeom prst="triangle">
            <a:avLst/>
          </a:prstGeom>
          <a:ln/>
        </p:spPr>
        <p:style>
          <a:lnRef idx="2">
            <a:schemeClr val="dk1">
              <a:shade val="50000"/>
            </a:schemeClr>
          </a:lnRef>
          <a:fillRef idx="1">
            <a:schemeClr val="dk1"/>
          </a:fillRef>
          <a:effectRef idx="0">
            <a:schemeClr val="dk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24" name="Heart 23">
            <a:hlinkClick r:id="" action="ppaction://noaction"/>
          </p:cNvPr>
          <p:cNvSpPr/>
          <p:nvPr/>
        </p:nvSpPr>
        <p:spPr>
          <a:xfrm rot="5400000">
            <a:off x="11351622" y="1928471"/>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pic>
        <p:nvPicPr>
          <p:cNvPr id="62" name="Picture 6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258973" y="5732248"/>
            <a:ext cx="1249411" cy="1065672"/>
          </a:xfrm>
          <a:prstGeom prst="rect">
            <a:avLst/>
          </a:prstGeom>
        </p:spPr>
      </p:pic>
      <p:sp>
        <p:nvSpPr>
          <p:cNvPr id="6" name="Rounded Rectangle 5"/>
          <p:cNvSpPr/>
          <p:nvPr/>
        </p:nvSpPr>
        <p:spPr>
          <a:xfrm>
            <a:off x="6014662" y="5775253"/>
            <a:ext cx="1631533" cy="10226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r>
              <a:rPr lang="en-US" sz="3700" b="1" dirty="0">
                <a:solidFill>
                  <a:prstClr val="white"/>
                </a:solidFill>
                <a:latin typeface="Times New Roman" pitchFamily="18" charset="0"/>
                <a:cs typeface="Times New Roman" pitchFamily="18" charset="0"/>
                <a:sym typeface="Arial"/>
              </a:rPr>
              <a:t>STOP</a:t>
            </a:r>
          </a:p>
        </p:txBody>
      </p:sp>
      <p:sp>
        <p:nvSpPr>
          <p:cNvPr id="5" name="Rectangle: Rounded Corners 4">
            <a:hlinkClick r:id="" action="ppaction://noaction"/>
            <a:extLst>
              <a:ext uri="{FF2B5EF4-FFF2-40B4-BE49-F238E27FC236}">
                <a16:creationId xmlns:a16="http://schemas.microsoft.com/office/drawing/2014/main" xmlns="" id="{13CE8AF1-5F46-2DAA-81C5-593DA2EB3B3E}"/>
              </a:ext>
            </a:extLst>
          </p:cNvPr>
          <p:cNvSpPr/>
          <p:nvPr/>
        </p:nvSpPr>
        <p:spPr>
          <a:xfrm>
            <a:off x="10425330" y="120224"/>
            <a:ext cx="1630209" cy="553480"/>
          </a:xfrm>
          <a:prstGeom prst="roundRect">
            <a:avLst/>
          </a:prstGeom>
        </p:spPr>
        <p:style>
          <a:lnRef idx="2">
            <a:schemeClr val="accent6"/>
          </a:lnRef>
          <a:fillRef idx="1">
            <a:schemeClr val="lt1"/>
          </a:fillRef>
          <a:effectRef idx="0">
            <a:schemeClr val="accent6"/>
          </a:effectRef>
          <a:fontRef idx="minor">
            <a:schemeClr val="dk1"/>
          </a:fontRef>
        </p:style>
        <p:txBody>
          <a:bodyPr lIns="121917" tIns="60958" rIns="121917" bIns="60958" rtlCol="0" anchor="ctr"/>
          <a:lstStyle/>
          <a:p>
            <a:pPr algn="ctr" defTabSz="1219170">
              <a:buClr>
                <a:srgbClr val="000000"/>
              </a:buClr>
              <a:defRPr/>
            </a:pPr>
            <a:r>
              <a:rPr lang="en-US" sz="2400" b="1" kern="0">
                <a:solidFill>
                  <a:prstClr val="black"/>
                </a:solidFill>
                <a:latin typeface="Calibri"/>
                <a:sym typeface="Arial"/>
              </a:rPr>
              <a:t>Vận dụng</a:t>
            </a:r>
          </a:p>
        </p:txBody>
      </p:sp>
      <p:pic>
        <p:nvPicPr>
          <p:cNvPr id="7" name="Audio 6">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20"/>
          <a:stretch>
            <a:fillRect/>
          </a:stretch>
        </p:blipFill>
        <p:spPr>
          <a:xfrm>
            <a:off x="11338984" y="6004984"/>
            <a:ext cx="649816" cy="649816"/>
          </a:xfrm>
          <a:prstGeom prst="rect">
            <a:avLst/>
          </a:prstGeom>
        </p:spPr>
      </p:pic>
    </p:spTree>
    <p:custDataLst>
      <p:tags r:id="rId1"/>
    </p:custDataLst>
    <p:extLst>
      <p:ext uri="{BB962C8B-B14F-4D97-AF65-F5344CB8AC3E}">
        <p14:creationId xmlns:p14="http://schemas.microsoft.com/office/powerpoint/2010/main" val="3768533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8" dur="250" accel="50000" decel="50000" autoRev="1" fill="hold">
                                          <p:stCondLst>
                                            <p:cond delay="0"/>
                                          </p:stCondLst>
                                        </p:cTn>
                                        <p:tgtEl>
                                          <p:spTgt spid="41"/>
                                        </p:tgtEl>
                                        <p:attrNameLst>
                                          <p:attrName>ppt_x</p:attrName>
                                          <p:attrName>ppt_y</p:attrName>
                                        </p:attrNameLst>
                                      </p:cBhvr>
                                      <p:rCtr x="0" y="-1204"/>
                                    </p:animMotion>
                                    <p:animRot by="1500000">
                                      <p:cBhvr>
                                        <p:cTn id="9" dur="125" fill="hold">
                                          <p:stCondLst>
                                            <p:cond delay="0"/>
                                          </p:stCondLst>
                                        </p:cTn>
                                        <p:tgtEl>
                                          <p:spTgt spid="41"/>
                                        </p:tgtEl>
                                        <p:attrNameLst>
                                          <p:attrName>r</p:attrName>
                                        </p:attrNameLst>
                                      </p:cBhvr>
                                    </p:animRot>
                                    <p:animRot by="-1500000">
                                      <p:cBhvr>
                                        <p:cTn id="10" dur="125" fill="hold">
                                          <p:stCondLst>
                                            <p:cond delay="125"/>
                                          </p:stCondLst>
                                        </p:cTn>
                                        <p:tgtEl>
                                          <p:spTgt spid="41"/>
                                        </p:tgtEl>
                                        <p:attrNameLst>
                                          <p:attrName>r</p:attrName>
                                        </p:attrNameLst>
                                      </p:cBhvr>
                                    </p:animRot>
                                    <p:animRot by="-1500000">
                                      <p:cBhvr>
                                        <p:cTn id="11" dur="125" fill="hold">
                                          <p:stCondLst>
                                            <p:cond delay="250"/>
                                          </p:stCondLst>
                                        </p:cTn>
                                        <p:tgtEl>
                                          <p:spTgt spid="41"/>
                                        </p:tgtEl>
                                        <p:attrNameLst>
                                          <p:attrName>r</p:attrName>
                                        </p:attrNameLst>
                                      </p:cBhvr>
                                    </p:animRot>
                                    <p:animRot by="1500000">
                                      <p:cBhvr>
                                        <p:cTn id="12" dur="125" fill="hold">
                                          <p:stCondLst>
                                            <p:cond delay="375"/>
                                          </p:stCondLst>
                                        </p:cTn>
                                        <p:tgtEl>
                                          <p:spTgt spid="4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1"/>
                                        </p:tgtEl>
                                      </p:cBhvr>
                                    </p:animEffect>
                                    <p:set>
                                      <p:cBhvr>
                                        <p:cTn id="17" dur="1" fill="hold">
                                          <p:stCondLst>
                                            <p:cond delay="499"/>
                                          </p:stCondLst>
                                        </p:cTn>
                                        <p:tgtEl>
                                          <p:spTgt spid="31"/>
                                        </p:tgtEl>
                                        <p:attrNameLst>
                                          <p:attrName>style.visibility</p:attrName>
                                        </p:attrNameLst>
                                      </p:cBhvr>
                                      <p:to>
                                        <p:strVal val="hidden"/>
                                      </p:to>
                                    </p:set>
                                  </p:childTnLst>
                                </p:cTn>
                              </p:par>
                              <p:par>
                                <p:cTn id="18" presetID="3" presetClass="mediacall" presetSubtype="0" fill="hold" nodeType="withEffect">
                                  <p:stCondLst>
                                    <p:cond delay="0"/>
                                  </p:stCondLst>
                                  <p:childTnLst>
                                    <p:cmd type="call" cmd="stop">
                                      <p:cBhvr>
                                        <p:cTn id="19" dur="1"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32"/>
                                        </p:tgtEl>
                                      </p:cBhvr>
                                    </p:animEffect>
                                    <p:set>
                                      <p:cBhvr>
                                        <p:cTn id="24" dur="1" fill="hold">
                                          <p:stCondLst>
                                            <p:cond delay="499"/>
                                          </p:stCondLst>
                                        </p:cTn>
                                        <p:tgtEl>
                                          <p:spTgt spid="32"/>
                                        </p:tgtEl>
                                        <p:attrNameLst>
                                          <p:attrName>style.visibility</p:attrName>
                                        </p:attrNameLst>
                                      </p:cBhvr>
                                      <p:to>
                                        <p:strVal val="hidden"/>
                                      </p:to>
                                    </p:set>
                                  </p:childTnLst>
                                </p:cTn>
                              </p:par>
                              <p:par>
                                <p:cTn id="25" presetID="3" presetClass="mediacall" presetSubtype="0" fill="hold" nodeType="withEffect">
                                  <p:stCondLst>
                                    <p:cond delay="0"/>
                                  </p:stCondLst>
                                  <p:childTnLst>
                                    <p:cmd type="call" cmd="stop">
                                      <p:cBhvr>
                                        <p:cTn id="26" dur="1" fill="hold"/>
                                        <p:tgtEl>
                                          <p:spTgt spid="3"/>
                                        </p:tgtEl>
                                      </p:cBhvr>
                                    </p:cmd>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3"/>
                                        </p:tgtEl>
                                      </p:cBhvr>
                                    </p:animEffect>
                                    <p:set>
                                      <p:cBhvr>
                                        <p:cTn id="31" dur="1" fill="hold">
                                          <p:stCondLst>
                                            <p:cond delay="499"/>
                                          </p:stCondLst>
                                        </p:cTn>
                                        <p:tgtEl>
                                          <p:spTgt spid="33"/>
                                        </p:tgtEl>
                                        <p:attrNameLst>
                                          <p:attrName>style.visibility</p:attrName>
                                        </p:attrNameLst>
                                      </p:cBhvr>
                                      <p:to>
                                        <p:strVal val="hidden"/>
                                      </p:to>
                                    </p:set>
                                  </p:childTnLst>
                                </p:cTn>
                              </p:par>
                              <p:par>
                                <p:cTn id="32" presetID="3" presetClass="mediacall" presetSubtype="0" fill="hold" nodeType="withEffect">
                                  <p:stCondLst>
                                    <p:cond delay="0"/>
                                  </p:stCondLst>
                                  <p:childTnLst>
                                    <p:cmd type="call" cmd="stop">
                                      <p:cBhvr>
                                        <p:cTn id="33" dur="1" fill="hold"/>
                                        <p:tgtEl>
                                          <p:spTgt spid="3"/>
                                        </p:tgtEl>
                                      </p:cBhvr>
                                    </p:cmd>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34"/>
                                        </p:tgtEl>
                                      </p:cBhvr>
                                    </p:animEffect>
                                    <p:set>
                                      <p:cBhvr>
                                        <p:cTn id="38" dur="1" fill="hold">
                                          <p:stCondLst>
                                            <p:cond delay="499"/>
                                          </p:stCondLst>
                                        </p:cTn>
                                        <p:tgtEl>
                                          <p:spTgt spid="34"/>
                                        </p:tgtEl>
                                        <p:attrNameLst>
                                          <p:attrName>style.visibility</p:attrName>
                                        </p:attrNameLst>
                                      </p:cBhvr>
                                      <p:to>
                                        <p:strVal val="hidden"/>
                                      </p:to>
                                    </p:set>
                                  </p:childTnLst>
                                </p:cTn>
                              </p:par>
                              <p:par>
                                <p:cTn id="39" presetID="3" presetClass="mediacall" presetSubtype="0" fill="hold" nodeType="withEffect">
                                  <p:stCondLst>
                                    <p:cond delay="0"/>
                                  </p:stCondLst>
                                  <p:childTnLst>
                                    <p:cmd type="call" cmd="stop">
                                      <p:cBhvr>
                                        <p:cTn id="40" dur="1" fill="hold"/>
                                        <p:tgtEl>
                                          <p:spTgt spid="3"/>
                                        </p:tgtEl>
                                      </p:cBhvr>
                                    </p:cmd>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500"/>
                                        <p:tgtEl>
                                          <p:spTgt spid="42"/>
                                        </p:tgtEl>
                                      </p:cBhvr>
                                    </p:animEffect>
                                    <p:set>
                                      <p:cBhvr>
                                        <p:cTn id="45" dur="1" fill="hold">
                                          <p:stCondLst>
                                            <p:cond delay="499"/>
                                          </p:stCondLst>
                                        </p:cTn>
                                        <p:tgtEl>
                                          <p:spTgt spid="42"/>
                                        </p:tgtEl>
                                        <p:attrNameLst>
                                          <p:attrName>style.visibility</p:attrName>
                                        </p:attrNameLst>
                                      </p:cBhvr>
                                      <p:to>
                                        <p:strVal val="hidden"/>
                                      </p:to>
                                    </p:set>
                                  </p:childTnLst>
                                </p:cTn>
                              </p:par>
                              <p:par>
                                <p:cTn id="46" presetID="3" presetClass="mediacall" presetSubtype="0" fill="hold" nodeType="withEffect">
                                  <p:stCondLst>
                                    <p:cond delay="0"/>
                                  </p:stCondLst>
                                  <p:childTnLst>
                                    <p:cmd type="call" cmd="stop">
                                      <p:cBhvr>
                                        <p:cTn id="47" dur="1" fill="hold"/>
                                        <p:tgtEl>
                                          <p:spTgt spid="3"/>
                                        </p:tgtEl>
                                      </p:cBhvr>
                                    </p:cmd>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43"/>
                                        </p:tgtEl>
                                      </p:cBhvr>
                                    </p:animEffect>
                                    <p:set>
                                      <p:cBhvr>
                                        <p:cTn id="52" dur="1" fill="hold">
                                          <p:stCondLst>
                                            <p:cond delay="499"/>
                                          </p:stCondLst>
                                        </p:cTn>
                                        <p:tgtEl>
                                          <p:spTgt spid="43"/>
                                        </p:tgtEl>
                                        <p:attrNameLst>
                                          <p:attrName>style.visibility</p:attrName>
                                        </p:attrNameLst>
                                      </p:cBhvr>
                                      <p:to>
                                        <p:strVal val="hidden"/>
                                      </p:to>
                                    </p:set>
                                  </p:childTnLst>
                                </p:cTn>
                              </p:par>
                              <p:par>
                                <p:cTn id="53" presetID="3" presetClass="mediacall" presetSubtype="0" fill="hold" nodeType="withEffect">
                                  <p:stCondLst>
                                    <p:cond delay="0"/>
                                  </p:stCondLst>
                                  <p:childTnLst>
                                    <p:cmd type="call" cmd="stop">
                                      <p:cBhvr>
                                        <p:cTn id="54" dur="1" fill="hold"/>
                                        <p:tgtEl>
                                          <p:spTgt spid="3"/>
                                        </p:tgtEl>
                                      </p:cBhvr>
                                    </p:cmd>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48"/>
                                        </p:tgtEl>
                                      </p:cBhvr>
                                    </p:animEffect>
                                    <p:set>
                                      <p:cBhvr>
                                        <p:cTn id="59" dur="1" fill="hold">
                                          <p:stCondLst>
                                            <p:cond delay="499"/>
                                          </p:stCondLst>
                                        </p:cTn>
                                        <p:tgtEl>
                                          <p:spTgt spid="48"/>
                                        </p:tgtEl>
                                        <p:attrNameLst>
                                          <p:attrName>style.visibility</p:attrName>
                                        </p:attrNameLst>
                                      </p:cBhvr>
                                      <p:to>
                                        <p:strVal val="hidden"/>
                                      </p:to>
                                    </p:set>
                                  </p:childTnLst>
                                </p:cTn>
                              </p:par>
                              <p:par>
                                <p:cTn id="60" presetID="3" presetClass="mediacall" presetSubtype="0" fill="hold" nodeType="withEffect">
                                  <p:stCondLst>
                                    <p:cond delay="0"/>
                                  </p:stCondLst>
                                  <p:childTnLst>
                                    <p:cmd type="call" cmd="stop">
                                      <p:cBhvr>
                                        <p:cTn id="61" dur="1" fill="hold"/>
                                        <p:tgtEl>
                                          <p:spTgt spid="3"/>
                                        </p:tgtEl>
                                      </p:cBhvr>
                                    </p:cmd>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500"/>
                                        <p:tgtEl>
                                          <p:spTgt spid="49"/>
                                        </p:tgtEl>
                                      </p:cBhvr>
                                    </p:animEffect>
                                    <p:set>
                                      <p:cBhvr>
                                        <p:cTn id="66" dur="1" fill="hold">
                                          <p:stCondLst>
                                            <p:cond delay="499"/>
                                          </p:stCondLst>
                                        </p:cTn>
                                        <p:tgtEl>
                                          <p:spTgt spid="49"/>
                                        </p:tgtEl>
                                        <p:attrNameLst>
                                          <p:attrName>style.visibility</p:attrName>
                                        </p:attrNameLst>
                                      </p:cBhvr>
                                      <p:to>
                                        <p:strVal val="hidden"/>
                                      </p:to>
                                    </p:set>
                                  </p:childTnLst>
                                </p:cTn>
                              </p:par>
                              <p:par>
                                <p:cTn id="67" presetID="3" presetClass="mediacall" presetSubtype="0" fill="hold" nodeType="withEffect">
                                  <p:stCondLst>
                                    <p:cond delay="0"/>
                                  </p:stCondLst>
                                  <p:childTnLst>
                                    <p:cmd type="call" cmd="stop">
                                      <p:cBhvr>
                                        <p:cTn id="68" dur="1" fill="hold"/>
                                        <p:tgtEl>
                                          <p:spTgt spid="3"/>
                                        </p:tgtEl>
                                      </p:cBhvr>
                                    </p:cmd>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50"/>
                                        </p:tgtEl>
                                      </p:cBhvr>
                                    </p:animEffect>
                                    <p:set>
                                      <p:cBhvr>
                                        <p:cTn id="73" dur="1" fill="hold">
                                          <p:stCondLst>
                                            <p:cond delay="499"/>
                                          </p:stCondLst>
                                        </p:cTn>
                                        <p:tgtEl>
                                          <p:spTgt spid="50"/>
                                        </p:tgtEl>
                                        <p:attrNameLst>
                                          <p:attrName>style.visibility</p:attrName>
                                        </p:attrNameLst>
                                      </p:cBhvr>
                                      <p:to>
                                        <p:strVal val="hidden"/>
                                      </p:to>
                                    </p:set>
                                  </p:childTnLst>
                                </p:cTn>
                              </p:par>
                              <p:par>
                                <p:cTn id="74" presetID="3" presetClass="mediacall" presetSubtype="0" fill="hold" nodeType="withEffect">
                                  <p:stCondLst>
                                    <p:cond delay="0"/>
                                  </p:stCondLst>
                                  <p:childTnLst>
                                    <p:cmd type="call" cmd="stop">
                                      <p:cBhvr>
                                        <p:cTn id="75" dur="1" fill="hold"/>
                                        <p:tgtEl>
                                          <p:spTgt spid="3"/>
                                        </p:tgtEl>
                                      </p:cBhvr>
                                    </p:cmd>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0" nodeType="clickEffect">
                                  <p:stCondLst>
                                    <p:cond delay="0"/>
                                  </p:stCondLst>
                                  <p:childTnLst>
                                    <p:animEffect transition="out" filter="fade">
                                      <p:cBhvr>
                                        <p:cTn id="79" dur="500"/>
                                        <p:tgtEl>
                                          <p:spTgt spid="51"/>
                                        </p:tgtEl>
                                      </p:cBhvr>
                                    </p:animEffect>
                                    <p:set>
                                      <p:cBhvr>
                                        <p:cTn id="80" dur="1" fill="hold">
                                          <p:stCondLst>
                                            <p:cond delay="499"/>
                                          </p:stCondLst>
                                        </p:cTn>
                                        <p:tgtEl>
                                          <p:spTgt spid="51"/>
                                        </p:tgtEl>
                                        <p:attrNameLst>
                                          <p:attrName>style.visibility</p:attrName>
                                        </p:attrNameLst>
                                      </p:cBhvr>
                                      <p:to>
                                        <p:strVal val="hidden"/>
                                      </p:to>
                                    </p:set>
                                  </p:childTnLst>
                                </p:cTn>
                              </p:par>
                              <p:par>
                                <p:cTn id="81" presetID="3" presetClass="mediacall" presetSubtype="0" fill="hold" nodeType="withEffect">
                                  <p:stCondLst>
                                    <p:cond delay="0"/>
                                  </p:stCondLst>
                                  <p:childTnLst>
                                    <p:cmd type="call" cmd="stop">
                                      <p:cBhvr>
                                        <p:cTn id="82" dur="1" fill="hold"/>
                                        <p:tgtEl>
                                          <p:spTgt spid="3"/>
                                        </p:tgtEl>
                                      </p:cBhvr>
                                    </p:cmd>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52"/>
                                        </p:tgtEl>
                                      </p:cBhvr>
                                    </p:animEffect>
                                    <p:set>
                                      <p:cBhvr>
                                        <p:cTn id="87" dur="1" fill="hold">
                                          <p:stCondLst>
                                            <p:cond delay="499"/>
                                          </p:stCondLst>
                                        </p:cTn>
                                        <p:tgtEl>
                                          <p:spTgt spid="52"/>
                                        </p:tgtEl>
                                        <p:attrNameLst>
                                          <p:attrName>style.visibility</p:attrName>
                                        </p:attrNameLst>
                                      </p:cBhvr>
                                      <p:to>
                                        <p:strVal val="hidden"/>
                                      </p:to>
                                    </p:set>
                                  </p:childTnLst>
                                </p:cTn>
                              </p:par>
                              <p:par>
                                <p:cTn id="88" presetID="3" presetClass="mediacall" presetSubtype="0" fill="hold" nodeType="withEffect">
                                  <p:stCondLst>
                                    <p:cond delay="0"/>
                                  </p:stCondLst>
                                  <p:childTnLst>
                                    <p:cmd type="call" cmd="stop">
                                      <p:cBhvr>
                                        <p:cTn id="89" dur="1" fill="hold"/>
                                        <p:tgtEl>
                                          <p:spTgt spid="3"/>
                                        </p:tgtEl>
                                      </p:cBhvr>
                                    </p:cmd>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500"/>
                                        <p:tgtEl>
                                          <p:spTgt spid="53"/>
                                        </p:tgtEl>
                                      </p:cBhvr>
                                    </p:animEffect>
                                    <p:set>
                                      <p:cBhvr>
                                        <p:cTn id="94" dur="1" fill="hold">
                                          <p:stCondLst>
                                            <p:cond delay="499"/>
                                          </p:stCondLst>
                                        </p:cTn>
                                        <p:tgtEl>
                                          <p:spTgt spid="53"/>
                                        </p:tgtEl>
                                        <p:attrNameLst>
                                          <p:attrName>style.visibility</p:attrName>
                                        </p:attrNameLst>
                                      </p:cBhvr>
                                      <p:to>
                                        <p:strVal val="hidden"/>
                                      </p:to>
                                    </p:set>
                                  </p:childTnLst>
                                </p:cTn>
                              </p:par>
                              <p:par>
                                <p:cTn id="95" presetID="3" presetClass="mediacall" presetSubtype="0" fill="hold" nodeType="withEffect">
                                  <p:stCondLst>
                                    <p:cond delay="0"/>
                                  </p:stCondLst>
                                  <p:childTnLst>
                                    <p:cmd type="call" cmd="stop">
                                      <p:cBhvr>
                                        <p:cTn id="96" dur="1" fill="hold"/>
                                        <p:tgtEl>
                                          <p:spTgt spid="3"/>
                                        </p:tgtEl>
                                      </p:cBhvr>
                                    </p:cmd>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0" nodeType="clickEffect">
                                  <p:stCondLst>
                                    <p:cond delay="0"/>
                                  </p:stCondLst>
                                  <p:childTnLst>
                                    <p:animEffect transition="out" filter="fade">
                                      <p:cBhvr>
                                        <p:cTn id="100" dur="500"/>
                                        <p:tgtEl>
                                          <p:spTgt spid="54"/>
                                        </p:tgtEl>
                                      </p:cBhvr>
                                    </p:animEffect>
                                    <p:set>
                                      <p:cBhvr>
                                        <p:cTn id="101" dur="1" fill="hold">
                                          <p:stCondLst>
                                            <p:cond delay="499"/>
                                          </p:stCondLst>
                                        </p:cTn>
                                        <p:tgtEl>
                                          <p:spTgt spid="54"/>
                                        </p:tgtEl>
                                        <p:attrNameLst>
                                          <p:attrName>style.visibility</p:attrName>
                                        </p:attrNameLst>
                                      </p:cBhvr>
                                      <p:to>
                                        <p:strVal val="hidden"/>
                                      </p:to>
                                    </p:set>
                                  </p:childTnLst>
                                </p:cTn>
                              </p:par>
                              <p:par>
                                <p:cTn id="102" presetID="3" presetClass="mediacall" presetSubtype="0" fill="hold" nodeType="withEffect">
                                  <p:stCondLst>
                                    <p:cond delay="0"/>
                                  </p:stCondLst>
                                  <p:childTnLst>
                                    <p:cmd type="call" cmd="stop">
                                      <p:cBhvr>
                                        <p:cTn id="103" dur="1" fill="hold"/>
                                        <p:tgtEl>
                                          <p:spTgt spid="3"/>
                                        </p:tgtEl>
                                      </p:cBhvr>
                                    </p:cmd>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0" nodeType="clickEffect">
                                  <p:stCondLst>
                                    <p:cond delay="0"/>
                                  </p:stCondLst>
                                  <p:childTnLst>
                                    <p:animEffect transition="out" filter="fade">
                                      <p:cBhvr>
                                        <p:cTn id="107" dur="500"/>
                                        <p:tgtEl>
                                          <p:spTgt spid="55"/>
                                        </p:tgtEl>
                                      </p:cBhvr>
                                    </p:animEffect>
                                    <p:set>
                                      <p:cBhvr>
                                        <p:cTn id="108" dur="1" fill="hold">
                                          <p:stCondLst>
                                            <p:cond delay="499"/>
                                          </p:stCondLst>
                                        </p:cTn>
                                        <p:tgtEl>
                                          <p:spTgt spid="55"/>
                                        </p:tgtEl>
                                        <p:attrNameLst>
                                          <p:attrName>style.visibility</p:attrName>
                                        </p:attrNameLst>
                                      </p:cBhvr>
                                      <p:to>
                                        <p:strVal val="hidden"/>
                                      </p:to>
                                    </p:set>
                                  </p:childTnLst>
                                </p:cTn>
                              </p:par>
                              <p:par>
                                <p:cTn id="109" presetID="3" presetClass="mediacall" presetSubtype="0" fill="hold" nodeType="withEffect">
                                  <p:stCondLst>
                                    <p:cond delay="0"/>
                                  </p:stCondLst>
                                  <p:childTnLst>
                                    <p:cmd type="call" cmd="stop">
                                      <p:cBhvr>
                                        <p:cTn id="110" dur="1" fill="hold"/>
                                        <p:tgtEl>
                                          <p:spTgt spid="3"/>
                                        </p:tgtEl>
                                      </p:cBhvr>
                                    </p:cmd>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500"/>
                                        <p:tgtEl>
                                          <p:spTgt spid="56"/>
                                        </p:tgtEl>
                                      </p:cBhvr>
                                    </p:animEffect>
                                    <p:set>
                                      <p:cBhvr>
                                        <p:cTn id="115" dur="1" fill="hold">
                                          <p:stCondLst>
                                            <p:cond delay="499"/>
                                          </p:stCondLst>
                                        </p:cTn>
                                        <p:tgtEl>
                                          <p:spTgt spid="56"/>
                                        </p:tgtEl>
                                        <p:attrNameLst>
                                          <p:attrName>style.visibility</p:attrName>
                                        </p:attrNameLst>
                                      </p:cBhvr>
                                      <p:to>
                                        <p:strVal val="hidden"/>
                                      </p:to>
                                    </p:set>
                                  </p:childTnLst>
                                </p:cTn>
                              </p:par>
                              <p:par>
                                <p:cTn id="116" presetID="3" presetClass="mediacall" presetSubtype="0" fill="hold" nodeType="withEffect">
                                  <p:stCondLst>
                                    <p:cond delay="0"/>
                                  </p:stCondLst>
                                  <p:childTnLst>
                                    <p:cmd type="call" cmd="stop">
                                      <p:cBhvr>
                                        <p:cTn id="117" dur="1" fill="hold"/>
                                        <p:tgtEl>
                                          <p:spTgt spid="3"/>
                                        </p:tgtEl>
                                      </p:cBhvr>
                                    </p:cmd>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0" nodeType="clickEffect">
                                  <p:stCondLst>
                                    <p:cond delay="0"/>
                                  </p:stCondLst>
                                  <p:childTnLst>
                                    <p:animEffect transition="out" filter="fade">
                                      <p:cBhvr>
                                        <p:cTn id="121" dur="500"/>
                                        <p:tgtEl>
                                          <p:spTgt spid="57"/>
                                        </p:tgtEl>
                                      </p:cBhvr>
                                    </p:animEffect>
                                    <p:set>
                                      <p:cBhvr>
                                        <p:cTn id="122" dur="1" fill="hold">
                                          <p:stCondLst>
                                            <p:cond delay="499"/>
                                          </p:stCondLst>
                                        </p:cTn>
                                        <p:tgtEl>
                                          <p:spTgt spid="57"/>
                                        </p:tgtEl>
                                        <p:attrNameLst>
                                          <p:attrName>style.visibility</p:attrName>
                                        </p:attrNameLst>
                                      </p:cBhvr>
                                      <p:to>
                                        <p:strVal val="hidden"/>
                                      </p:to>
                                    </p:set>
                                  </p:childTnLst>
                                </p:cTn>
                              </p:par>
                              <p:par>
                                <p:cTn id="123" presetID="3" presetClass="mediacall" presetSubtype="0" fill="hold" nodeType="withEffect">
                                  <p:stCondLst>
                                    <p:cond delay="0"/>
                                  </p:stCondLst>
                                  <p:childTnLst>
                                    <p:cmd type="call" cmd="stop">
                                      <p:cBhvr>
                                        <p:cTn id="124" dur="1" fill="hold"/>
                                        <p:tgtEl>
                                          <p:spTgt spid="3"/>
                                        </p:tgtEl>
                                      </p:cBhvr>
                                    </p:cmd>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grpId="0" nodeType="clickEffect">
                                  <p:stCondLst>
                                    <p:cond delay="0"/>
                                  </p:stCondLst>
                                  <p:childTnLst>
                                    <p:animEffect transition="out" filter="fade">
                                      <p:cBhvr>
                                        <p:cTn id="128" dur="500"/>
                                        <p:tgtEl>
                                          <p:spTgt spid="58"/>
                                        </p:tgtEl>
                                      </p:cBhvr>
                                    </p:animEffect>
                                    <p:set>
                                      <p:cBhvr>
                                        <p:cTn id="129" dur="1" fill="hold">
                                          <p:stCondLst>
                                            <p:cond delay="499"/>
                                          </p:stCondLst>
                                        </p:cTn>
                                        <p:tgtEl>
                                          <p:spTgt spid="58"/>
                                        </p:tgtEl>
                                        <p:attrNameLst>
                                          <p:attrName>style.visibility</p:attrName>
                                        </p:attrNameLst>
                                      </p:cBhvr>
                                      <p:to>
                                        <p:strVal val="hidden"/>
                                      </p:to>
                                    </p:set>
                                  </p:childTnLst>
                                </p:cTn>
                              </p:par>
                              <p:par>
                                <p:cTn id="130" presetID="3" presetClass="mediacall" presetSubtype="0" fill="hold" nodeType="withEffect">
                                  <p:stCondLst>
                                    <p:cond delay="0"/>
                                  </p:stCondLst>
                                  <p:childTnLst>
                                    <p:cmd type="call" cmd="stop">
                                      <p:cBhvr>
                                        <p:cTn id="131" dur="1" fill="hold"/>
                                        <p:tgtEl>
                                          <p:spTgt spid="3"/>
                                        </p:tgtEl>
                                      </p:cBhvr>
                                    </p:cmd>
                                  </p:childTnLst>
                                </p:cTn>
                              </p:par>
                            </p:childTnLst>
                          </p:cTn>
                        </p:par>
                      </p:childTnLst>
                    </p:cTn>
                  </p:par>
                  <p:par>
                    <p:cTn id="132" fill="hold">
                      <p:stCondLst>
                        <p:cond delay="indefinite"/>
                      </p:stCondLst>
                      <p:childTnLst>
                        <p:par>
                          <p:cTn id="133" fill="hold">
                            <p:stCondLst>
                              <p:cond delay="0"/>
                            </p:stCondLst>
                            <p:childTnLst>
                              <p:par>
                                <p:cTn id="134" presetID="10" presetClass="exit" presetSubtype="0" fill="hold" grpId="0" nodeType="clickEffect">
                                  <p:stCondLst>
                                    <p:cond delay="0"/>
                                  </p:stCondLst>
                                  <p:childTnLst>
                                    <p:animEffect transition="out" filter="fade">
                                      <p:cBhvr>
                                        <p:cTn id="135" dur="500"/>
                                        <p:tgtEl>
                                          <p:spTgt spid="59"/>
                                        </p:tgtEl>
                                      </p:cBhvr>
                                    </p:animEffect>
                                    <p:set>
                                      <p:cBhvr>
                                        <p:cTn id="136" dur="1" fill="hold">
                                          <p:stCondLst>
                                            <p:cond delay="499"/>
                                          </p:stCondLst>
                                        </p:cTn>
                                        <p:tgtEl>
                                          <p:spTgt spid="59"/>
                                        </p:tgtEl>
                                        <p:attrNameLst>
                                          <p:attrName>style.visibility</p:attrName>
                                        </p:attrNameLst>
                                      </p:cBhvr>
                                      <p:to>
                                        <p:strVal val="hidden"/>
                                      </p:to>
                                    </p:set>
                                  </p:childTnLst>
                                </p:cTn>
                              </p:par>
                              <p:par>
                                <p:cTn id="137" presetID="3" presetClass="mediacall" presetSubtype="0" fill="hold" nodeType="withEffect">
                                  <p:stCondLst>
                                    <p:cond delay="0"/>
                                  </p:stCondLst>
                                  <p:childTnLst>
                                    <p:cmd type="call" cmd="stop">
                                      <p:cBhvr>
                                        <p:cTn id="138" dur="1" fill="hold"/>
                                        <p:tgtEl>
                                          <p:spTgt spid="3"/>
                                        </p:tgtEl>
                                      </p:cBhvr>
                                    </p:cmd>
                                  </p:childTnLst>
                                </p:cTn>
                              </p:par>
                            </p:childTnLst>
                          </p:cTn>
                        </p:par>
                      </p:childTnLst>
                    </p:cTn>
                  </p:par>
                  <p:par>
                    <p:cTn id="139" fill="hold">
                      <p:stCondLst>
                        <p:cond delay="indefinite"/>
                      </p:stCondLst>
                      <p:childTnLst>
                        <p:par>
                          <p:cTn id="140" fill="hold">
                            <p:stCondLst>
                              <p:cond delay="0"/>
                            </p:stCondLst>
                            <p:childTnLst>
                              <p:par>
                                <p:cTn id="141" presetID="10" presetClass="exit" presetSubtype="0" fill="hold" grpId="0" nodeType="clickEffect">
                                  <p:stCondLst>
                                    <p:cond delay="0"/>
                                  </p:stCondLst>
                                  <p:childTnLst>
                                    <p:animEffect transition="out" filter="fade">
                                      <p:cBhvr>
                                        <p:cTn id="142" dur="500"/>
                                        <p:tgtEl>
                                          <p:spTgt spid="60"/>
                                        </p:tgtEl>
                                      </p:cBhvr>
                                    </p:animEffect>
                                    <p:set>
                                      <p:cBhvr>
                                        <p:cTn id="143" dur="1" fill="hold">
                                          <p:stCondLst>
                                            <p:cond delay="499"/>
                                          </p:stCondLst>
                                        </p:cTn>
                                        <p:tgtEl>
                                          <p:spTgt spid="60"/>
                                        </p:tgtEl>
                                        <p:attrNameLst>
                                          <p:attrName>style.visibility</p:attrName>
                                        </p:attrNameLst>
                                      </p:cBhvr>
                                      <p:to>
                                        <p:strVal val="hidden"/>
                                      </p:to>
                                    </p:set>
                                  </p:childTnLst>
                                </p:cTn>
                              </p:par>
                              <p:par>
                                <p:cTn id="144" presetID="3" presetClass="mediacall" presetSubtype="0" fill="hold" nodeType="withEffect">
                                  <p:stCondLst>
                                    <p:cond delay="0"/>
                                  </p:stCondLst>
                                  <p:childTnLst>
                                    <p:cmd type="call" cmd="stop">
                                      <p:cBhvr>
                                        <p:cTn id="145" dur="1" fill="hold"/>
                                        <p:tgtEl>
                                          <p:spTgt spid="3"/>
                                        </p:tgtEl>
                                      </p:cBhvr>
                                    </p:cmd>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grpId="0" nodeType="clickEffect">
                                  <p:stCondLst>
                                    <p:cond delay="0"/>
                                  </p:stCondLst>
                                  <p:childTnLst>
                                    <p:animEffect transition="out" filter="fade">
                                      <p:cBhvr>
                                        <p:cTn id="149" dur="500"/>
                                        <p:tgtEl>
                                          <p:spTgt spid="61"/>
                                        </p:tgtEl>
                                      </p:cBhvr>
                                    </p:animEffect>
                                    <p:set>
                                      <p:cBhvr>
                                        <p:cTn id="150" dur="1" fill="hold">
                                          <p:stCondLst>
                                            <p:cond delay="499"/>
                                          </p:stCondLst>
                                        </p:cTn>
                                        <p:tgtEl>
                                          <p:spTgt spid="61"/>
                                        </p:tgtEl>
                                        <p:attrNameLst>
                                          <p:attrName>style.visibility</p:attrName>
                                        </p:attrNameLst>
                                      </p:cBhvr>
                                      <p:to>
                                        <p:strVal val="hidden"/>
                                      </p:to>
                                    </p:set>
                                  </p:childTnLst>
                                </p:cTn>
                              </p:par>
                              <p:par>
                                <p:cTn id="151" presetID="3" presetClass="mediacall" presetSubtype="0" fill="hold" nodeType="withEffect">
                                  <p:stCondLst>
                                    <p:cond delay="0"/>
                                  </p:stCondLst>
                                  <p:childTnLst>
                                    <p:cmd type="call" cmd="stop">
                                      <p:cBhvr>
                                        <p:cTn id="15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3" restart="whenNotActive" fill="hold" evtFilter="cancelBubble" nodeType="interactiveSeq">
                <p:stCondLst>
                  <p:cond evt="onClick" delay="0">
                    <p:tgtEl>
                      <p:spTgt spid="25"/>
                    </p:tgtEl>
                  </p:cond>
                </p:stCondLst>
                <p:endSync evt="end" delay="0">
                  <p:rtn val="all"/>
                </p:endSync>
                <p:childTnLst>
                  <p:par>
                    <p:cTn id="154" fill="hold">
                      <p:stCondLst>
                        <p:cond delay="0"/>
                      </p:stCondLst>
                      <p:childTnLst>
                        <p:par>
                          <p:cTn id="155" fill="hold">
                            <p:stCondLst>
                              <p:cond delay="0"/>
                            </p:stCondLst>
                            <p:childTnLst>
                              <p:par>
                                <p:cTn id="156" presetID="8" presetClass="emph" presetSubtype="0" repeatCount="indefinite" fill="hold" nodeType="clickEffect">
                                  <p:stCondLst>
                                    <p:cond delay="0"/>
                                  </p:stCondLst>
                                  <p:endCondLst>
                                    <p:cond evt="onNext" delay="0">
                                      <p:tgtEl>
                                        <p:sldTgt/>
                                      </p:tgtEl>
                                    </p:cond>
                                  </p:endCondLst>
                                  <p:childTnLst>
                                    <p:animRot by="21600000">
                                      <p:cBhvr>
                                        <p:cTn id="157" dur="500" fill="hold"/>
                                        <p:tgtEl>
                                          <p:spTgt spid="22"/>
                                        </p:tgtEl>
                                        <p:attrNameLst>
                                          <p:attrName>r</p:attrName>
                                        </p:attrNameLst>
                                      </p:cBhvr>
                                    </p:animRot>
                                  </p:childTnLst>
                                </p:cTn>
                              </p:par>
                              <p:par>
                                <p:cTn id="158" presetID="1" presetClass="mediacall" presetSubtype="0" fill="hold" nodeType="withEffect">
                                  <p:stCondLst>
                                    <p:cond delay="0"/>
                                  </p:stCondLst>
                                  <p:childTnLst>
                                    <p:cmd type="call" cmd="playFrom(0.0)">
                                      <p:cBhvr>
                                        <p:cTn id="159" dur="30406" fill="hold"/>
                                        <p:tgtEl>
                                          <p:spTgt spid="3"/>
                                        </p:tgtEl>
                                      </p:cBhvr>
                                    </p:cmd>
                                  </p:childTnLst>
                                </p:cTn>
                              </p:par>
                            </p:childTnLst>
                          </p:cTn>
                        </p:par>
                      </p:childTnLst>
                    </p:cTn>
                  </p:par>
                </p:childTnLst>
              </p:cTn>
              <p:nextCondLst>
                <p:cond evt="onClick" delay="0">
                  <p:tgtEl>
                    <p:spTgt spid="25"/>
                  </p:tgtEl>
                </p:cond>
              </p:nextCondLst>
            </p:seq>
            <p:seq concurrent="1" nextAc="seek">
              <p:cTn id="160" restart="whenNotActive" fill="hold" evtFilter="cancelBubble" nodeType="interactiveSeq">
                <p:stCondLst>
                  <p:cond evt="onClick" delay="0">
                    <p:tgtEl>
                      <p:spTgt spid="26"/>
                    </p:tgtEl>
                  </p:cond>
                </p:stCondLst>
                <p:endSync evt="end" delay="0">
                  <p:rtn val="all"/>
                </p:endSync>
                <p:childTnLst>
                  <p:par>
                    <p:cTn id="161" fill="hold">
                      <p:stCondLst>
                        <p:cond delay="0"/>
                      </p:stCondLst>
                      <p:childTnLst>
                        <p:par>
                          <p:cTn id="162" fill="hold">
                            <p:stCondLst>
                              <p:cond delay="0"/>
                            </p:stCondLst>
                            <p:childTnLst>
                              <p:par>
                                <p:cTn id="163" presetID="1" presetClass="emph" presetSubtype="2" fill="hold" nodeType="clickEffect">
                                  <p:stCondLst>
                                    <p:cond delay="0"/>
                                  </p:stCondLst>
                                  <p:childTnLst>
                                    <p:animClr clrSpc="rgb" dir="cw">
                                      <p:cBhvr>
                                        <p:cTn id="164" dur="500" fill="hold"/>
                                        <p:tgtEl>
                                          <p:spTgt spid="26"/>
                                        </p:tgtEl>
                                        <p:attrNameLst>
                                          <p:attrName>fillcolor</p:attrName>
                                        </p:attrNameLst>
                                      </p:cBhvr>
                                      <p:to>
                                        <a:srgbClr val="000000"/>
                                      </p:to>
                                    </p:animClr>
                                    <p:set>
                                      <p:cBhvr>
                                        <p:cTn id="165" dur="500" fill="hold"/>
                                        <p:tgtEl>
                                          <p:spTgt spid="26"/>
                                        </p:tgtEl>
                                        <p:attrNameLst>
                                          <p:attrName>fill.type</p:attrName>
                                        </p:attrNameLst>
                                      </p:cBhvr>
                                      <p:to>
                                        <p:strVal val="solid"/>
                                      </p:to>
                                    </p:set>
                                    <p:set>
                                      <p:cBhvr>
                                        <p:cTn id="166"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7" restart="whenNotActive" fill="hold" evtFilter="cancelBubble" nodeType="interactiveSeq">
                <p:stCondLst>
                  <p:cond evt="onClick" delay="0">
                    <p:tgtEl>
                      <p:spTgt spid="27"/>
                    </p:tgtEl>
                  </p:cond>
                </p:stCondLst>
                <p:endSync evt="end" delay="0">
                  <p:rtn val="all"/>
                </p:endSync>
                <p:childTnLst>
                  <p:par>
                    <p:cTn id="168" fill="hold">
                      <p:stCondLst>
                        <p:cond delay="0"/>
                      </p:stCondLst>
                      <p:childTnLst>
                        <p:par>
                          <p:cTn id="169" fill="hold">
                            <p:stCondLst>
                              <p:cond delay="0"/>
                            </p:stCondLst>
                            <p:childTnLst>
                              <p:par>
                                <p:cTn id="170" presetID="1" presetClass="emph" presetSubtype="2" fill="hold" nodeType="clickEffect">
                                  <p:stCondLst>
                                    <p:cond delay="0"/>
                                  </p:stCondLst>
                                  <p:childTnLst>
                                    <p:animClr clrSpc="rgb" dir="cw">
                                      <p:cBhvr>
                                        <p:cTn id="171" dur="500" fill="hold"/>
                                        <p:tgtEl>
                                          <p:spTgt spid="27"/>
                                        </p:tgtEl>
                                        <p:attrNameLst>
                                          <p:attrName>fillcolor</p:attrName>
                                        </p:attrNameLst>
                                      </p:cBhvr>
                                      <p:to>
                                        <a:srgbClr val="000000"/>
                                      </p:to>
                                    </p:animClr>
                                    <p:set>
                                      <p:cBhvr>
                                        <p:cTn id="172" dur="500" fill="hold"/>
                                        <p:tgtEl>
                                          <p:spTgt spid="27"/>
                                        </p:tgtEl>
                                        <p:attrNameLst>
                                          <p:attrName>fill.type</p:attrName>
                                        </p:attrNameLst>
                                      </p:cBhvr>
                                      <p:to>
                                        <p:strVal val="solid"/>
                                      </p:to>
                                    </p:set>
                                    <p:set>
                                      <p:cBhvr>
                                        <p:cTn id="173"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4" restart="whenNotActive" fill="hold" evtFilter="cancelBubble" nodeType="interactiveSeq">
                <p:stCondLst>
                  <p:cond evt="onClick" delay="0">
                    <p:tgtEl>
                      <p:spTgt spid="28"/>
                    </p:tgtEl>
                  </p:cond>
                </p:stCondLst>
                <p:endSync evt="end" delay="0">
                  <p:rtn val="all"/>
                </p:endSync>
                <p:childTnLst>
                  <p:par>
                    <p:cTn id="175" fill="hold">
                      <p:stCondLst>
                        <p:cond delay="0"/>
                      </p:stCondLst>
                      <p:childTnLst>
                        <p:par>
                          <p:cTn id="176" fill="hold">
                            <p:stCondLst>
                              <p:cond delay="0"/>
                            </p:stCondLst>
                            <p:childTnLst>
                              <p:par>
                                <p:cTn id="177" presetID="1" presetClass="emph" presetSubtype="2" fill="hold" nodeType="clickEffect">
                                  <p:stCondLst>
                                    <p:cond delay="0"/>
                                  </p:stCondLst>
                                  <p:childTnLst>
                                    <p:animClr clrSpc="rgb" dir="cw">
                                      <p:cBhvr>
                                        <p:cTn id="178" dur="500" fill="hold"/>
                                        <p:tgtEl>
                                          <p:spTgt spid="28"/>
                                        </p:tgtEl>
                                        <p:attrNameLst>
                                          <p:attrName>fillcolor</p:attrName>
                                        </p:attrNameLst>
                                      </p:cBhvr>
                                      <p:to>
                                        <a:srgbClr val="000000"/>
                                      </p:to>
                                    </p:animClr>
                                    <p:set>
                                      <p:cBhvr>
                                        <p:cTn id="179" dur="500" fill="hold"/>
                                        <p:tgtEl>
                                          <p:spTgt spid="28"/>
                                        </p:tgtEl>
                                        <p:attrNameLst>
                                          <p:attrName>fill.type</p:attrName>
                                        </p:attrNameLst>
                                      </p:cBhvr>
                                      <p:to>
                                        <p:strVal val="solid"/>
                                      </p:to>
                                    </p:set>
                                    <p:set>
                                      <p:cBhvr>
                                        <p:cTn id="180"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81" restart="whenNotActive" fill="hold" evtFilter="cancelBubble" nodeType="interactiveSeq">
                <p:stCondLst>
                  <p:cond evt="onClick" delay="0">
                    <p:tgtEl>
                      <p:spTgt spid="35"/>
                    </p:tgtEl>
                  </p:cond>
                </p:stCondLst>
                <p:endSync evt="end" delay="0">
                  <p:rtn val="all"/>
                </p:endSync>
                <p:childTnLst>
                  <p:par>
                    <p:cTn id="182" fill="hold">
                      <p:stCondLst>
                        <p:cond delay="0"/>
                      </p:stCondLst>
                      <p:childTnLst>
                        <p:par>
                          <p:cTn id="183" fill="hold">
                            <p:stCondLst>
                              <p:cond delay="0"/>
                            </p:stCondLst>
                            <p:childTnLst>
                              <p:par>
                                <p:cTn id="184" presetID="1" presetClass="emph" presetSubtype="2" fill="hold" nodeType="clickEffect">
                                  <p:stCondLst>
                                    <p:cond delay="0"/>
                                  </p:stCondLst>
                                  <p:childTnLst>
                                    <p:animClr clrSpc="rgb" dir="cw">
                                      <p:cBhvr>
                                        <p:cTn id="185" dur="500" fill="hold"/>
                                        <p:tgtEl>
                                          <p:spTgt spid="35"/>
                                        </p:tgtEl>
                                        <p:attrNameLst>
                                          <p:attrName>fillcolor</p:attrName>
                                        </p:attrNameLst>
                                      </p:cBhvr>
                                      <p:to>
                                        <a:srgbClr val="000000"/>
                                      </p:to>
                                    </p:animClr>
                                    <p:set>
                                      <p:cBhvr>
                                        <p:cTn id="186" dur="500" fill="hold"/>
                                        <p:tgtEl>
                                          <p:spTgt spid="35"/>
                                        </p:tgtEl>
                                        <p:attrNameLst>
                                          <p:attrName>fill.type</p:attrName>
                                        </p:attrNameLst>
                                      </p:cBhvr>
                                      <p:to>
                                        <p:strVal val="solid"/>
                                      </p:to>
                                    </p:set>
                                    <p:set>
                                      <p:cBhvr>
                                        <p:cTn id="18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8" restart="whenNotActive" fill="hold" evtFilter="cancelBubble" nodeType="interactiveSeq">
                <p:stCondLst>
                  <p:cond evt="onClick" delay="0">
                    <p:tgtEl>
                      <p:spTgt spid="36"/>
                    </p:tgtEl>
                  </p:cond>
                </p:stCondLst>
                <p:endSync evt="end" delay="0">
                  <p:rtn val="all"/>
                </p:endSync>
                <p:childTnLst>
                  <p:par>
                    <p:cTn id="189" fill="hold">
                      <p:stCondLst>
                        <p:cond delay="0"/>
                      </p:stCondLst>
                      <p:childTnLst>
                        <p:par>
                          <p:cTn id="190" fill="hold">
                            <p:stCondLst>
                              <p:cond delay="0"/>
                            </p:stCondLst>
                            <p:childTnLst>
                              <p:par>
                                <p:cTn id="191" presetID="1" presetClass="emph" presetSubtype="2" fill="hold" nodeType="clickEffect">
                                  <p:stCondLst>
                                    <p:cond delay="0"/>
                                  </p:stCondLst>
                                  <p:childTnLst>
                                    <p:animClr clrSpc="rgb" dir="cw">
                                      <p:cBhvr>
                                        <p:cTn id="192" dur="500" fill="hold"/>
                                        <p:tgtEl>
                                          <p:spTgt spid="36"/>
                                        </p:tgtEl>
                                        <p:attrNameLst>
                                          <p:attrName>fillcolor</p:attrName>
                                        </p:attrNameLst>
                                      </p:cBhvr>
                                      <p:to>
                                        <a:srgbClr val="000000"/>
                                      </p:to>
                                    </p:animClr>
                                    <p:set>
                                      <p:cBhvr>
                                        <p:cTn id="193" dur="500" fill="hold"/>
                                        <p:tgtEl>
                                          <p:spTgt spid="36"/>
                                        </p:tgtEl>
                                        <p:attrNameLst>
                                          <p:attrName>fill.type</p:attrName>
                                        </p:attrNameLst>
                                      </p:cBhvr>
                                      <p:to>
                                        <p:strVal val="solid"/>
                                      </p:to>
                                    </p:set>
                                    <p:set>
                                      <p:cBhvr>
                                        <p:cTn id="194"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5" restart="whenNotActive" fill="hold" evtFilter="cancelBubble" nodeType="interactiveSeq">
                <p:stCondLst>
                  <p:cond evt="onClick" delay="0">
                    <p:tgtEl>
                      <p:spTgt spid="37"/>
                    </p:tgtEl>
                  </p:cond>
                </p:stCondLst>
                <p:endSync evt="end" delay="0">
                  <p:rtn val="all"/>
                </p:endSync>
                <p:childTnLst>
                  <p:par>
                    <p:cTn id="196" fill="hold">
                      <p:stCondLst>
                        <p:cond delay="0"/>
                      </p:stCondLst>
                      <p:childTnLst>
                        <p:par>
                          <p:cTn id="197" fill="hold">
                            <p:stCondLst>
                              <p:cond delay="0"/>
                            </p:stCondLst>
                            <p:childTnLst>
                              <p:par>
                                <p:cTn id="198" presetID="1" presetClass="emph" presetSubtype="2" fill="hold" nodeType="clickEffect">
                                  <p:stCondLst>
                                    <p:cond delay="0"/>
                                  </p:stCondLst>
                                  <p:childTnLst>
                                    <p:animClr clrSpc="rgb" dir="cw">
                                      <p:cBhvr>
                                        <p:cTn id="199" dur="500" fill="hold"/>
                                        <p:tgtEl>
                                          <p:spTgt spid="37"/>
                                        </p:tgtEl>
                                        <p:attrNameLst>
                                          <p:attrName>fillcolor</p:attrName>
                                        </p:attrNameLst>
                                      </p:cBhvr>
                                      <p:to>
                                        <a:srgbClr val="000000"/>
                                      </p:to>
                                    </p:animClr>
                                    <p:set>
                                      <p:cBhvr>
                                        <p:cTn id="200" dur="500" fill="hold"/>
                                        <p:tgtEl>
                                          <p:spTgt spid="37"/>
                                        </p:tgtEl>
                                        <p:attrNameLst>
                                          <p:attrName>fill.type</p:attrName>
                                        </p:attrNameLst>
                                      </p:cBhvr>
                                      <p:to>
                                        <p:strVal val="solid"/>
                                      </p:to>
                                    </p:set>
                                    <p:set>
                                      <p:cBhvr>
                                        <p:cTn id="201"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2" restart="whenNotActive" fill="hold" evtFilter="cancelBubble" nodeType="interactiveSeq">
                <p:stCondLst>
                  <p:cond evt="onClick" delay="0">
                    <p:tgtEl>
                      <p:spTgt spid="38"/>
                    </p:tgtEl>
                  </p:cond>
                </p:stCondLst>
                <p:endSync evt="end" delay="0">
                  <p:rtn val="all"/>
                </p:endSync>
                <p:childTnLst>
                  <p:par>
                    <p:cTn id="203" fill="hold">
                      <p:stCondLst>
                        <p:cond delay="0"/>
                      </p:stCondLst>
                      <p:childTnLst>
                        <p:par>
                          <p:cTn id="204" fill="hold">
                            <p:stCondLst>
                              <p:cond delay="0"/>
                            </p:stCondLst>
                            <p:childTnLst>
                              <p:par>
                                <p:cTn id="205" presetID="1" presetClass="emph" presetSubtype="2" fill="hold" nodeType="clickEffect">
                                  <p:stCondLst>
                                    <p:cond delay="0"/>
                                  </p:stCondLst>
                                  <p:childTnLst>
                                    <p:animClr clrSpc="rgb" dir="cw">
                                      <p:cBhvr>
                                        <p:cTn id="206" dur="500" fill="hold"/>
                                        <p:tgtEl>
                                          <p:spTgt spid="38"/>
                                        </p:tgtEl>
                                        <p:attrNameLst>
                                          <p:attrName>fillcolor</p:attrName>
                                        </p:attrNameLst>
                                      </p:cBhvr>
                                      <p:to>
                                        <a:srgbClr val="000000"/>
                                      </p:to>
                                    </p:animClr>
                                    <p:set>
                                      <p:cBhvr>
                                        <p:cTn id="207" dur="500" fill="hold"/>
                                        <p:tgtEl>
                                          <p:spTgt spid="38"/>
                                        </p:tgtEl>
                                        <p:attrNameLst>
                                          <p:attrName>fill.type</p:attrName>
                                        </p:attrNameLst>
                                      </p:cBhvr>
                                      <p:to>
                                        <p:strVal val="solid"/>
                                      </p:to>
                                    </p:set>
                                    <p:set>
                                      <p:cBhvr>
                                        <p:cTn id="208"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9" restart="whenNotActive" fill="hold" evtFilter="cancelBubble" nodeType="interactiveSeq">
                <p:stCondLst>
                  <p:cond evt="onClick" delay="0">
                    <p:tgtEl>
                      <p:spTgt spid="39"/>
                    </p:tgtEl>
                  </p:cond>
                </p:stCondLst>
                <p:endSync evt="end" delay="0">
                  <p:rtn val="all"/>
                </p:endSync>
                <p:childTnLst>
                  <p:par>
                    <p:cTn id="210" fill="hold">
                      <p:stCondLst>
                        <p:cond delay="0"/>
                      </p:stCondLst>
                      <p:childTnLst>
                        <p:par>
                          <p:cTn id="211" fill="hold">
                            <p:stCondLst>
                              <p:cond delay="0"/>
                            </p:stCondLst>
                            <p:childTnLst>
                              <p:par>
                                <p:cTn id="212" presetID="1" presetClass="emph" presetSubtype="2" fill="hold" nodeType="clickEffect">
                                  <p:stCondLst>
                                    <p:cond delay="0"/>
                                  </p:stCondLst>
                                  <p:childTnLst>
                                    <p:animClr clrSpc="rgb" dir="cw">
                                      <p:cBhvr>
                                        <p:cTn id="213" dur="500" fill="hold"/>
                                        <p:tgtEl>
                                          <p:spTgt spid="39"/>
                                        </p:tgtEl>
                                        <p:attrNameLst>
                                          <p:attrName>fillcolor</p:attrName>
                                        </p:attrNameLst>
                                      </p:cBhvr>
                                      <p:to>
                                        <a:srgbClr val="000000"/>
                                      </p:to>
                                    </p:animClr>
                                    <p:set>
                                      <p:cBhvr>
                                        <p:cTn id="214" dur="500" fill="hold"/>
                                        <p:tgtEl>
                                          <p:spTgt spid="39"/>
                                        </p:tgtEl>
                                        <p:attrNameLst>
                                          <p:attrName>fill.type</p:attrName>
                                        </p:attrNameLst>
                                      </p:cBhvr>
                                      <p:to>
                                        <p:strVal val="solid"/>
                                      </p:to>
                                    </p:set>
                                    <p:set>
                                      <p:cBhvr>
                                        <p:cTn id="215"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6" restart="whenNotActive" fill="hold" evtFilter="cancelBubble" nodeType="interactiveSeq">
                <p:stCondLst>
                  <p:cond evt="onClick" delay="0">
                    <p:tgtEl>
                      <p:spTgt spid="40"/>
                    </p:tgtEl>
                  </p:cond>
                </p:stCondLst>
                <p:endSync evt="end" delay="0">
                  <p:rtn val="all"/>
                </p:endSync>
                <p:childTnLst>
                  <p:par>
                    <p:cTn id="217" fill="hold">
                      <p:stCondLst>
                        <p:cond delay="0"/>
                      </p:stCondLst>
                      <p:childTnLst>
                        <p:par>
                          <p:cTn id="218" fill="hold">
                            <p:stCondLst>
                              <p:cond delay="0"/>
                            </p:stCondLst>
                            <p:childTnLst>
                              <p:par>
                                <p:cTn id="219" presetID="1" presetClass="emph" presetSubtype="2" fill="hold" nodeType="clickEffect">
                                  <p:stCondLst>
                                    <p:cond delay="0"/>
                                  </p:stCondLst>
                                  <p:childTnLst>
                                    <p:animClr clrSpc="rgb" dir="cw">
                                      <p:cBhvr>
                                        <p:cTn id="220" dur="500" fill="hold"/>
                                        <p:tgtEl>
                                          <p:spTgt spid="40"/>
                                        </p:tgtEl>
                                        <p:attrNameLst>
                                          <p:attrName>fillcolor</p:attrName>
                                        </p:attrNameLst>
                                      </p:cBhvr>
                                      <p:to>
                                        <a:srgbClr val="000000"/>
                                      </p:to>
                                    </p:animClr>
                                    <p:set>
                                      <p:cBhvr>
                                        <p:cTn id="221" dur="500" fill="hold"/>
                                        <p:tgtEl>
                                          <p:spTgt spid="40"/>
                                        </p:tgtEl>
                                        <p:attrNameLst>
                                          <p:attrName>fill.type</p:attrName>
                                        </p:attrNameLst>
                                      </p:cBhvr>
                                      <p:to>
                                        <p:strVal val="solid"/>
                                      </p:to>
                                    </p:set>
                                    <p:set>
                                      <p:cBhvr>
                                        <p:cTn id="222"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3" fill="hold" display="0">
                  <p:stCondLst>
                    <p:cond delay="indefinite"/>
                  </p:stCondLst>
                  <p:endCondLst>
                    <p:cond evt="onStopAudio" delay="0">
                      <p:tgtEl>
                        <p:sldTgt/>
                      </p:tgtEl>
                    </p:cond>
                  </p:endCondLst>
                </p:cTn>
                <p:tgtEl>
                  <p:spTgt spid="3"/>
                </p:tgtEl>
              </p:cMediaNode>
            </p:audio>
            <p:audio isNarration="1">
              <p:cMediaNode vol="80000" showWhenStopped="0">
                <p:cTn id="224" fill="hold" display="0">
                  <p:stCondLst>
                    <p:cond delay="indefinite"/>
                  </p:stCondLst>
                  <p:endCondLst>
                    <p:cond evt="onStopAudio" delay="0">
                      <p:tgtEl>
                        <p:sldTgt/>
                      </p:tgtEl>
                    </p:cond>
                  </p:endCondLst>
                </p:cTn>
                <p:tgtEl>
                  <p:spTgt spid="7"/>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snip2Diag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vi-VN" sz="3700" b="1" i="1" dirty="0">
                <a:solidFill>
                  <a:schemeClr val="bg1">
                    <a:lumMod val="10000"/>
                  </a:schemeClr>
                </a:solidFill>
                <a:latin typeface="Times New Roman" panose="02020603050405020304" pitchFamily="18" charset="0"/>
                <a:cs typeface="Times New Roman" panose="02020603050405020304" pitchFamily="18" charset="0"/>
              </a:rPr>
              <a:t>Câu 1: </a:t>
            </a:r>
            <a:r>
              <a:rPr lang="en-US" sz="4000" dirty="0" err="1">
                <a:solidFill>
                  <a:schemeClr val="tx1"/>
                </a:solidFill>
              </a:rPr>
              <a:t>Văn</a:t>
            </a:r>
            <a:r>
              <a:rPr lang="en-US" sz="4000" dirty="0">
                <a:solidFill>
                  <a:schemeClr val="tx1"/>
                </a:solidFill>
              </a:rPr>
              <a:t> </a:t>
            </a:r>
            <a:r>
              <a:rPr lang="en-US" sz="4000" dirty="0" err="1">
                <a:solidFill>
                  <a:schemeClr val="tx1"/>
                </a:solidFill>
              </a:rPr>
              <a:t>bản</a:t>
            </a:r>
            <a:r>
              <a:rPr lang="en-US" sz="4000" dirty="0">
                <a:solidFill>
                  <a:schemeClr val="tx1"/>
                </a:solidFill>
              </a:rPr>
              <a:t> </a:t>
            </a:r>
            <a:r>
              <a:rPr lang="en-US" sz="4000" dirty="0" err="1">
                <a:solidFill>
                  <a:schemeClr val="tx1"/>
                </a:solidFill>
              </a:rPr>
              <a:t>Tú</a:t>
            </a:r>
            <a:r>
              <a:rPr lang="en-US" sz="4000" dirty="0">
                <a:solidFill>
                  <a:schemeClr val="tx1"/>
                </a:solidFill>
              </a:rPr>
              <a:t> </a:t>
            </a:r>
            <a:r>
              <a:rPr lang="en-US" sz="4000" dirty="0" err="1">
                <a:solidFill>
                  <a:schemeClr val="tx1"/>
                </a:solidFill>
              </a:rPr>
              <a:t>Uyên</a:t>
            </a:r>
            <a:r>
              <a:rPr lang="en-US" sz="4000" dirty="0">
                <a:solidFill>
                  <a:schemeClr val="tx1"/>
                </a:solidFill>
              </a:rPr>
              <a:t> </a:t>
            </a:r>
            <a:r>
              <a:rPr lang="en-US" sz="4000" dirty="0" err="1">
                <a:solidFill>
                  <a:schemeClr val="tx1"/>
                </a:solidFill>
              </a:rPr>
              <a:t>gặp</a:t>
            </a:r>
            <a:r>
              <a:rPr lang="en-US" sz="4000" dirty="0">
                <a:solidFill>
                  <a:schemeClr val="tx1"/>
                </a:solidFill>
              </a:rPr>
              <a:t> </a:t>
            </a:r>
            <a:r>
              <a:rPr lang="en-US" sz="4000" dirty="0" err="1">
                <a:solidFill>
                  <a:schemeClr val="tx1"/>
                </a:solidFill>
              </a:rPr>
              <a:t>Giáng</a:t>
            </a:r>
            <a:r>
              <a:rPr lang="en-US" sz="4000" dirty="0">
                <a:solidFill>
                  <a:schemeClr val="tx1"/>
                </a:solidFill>
              </a:rPr>
              <a:t> </a:t>
            </a:r>
            <a:r>
              <a:rPr lang="en-US" sz="4000" dirty="0" err="1">
                <a:solidFill>
                  <a:schemeClr val="tx1"/>
                </a:solidFill>
              </a:rPr>
              <a:t>Kiều</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tác</a:t>
            </a:r>
            <a:r>
              <a:rPr lang="en-US" sz="4000" dirty="0">
                <a:solidFill>
                  <a:schemeClr val="tx1"/>
                </a:solidFill>
              </a:rPr>
              <a:t> </a:t>
            </a:r>
            <a:r>
              <a:rPr lang="en-US" sz="4000" dirty="0" err="1">
                <a:solidFill>
                  <a:schemeClr val="tx1"/>
                </a:solidFill>
              </a:rPr>
              <a:t>giả</a:t>
            </a:r>
            <a:r>
              <a:rPr lang="en-US" sz="4000" dirty="0">
                <a:solidFill>
                  <a:schemeClr val="tx1"/>
                </a:solidFill>
              </a:rPr>
              <a:t> </a:t>
            </a:r>
            <a:r>
              <a:rPr lang="en-US" sz="4000" dirty="0" err="1">
                <a:solidFill>
                  <a:schemeClr val="tx1"/>
                </a:solidFill>
              </a:rPr>
              <a:t>nào</a:t>
            </a:r>
            <a:r>
              <a:rPr lang="en-US" sz="4000" dirty="0">
                <a:solidFill>
                  <a:schemeClr val="tx1"/>
                </a:solidFill>
              </a:rPr>
              <a:t>?</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7660" y="2237416"/>
            <a:ext cx="5066215" cy="109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5620" y="2217989"/>
            <a:ext cx="5072062"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908" y="3532856"/>
            <a:ext cx="5065712"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5620" y="3532856"/>
            <a:ext cx="5072062"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1382" y="2765467"/>
            <a:ext cx="884238"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95850" y="4796172"/>
            <a:ext cx="2395538"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9529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anim calcmode="lin" valueType="num">
                                      <p:cBhvr additive="base">
                                        <p:cTn id="19" dur="500" fill="hold"/>
                                        <p:tgtEl>
                                          <p:spTgt spid="1027"/>
                                        </p:tgtEl>
                                        <p:attrNameLst>
                                          <p:attrName>ppt_x</p:attrName>
                                        </p:attrNameLst>
                                      </p:cBhvr>
                                      <p:tavLst>
                                        <p:tav tm="0">
                                          <p:val>
                                            <p:strVal val="#ppt_x"/>
                                          </p:val>
                                        </p:tav>
                                        <p:tav tm="100000">
                                          <p:val>
                                            <p:strVal val="#ppt_x"/>
                                          </p:val>
                                        </p:tav>
                                      </p:tavLst>
                                    </p:anim>
                                    <p:anim calcmode="lin" valueType="num">
                                      <p:cBhvr additive="base">
                                        <p:cTn id="20"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additive="base">
                                        <p:cTn id="25" dur="500" fill="hold"/>
                                        <p:tgtEl>
                                          <p:spTgt spid="1028"/>
                                        </p:tgtEl>
                                        <p:attrNameLst>
                                          <p:attrName>ppt_x</p:attrName>
                                        </p:attrNameLst>
                                      </p:cBhvr>
                                      <p:tavLst>
                                        <p:tav tm="0">
                                          <p:val>
                                            <p:strVal val="#ppt_x"/>
                                          </p:val>
                                        </p:tav>
                                        <p:tav tm="100000">
                                          <p:val>
                                            <p:strVal val="#ppt_x"/>
                                          </p:val>
                                        </p:tav>
                                      </p:tavLst>
                                    </p:anim>
                                    <p:anim calcmode="lin" valueType="num">
                                      <p:cBhvr additive="base">
                                        <p:cTn id="26"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9"/>
                                        </p:tgtEl>
                                        <p:attrNameLst>
                                          <p:attrName>style.visibility</p:attrName>
                                        </p:attrNameLst>
                                      </p:cBhvr>
                                      <p:to>
                                        <p:strVal val="visible"/>
                                      </p:to>
                                    </p:set>
                                    <p:anim calcmode="lin" valueType="num">
                                      <p:cBhvr additive="base">
                                        <p:cTn id="31" dur="500" fill="hold"/>
                                        <p:tgtEl>
                                          <p:spTgt spid="1029"/>
                                        </p:tgtEl>
                                        <p:attrNameLst>
                                          <p:attrName>ppt_x</p:attrName>
                                        </p:attrNameLst>
                                      </p:cBhvr>
                                      <p:tavLst>
                                        <p:tav tm="0">
                                          <p:val>
                                            <p:strVal val="#ppt_x"/>
                                          </p:val>
                                        </p:tav>
                                        <p:tav tm="100000">
                                          <p:val>
                                            <p:strVal val="#ppt_x"/>
                                          </p:val>
                                        </p:tav>
                                      </p:tavLst>
                                    </p:anim>
                                    <p:anim calcmode="lin" valueType="num">
                                      <p:cBhvr additive="base">
                                        <p:cTn id="32"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30"/>
                                        </p:tgtEl>
                                        <p:attrNameLst>
                                          <p:attrName>style.visibility</p:attrName>
                                        </p:attrNameLst>
                                      </p:cBhvr>
                                      <p:to>
                                        <p:strVal val="visible"/>
                                      </p:to>
                                    </p:set>
                                    <p:anim calcmode="lin" valueType="num">
                                      <p:cBhvr additive="base">
                                        <p:cTn id="37" dur="500" fill="hold"/>
                                        <p:tgtEl>
                                          <p:spTgt spid="1030"/>
                                        </p:tgtEl>
                                        <p:attrNameLst>
                                          <p:attrName>ppt_x</p:attrName>
                                        </p:attrNameLst>
                                      </p:cBhvr>
                                      <p:tavLst>
                                        <p:tav tm="0">
                                          <p:val>
                                            <p:strVal val="#ppt_x"/>
                                          </p:val>
                                        </p:tav>
                                        <p:tav tm="100000">
                                          <p:val>
                                            <p:strVal val="#ppt_x"/>
                                          </p:val>
                                        </p:tav>
                                      </p:tavLst>
                                    </p:anim>
                                    <p:anim calcmode="lin" valueType="num">
                                      <p:cBhvr additive="base">
                                        <p:cTn id="38"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itchFamily="18" charset="0"/>
                <a:cs typeface="Times New Roman" pitchFamily="18" charset="0"/>
              </a:rPr>
              <a:t>BÀI: 3 </a:t>
            </a:r>
            <a:r>
              <a:rPr lang="vi-VN" b="1" dirty="0" smtClean="0">
                <a:latin typeface="Times New Roman" pitchFamily="18" charset="0"/>
                <a:cs typeface="Times New Roman" pitchFamily="18" charset="0"/>
              </a:rPr>
              <a:t>  </a:t>
            </a:r>
            <a:r>
              <a:rPr lang="en-US" b="1" dirty="0">
                <a:latin typeface="Times New Roman" pitchFamily="18" charset="0"/>
                <a:cs typeface="Times New Roman" pitchFamily="18" charset="0"/>
              </a:rPr>
              <a:t>KHÁT</a:t>
            </a:r>
            <a:r>
              <a:rPr lang="vi-VN" b="1" dirty="0">
                <a:latin typeface="Times New Roman" pitchFamily="18" charset="0"/>
                <a:cs typeface="Times New Roman" pitchFamily="18" charset="0"/>
              </a:rPr>
              <a:t> VỌNG VÀ ĐOÀN TỤ</a:t>
            </a:r>
            <a:r>
              <a:rPr lang="en-US" dirty="0">
                <a:latin typeface="Times New Roman" pitchFamily="18" charset="0"/>
                <a:cs typeface="Times New Roman" pitchFamily="18" charset="0"/>
              </a:rPr>
              <a:t/>
            </a:r>
            <a:br>
              <a:rPr lang="en-US" dirty="0">
                <a:latin typeface="Times New Roman" pitchFamily="18" charset="0"/>
                <a:cs typeface="Times New Roman" pitchFamily="18" charset="0"/>
              </a:rPr>
            </a:br>
            <a:r>
              <a:rPr lang="en-US" dirty="0"/>
              <a:t/>
            </a:r>
            <a:br>
              <a:rPr lang="en-US" dirty="0"/>
            </a:br>
            <a:endParaRPr lang="en-US" dirty="0"/>
          </a:p>
        </p:txBody>
      </p:sp>
      <p:sp>
        <p:nvSpPr>
          <p:cNvPr id="3" name="Content Placeholder 2"/>
          <p:cNvSpPr>
            <a:spLocks noGrp="1"/>
          </p:cNvSpPr>
          <p:nvPr>
            <p:ph idx="1"/>
          </p:nvPr>
        </p:nvSpPr>
        <p:spPr>
          <a:xfrm>
            <a:off x="838200" y="1275347"/>
            <a:ext cx="10515600" cy="4901616"/>
          </a:xfrm>
        </p:spPr>
        <p:txBody>
          <a:bodyPr/>
          <a:lstStyle/>
          <a:p>
            <a:pPr marL="0" indent="0" algn="ctr">
              <a:buNone/>
            </a:pPr>
            <a:r>
              <a:rPr lang="en-US" b="1" dirty="0">
                <a:latin typeface="Times New Roman" pitchFamily="18" charset="0"/>
                <a:cs typeface="Times New Roman" pitchFamily="18" charset="0"/>
              </a:rPr>
              <a:t>VĂN BẢN 2: TÚ </a:t>
            </a:r>
            <a:r>
              <a:rPr lang="vi-VN" b="1" dirty="0">
                <a:latin typeface="Times New Roman" pitchFamily="18" charset="0"/>
                <a:cs typeface="Times New Roman" pitchFamily="18" charset="0"/>
              </a:rPr>
              <a:t>UYÊN GẶP GIÁNG KIỀU</a:t>
            </a:r>
            <a:endParaRPr lang="en-US" dirty="0">
              <a:latin typeface="Times New Roman" pitchFamily="18" charset="0"/>
              <a:cs typeface="Times New Roman" pitchFamily="18" charset="0"/>
            </a:endParaRPr>
          </a:p>
          <a:p>
            <a:pPr marL="0" indent="0" algn="ctr">
              <a:buNone/>
            </a:pPr>
            <a:r>
              <a:rPr lang="vi-VN" b="1" dirty="0" smtClean="0">
                <a:latin typeface="Times New Roman" pitchFamily="18" charset="0"/>
                <a:cs typeface="Times New Roman" pitchFamily="18" charset="0"/>
              </a:rPr>
              <a:t>(</a:t>
            </a:r>
            <a:r>
              <a:rPr lang="vi-VN" b="1" dirty="0">
                <a:latin typeface="Times New Roman" pitchFamily="18" charset="0"/>
                <a:cs typeface="Times New Roman" pitchFamily="18" charset="0"/>
              </a:rPr>
              <a:t>Trích Bích Câu kì ngộ - Vũ Quốc Trân</a:t>
            </a:r>
            <a:r>
              <a:rPr lang="vi-VN" b="1" dirty="0" smtClean="0">
                <a:latin typeface="Times New Roman" pitchFamily="18" charset="0"/>
                <a:cs typeface="Times New Roman" pitchFamily="18" charset="0"/>
              </a:rPr>
              <a:t>)</a:t>
            </a:r>
            <a:endParaRPr lang="vi-VN" dirty="0">
              <a:latin typeface="Times New Roman" pitchFamily="18" charset="0"/>
              <a:cs typeface="Times New Roman" pitchFamily="18" charset="0"/>
            </a:endParaRPr>
          </a:p>
          <a:p>
            <a:pPr marL="0" indent="0" algn="ctr">
              <a:buNone/>
            </a:pPr>
            <a:r>
              <a:rPr lang="en-US" b="1" dirty="0" smtClean="0">
                <a:latin typeface="Times New Roman" pitchFamily="18" charset="0"/>
                <a:cs typeface="Times New Roman" pitchFamily="18" charset="0"/>
              </a:rPr>
              <a:t>(</a:t>
            </a:r>
            <a:r>
              <a:rPr lang="en-US" b="1" dirty="0">
                <a:latin typeface="Times New Roman" pitchFamily="18" charset="0"/>
                <a:cs typeface="Times New Roman" pitchFamily="18" charset="0"/>
              </a:rPr>
              <a:t>2 </a:t>
            </a:r>
            <a:r>
              <a:rPr lang="en-US" b="1" dirty="0" err="1">
                <a:latin typeface="Times New Roman" pitchFamily="18" charset="0"/>
                <a:cs typeface="Times New Roman" pitchFamily="18" charset="0"/>
              </a:rPr>
              <a:t>tiết</a:t>
            </a:r>
            <a:r>
              <a:rPr lang="en-US" b="1" dirty="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4" name="AutoShape 2" descr="Soạn bài Tú Uyên gặp Giáng Kiều (trang 62) Chân trời sáng t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7915" y="3007896"/>
            <a:ext cx="4584031" cy="3669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6270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E827451-A335-8840-4579-89A5A2003AD1}"/>
              </a:ext>
            </a:extLst>
          </p:cNvPr>
          <p:cNvPicPr>
            <a:picLocks noChangeAspect="1"/>
          </p:cNvPicPr>
          <p:nvPr/>
        </p:nvPicPr>
        <p:blipFill>
          <a:blip r:embed="rId6"/>
          <a:stretch>
            <a:fillRect/>
          </a:stretch>
        </p:blipFill>
        <p:spPr>
          <a:xfrm>
            <a:off x="0" y="1674"/>
            <a:ext cx="12192000" cy="6854653"/>
          </a:xfrm>
          <a:prstGeom prst="rect">
            <a:avLst/>
          </a:prstGeom>
          <a:solidFill>
            <a:schemeClr val="accent2">
              <a:lumMod val="60000"/>
              <a:lumOff val="40000"/>
            </a:schemeClr>
          </a:solidFill>
        </p:spPr>
      </p:pic>
      <p:sp>
        <p:nvSpPr>
          <p:cNvPr id="4" name="Snip Diagonal Corner Rectangle 3"/>
          <p:cNvSpPr/>
          <p:nvPr/>
        </p:nvSpPr>
        <p:spPr>
          <a:xfrm>
            <a:off x="376518" y="287637"/>
            <a:ext cx="11204145" cy="1153503"/>
          </a:xfrm>
          <a:prstGeom prst="snip2Diag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vi-VN" sz="3200" b="1" i="1" dirty="0">
                <a:solidFill>
                  <a:schemeClr val="bg1">
                    <a:lumMod val="10000"/>
                  </a:schemeClr>
                </a:solidFill>
                <a:latin typeface="Times New Roman" panose="02020603050405020304" pitchFamily="18" charset="0"/>
                <a:cs typeface="Times New Roman" panose="02020603050405020304" pitchFamily="18" charset="0"/>
              </a:rPr>
              <a:t>Câu 2:</a:t>
            </a:r>
            <a:r>
              <a:rPr lang="vi-VN" sz="3200" b="1" i="1"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rPr>
              <a:t>Tú</a:t>
            </a:r>
            <a:r>
              <a:rPr lang="en-US" sz="3200" dirty="0">
                <a:solidFill>
                  <a:schemeClr val="tx1"/>
                </a:solidFill>
              </a:rPr>
              <a:t> </a:t>
            </a:r>
            <a:r>
              <a:rPr lang="en-US" sz="3200" dirty="0" err="1">
                <a:solidFill>
                  <a:schemeClr val="tx1"/>
                </a:solidFill>
              </a:rPr>
              <a:t>Uyên</a:t>
            </a:r>
            <a:r>
              <a:rPr lang="en-US" sz="3200" dirty="0">
                <a:solidFill>
                  <a:schemeClr val="tx1"/>
                </a:solidFill>
              </a:rPr>
              <a:t> </a:t>
            </a:r>
            <a:r>
              <a:rPr lang="en-US" sz="3200" dirty="0" err="1">
                <a:solidFill>
                  <a:schemeClr val="tx1"/>
                </a:solidFill>
              </a:rPr>
              <a:t>gặp</a:t>
            </a:r>
            <a:r>
              <a:rPr lang="en-US" sz="3200" dirty="0">
                <a:solidFill>
                  <a:schemeClr val="tx1"/>
                </a:solidFill>
              </a:rPr>
              <a:t> </a:t>
            </a:r>
            <a:r>
              <a:rPr lang="en-US" sz="3200" dirty="0" err="1">
                <a:solidFill>
                  <a:schemeClr val="tx1"/>
                </a:solidFill>
              </a:rPr>
              <a:t>Giáng</a:t>
            </a:r>
            <a:r>
              <a:rPr lang="en-US" sz="3200" dirty="0">
                <a:solidFill>
                  <a:schemeClr val="tx1"/>
                </a:solidFill>
              </a:rPr>
              <a:t> </a:t>
            </a:r>
            <a:r>
              <a:rPr lang="en-US" sz="3200" dirty="0" err="1">
                <a:solidFill>
                  <a:schemeClr val="tx1"/>
                </a:solidFill>
              </a:rPr>
              <a:t>Kiều</a:t>
            </a:r>
            <a:r>
              <a:rPr lang="en-US" sz="3200" dirty="0">
                <a:solidFill>
                  <a:schemeClr val="tx1"/>
                </a:solidFill>
              </a:rPr>
              <a:t> </a:t>
            </a:r>
            <a:r>
              <a:rPr lang="en-US" sz="3200" dirty="0" err="1">
                <a:solidFill>
                  <a:schemeClr val="tx1"/>
                </a:solidFill>
              </a:rPr>
              <a:t>trích</a:t>
            </a:r>
            <a:r>
              <a:rPr lang="en-US" sz="3200" dirty="0">
                <a:solidFill>
                  <a:schemeClr val="tx1"/>
                </a:solidFill>
              </a:rPr>
              <a:t> </a:t>
            </a:r>
            <a:r>
              <a:rPr lang="en-US" sz="3200" dirty="0" err="1">
                <a:solidFill>
                  <a:schemeClr val="tx1"/>
                </a:solidFill>
              </a:rPr>
              <a:t>từ</a:t>
            </a:r>
            <a:r>
              <a:rPr lang="en-US" sz="3200" dirty="0">
                <a:solidFill>
                  <a:schemeClr val="tx1"/>
                </a:solidFill>
              </a:rPr>
              <a:t> </a:t>
            </a:r>
            <a:r>
              <a:rPr lang="en-US" sz="3200" dirty="0" err="1">
                <a:solidFill>
                  <a:schemeClr val="tx1"/>
                </a:solidFill>
              </a:rPr>
              <a:t>tác</a:t>
            </a:r>
            <a:r>
              <a:rPr lang="en-US" sz="3200" dirty="0">
                <a:solidFill>
                  <a:schemeClr val="tx1"/>
                </a:solidFill>
              </a:rPr>
              <a:t> </a:t>
            </a:r>
            <a:r>
              <a:rPr lang="en-US" sz="3200" dirty="0" err="1">
                <a:solidFill>
                  <a:schemeClr val="tx1"/>
                </a:solidFill>
              </a:rPr>
              <a:t>phẩm</a:t>
            </a:r>
            <a:r>
              <a:rPr lang="en-US" sz="3200" dirty="0">
                <a:solidFill>
                  <a:schemeClr val="tx1"/>
                </a:solidFill>
              </a:rPr>
              <a:t> </a:t>
            </a:r>
            <a:r>
              <a:rPr lang="en-US" sz="3200" dirty="0" err="1">
                <a:solidFill>
                  <a:schemeClr val="tx1"/>
                </a:solidFill>
              </a:rPr>
              <a:t>nào</a:t>
            </a:r>
            <a:r>
              <a:rPr lang="en-US" sz="3200" dirty="0">
                <a:solidFill>
                  <a:schemeClr val="tx1"/>
                </a:solidFill>
              </a:rPr>
              <a:t>?</a:t>
            </a:r>
            <a:endParaRPr lang="en-US" sz="3200" b="1" i="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59338" y="1582259"/>
            <a:ext cx="5757681" cy="1137904"/>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endParaRPr lang="en-US" sz="2700" b="1" dirty="0">
              <a:solidFill>
                <a:schemeClr val="bg1">
                  <a:lumMod val="10000"/>
                </a:schemeClr>
              </a:solidFill>
              <a:latin typeface="Times New Roman" pitchFamily="18" charset="0"/>
              <a:cs typeface="Times New Roman" pitchFamily="18" charset="0"/>
              <a:sym typeface="Arial"/>
            </a:endParaRPr>
          </a:p>
          <a:p>
            <a:r>
              <a:rPr lang="en-US" sz="2700" b="1" dirty="0" smtClean="0">
                <a:solidFill>
                  <a:schemeClr val="bg1">
                    <a:lumMod val="10000"/>
                  </a:schemeClr>
                </a:solidFill>
                <a:latin typeface="Times New Roman" pitchFamily="18" charset="0"/>
                <a:cs typeface="Times New Roman" pitchFamily="18" charset="0"/>
                <a:sym typeface="Arial"/>
              </a:rPr>
              <a:t>A</a:t>
            </a:r>
            <a:r>
              <a:rPr lang="en-US" sz="2700" b="1" dirty="0">
                <a:solidFill>
                  <a:schemeClr val="bg1">
                    <a:lumMod val="10000"/>
                  </a:schemeClr>
                </a:solidFill>
                <a:latin typeface="Times New Roman" pitchFamily="18" charset="0"/>
                <a:cs typeface="Times New Roman" pitchFamily="18" charset="0"/>
                <a:sym typeface="Arial"/>
              </a:rPr>
              <a:t>. </a:t>
            </a:r>
            <a:r>
              <a:rPr lang="en-US" sz="2800" dirty="0" err="1">
                <a:solidFill>
                  <a:schemeClr val="tx1"/>
                </a:solidFill>
              </a:rPr>
              <a:t>Đoạn</a:t>
            </a:r>
            <a:r>
              <a:rPr lang="en-US" sz="2800" dirty="0">
                <a:solidFill>
                  <a:schemeClr val="tx1"/>
                </a:solidFill>
              </a:rPr>
              <a:t> </a:t>
            </a:r>
            <a:r>
              <a:rPr lang="en-US" sz="2800" dirty="0" err="1">
                <a:solidFill>
                  <a:schemeClr val="tx1"/>
                </a:solidFill>
              </a:rPr>
              <a:t>trường</a:t>
            </a:r>
            <a:r>
              <a:rPr lang="en-US" sz="2800" dirty="0">
                <a:solidFill>
                  <a:schemeClr val="tx1"/>
                </a:solidFill>
              </a:rPr>
              <a:t> </a:t>
            </a:r>
            <a:r>
              <a:rPr lang="en-US" sz="2800" dirty="0" err="1">
                <a:solidFill>
                  <a:schemeClr val="tx1"/>
                </a:solidFill>
              </a:rPr>
              <a:t>tân</a:t>
            </a:r>
            <a:r>
              <a:rPr lang="en-US" sz="2800" dirty="0">
                <a:solidFill>
                  <a:schemeClr val="tx1"/>
                </a:solidFill>
              </a:rPr>
              <a:t> </a:t>
            </a:r>
            <a:r>
              <a:rPr lang="en-US" sz="2800" dirty="0" err="1">
                <a:solidFill>
                  <a:schemeClr val="tx1"/>
                </a:solidFill>
              </a:rPr>
              <a:t>thanh</a:t>
            </a:r>
            <a:r>
              <a:rPr lang="vi-VN" sz="2700" kern="0" dirty="0">
                <a:solidFill>
                  <a:schemeClr val="bg1">
                    <a:lumMod val="10000"/>
                  </a:schemeClr>
                </a:solidFill>
                <a:latin typeface="Times New Roman" panose="02020603050405020304" pitchFamily="18" charset="0"/>
                <a:cs typeface="Times New Roman" panose="02020603050405020304" pitchFamily="18" charset="0"/>
                <a:sym typeface="Arial"/>
              </a:rPr>
              <a:t/>
            </a:r>
            <a:br>
              <a:rPr lang="vi-VN" sz="2700" kern="0" dirty="0">
                <a:solidFill>
                  <a:schemeClr val="bg1">
                    <a:lumMod val="10000"/>
                  </a:schemeClr>
                </a:solidFill>
                <a:latin typeface="Times New Roman" panose="02020603050405020304" pitchFamily="18" charset="0"/>
                <a:cs typeface="Times New Roman" panose="02020603050405020304" pitchFamily="18" charset="0"/>
                <a:sym typeface="Arial"/>
              </a:rPr>
            </a:br>
            <a:endParaRPr lang="vi-VN" sz="2700" b="1" dirty="0">
              <a:solidFill>
                <a:schemeClr val="bg1">
                  <a:lumMod val="10000"/>
                </a:schemeClr>
              </a:solidFill>
              <a:latin typeface="Times New Roman" pitchFamily="18" charset="0"/>
              <a:cs typeface="Times New Roman" pitchFamily="18" charset="0"/>
              <a:sym typeface="Arial"/>
            </a:endParaRPr>
          </a:p>
        </p:txBody>
      </p:sp>
      <p:sp>
        <p:nvSpPr>
          <p:cNvPr id="42" name="Rectangle 41"/>
          <p:cNvSpPr/>
          <p:nvPr/>
        </p:nvSpPr>
        <p:spPr>
          <a:xfrm>
            <a:off x="6130615" y="1580264"/>
            <a:ext cx="5842555" cy="1144089"/>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r>
              <a:rPr lang="en-US" sz="2700" b="1" dirty="0">
                <a:solidFill>
                  <a:schemeClr val="bg1">
                    <a:lumMod val="10000"/>
                  </a:schemeClr>
                </a:solidFill>
                <a:latin typeface="Times New Roman" pitchFamily="18" charset="0"/>
                <a:cs typeface="Times New Roman" pitchFamily="18" charset="0"/>
                <a:sym typeface="Arial"/>
              </a:rPr>
              <a:t>B. </a:t>
            </a:r>
            <a:r>
              <a:rPr lang="en-US" sz="2800" dirty="0" err="1">
                <a:solidFill>
                  <a:schemeClr val="tx1"/>
                </a:solidFill>
              </a:rPr>
              <a:t>Bích</a:t>
            </a:r>
            <a:r>
              <a:rPr lang="en-US" sz="2800" dirty="0">
                <a:solidFill>
                  <a:schemeClr val="tx1"/>
                </a:solidFill>
              </a:rPr>
              <a:t> </a:t>
            </a:r>
            <a:r>
              <a:rPr lang="en-US" sz="2800" dirty="0" err="1">
                <a:solidFill>
                  <a:schemeClr val="tx1"/>
                </a:solidFill>
              </a:rPr>
              <a:t>Câu</a:t>
            </a:r>
            <a:r>
              <a:rPr lang="en-US" sz="2800" dirty="0">
                <a:solidFill>
                  <a:schemeClr val="tx1"/>
                </a:solidFill>
              </a:rPr>
              <a:t> </a:t>
            </a:r>
            <a:r>
              <a:rPr lang="en-US" sz="2800" dirty="0" err="1">
                <a:solidFill>
                  <a:schemeClr val="tx1"/>
                </a:solidFill>
              </a:rPr>
              <a:t>kì</a:t>
            </a:r>
            <a:r>
              <a:rPr lang="en-US" sz="2800" dirty="0">
                <a:solidFill>
                  <a:schemeClr val="tx1"/>
                </a:solidFill>
              </a:rPr>
              <a:t> </a:t>
            </a:r>
            <a:r>
              <a:rPr lang="en-US" sz="2800" dirty="0" err="1">
                <a:solidFill>
                  <a:schemeClr val="tx1"/>
                </a:solidFill>
              </a:rPr>
              <a:t>ngộ</a:t>
            </a:r>
            <a:endParaRPr lang="en-US" sz="2700" dirty="0">
              <a:solidFill>
                <a:schemeClr val="tx1"/>
              </a:solidFill>
              <a:latin typeface="Times New Roman" pitchFamily="18" charset="0"/>
              <a:cs typeface="Times New Roman" pitchFamily="18" charset="0"/>
              <a:sym typeface="Arial"/>
            </a:endParaRPr>
          </a:p>
        </p:txBody>
      </p:sp>
      <p:sp>
        <p:nvSpPr>
          <p:cNvPr id="43" name="Rectangle 42"/>
          <p:cNvSpPr/>
          <p:nvPr/>
        </p:nvSpPr>
        <p:spPr>
          <a:xfrm>
            <a:off x="218831" y="2851445"/>
            <a:ext cx="5798188" cy="993055"/>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r>
              <a:rPr lang="en-US" sz="2700" b="1" dirty="0">
                <a:solidFill>
                  <a:schemeClr val="bg1">
                    <a:lumMod val="10000"/>
                  </a:schemeClr>
                </a:solidFill>
                <a:latin typeface="Times New Roman" pitchFamily="18" charset="0"/>
                <a:cs typeface="Times New Roman" pitchFamily="18" charset="0"/>
                <a:sym typeface="Arial"/>
              </a:rPr>
              <a:t>C. </a:t>
            </a:r>
            <a:r>
              <a:rPr lang="en-US" sz="2800" dirty="0" err="1">
                <a:solidFill>
                  <a:schemeClr val="tx1"/>
                </a:solidFill>
              </a:rPr>
              <a:t>Quốc</a:t>
            </a:r>
            <a:r>
              <a:rPr lang="en-US" sz="2800" dirty="0">
                <a:solidFill>
                  <a:schemeClr val="tx1"/>
                </a:solidFill>
              </a:rPr>
              <a:t> </a:t>
            </a:r>
            <a:r>
              <a:rPr lang="en-US" sz="2800" dirty="0" err="1">
                <a:solidFill>
                  <a:schemeClr val="tx1"/>
                </a:solidFill>
              </a:rPr>
              <a:t>âm</a:t>
            </a:r>
            <a:r>
              <a:rPr lang="en-US" sz="2800" dirty="0">
                <a:solidFill>
                  <a:schemeClr val="tx1"/>
                </a:solidFill>
              </a:rPr>
              <a:t> </a:t>
            </a:r>
            <a:r>
              <a:rPr lang="en-US" sz="2800" dirty="0" err="1">
                <a:solidFill>
                  <a:schemeClr val="tx1"/>
                </a:solidFill>
              </a:rPr>
              <a:t>thi</a:t>
            </a:r>
            <a:r>
              <a:rPr lang="en-US" sz="2800" dirty="0">
                <a:solidFill>
                  <a:schemeClr val="tx1"/>
                </a:solidFill>
              </a:rPr>
              <a:t> </a:t>
            </a:r>
            <a:r>
              <a:rPr lang="en-US" sz="2800" dirty="0" err="1">
                <a:solidFill>
                  <a:schemeClr val="tx1"/>
                </a:solidFill>
              </a:rPr>
              <a:t>tập</a:t>
            </a:r>
            <a:endParaRPr lang="vi-VN" sz="2700" b="1" dirty="0">
              <a:solidFill>
                <a:schemeClr val="tx1"/>
              </a:solidFill>
              <a:latin typeface="Times New Roman" pitchFamily="18" charset="0"/>
              <a:cs typeface="Times New Roman" pitchFamily="18" charset="0"/>
              <a:sym typeface="Arial"/>
            </a:endParaRPr>
          </a:p>
        </p:txBody>
      </p:sp>
      <p:sp>
        <p:nvSpPr>
          <p:cNvPr id="44" name="Rectangle 43"/>
          <p:cNvSpPr/>
          <p:nvPr/>
        </p:nvSpPr>
        <p:spPr>
          <a:xfrm>
            <a:off x="6130615" y="2855633"/>
            <a:ext cx="5842555" cy="993055"/>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r>
              <a:rPr lang="vi-VN" sz="2700" b="1" dirty="0">
                <a:solidFill>
                  <a:schemeClr val="bg1">
                    <a:lumMod val="10000"/>
                  </a:schemeClr>
                </a:solidFill>
                <a:latin typeface="Times New Roman" panose="02020603050405020304" pitchFamily="18" charset="0"/>
                <a:cs typeface="Times New Roman" pitchFamily="18" charset="0"/>
                <a:sym typeface="Arial"/>
              </a:rPr>
              <a:t>D. </a:t>
            </a:r>
            <a:r>
              <a:rPr lang="en-US" sz="2800" dirty="0" err="1">
                <a:solidFill>
                  <a:schemeClr val="tx1"/>
                </a:solidFill>
              </a:rPr>
              <a:t>Tất</a:t>
            </a:r>
            <a:r>
              <a:rPr lang="en-US" sz="2800" dirty="0">
                <a:solidFill>
                  <a:schemeClr val="tx1"/>
                </a:solidFill>
              </a:rPr>
              <a:t> </a:t>
            </a:r>
            <a:r>
              <a:rPr lang="en-US" sz="2800" dirty="0" err="1">
                <a:solidFill>
                  <a:schemeClr val="tx1"/>
                </a:solidFill>
              </a:rPr>
              <a:t>cả</a:t>
            </a:r>
            <a:r>
              <a:rPr lang="en-US" sz="2800" dirty="0">
                <a:solidFill>
                  <a:schemeClr val="tx1"/>
                </a:solidFill>
              </a:rPr>
              <a:t> </a:t>
            </a:r>
            <a:r>
              <a:rPr lang="en-US" sz="2800" dirty="0" err="1">
                <a:solidFill>
                  <a:schemeClr val="tx1"/>
                </a:solidFill>
              </a:rPr>
              <a:t>các</a:t>
            </a:r>
            <a:r>
              <a:rPr lang="en-US" sz="2800" dirty="0">
                <a:solidFill>
                  <a:schemeClr val="tx1"/>
                </a:solidFill>
              </a:rPr>
              <a:t> </a:t>
            </a:r>
            <a:r>
              <a:rPr lang="en-US" sz="2800" dirty="0" err="1">
                <a:solidFill>
                  <a:schemeClr val="tx1"/>
                </a:solidFill>
              </a:rPr>
              <a:t>đáp</a:t>
            </a:r>
            <a:r>
              <a:rPr lang="en-US" sz="2800" dirty="0">
                <a:solidFill>
                  <a:schemeClr val="tx1"/>
                </a:solidFill>
              </a:rPr>
              <a:t> </a:t>
            </a:r>
            <a:r>
              <a:rPr lang="en-US" sz="2800" dirty="0" err="1">
                <a:solidFill>
                  <a:schemeClr val="tx1"/>
                </a:solidFill>
              </a:rPr>
              <a:t>án</a:t>
            </a:r>
            <a:r>
              <a:rPr lang="en-US" sz="2800" dirty="0">
                <a:solidFill>
                  <a:schemeClr val="tx1"/>
                </a:solidFill>
              </a:rPr>
              <a:t> </a:t>
            </a:r>
            <a:r>
              <a:rPr lang="en-US" sz="2800" dirty="0" err="1">
                <a:solidFill>
                  <a:schemeClr val="tx1"/>
                </a:solidFill>
              </a:rPr>
              <a:t>trên</a:t>
            </a:r>
            <a:r>
              <a:rPr lang="en-US" sz="2800" dirty="0">
                <a:solidFill>
                  <a:schemeClr val="tx1"/>
                </a:solidFill>
              </a:rPr>
              <a:t> </a:t>
            </a:r>
            <a:r>
              <a:rPr lang="en-US" sz="2800" dirty="0" err="1">
                <a:solidFill>
                  <a:schemeClr val="tx1"/>
                </a:solidFill>
              </a:rPr>
              <a:t>đều</a:t>
            </a:r>
            <a:r>
              <a:rPr lang="en-US" sz="2800" dirty="0">
                <a:solidFill>
                  <a:schemeClr val="tx1"/>
                </a:solidFill>
              </a:rPr>
              <a:t> </a:t>
            </a:r>
            <a:r>
              <a:rPr lang="en-US" sz="2800" dirty="0" err="1">
                <a:solidFill>
                  <a:schemeClr val="tx1"/>
                </a:solidFill>
              </a:rPr>
              <a:t>sai</a:t>
            </a:r>
            <a:endParaRPr lang="vi-VN" sz="2700" b="1" dirty="0">
              <a:solidFill>
                <a:schemeClr val="tx1"/>
              </a:solidFill>
              <a:latin typeface="Times New Roman" pitchFamily="18" charset="0"/>
              <a:cs typeface="Times New Roman" pitchFamily="18" charset="0"/>
              <a:sym typeface="Arial"/>
            </a:endParaRPr>
          </a:p>
        </p:txBody>
      </p:sp>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27921" y="2207652"/>
            <a:ext cx="804743" cy="643793"/>
          </a:xfrm>
          <a:prstGeom prst="rect">
            <a:avLst/>
          </a:prstGeom>
        </p:spPr>
      </p:pic>
      <p:sp>
        <p:nvSpPr>
          <p:cNvPr id="18" name="Cloud 17">
            <a:hlinkClick r:id="rId8" action="ppaction://hlinksldjump"/>
          </p:cNvPr>
          <p:cNvSpPr/>
          <p:nvPr/>
        </p:nvSpPr>
        <p:spPr>
          <a:xfrm>
            <a:off x="5211296" y="4476058"/>
            <a:ext cx="2359211" cy="1104900"/>
          </a:xfrm>
          <a:prstGeom prst="cloud">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r>
              <a:rPr lang="en-US" sz="2400" dirty="0">
                <a:solidFill>
                  <a:schemeClr val="bg1">
                    <a:lumMod val="10000"/>
                  </a:schemeClr>
                </a:solidFill>
                <a:latin typeface="Arial" panose="020B0604020202020204" pitchFamily="34" charset="0"/>
                <a:sym typeface="Arial"/>
              </a:rPr>
              <a:t>QUAY VỀ</a:t>
            </a:r>
            <a:endParaRPr lang="vi-VN" sz="2400" dirty="0">
              <a:solidFill>
                <a:schemeClr val="bg1">
                  <a:lumMod val="10000"/>
                </a:schemeClr>
              </a:solidFill>
              <a:latin typeface="Arial" panose="020B0604020202020204" pitchFamily="34" charset="0"/>
              <a:sym typeface="Aria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38984" y="6004984"/>
            <a:ext cx="649816" cy="649816"/>
          </a:xfrm>
          <a:prstGeom prst="rect">
            <a:avLst/>
          </a:prstGeom>
        </p:spPr>
      </p:pic>
    </p:spTree>
    <p:extLst>
      <p:ext uri="{BB962C8B-B14F-4D97-AF65-F5344CB8AC3E}">
        <p14:creationId xmlns:p14="http://schemas.microsoft.com/office/powerpoint/2010/main" val="771615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42" presetClass="entr" presetSubtype="0" fill="hold" grpId="0" nodeType="withEffect">
                                  <p:stCondLst>
                                    <p:cond delay="100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anim calcmode="lin" valueType="num">
                                      <p:cBhvr>
                                        <p:cTn id="22" dur="500" fill="hold"/>
                                        <p:tgtEl>
                                          <p:spTgt spid="42"/>
                                        </p:tgtEl>
                                        <p:attrNameLst>
                                          <p:attrName>ppt_x</p:attrName>
                                        </p:attrNameLst>
                                      </p:cBhvr>
                                      <p:tavLst>
                                        <p:tav tm="0">
                                          <p:val>
                                            <p:strVal val="#ppt_x"/>
                                          </p:val>
                                        </p:tav>
                                        <p:tav tm="100000">
                                          <p:val>
                                            <p:strVal val="#ppt_x"/>
                                          </p:val>
                                        </p:tav>
                                      </p:tavLst>
                                    </p:anim>
                                    <p:anim calcmode="lin" valueType="num">
                                      <p:cBhvr>
                                        <p:cTn id="23" dur="500" fill="hold"/>
                                        <p:tgtEl>
                                          <p:spTgt spid="4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150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anim calcmode="lin" valueType="num">
                                      <p:cBhvr>
                                        <p:cTn id="27" dur="500" fill="hold"/>
                                        <p:tgtEl>
                                          <p:spTgt spid="43"/>
                                        </p:tgtEl>
                                        <p:attrNameLst>
                                          <p:attrName>ppt_x</p:attrName>
                                        </p:attrNameLst>
                                      </p:cBhvr>
                                      <p:tavLst>
                                        <p:tav tm="0">
                                          <p:val>
                                            <p:strVal val="#ppt_x"/>
                                          </p:val>
                                        </p:tav>
                                        <p:tav tm="100000">
                                          <p:val>
                                            <p:strVal val="#ppt_x"/>
                                          </p:val>
                                        </p:tav>
                                      </p:tavLst>
                                    </p:anim>
                                    <p:anim calcmode="lin" valueType="num">
                                      <p:cBhvr>
                                        <p:cTn id="28" dur="500" fill="hold"/>
                                        <p:tgtEl>
                                          <p:spTgt spid="4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anim calcmode="lin" valueType="num">
                                      <p:cBhvr>
                                        <p:cTn id="32" dur="500" fill="hold"/>
                                        <p:tgtEl>
                                          <p:spTgt spid="44"/>
                                        </p:tgtEl>
                                        <p:attrNameLst>
                                          <p:attrName>ppt_x</p:attrName>
                                        </p:attrNameLst>
                                      </p:cBhvr>
                                      <p:tavLst>
                                        <p:tav tm="0">
                                          <p:val>
                                            <p:strVal val="#ppt_x"/>
                                          </p:val>
                                        </p:tav>
                                        <p:tav tm="100000">
                                          <p:val>
                                            <p:strVal val="#ppt_x"/>
                                          </p:val>
                                        </p:tav>
                                      </p:tavLst>
                                    </p:anim>
                                    <p:anim calcmode="lin" valueType="num">
                                      <p:cBhvr>
                                        <p:cTn id="33"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wipe(down)">
                                      <p:cBhvr>
                                        <p:cTn id="38" dur="580">
                                          <p:stCondLst>
                                            <p:cond delay="0"/>
                                          </p:stCondLst>
                                        </p:cTn>
                                        <p:tgtEl>
                                          <p:spTgt spid="53"/>
                                        </p:tgtEl>
                                      </p:cBhvr>
                                    </p:animEffect>
                                    <p:anim calcmode="lin" valueType="num">
                                      <p:cBhvr>
                                        <p:cTn id="39"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44" dur="26">
                                          <p:stCondLst>
                                            <p:cond delay="650"/>
                                          </p:stCondLst>
                                        </p:cTn>
                                        <p:tgtEl>
                                          <p:spTgt spid="53"/>
                                        </p:tgtEl>
                                      </p:cBhvr>
                                      <p:to x="100000" y="60000"/>
                                    </p:animScale>
                                    <p:animScale>
                                      <p:cBhvr>
                                        <p:cTn id="45" dur="166" decel="50000">
                                          <p:stCondLst>
                                            <p:cond delay="676"/>
                                          </p:stCondLst>
                                        </p:cTn>
                                        <p:tgtEl>
                                          <p:spTgt spid="53"/>
                                        </p:tgtEl>
                                      </p:cBhvr>
                                      <p:to x="100000" y="100000"/>
                                    </p:animScale>
                                    <p:animScale>
                                      <p:cBhvr>
                                        <p:cTn id="46" dur="26">
                                          <p:stCondLst>
                                            <p:cond delay="1312"/>
                                          </p:stCondLst>
                                        </p:cTn>
                                        <p:tgtEl>
                                          <p:spTgt spid="53"/>
                                        </p:tgtEl>
                                      </p:cBhvr>
                                      <p:to x="100000" y="80000"/>
                                    </p:animScale>
                                    <p:animScale>
                                      <p:cBhvr>
                                        <p:cTn id="47" dur="166" decel="50000">
                                          <p:stCondLst>
                                            <p:cond delay="1338"/>
                                          </p:stCondLst>
                                        </p:cTn>
                                        <p:tgtEl>
                                          <p:spTgt spid="53"/>
                                        </p:tgtEl>
                                      </p:cBhvr>
                                      <p:to x="100000" y="100000"/>
                                    </p:animScale>
                                    <p:animScale>
                                      <p:cBhvr>
                                        <p:cTn id="48" dur="26">
                                          <p:stCondLst>
                                            <p:cond delay="1642"/>
                                          </p:stCondLst>
                                        </p:cTn>
                                        <p:tgtEl>
                                          <p:spTgt spid="53"/>
                                        </p:tgtEl>
                                      </p:cBhvr>
                                      <p:to x="100000" y="90000"/>
                                    </p:animScale>
                                    <p:animScale>
                                      <p:cBhvr>
                                        <p:cTn id="49" dur="166" decel="50000">
                                          <p:stCondLst>
                                            <p:cond delay="1668"/>
                                          </p:stCondLst>
                                        </p:cTn>
                                        <p:tgtEl>
                                          <p:spTgt spid="53"/>
                                        </p:tgtEl>
                                      </p:cBhvr>
                                      <p:to x="100000" y="100000"/>
                                    </p:animScale>
                                    <p:animScale>
                                      <p:cBhvr>
                                        <p:cTn id="50" dur="26">
                                          <p:stCondLst>
                                            <p:cond delay="1808"/>
                                          </p:stCondLst>
                                        </p:cTn>
                                        <p:tgtEl>
                                          <p:spTgt spid="53"/>
                                        </p:tgtEl>
                                      </p:cBhvr>
                                      <p:to x="100000" y="95000"/>
                                    </p:animScale>
                                    <p:animScale>
                                      <p:cBhvr>
                                        <p:cTn id="51" dur="166" decel="50000">
                                          <p:stCondLst>
                                            <p:cond delay="1834"/>
                                          </p:stCondLst>
                                        </p:cTn>
                                        <p:tgtEl>
                                          <p:spTgt spid="5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2"/>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50" fill="hold"/>
                                        <p:tgtEl>
                                          <p:spTgt spid="42"/>
                                        </p:tgtEl>
                                        <p:attrNameLst>
                                          <p:attrName>fillcolor</p:attrName>
                                        </p:attrNameLst>
                                      </p:cBhvr>
                                      <p:to>
                                        <a:srgbClr val="FFF2CC"/>
                                      </p:to>
                                    </p:animClr>
                                    <p:set>
                                      <p:cBhvr>
                                        <p:cTn id="57" dur="250" fill="hold"/>
                                        <p:tgtEl>
                                          <p:spTgt spid="42"/>
                                        </p:tgtEl>
                                        <p:attrNameLst>
                                          <p:attrName>fill.type</p:attrName>
                                        </p:attrNameLst>
                                      </p:cBhvr>
                                      <p:to>
                                        <p:strVal val="solid"/>
                                      </p:to>
                                    </p:set>
                                    <p:set>
                                      <p:cBhvr>
                                        <p:cTn id="58" dur="250" fill="hold"/>
                                        <p:tgtEl>
                                          <p:spTgt spid="42"/>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5" name="click.wav"/>
                                        </p:tgtEl>
                                      </p:cMediaNode>
                                    </p:audio>
                                  </p:subTnLst>
                                </p:cTn>
                              </p:par>
                              <p:par>
                                <p:cTn id="59" presetID="1" presetClass="emph" presetSubtype="2" fill="hold" nodeType="withEffect">
                                  <p:stCondLst>
                                    <p:cond delay="1000"/>
                                  </p:stCondLst>
                                  <p:childTnLst>
                                    <p:animClr clrSpc="rgb" dir="cw">
                                      <p:cBhvr>
                                        <p:cTn id="60" dur="250" fill="hold"/>
                                        <p:tgtEl>
                                          <p:spTgt spid="42"/>
                                        </p:tgtEl>
                                        <p:attrNameLst>
                                          <p:attrName>fillcolor</p:attrName>
                                        </p:attrNameLst>
                                      </p:cBhvr>
                                      <p:to>
                                        <a:srgbClr val="00B050"/>
                                      </p:to>
                                    </p:animClr>
                                    <p:set>
                                      <p:cBhvr>
                                        <p:cTn id="61" dur="250" fill="hold"/>
                                        <p:tgtEl>
                                          <p:spTgt spid="42"/>
                                        </p:tgtEl>
                                        <p:attrNameLst>
                                          <p:attrName>fill.type</p:attrName>
                                        </p:attrNameLst>
                                      </p:cBhvr>
                                      <p:to>
                                        <p:strVal val="solid"/>
                                      </p:to>
                                    </p:set>
                                    <p:set>
                                      <p:cBhvr>
                                        <p:cTn id="62"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3" restart="whenNotActive" fill="hold" evtFilter="cancelBubble" nodeType="interactiveSeq">
                <p:stCondLst>
                  <p:cond evt="onClick" delay="0">
                    <p:tgtEl>
                      <p:spTgt spid="43"/>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43"/>
                                        </p:tgtEl>
                                        <p:attrNameLst>
                                          <p:attrName>fillcolor</p:attrName>
                                        </p:attrNameLst>
                                      </p:cBhvr>
                                      <p:to>
                                        <a:srgbClr val="FFF2CC"/>
                                      </p:to>
                                    </p:animClr>
                                    <p:set>
                                      <p:cBhvr>
                                        <p:cTn id="68" dur="250" fill="hold"/>
                                        <p:tgtEl>
                                          <p:spTgt spid="43"/>
                                        </p:tgtEl>
                                        <p:attrNameLst>
                                          <p:attrName>fill.type</p:attrName>
                                        </p:attrNameLst>
                                      </p:cBhvr>
                                      <p:to>
                                        <p:strVal val="solid"/>
                                      </p:to>
                                    </p:set>
                                    <p:set>
                                      <p:cBhvr>
                                        <p:cTn id="69" dur="250" fill="hold"/>
                                        <p:tgtEl>
                                          <p:spTgt spid="43"/>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5" name="click.wav"/>
                                        </p:tgtEl>
                                      </p:cMediaNode>
                                    </p:audio>
                                  </p:subTnLst>
                                </p:cTn>
                              </p:par>
                              <p:par>
                                <p:cTn id="70" presetID="1" presetClass="emph" presetSubtype="2" fill="hold" nodeType="withEffect">
                                  <p:stCondLst>
                                    <p:cond delay="1000"/>
                                  </p:stCondLst>
                                  <p:childTnLst>
                                    <p:animClr clrSpc="rgb" dir="cw">
                                      <p:cBhvr>
                                        <p:cTn id="71" dur="250" fill="hold"/>
                                        <p:tgtEl>
                                          <p:spTgt spid="43"/>
                                        </p:tgtEl>
                                        <p:attrNameLst>
                                          <p:attrName>fillcolor</p:attrName>
                                        </p:attrNameLst>
                                      </p:cBhvr>
                                      <p:to>
                                        <a:srgbClr val="FFFF00"/>
                                      </p:to>
                                    </p:animClr>
                                    <p:set>
                                      <p:cBhvr>
                                        <p:cTn id="72" dur="250" fill="hold"/>
                                        <p:tgtEl>
                                          <p:spTgt spid="43"/>
                                        </p:tgtEl>
                                        <p:attrNameLst>
                                          <p:attrName>fill.type</p:attrName>
                                        </p:attrNameLst>
                                      </p:cBhvr>
                                      <p:to>
                                        <p:strVal val="solid"/>
                                      </p:to>
                                    </p:set>
                                    <p:set>
                                      <p:cBhvr>
                                        <p:cTn id="73"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4" restart="whenNotActive" fill="hold" evtFilter="cancelBubble" nodeType="interactiveSeq">
                <p:stCondLst>
                  <p:cond evt="onClick" delay="0">
                    <p:tgtEl>
                      <p:spTgt spid="4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4"/>
                                        </p:tgtEl>
                                        <p:attrNameLst>
                                          <p:attrName>fillcolor</p:attrName>
                                        </p:attrNameLst>
                                      </p:cBhvr>
                                      <p:to>
                                        <a:srgbClr val="FFF2CC"/>
                                      </p:to>
                                    </p:animClr>
                                    <p:set>
                                      <p:cBhvr>
                                        <p:cTn id="79" dur="250" fill="hold"/>
                                        <p:tgtEl>
                                          <p:spTgt spid="44"/>
                                        </p:tgtEl>
                                        <p:attrNameLst>
                                          <p:attrName>fill.type</p:attrName>
                                        </p:attrNameLst>
                                      </p:cBhvr>
                                      <p:to>
                                        <p:strVal val="solid"/>
                                      </p:to>
                                    </p:set>
                                    <p:set>
                                      <p:cBhvr>
                                        <p:cTn id="80" dur="250" fill="hold"/>
                                        <p:tgtEl>
                                          <p:spTgt spid="44"/>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5" name="click.wav"/>
                                        </p:tgtEl>
                                      </p:cMediaNode>
                                    </p:audio>
                                  </p:subTnLst>
                                </p:cTn>
                              </p:par>
                              <p:par>
                                <p:cTn id="81" presetID="1" presetClass="emph" presetSubtype="2" fill="hold" nodeType="withEffect">
                                  <p:stCondLst>
                                    <p:cond delay="1000"/>
                                  </p:stCondLst>
                                  <p:childTnLst>
                                    <p:animClr clrSpc="rgb" dir="cw">
                                      <p:cBhvr>
                                        <p:cTn id="82" dur="250" fill="hold"/>
                                        <p:tgtEl>
                                          <p:spTgt spid="44"/>
                                        </p:tgtEl>
                                        <p:attrNameLst>
                                          <p:attrName>fillcolor</p:attrName>
                                        </p:attrNameLst>
                                      </p:cBhvr>
                                      <p:to>
                                        <a:srgbClr val="FFFF00"/>
                                      </p:to>
                                    </p:animClr>
                                    <p:set>
                                      <p:cBhvr>
                                        <p:cTn id="83" dur="250" fill="hold"/>
                                        <p:tgtEl>
                                          <p:spTgt spid="44"/>
                                        </p:tgtEl>
                                        <p:attrNameLst>
                                          <p:attrName>fill.type</p:attrName>
                                        </p:attrNameLst>
                                      </p:cBhvr>
                                      <p:to>
                                        <p:strVal val="solid"/>
                                      </p:to>
                                    </p:set>
                                    <p:set>
                                      <p:cBhvr>
                                        <p:cTn id="84"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isNarration="1">
              <p:cMediaNode vol="80000" showWhenStopped="0">
                <p:cTn id="85" fill="hold" display="0">
                  <p:stCondLst>
                    <p:cond delay="indefinite"/>
                  </p:stCondLst>
                  <p:endCondLst>
                    <p:cond evt="onStopAudio" delay="0">
                      <p:tgtEl>
                        <p:sldTgt/>
                      </p:tgtEl>
                    </p:cond>
                  </p:endCondLst>
                </p:cTn>
                <p:tgtEl>
                  <p:spTgt spid="3"/>
                </p:tgtEl>
              </p:cMediaNode>
            </p:audio>
          </p:childTnLst>
        </p:cTn>
      </p:par>
    </p:tnLst>
    <p:bldLst>
      <p:bldP spid="4" grpId="0" animBg="1"/>
      <p:bldP spid="26"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C124EEF-F5A2-899F-2C41-24D5BBA99AB2}"/>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832636" y="199870"/>
            <a:ext cx="10526728" cy="1195201"/>
          </a:xfrm>
          <a:prstGeom prst="snip2Diag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lvl="0"/>
            <a:r>
              <a:rPr lang="vi-VN" sz="3200" b="1" i="1" dirty="0">
                <a:solidFill>
                  <a:schemeClr val="bg1">
                    <a:lumMod val="10000"/>
                  </a:schemeClr>
                </a:solidFill>
                <a:latin typeface="Times New Roman" panose="02020603050405020304" pitchFamily="18" charset="0"/>
                <a:cs typeface="Times New Roman" panose="02020603050405020304" pitchFamily="18" charset="0"/>
              </a:rPr>
              <a:t>Câu </a:t>
            </a:r>
            <a:r>
              <a:rPr lang="en-US" sz="3200" b="1" i="1" dirty="0">
                <a:solidFill>
                  <a:schemeClr val="bg1">
                    <a:lumMod val="10000"/>
                  </a:schemeClr>
                </a:solidFill>
                <a:latin typeface="Times New Roman" panose="02020603050405020304" pitchFamily="18" charset="0"/>
                <a:cs typeface="Times New Roman" panose="02020603050405020304" pitchFamily="18" charset="0"/>
              </a:rPr>
              <a:t>3</a:t>
            </a:r>
            <a:r>
              <a:rPr lang="vi-VN" sz="3200" b="1" i="1" dirty="0">
                <a:solidFill>
                  <a:schemeClr val="bg1">
                    <a:lumMod val="10000"/>
                  </a:schemeClr>
                </a:solidFill>
                <a:latin typeface="Times New Roman" panose="02020603050405020304" pitchFamily="18" charset="0"/>
                <a:cs typeface="Times New Roman" panose="02020603050405020304" pitchFamily="18" charset="0"/>
              </a:rPr>
              <a:t>: </a:t>
            </a:r>
            <a:r>
              <a:rPr lang="en-US" sz="3200" dirty="0" err="1">
                <a:solidFill>
                  <a:schemeClr val="tx1"/>
                </a:solidFill>
              </a:rPr>
              <a:t>Nội</a:t>
            </a:r>
            <a:r>
              <a:rPr lang="en-US" sz="3200" dirty="0">
                <a:solidFill>
                  <a:schemeClr val="tx1"/>
                </a:solidFill>
              </a:rPr>
              <a:t> dung </a:t>
            </a:r>
            <a:r>
              <a:rPr lang="en-US" sz="3200" dirty="0" err="1">
                <a:solidFill>
                  <a:schemeClr val="tx1"/>
                </a:solidFill>
              </a:rPr>
              <a:t>của</a:t>
            </a:r>
            <a:r>
              <a:rPr lang="en-US" sz="3200" dirty="0">
                <a:solidFill>
                  <a:schemeClr val="tx1"/>
                </a:solidFill>
              </a:rPr>
              <a:t> </a:t>
            </a:r>
            <a:r>
              <a:rPr lang="en-US" sz="3200" dirty="0" err="1">
                <a:solidFill>
                  <a:schemeClr val="tx1"/>
                </a:solidFill>
              </a:rPr>
              <a:t>đoạn</a:t>
            </a:r>
            <a:r>
              <a:rPr lang="en-US" sz="3200" dirty="0">
                <a:solidFill>
                  <a:schemeClr val="tx1"/>
                </a:solidFill>
              </a:rPr>
              <a:t> </a:t>
            </a:r>
            <a:r>
              <a:rPr lang="en-US" sz="3200" dirty="0" err="1">
                <a:solidFill>
                  <a:schemeClr val="tx1"/>
                </a:solidFill>
              </a:rPr>
              <a:t>trích</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gì</a:t>
            </a:r>
            <a:r>
              <a:rPr lang="en-US" sz="3200" dirty="0">
                <a:solidFill>
                  <a:schemeClr val="tx1"/>
                </a:solidFill>
              </a:rPr>
              <a:t>?</a:t>
            </a:r>
            <a:endParaRPr lang="en-US" sz="3200" b="1" i="1" kern="0" dirty="0">
              <a:solidFill>
                <a:schemeClr val="tx1"/>
              </a:solidFill>
              <a:latin typeface="Times New Roman" panose="02020603050405020304" pitchFamily="18" charset="0"/>
              <a:cs typeface="Times New Roman" panose="02020603050405020304" pitchFamily="18" charset="0"/>
              <a:sym typeface="Arial"/>
            </a:endParaRPr>
          </a:p>
        </p:txBody>
      </p:sp>
      <p:sp>
        <p:nvSpPr>
          <p:cNvPr id="26" name="Rectangle 25"/>
          <p:cNvSpPr/>
          <p:nvPr/>
        </p:nvSpPr>
        <p:spPr>
          <a:xfrm>
            <a:off x="250093" y="1740599"/>
            <a:ext cx="5766927" cy="979564"/>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endParaRPr lang="en-US" sz="2700" b="1" dirty="0">
              <a:solidFill>
                <a:schemeClr val="bg1">
                  <a:lumMod val="10000"/>
                </a:schemeClr>
              </a:solidFill>
              <a:latin typeface="Times New Roman" pitchFamily="18" charset="0"/>
              <a:cs typeface="Times New Roman" pitchFamily="18" charset="0"/>
              <a:sym typeface="Arial"/>
            </a:endParaRPr>
          </a:p>
          <a:p>
            <a:r>
              <a:rPr lang="en-US" sz="2700" b="1" dirty="0">
                <a:solidFill>
                  <a:schemeClr val="bg1">
                    <a:lumMod val="10000"/>
                  </a:schemeClr>
                </a:solidFill>
                <a:latin typeface="Times New Roman" pitchFamily="18" charset="0"/>
                <a:cs typeface="Times New Roman" pitchFamily="18" charset="0"/>
                <a:sym typeface="Arial"/>
              </a:rPr>
              <a:t>A. </a:t>
            </a:r>
            <a:r>
              <a:rPr lang="en-US" sz="2800" dirty="0" err="1">
                <a:solidFill>
                  <a:schemeClr val="tx1"/>
                </a:solidFill>
              </a:rPr>
              <a:t>Kể</a:t>
            </a:r>
            <a:r>
              <a:rPr lang="en-US" sz="2800" dirty="0">
                <a:solidFill>
                  <a:schemeClr val="tx1"/>
                </a:solidFill>
              </a:rPr>
              <a:t> </a:t>
            </a:r>
            <a:r>
              <a:rPr lang="en-US" sz="2800" dirty="0" err="1">
                <a:solidFill>
                  <a:schemeClr val="tx1"/>
                </a:solidFill>
              </a:rPr>
              <a:t>về</a:t>
            </a:r>
            <a:r>
              <a:rPr lang="en-US" sz="2800" dirty="0">
                <a:solidFill>
                  <a:schemeClr val="tx1"/>
                </a:solidFill>
              </a:rPr>
              <a:t> </a:t>
            </a:r>
            <a:r>
              <a:rPr lang="en-US" sz="2800" dirty="0" err="1">
                <a:solidFill>
                  <a:schemeClr val="tx1"/>
                </a:solidFill>
              </a:rPr>
              <a:t>cuộc</a:t>
            </a:r>
            <a:r>
              <a:rPr lang="en-US" sz="2800" dirty="0">
                <a:solidFill>
                  <a:schemeClr val="tx1"/>
                </a:solidFill>
              </a:rPr>
              <a:t> </a:t>
            </a:r>
            <a:r>
              <a:rPr lang="en-US" sz="2800" dirty="0" err="1">
                <a:solidFill>
                  <a:schemeClr val="tx1"/>
                </a:solidFill>
              </a:rPr>
              <a:t>sống</a:t>
            </a:r>
            <a:r>
              <a:rPr lang="en-US" sz="2800" dirty="0">
                <a:solidFill>
                  <a:schemeClr val="tx1"/>
                </a:solidFill>
              </a:rPr>
              <a:t> </a:t>
            </a:r>
            <a:r>
              <a:rPr lang="en-US" sz="2800" dirty="0" err="1">
                <a:solidFill>
                  <a:schemeClr val="tx1"/>
                </a:solidFill>
              </a:rPr>
              <a:t>hạnh</a:t>
            </a:r>
            <a:r>
              <a:rPr lang="en-US" sz="2800" dirty="0">
                <a:solidFill>
                  <a:schemeClr val="tx1"/>
                </a:solidFill>
              </a:rPr>
              <a:t> </a:t>
            </a:r>
            <a:r>
              <a:rPr lang="en-US" sz="2800" dirty="0" err="1">
                <a:solidFill>
                  <a:schemeClr val="tx1"/>
                </a:solidFill>
              </a:rPr>
              <a:t>phúc</a:t>
            </a:r>
            <a:r>
              <a:rPr lang="en-US" sz="2800" dirty="0">
                <a:solidFill>
                  <a:schemeClr val="tx1"/>
                </a:solidFill>
              </a:rPr>
              <a:t> </a:t>
            </a:r>
            <a:r>
              <a:rPr lang="en-US" sz="2800" dirty="0" err="1">
                <a:solidFill>
                  <a:schemeClr val="tx1"/>
                </a:solidFill>
              </a:rPr>
              <a:t>của</a:t>
            </a:r>
            <a:r>
              <a:rPr lang="en-US" sz="2800" dirty="0">
                <a:solidFill>
                  <a:schemeClr val="tx1"/>
                </a:solidFill>
              </a:rPr>
              <a:t> </a:t>
            </a:r>
            <a:r>
              <a:rPr lang="en-US" sz="2800" dirty="0" err="1">
                <a:solidFill>
                  <a:schemeClr val="tx1"/>
                </a:solidFill>
              </a:rPr>
              <a:t>Tú</a:t>
            </a:r>
            <a:r>
              <a:rPr lang="en-US" sz="2800" dirty="0">
                <a:solidFill>
                  <a:schemeClr val="tx1"/>
                </a:solidFill>
              </a:rPr>
              <a:t> </a:t>
            </a:r>
            <a:r>
              <a:rPr lang="en-US" sz="2800" dirty="0" err="1">
                <a:solidFill>
                  <a:schemeClr val="tx1"/>
                </a:solidFill>
              </a:rPr>
              <a:t>Uyên</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Giáng</a:t>
            </a:r>
            <a:r>
              <a:rPr lang="en-US" sz="2800" dirty="0">
                <a:solidFill>
                  <a:schemeClr val="tx1"/>
                </a:solidFill>
              </a:rPr>
              <a:t> </a:t>
            </a:r>
            <a:r>
              <a:rPr lang="en-US" sz="2800" dirty="0" err="1">
                <a:solidFill>
                  <a:schemeClr val="tx1"/>
                </a:solidFill>
              </a:rPr>
              <a:t>Kiều</a:t>
            </a:r>
            <a:r>
              <a:rPr lang="en-US" sz="2800" dirty="0">
                <a:solidFill>
                  <a:schemeClr val="tx1"/>
                </a:solidFill>
              </a:rPr>
              <a:t> ở </a:t>
            </a:r>
            <a:r>
              <a:rPr lang="en-US" sz="2800" dirty="0" err="1">
                <a:solidFill>
                  <a:schemeClr val="tx1"/>
                </a:solidFill>
              </a:rPr>
              <a:t>trần</a:t>
            </a:r>
            <a:r>
              <a:rPr lang="en-US" sz="2800" dirty="0">
                <a:solidFill>
                  <a:schemeClr val="tx1"/>
                </a:solidFill>
              </a:rPr>
              <a:t> </a:t>
            </a:r>
            <a:r>
              <a:rPr lang="en-US" sz="2800" dirty="0" err="1">
                <a:solidFill>
                  <a:schemeClr val="tx1"/>
                </a:solidFill>
              </a:rPr>
              <a:t>gian</a:t>
            </a:r>
            <a:endParaRPr lang="en-US" sz="2800" dirty="0">
              <a:solidFill>
                <a:schemeClr val="tx1"/>
              </a:solidFill>
            </a:endParaRPr>
          </a:p>
          <a:p>
            <a:pPr defTabSz="914377">
              <a:defRPr/>
            </a:pPr>
            <a:endParaRPr lang="vi-VN" sz="2700" b="1" dirty="0">
              <a:solidFill>
                <a:schemeClr val="bg1">
                  <a:lumMod val="10000"/>
                </a:schemeClr>
              </a:solidFill>
              <a:latin typeface="Times New Roman" pitchFamily="18" charset="0"/>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42" name="Rectangle 41"/>
          <p:cNvSpPr/>
          <p:nvPr/>
        </p:nvSpPr>
        <p:spPr>
          <a:xfrm>
            <a:off x="6130615" y="1744787"/>
            <a:ext cx="5766927" cy="979564"/>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endParaRPr lang="en-US" sz="2700" b="1" dirty="0">
              <a:solidFill>
                <a:schemeClr val="bg1">
                  <a:lumMod val="10000"/>
                </a:schemeClr>
              </a:solidFill>
              <a:latin typeface="Times New Roman" pitchFamily="18" charset="0"/>
              <a:cs typeface="Times New Roman" pitchFamily="18" charset="0"/>
              <a:sym typeface="Arial"/>
            </a:endParaRPr>
          </a:p>
          <a:p>
            <a:pPr defTabSz="914377">
              <a:defRPr/>
            </a:pPr>
            <a:r>
              <a:rPr lang="en-US" sz="2700" b="1" dirty="0">
                <a:solidFill>
                  <a:schemeClr val="bg1">
                    <a:lumMod val="10000"/>
                  </a:schemeClr>
                </a:solidFill>
                <a:latin typeface="Times New Roman" pitchFamily="18" charset="0"/>
                <a:cs typeface="Times New Roman" pitchFamily="18" charset="0"/>
                <a:sym typeface="Arial"/>
              </a:rPr>
              <a:t>B. </a:t>
            </a:r>
            <a:r>
              <a:rPr lang="en-US" sz="2800" dirty="0" err="1">
                <a:solidFill>
                  <a:schemeClr val="tx1"/>
                </a:solidFill>
              </a:rPr>
              <a:t>Kể</a:t>
            </a:r>
            <a:r>
              <a:rPr lang="en-US" sz="2800" dirty="0">
                <a:solidFill>
                  <a:schemeClr val="tx1"/>
                </a:solidFill>
              </a:rPr>
              <a:t> </a:t>
            </a:r>
            <a:r>
              <a:rPr lang="en-US" sz="2800" dirty="0" err="1">
                <a:solidFill>
                  <a:schemeClr val="tx1"/>
                </a:solidFill>
              </a:rPr>
              <a:t>về</a:t>
            </a:r>
            <a:r>
              <a:rPr lang="en-US" sz="2800" dirty="0">
                <a:solidFill>
                  <a:schemeClr val="tx1"/>
                </a:solidFill>
              </a:rPr>
              <a:t> </a:t>
            </a:r>
            <a:r>
              <a:rPr lang="en-US" sz="2800" dirty="0" err="1">
                <a:solidFill>
                  <a:schemeClr val="tx1"/>
                </a:solidFill>
              </a:rPr>
              <a:t>sự</a:t>
            </a:r>
            <a:r>
              <a:rPr lang="en-US" sz="2800" dirty="0">
                <a:solidFill>
                  <a:schemeClr val="tx1"/>
                </a:solidFill>
              </a:rPr>
              <a:t> </a:t>
            </a:r>
            <a:r>
              <a:rPr lang="en-US" sz="2800" dirty="0" err="1">
                <a:solidFill>
                  <a:schemeClr val="tx1"/>
                </a:solidFill>
              </a:rPr>
              <a:t>hối</a:t>
            </a:r>
            <a:r>
              <a:rPr lang="en-US" sz="2800" dirty="0">
                <a:solidFill>
                  <a:schemeClr val="tx1"/>
                </a:solidFill>
              </a:rPr>
              <a:t> </a:t>
            </a:r>
            <a:r>
              <a:rPr lang="en-US" sz="2800" dirty="0" err="1">
                <a:solidFill>
                  <a:schemeClr val="tx1"/>
                </a:solidFill>
              </a:rPr>
              <a:t>hận</a:t>
            </a:r>
            <a:r>
              <a:rPr lang="en-US" sz="2800" dirty="0">
                <a:solidFill>
                  <a:schemeClr val="tx1"/>
                </a:solidFill>
              </a:rPr>
              <a:t>, </a:t>
            </a:r>
            <a:r>
              <a:rPr lang="en-US" sz="2800" dirty="0" err="1">
                <a:solidFill>
                  <a:schemeClr val="tx1"/>
                </a:solidFill>
              </a:rPr>
              <a:t>sầu</a:t>
            </a:r>
            <a:r>
              <a:rPr lang="en-US" sz="2800" dirty="0">
                <a:solidFill>
                  <a:schemeClr val="tx1"/>
                </a:solidFill>
              </a:rPr>
              <a:t> </a:t>
            </a:r>
            <a:r>
              <a:rPr lang="en-US" sz="2800" dirty="0" err="1">
                <a:solidFill>
                  <a:schemeClr val="tx1"/>
                </a:solidFill>
              </a:rPr>
              <a:t>não</a:t>
            </a:r>
            <a:r>
              <a:rPr lang="en-US" sz="2800" dirty="0">
                <a:solidFill>
                  <a:schemeClr val="tx1"/>
                </a:solidFill>
              </a:rPr>
              <a:t>, </a:t>
            </a:r>
            <a:r>
              <a:rPr lang="en-US" sz="2800" dirty="0" err="1">
                <a:solidFill>
                  <a:schemeClr val="tx1"/>
                </a:solidFill>
              </a:rPr>
              <a:t>đau</a:t>
            </a:r>
            <a:r>
              <a:rPr lang="en-US" sz="2800" dirty="0">
                <a:solidFill>
                  <a:schemeClr val="tx1"/>
                </a:solidFill>
              </a:rPr>
              <a:t> </a:t>
            </a:r>
            <a:r>
              <a:rPr lang="en-US" sz="2800" dirty="0" err="1">
                <a:solidFill>
                  <a:schemeClr val="tx1"/>
                </a:solidFill>
              </a:rPr>
              <a:t>ốm</a:t>
            </a:r>
            <a:r>
              <a:rPr lang="en-US" sz="2800" dirty="0">
                <a:solidFill>
                  <a:schemeClr val="tx1"/>
                </a:solidFill>
              </a:rPr>
              <a:t> </a:t>
            </a:r>
            <a:r>
              <a:rPr lang="en-US" sz="2800" dirty="0" err="1">
                <a:solidFill>
                  <a:schemeClr val="tx1"/>
                </a:solidFill>
              </a:rPr>
              <a:t>của</a:t>
            </a:r>
            <a:r>
              <a:rPr lang="en-US" sz="2800" dirty="0">
                <a:solidFill>
                  <a:schemeClr val="tx1"/>
                </a:solidFill>
              </a:rPr>
              <a:t> </a:t>
            </a:r>
            <a:r>
              <a:rPr lang="en-US" sz="2800" dirty="0" err="1">
                <a:solidFill>
                  <a:schemeClr val="tx1"/>
                </a:solidFill>
              </a:rPr>
              <a:t>Tú</a:t>
            </a:r>
            <a:r>
              <a:rPr lang="en-US" sz="2800" dirty="0">
                <a:solidFill>
                  <a:schemeClr val="tx1"/>
                </a:solidFill>
              </a:rPr>
              <a:t> </a:t>
            </a:r>
            <a:r>
              <a:rPr lang="en-US" sz="2800" dirty="0" err="1">
                <a:solidFill>
                  <a:schemeClr val="tx1"/>
                </a:solidFill>
              </a:rPr>
              <a:t>Uyên</a:t>
            </a:r>
            <a:r>
              <a:rPr lang="en-US" sz="2800" dirty="0">
                <a:solidFill>
                  <a:schemeClr val="tx1"/>
                </a:solidFill>
              </a:rPr>
              <a:t> </a:t>
            </a:r>
            <a:r>
              <a:rPr lang="en-US" sz="2800" dirty="0" err="1">
                <a:solidFill>
                  <a:schemeClr val="tx1"/>
                </a:solidFill>
              </a:rPr>
              <a:t>sau</a:t>
            </a:r>
            <a:r>
              <a:rPr lang="en-US" sz="2800" dirty="0">
                <a:solidFill>
                  <a:schemeClr val="tx1"/>
                </a:solidFill>
              </a:rPr>
              <a:t> </a:t>
            </a:r>
            <a:r>
              <a:rPr lang="en-US" sz="2800" dirty="0" err="1">
                <a:solidFill>
                  <a:schemeClr val="tx1"/>
                </a:solidFill>
              </a:rPr>
              <a:t>khi</a:t>
            </a:r>
            <a:r>
              <a:rPr lang="en-US" sz="2800" dirty="0">
                <a:solidFill>
                  <a:schemeClr val="tx1"/>
                </a:solidFill>
              </a:rPr>
              <a:t> </a:t>
            </a:r>
            <a:r>
              <a:rPr lang="en-US" sz="2800" dirty="0" err="1">
                <a:solidFill>
                  <a:schemeClr val="tx1"/>
                </a:solidFill>
              </a:rPr>
              <a:t>Giáng</a:t>
            </a:r>
            <a:r>
              <a:rPr lang="en-US" sz="2800" dirty="0">
                <a:solidFill>
                  <a:schemeClr val="tx1"/>
                </a:solidFill>
              </a:rPr>
              <a:t> </a:t>
            </a:r>
            <a:r>
              <a:rPr lang="en-US" sz="2800" dirty="0" err="1">
                <a:solidFill>
                  <a:schemeClr val="tx1"/>
                </a:solidFill>
              </a:rPr>
              <a:t>Kiều</a:t>
            </a:r>
            <a:r>
              <a:rPr lang="en-US" sz="2800" dirty="0">
                <a:solidFill>
                  <a:schemeClr val="tx1"/>
                </a:solidFill>
              </a:rPr>
              <a:t> </a:t>
            </a:r>
            <a:r>
              <a:rPr lang="en-US" sz="2800" dirty="0" err="1">
                <a:solidFill>
                  <a:schemeClr val="tx1"/>
                </a:solidFill>
              </a:rPr>
              <a:t>bỏ</a:t>
            </a:r>
            <a:r>
              <a:rPr lang="en-US" sz="2800" dirty="0">
                <a:solidFill>
                  <a:schemeClr val="tx1"/>
                </a:solidFill>
              </a:rPr>
              <a:t> </a:t>
            </a:r>
            <a:r>
              <a:rPr lang="en-US" sz="2800" dirty="0" err="1">
                <a:solidFill>
                  <a:schemeClr val="tx1"/>
                </a:solidFill>
              </a:rPr>
              <a:t>về</a:t>
            </a:r>
            <a:r>
              <a:rPr lang="en-US" sz="2800" dirty="0">
                <a:solidFill>
                  <a:schemeClr val="tx1"/>
                </a:solidFill>
              </a:rPr>
              <a:t> </a:t>
            </a:r>
            <a:r>
              <a:rPr lang="en-US" sz="2800" dirty="0" err="1"/>
              <a:t>tiên</a:t>
            </a:r>
            <a:r>
              <a:rPr lang="en-US" sz="2800" dirty="0"/>
              <a:t> </a:t>
            </a:r>
            <a:r>
              <a:rPr lang="en-US" sz="2800" dirty="0" err="1"/>
              <a:t>giới</a:t>
            </a:r>
            <a:endParaRPr lang="vi-VN" sz="2700" b="1" dirty="0">
              <a:solidFill>
                <a:schemeClr val="bg1">
                  <a:lumMod val="10000"/>
                </a:schemeClr>
              </a:solidFill>
              <a:latin typeface="Times New Roman" pitchFamily="18" charset="0"/>
              <a:cs typeface="Times New Roman" pitchFamily="18" charset="0"/>
              <a:sym typeface="Arial"/>
            </a:endParaRPr>
          </a:p>
        </p:txBody>
      </p:sp>
      <p:sp>
        <p:nvSpPr>
          <p:cNvPr id="43" name="Rectangle 42"/>
          <p:cNvSpPr/>
          <p:nvPr/>
        </p:nvSpPr>
        <p:spPr>
          <a:xfrm>
            <a:off x="250093" y="2937924"/>
            <a:ext cx="5766927" cy="1964271"/>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800" dirty="0">
                <a:solidFill>
                  <a:schemeClr val="tx1"/>
                </a:solidFill>
                <a:latin typeface="Times New Roman" pitchFamily="18" charset="0"/>
                <a:cs typeface="Times New Roman" pitchFamily="18" charset="0"/>
                <a:sym typeface="Arial"/>
              </a:rPr>
              <a:t>C. </a:t>
            </a:r>
            <a:r>
              <a:rPr lang="en-US" sz="2800" dirty="0" err="1">
                <a:solidFill>
                  <a:schemeClr val="tx1"/>
                </a:solidFill>
                <a:latin typeface="Times New Roman" pitchFamily="18" charset="0"/>
                <a:cs typeface="Times New Roman" pitchFamily="18" charset="0"/>
              </a:rPr>
              <a:t>Kể</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về</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chàng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Tú</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Uyên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lúc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cũng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ôm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tranh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lòng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tưởng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đến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đẹp</a:t>
            </a:r>
            <a:r>
              <a:rPr lang="en-US" sz="2800" dirty="0">
                <a:solidFill>
                  <a:schemeClr val="tx1"/>
                </a:solidFill>
                <a:latin typeface="Times New Roman" pitchFamily="18" charset="0"/>
                <a:cs typeface="Times New Roman" pitchFamily="18" charset="0"/>
              </a:rPr>
              <a:t>. Cho </a:t>
            </a:r>
            <a:r>
              <a:rPr lang="en-US" sz="2800" dirty="0" err="1">
                <a:solidFill>
                  <a:schemeClr val="tx1"/>
                </a:solidFill>
                <a:latin typeface="Times New Roman" pitchFamily="18" charset="0"/>
                <a:cs typeface="Times New Roman" pitchFamily="18" charset="0"/>
              </a:rPr>
              <a:t>tới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một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ngày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kia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chàng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bắt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gặp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đẹp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từ</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tranh</a:t>
            </a:r>
            <a:endParaRPr lang="en-US" sz="2800" dirty="0">
              <a:solidFill>
                <a:schemeClr val="tx1"/>
              </a:solidFill>
              <a:latin typeface="Times New Roman" pitchFamily="18" charset="0"/>
              <a:cs typeface="Times New Roman" pitchFamily="18" charset="0"/>
            </a:endParaRPr>
          </a:p>
        </p:txBody>
      </p:sp>
      <p:sp>
        <p:nvSpPr>
          <p:cNvPr id="44" name="Rectangle 43"/>
          <p:cNvSpPr/>
          <p:nvPr/>
        </p:nvSpPr>
        <p:spPr>
          <a:xfrm>
            <a:off x="6130615" y="2942113"/>
            <a:ext cx="5766927" cy="1960081"/>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endParaRPr lang="en-US" sz="2700" b="1" dirty="0">
              <a:solidFill>
                <a:schemeClr val="bg1">
                  <a:lumMod val="10000"/>
                </a:schemeClr>
              </a:solidFill>
              <a:latin typeface="Times New Roman" pitchFamily="18" charset="0"/>
              <a:cs typeface="Times New Roman" pitchFamily="18" charset="0"/>
              <a:sym typeface="Arial"/>
            </a:endParaRPr>
          </a:p>
          <a:p>
            <a:pPr defTabSz="914377">
              <a:defRPr/>
            </a:pPr>
            <a:r>
              <a:rPr lang="en-US" sz="2700" b="1" dirty="0">
                <a:solidFill>
                  <a:schemeClr val="bg1">
                    <a:lumMod val="10000"/>
                  </a:schemeClr>
                </a:solidFill>
                <a:latin typeface="Times New Roman" pitchFamily="18" charset="0"/>
                <a:cs typeface="Times New Roman" pitchFamily="18" charset="0"/>
                <a:sym typeface="Arial"/>
              </a:rPr>
              <a:t>D. </a:t>
            </a:r>
            <a:r>
              <a:rPr lang="en-US" sz="2800" dirty="0" err="1">
                <a:solidFill>
                  <a:schemeClr val="tx1"/>
                </a:solidFill>
              </a:rPr>
              <a:t>Kể</a:t>
            </a:r>
            <a:r>
              <a:rPr lang="en-US" sz="2800" dirty="0">
                <a:solidFill>
                  <a:schemeClr val="tx1"/>
                </a:solidFill>
              </a:rPr>
              <a:t> </a:t>
            </a:r>
            <a:r>
              <a:rPr lang="en-US" sz="2800" dirty="0" err="1">
                <a:solidFill>
                  <a:schemeClr val="tx1"/>
                </a:solidFill>
              </a:rPr>
              <a:t>về</a:t>
            </a:r>
            <a:r>
              <a:rPr lang="en-US" sz="2800" dirty="0">
                <a:solidFill>
                  <a:schemeClr val="tx1"/>
                </a:solidFill>
              </a:rPr>
              <a:t> </a:t>
            </a:r>
            <a:r>
              <a:rPr lang="en-US" sz="2800" dirty="0" err="1">
                <a:solidFill>
                  <a:schemeClr val="tx1"/>
                </a:solidFill>
              </a:rPr>
              <a:t>cuộc</a:t>
            </a:r>
            <a:r>
              <a:rPr lang="en-US" sz="2800" dirty="0">
                <a:solidFill>
                  <a:schemeClr val="tx1"/>
                </a:solidFill>
              </a:rPr>
              <a:t> </a:t>
            </a:r>
            <a:r>
              <a:rPr lang="en-US" sz="2800" dirty="0" err="1">
                <a:solidFill>
                  <a:schemeClr val="tx1"/>
                </a:solidFill>
              </a:rPr>
              <a:t>sống</a:t>
            </a:r>
            <a:r>
              <a:rPr lang="en-US" sz="2800" dirty="0">
                <a:solidFill>
                  <a:schemeClr val="tx1"/>
                </a:solidFill>
              </a:rPr>
              <a:t> </a:t>
            </a:r>
            <a:r>
              <a:rPr lang="en-US" sz="2800" dirty="0" err="1">
                <a:solidFill>
                  <a:schemeClr val="tx1"/>
                </a:solidFill>
              </a:rPr>
              <a:t>hạnh</a:t>
            </a:r>
            <a:r>
              <a:rPr lang="en-US" sz="2800" dirty="0">
                <a:solidFill>
                  <a:schemeClr val="tx1"/>
                </a:solidFill>
              </a:rPr>
              <a:t> </a:t>
            </a:r>
            <a:r>
              <a:rPr lang="en-US" sz="2800" dirty="0" err="1">
                <a:solidFill>
                  <a:schemeClr val="tx1"/>
                </a:solidFill>
              </a:rPr>
              <a:t>phúc</a:t>
            </a:r>
            <a:r>
              <a:rPr lang="en-US" sz="2800" dirty="0">
                <a:solidFill>
                  <a:schemeClr val="tx1"/>
                </a:solidFill>
              </a:rPr>
              <a:t> </a:t>
            </a:r>
            <a:r>
              <a:rPr lang="en-US" sz="2800" dirty="0" err="1">
                <a:solidFill>
                  <a:schemeClr val="tx1"/>
                </a:solidFill>
              </a:rPr>
              <a:t>của</a:t>
            </a:r>
            <a:r>
              <a:rPr lang="en-US" sz="2800" dirty="0">
                <a:solidFill>
                  <a:schemeClr val="tx1"/>
                </a:solidFill>
              </a:rPr>
              <a:t> </a:t>
            </a:r>
            <a:r>
              <a:rPr lang="en-US" sz="2800" dirty="0" err="1">
                <a:solidFill>
                  <a:schemeClr val="tx1"/>
                </a:solidFill>
              </a:rPr>
              <a:t>Tú</a:t>
            </a:r>
            <a:r>
              <a:rPr lang="en-US" sz="2800" dirty="0">
                <a:solidFill>
                  <a:schemeClr val="tx1"/>
                </a:solidFill>
              </a:rPr>
              <a:t> </a:t>
            </a:r>
            <a:r>
              <a:rPr lang="en-US" sz="2800" dirty="0" err="1">
                <a:solidFill>
                  <a:schemeClr val="tx1"/>
                </a:solidFill>
              </a:rPr>
              <a:t>Uyên</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Giáng</a:t>
            </a:r>
            <a:r>
              <a:rPr lang="en-US" sz="2800" dirty="0">
                <a:solidFill>
                  <a:schemeClr val="tx1"/>
                </a:solidFill>
              </a:rPr>
              <a:t> </a:t>
            </a:r>
            <a:r>
              <a:rPr lang="en-US" sz="2800" dirty="0" err="1">
                <a:solidFill>
                  <a:schemeClr val="tx1"/>
                </a:solidFill>
              </a:rPr>
              <a:t>Kiều</a:t>
            </a:r>
            <a:r>
              <a:rPr lang="en-US" sz="2800" dirty="0">
                <a:solidFill>
                  <a:schemeClr val="tx1"/>
                </a:solidFill>
              </a:rPr>
              <a:t> </a:t>
            </a:r>
            <a:r>
              <a:rPr lang="en-US" sz="2800" dirty="0" err="1">
                <a:solidFill>
                  <a:schemeClr val="tx1"/>
                </a:solidFill>
              </a:rPr>
              <a:t>hạnh</a:t>
            </a:r>
            <a:r>
              <a:rPr lang="en-US" sz="2800" dirty="0">
                <a:solidFill>
                  <a:schemeClr val="tx1"/>
                </a:solidFill>
              </a:rPr>
              <a:t> </a:t>
            </a:r>
            <a:r>
              <a:rPr lang="en-US" sz="2800" dirty="0" err="1">
                <a:solidFill>
                  <a:schemeClr val="tx1"/>
                </a:solidFill>
              </a:rPr>
              <a:t>phúc</a:t>
            </a:r>
            <a:r>
              <a:rPr lang="en-US" sz="2800" dirty="0">
                <a:solidFill>
                  <a:schemeClr val="tx1"/>
                </a:solidFill>
              </a:rPr>
              <a:t> ở </a:t>
            </a:r>
            <a:r>
              <a:rPr lang="en-US" sz="2800" dirty="0" err="1">
                <a:solidFill>
                  <a:schemeClr val="tx1"/>
                </a:solidFill>
              </a:rPr>
              <a:t>trên</a:t>
            </a:r>
            <a:r>
              <a:rPr lang="en-US" sz="2800" dirty="0">
                <a:solidFill>
                  <a:schemeClr val="tx1"/>
                </a:solidFill>
              </a:rPr>
              <a:t> </a:t>
            </a:r>
            <a:r>
              <a:rPr lang="en-US" sz="2800" dirty="0" err="1">
                <a:solidFill>
                  <a:schemeClr val="tx1"/>
                </a:solidFill>
              </a:rPr>
              <a:t>cõi</a:t>
            </a:r>
            <a:r>
              <a:rPr lang="en-US" sz="2800" dirty="0">
                <a:solidFill>
                  <a:schemeClr val="tx1"/>
                </a:solidFill>
              </a:rPr>
              <a:t> </a:t>
            </a:r>
            <a:r>
              <a:rPr lang="en-US" sz="2800" dirty="0" err="1">
                <a:solidFill>
                  <a:schemeClr val="tx1"/>
                </a:solidFill>
              </a:rPr>
              <a:t>tiên</a:t>
            </a:r>
            <a:endParaRPr lang="en-US" sz="2800" dirty="0">
              <a:solidFill>
                <a:schemeClr val="tx1"/>
              </a:solidFill>
            </a:endParaRPr>
          </a:p>
          <a:p>
            <a:pPr defTabSz="914377">
              <a:defRPr/>
            </a:pPr>
            <a:endParaRPr lang="vi-VN" sz="2700" b="1" dirty="0">
              <a:solidFill>
                <a:schemeClr val="bg1">
                  <a:lumMod val="10000"/>
                </a:schemeClr>
              </a:solidFill>
              <a:latin typeface="Times New Roman" pitchFamily="18" charset="0"/>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20141" y="1957657"/>
            <a:ext cx="885137" cy="708059"/>
          </a:xfrm>
          <a:prstGeom prst="rect">
            <a:avLst/>
          </a:prstGeom>
        </p:spPr>
      </p:pic>
      <p:sp>
        <p:nvSpPr>
          <p:cNvPr id="17" name="Cloud 16">
            <a:hlinkClick r:id="rId7" action="ppaction://hlinksldjump"/>
          </p:cNvPr>
          <p:cNvSpPr/>
          <p:nvPr/>
        </p:nvSpPr>
        <p:spPr>
          <a:xfrm>
            <a:off x="4583103" y="4902196"/>
            <a:ext cx="2359211" cy="1104900"/>
          </a:xfrm>
          <a:prstGeom prst="cloud">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r>
              <a:rPr lang="en-US" sz="2400" dirty="0">
                <a:solidFill>
                  <a:schemeClr val="bg1">
                    <a:lumMod val="10000"/>
                  </a:schemeClr>
                </a:solidFill>
                <a:latin typeface="Arial" panose="020B0604020202020204" pitchFamily="34" charset="0"/>
                <a:sym typeface="Arial"/>
              </a:rPr>
              <a:t>QUAY VỀ</a:t>
            </a:r>
            <a:endParaRPr lang="vi-VN" sz="2400" dirty="0">
              <a:solidFill>
                <a:schemeClr val="bg1">
                  <a:lumMod val="10000"/>
                </a:schemeClr>
              </a:solidFill>
              <a:latin typeface="Arial" panose="020B0604020202020204" pitchFamily="34" charset="0"/>
              <a:sym typeface="Aria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38984" y="6004984"/>
            <a:ext cx="649816" cy="649816"/>
          </a:xfrm>
          <a:prstGeom prst="rect">
            <a:avLst/>
          </a:prstGeom>
        </p:spPr>
      </p:pic>
    </p:spTree>
    <p:extLst>
      <p:ext uri="{BB962C8B-B14F-4D97-AF65-F5344CB8AC3E}">
        <p14:creationId xmlns:p14="http://schemas.microsoft.com/office/powerpoint/2010/main" val="2417813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7"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anim calcmode="lin" valueType="num">
                                      <p:cBhvr>
                                        <p:cTn id="10" dur="500" fill="hold"/>
                                        <p:tgtEl>
                                          <p:spTgt spid="4"/>
                                        </p:tgtEl>
                                        <p:attrNameLst>
                                          <p:attrName>ppt_x</p:attrName>
                                        </p:attrNameLst>
                                      </p:cBhvr>
                                      <p:tavLst>
                                        <p:tav tm="0">
                                          <p:val>
                                            <p:strVal val="#ppt_x"/>
                                          </p:val>
                                        </p:tav>
                                        <p:tav tm="100000">
                                          <p:val>
                                            <p:strVal val="#ppt_x"/>
                                          </p:val>
                                        </p:tav>
                                      </p:tavLst>
                                    </p:anim>
                                    <p:anim calcmode="lin" valueType="num">
                                      <p:cBhvr>
                                        <p:cTn id="11" dur="500" fill="hold"/>
                                        <p:tgtEl>
                                          <p:spTgt spid="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anim calcmode="lin" valueType="num">
                                      <p:cBhvr>
                                        <p:cTn id="15" dur="500" fill="hold"/>
                                        <p:tgtEl>
                                          <p:spTgt spid="26"/>
                                        </p:tgtEl>
                                        <p:attrNameLst>
                                          <p:attrName>ppt_x</p:attrName>
                                        </p:attrNameLst>
                                      </p:cBhvr>
                                      <p:tavLst>
                                        <p:tav tm="0">
                                          <p:val>
                                            <p:strVal val="#ppt_x"/>
                                          </p:val>
                                        </p:tav>
                                        <p:tav tm="100000">
                                          <p:val>
                                            <p:strVal val="#ppt_x"/>
                                          </p:val>
                                        </p:tav>
                                      </p:tavLst>
                                    </p:anim>
                                    <p:anim calcmode="lin" valueType="num">
                                      <p:cBhvr>
                                        <p:cTn id="16" dur="50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10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anim calcmode="lin" valueType="num">
                                      <p:cBhvr>
                                        <p:cTn id="20" dur="500" fill="hold"/>
                                        <p:tgtEl>
                                          <p:spTgt spid="42"/>
                                        </p:tgtEl>
                                        <p:attrNameLst>
                                          <p:attrName>ppt_x</p:attrName>
                                        </p:attrNameLst>
                                      </p:cBhvr>
                                      <p:tavLst>
                                        <p:tav tm="0">
                                          <p:val>
                                            <p:strVal val="#ppt_x"/>
                                          </p:val>
                                        </p:tav>
                                        <p:tav tm="100000">
                                          <p:val>
                                            <p:strVal val="#ppt_x"/>
                                          </p:val>
                                        </p:tav>
                                      </p:tavLst>
                                    </p:anim>
                                    <p:anim calcmode="lin" valueType="num">
                                      <p:cBhvr>
                                        <p:cTn id="21" dur="5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50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anim calcmode="lin" valueType="num">
                                      <p:cBhvr>
                                        <p:cTn id="25" dur="500" fill="hold"/>
                                        <p:tgtEl>
                                          <p:spTgt spid="43"/>
                                        </p:tgtEl>
                                        <p:attrNameLst>
                                          <p:attrName>ppt_x</p:attrName>
                                        </p:attrNameLst>
                                      </p:cBhvr>
                                      <p:tavLst>
                                        <p:tav tm="0">
                                          <p:val>
                                            <p:strVal val="#ppt_x"/>
                                          </p:val>
                                        </p:tav>
                                        <p:tav tm="100000">
                                          <p:val>
                                            <p:strVal val="#ppt_x"/>
                                          </p:val>
                                        </p:tav>
                                      </p:tavLst>
                                    </p:anim>
                                    <p:anim calcmode="lin" valueType="num">
                                      <p:cBhvr>
                                        <p:cTn id="26" dur="500" fill="hold"/>
                                        <p:tgtEl>
                                          <p:spTgt spid="4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200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anim calcmode="lin" valueType="num">
                                      <p:cBhvr>
                                        <p:cTn id="30" dur="500" fill="hold"/>
                                        <p:tgtEl>
                                          <p:spTgt spid="44"/>
                                        </p:tgtEl>
                                        <p:attrNameLst>
                                          <p:attrName>ppt_x</p:attrName>
                                        </p:attrNameLst>
                                      </p:cBhvr>
                                      <p:tavLst>
                                        <p:tav tm="0">
                                          <p:val>
                                            <p:strVal val="#ppt_x"/>
                                          </p:val>
                                        </p:tav>
                                        <p:tav tm="100000">
                                          <p:val>
                                            <p:strVal val="#ppt_x"/>
                                          </p:val>
                                        </p:tav>
                                      </p:tavLst>
                                    </p:anim>
                                    <p:anim calcmode="lin" valueType="num">
                                      <p:cBhvr>
                                        <p:cTn id="31" dur="500" fill="hold"/>
                                        <p:tgtEl>
                                          <p:spTgt spid="44"/>
                                        </p:tgtEl>
                                        <p:attrNameLst>
                                          <p:attrName>ppt_y</p:attrName>
                                        </p:attrNameLst>
                                      </p:cBhvr>
                                      <p:tavLst>
                                        <p:tav tm="0">
                                          <p:val>
                                            <p:strVal val="#ppt_y+.1"/>
                                          </p:val>
                                        </p:tav>
                                        <p:tav tm="100000">
                                          <p:val>
                                            <p:strVal val="#ppt_y"/>
                                          </p:val>
                                        </p:tav>
                                      </p:tavLst>
                                    </p:anim>
                                  </p:childTnLst>
                                </p:cTn>
                              </p:par>
                              <p:par>
                                <p:cTn id="32" presetID="2" presetClass="entr" presetSubtype="2" repeatCount="indefinite" fill="hold" grpId="0" nodeType="withEffect">
                                  <p:stCondLst>
                                    <p:cond delay="50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20000" fill="hold"/>
                                        <p:tgtEl>
                                          <p:spTgt spid="40"/>
                                        </p:tgtEl>
                                        <p:attrNameLst>
                                          <p:attrName>ppt_x</p:attrName>
                                        </p:attrNameLst>
                                      </p:cBhvr>
                                      <p:tavLst>
                                        <p:tav tm="0">
                                          <p:val>
                                            <p:strVal val="1+#ppt_w/2"/>
                                          </p:val>
                                        </p:tav>
                                        <p:tav tm="100000">
                                          <p:val>
                                            <p:strVal val="#ppt_x"/>
                                          </p:val>
                                        </p:tav>
                                      </p:tavLst>
                                    </p:anim>
                                    <p:anim calcmode="lin" valueType="num">
                                      <p:cBhvr additive="base">
                                        <p:cTn id="35"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ipe(down)">
                                      <p:cBhvr>
                                        <p:cTn id="40" dur="580">
                                          <p:stCondLst>
                                            <p:cond delay="0"/>
                                          </p:stCondLst>
                                        </p:cTn>
                                        <p:tgtEl>
                                          <p:spTgt spid="47"/>
                                        </p:tgtEl>
                                      </p:cBhvr>
                                    </p:animEffect>
                                    <p:anim calcmode="lin" valueType="num">
                                      <p:cBhvr>
                                        <p:cTn id="41"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46" dur="26">
                                          <p:stCondLst>
                                            <p:cond delay="650"/>
                                          </p:stCondLst>
                                        </p:cTn>
                                        <p:tgtEl>
                                          <p:spTgt spid="47"/>
                                        </p:tgtEl>
                                      </p:cBhvr>
                                      <p:to x="100000" y="60000"/>
                                    </p:animScale>
                                    <p:animScale>
                                      <p:cBhvr>
                                        <p:cTn id="47" dur="166" decel="50000">
                                          <p:stCondLst>
                                            <p:cond delay="676"/>
                                          </p:stCondLst>
                                        </p:cTn>
                                        <p:tgtEl>
                                          <p:spTgt spid="47"/>
                                        </p:tgtEl>
                                      </p:cBhvr>
                                      <p:to x="100000" y="100000"/>
                                    </p:animScale>
                                    <p:animScale>
                                      <p:cBhvr>
                                        <p:cTn id="48" dur="26">
                                          <p:stCondLst>
                                            <p:cond delay="1312"/>
                                          </p:stCondLst>
                                        </p:cTn>
                                        <p:tgtEl>
                                          <p:spTgt spid="47"/>
                                        </p:tgtEl>
                                      </p:cBhvr>
                                      <p:to x="100000" y="80000"/>
                                    </p:animScale>
                                    <p:animScale>
                                      <p:cBhvr>
                                        <p:cTn id="49" dur="166" decel="50000">
                                          <p:stCondLst>
                                            <p:cond delay="1338"/>
                                          </p:stCondLst>
                                        </p:cTn>
                                        <p:tgtEl>
                                          <p:spTgt spid="47"/>
                                        </p:tgtEl>
                                      </p:cBhvr>
                                      <p:to x="100000" y="100000"/>
                                    </p:animScale>
                                    <p:animScale>
                                      <p:cBhvr>
                                        <p:cTn id="50" dur="26">
                                          <p:stCondLst>
                                            <p:cond delay="1642"/>
                                          </p:stCondLst>
                                        </p:cTn>
                                        <p:tgtEl>
                                          <p:spTgt spid="47"/>
                                        </p:tgtEl>
                                      </p:cBhvr>
                                      <p:to x="100000" y="90000"/>
                                    </p:animScale>
                                    <p:animScale>
                                      <p:cBhvr>
                                        <p:cTn id="51" dur="166" decel="50000">
                                          <p:stCondLst>
                                            <p:cond delay="1668"/>
                                          </p:stCondLst>
                                        </p:cTn>
                                        <p:tgtEl>
                                          <p:spTgt spid="47"/>
                                        </p:tgtEl>
                                      </p:cBhvr>
                                      <p:to x="100000" y="100000"/>
                                    </p:animScale>
                                    <p:animScale>
                                      <p:cBhvr>
                                        <p:cTn id="52" dur="26">
                                          <p:stCondLst>
                                            <p:cond delay="1808"/>
                                          </p:stCondLst>
                                        </p:cTn>
                                        <p:tgtEl>
                                          <p:spTgt spid="47"/>
                                        </p:tgtEl>
                                      </p:cBhvr>
                                      <p:to x="100000" y="95000"/>
                                    </p:animScale>
                                    <p:animScale>
                                      <p:cBhvr>
                                        <p:cTn id="53" dur="166" decel="50000">
                                          <p:stCondLst>
                                            <p:cond delay="1834"/>
                                          </p:stCondLst>
                                        </p:cTn>
                                        <p:tgtEl>
                                          <p:spTgt spid="4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50" fill="hold"/>
                                        <p:tgtEl>
                                          <p:spTgt spid="26"/>
                                        </p:tgtEl>
                                        <p:attrNameLst>
                                          <p:attrName>fillcolor</p:attrName>
                                        </p:attrNameLst>
                                      </p:cBhvr>
                                      <p:to>
                                        <a:srgbClr val="FFF2CC"/>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lick.wav"/>
                                        </p:tgtEl>
                                      </p:cMediaNode>
                                    </p:audio>
                                  </p:subTnLst>
                                </p:cTn>
                              </p:par>
                              <p:par>
                                <p:cTn id="61" presetID="1" presetClass="emph" presetSubtype="2" fill="hold" nodeType="withEffect">
                                  <p:stCondLst>
                                    <p:cond delay="1000"/>
                                  </p:stCondLst>
                                  <p:childTnLst>
                                    <p:animClr clrSpc="rgb" dir="cw">
                                      <p:cBhvr>
                                        <p:cTn id="62" dur="250" fill="hold"/>
                                        <p:tgtEl>
                                          <p:spTgt spid="26"/>
                                        </p:tgtEl>
                                        <p:attrNameLst>
                                          <p:attrName>fillcolor</p:attrName>
                                        </p:attrNameLst>
                                      </p:cBhvr>
                                      <p:to>
                                        <a:srgbClr val="00B050"/>
                                      </p:to>
                                    </p:animClr>
                                    <p:set>
                                      <p:cBhvr>
                                        <p:cTn id="63" dur="250" fill="hold"/>
                                        <p:tgtEl>
                                          <p:spTgt spid="26"/>
                                        </p:tgtEl>
                                        <p:attrNameLst>
                                          <p:attrName>fill.type</p:attrName>
                                        </p:attrNameLst>
                                      </p:cBhvr>
                                      <p:to>
                                        <p:strVal val="solid"/>
                                      </p:to>
                                    </p:set>
                                    <p:set>
                                      <p:cBhvr>
                                        <p:cTn id="6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5" restart="whenNotActive" fill="hold" evtFilter="cancelBubble" nodeType="interactiveSeq">
                <p:stCondLst>
                  <p:cond evt="onClick" delay="0">
                    <p:tgtEl>
                      <p:spTgt spid="4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42"/>
                                        </p:tgtEl>
                                        <p:attrNameLst>
                                          <p:attrName>fillcolor</p:attrName>
                                        </p:attrNameLst>
                                      </p:cBhvr>
                                      <p:to>
                                        <a:srgbClr val="FFF2CC"/>
                                      </p:to>
                                    </p:animClr>
                                    <p:set>
                                      <p:cBhvr>
                                        <p:cTn id="70" dur="250" fill="hold"/>
                                        <p:tgtEl>
                                          <p:spTgt spid="42"/>
                                        </p:tgtEl>
                                        <p:attrNameLst>
                                          <p:attrName>fill.type</p:attrName>
                                        </p:attrNameLst>
                                      </p:cBhvr>
                                      <p:to>
                                        <p:strVal val="solid"/>
                                      </p:to>
                                    </p:set>
                                    <p:set>
                                      <p:cBhvr>
                                        <p:cTn id="71" dur="250" fill="hold"/>
                                        <p:tgtEl>
                                          <p:spTgt spid="42"/>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click.wav"/>
                                        </p:tgtEl>
                                      </p:cMediaNode>
                                    </p:audio>
                                  </p:subTnLst>
                                </p:cTn>
                              </p:par>
                              <p:par>
                                <p:cTn id="72" presetID="1" presetClass="emph" presetSubtype="2" fill="hold" nodeType="withEffect">
                                  <p:stCondLst>
                                    <p:cond delay="1000"/>
                                  </p:stCondLst>
                                  <p:childTnLst>
                                    <p:animClr clrSpc="rgb" dir="cw">
                                      <p:cBhvr>
                                        <p:cTn id="73" dur="250" fill="hold"/>
                                        <p:tgtEl>
                                          <p:spTgt spid="42"/>
                                        </p:tgtEl>
                                        <p:attrNameLst>
                                          <p:attrName>fillcolor</p:attrName>
                                        </p:attrNameLst>
                                      </p:cBhvr>
                                      <p:to>
                                        <a:srgbClr val="FFFF00"/>
                                      </p:to>
                                    </p:animClr>
                                    <p:set>
                                      <p:cBhvr>
                                        <p:cTn id="74" dur="250" fill="hold"/>
                                        <p:tgtEl>
                                          <p:spTgt spid="42"/>
                                        </p:tgtEl>
                                        <p:attrNameLst>
                                          <p:attrName>fill.type</p:attrName>
                                        </p:attrNameLst>
                                      </p:cBhvr>
                                      <p:to>
                                        <p:strVal val="solid"/>
                                      </p:to>
                                    </p:set>
                                    <p:set>
                                      <p:cBhvr>
                                        <p:cTn id="7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6" restart="whenNotActive" fill="hold" evtFilter="cancelBubble" nodeType="interactiveSeq">
                <p:stCondLst>
                  <p:cond evt="onClick" delay="0">
                    <p:tgtEl>
                      <p:spTgt spid="43"/>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43"/>
                                        </p:tgtEl>
                                        <p:attrNameLst>
                                          <p:attrName>fillcolor</p:attrName>
                                        </p:attrNameLst>
                                      </p:cBhvr>
                                      <p:to>
                                        <a:srgbClr val="FFF2CC"/>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click.wav"/>
                                        </p:tgtEl>
                                      </p:cMediaNode>
                                    </p:audio>
                                  </p:subTnLst>
                                </p:cTn>
                              </p:par>
                              <p:par>
                                <p:cTn id="83" presetID="1" presetClass="emph" presetSubtype="2" fill="hold" nodeType="withEffect">
                                  <p:stCondLst>
                                    <p:cond delay="1000"/>
                                  </p:stCondLst>
                                  <p:childTnLst>
                                    <p:animClr clrSpc="rgb" dir="cw">
                                      <p:cBhvr>
                                        <p:cTn id="84" dur="250" fill="hold"/>
                                        <p:tgtEl>
                                          <p:spTgt spid="43"/>
                                        </p:tgtEl>
                                        <p:attrNameLst>
                                          <p:attrName>fillcolor</p:attrName>
                                        </p:attrNameLst>
                                      </p:cBhvr>
                                      <p:to>
                                        <a:srgbClr val="FFFF00"/>
                                      </p:to>
                                    </p:animClr>
                                    <p:set>
                                      <p:cBhvr>
                                        <p:cTn id="85" dur="250" fill="hold"/>
                                        <p:tgtEl>
                                          <p:spTgt spid="43"/>
                                        </p:tgtEl>
                                        <p:attrNameLst>
                                          <p:attrName>fill.type</p:attrName>
                                        </p:attrNameLst>
                                      </p:cBhvr>
                                      <p:to>
                                        <p:strVal val="solid"/>
                                      </p:to>
                                    </p:set>
                                    <p:set>
                                      <p:cBhvr>
                                        <p:cTn id="8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7" restart="whenNotActive" fill="hold" evtFilter="cancelBubble" nodeType="interactiveSeq">
                <p:stCondLst>
                  <p:cond evt="onClick" delay="0">
                    <p:tgtEl>
                      <p:spTgt spid="44"/>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44"/>
                                        </p:tgtEl>
                                        <p:attrNameLst>
                                          <p:attrName>fillcolor</p:attrName>
                                        </p:attrNameLst>
                                      </p:cBhvr>
                                      <p:to>
                                        <a:srgbClr val="FFF2CC"/>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click.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FFFF0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isNarration="1">
              <p:cMediaNode vol="80000" showWhenStopped="0">
                <p:cTn id="98" fill="hold" display="0">
                  <p:stCondLst>
                    <p:cond delay="indefinite"/>
                  </p:stCondLst>
                  <p:endCondLst>
                    <p:cond evt="onStopAudio" delay="0">
                      <p:tgtEl>
                        <p:sldTgt/>
                      </p:tgtEl>
                    </p:cond>
                  </p:endCondLst>
                </p:cTn>
                <p:tgtEl>
                  <p:spTgt spid="3"/>
                </p:tgtEl>
              </p:cMediaNode>
            </p:audio>
          </p:childTnLst>
        </p:cTn>
      </p:par>
    </p:tnLst>
    <p:bldLst>
      <p:bldP spid="4" grpId="0" animBg="1"/>
      <p:bldP spid="26" grpId="0" animBg="1"/>
      <p:bldP spid="40" grpId="0" animBg="1"/>
      <p:bldP spid="42" grpId="0" animBg="1"/>
      <p:bldP spid="43"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87591F4-C995-8955-0965-5C78AFB8BAF6}"/>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832636" y="199870"/>
            <a:ext cx="10526728" cy="979226"/>
          </a:xfrm>
          <a:prstGeom prst="snip2Diag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vi-VN" sz="2700" b="1" i="1" dirty="0">
                <a:solidFill>
                  <a:schemeClr val="bg1">
                    <a:lumMod val="10000"/>
                  </a:schemeClr>
                </a:solidFill>
                <a:latin typeface="+mj-lt"/>
              </a:rPr>
              <a:t>Câu </a:t>
            </a:r>
            <a:r>
              <a:rPr lang="en-US" sz="2700" b="1" i="1" dirty="0">
                <a:solidFill>
                  <a:schemeClr val="bg1">
                    <a:lumMod val="10000"/>
                  </a:schemeClr>
                </a:solidFill>
                <a:latin typeface="+mj-lt"/>
              </a:rPr>
              <a:t>4</a:t>
            </a:r>
            <a:r>
              <a:rPr lang="vi-VN" sz="2700" b="1" i="1" dirty="0">
                <a:solidFill>
                  <a:schemeClr val="bg1">
                    <a:lumMod val="10000"/>
                  </a:schemeClr>
                </a:solidFill>
                <a:latin typeface="+mj-lt"/>
              </a:rPr>
              <a:t>: </a:t>
            </a:r>
            <a:r>
              <a:rPr lang="en-US" sz="2800" dirty="0" err="1">
                <a:solidFill>
                  <a:schemeClr val="tx1"/>
                </a:solidFill>
              </a:rPr>
              <a:t>Dòng</a:t>
            </a:r>
            <a:r>
              <a:rPr lang="en-US" sz="2800" dirty="0">
                <a:solidFill>
                  <a:schemeClr val="tx1"/>
                </a:solidFill>
              </a:rPr>
              <a:t> </a:t>
            </a:r>
            <a:r>
              <a:rPr lang="en-US" sz="2800" dirty="0" err="1">
                <a:solidFill>
                  <a:schemeClr val="tx1"/>
                </a:solidFill>
              </a:rPr>
              <a:t>nào</a:t>
            </a:r>
            <a:r>
              <a:rPr lang="en-US" sz="2800" dirty="0">
                <a:solidFill>
                  <a:schemeClr val="tx1"/>
                </a:solidFill>
              </a:rPr>
              <a:t> </a:t>
            </a:r>
            <a:r>
              <a:rPr lang="en-US" sz="2800" dirty="0" err="1">
                <a:solidFill>
                  <a:schemeClr val="tx1"/>
                </a:solidFill>
              </a:rPr>
              <a:t>sau</a:t>
            </a:r>
            <a:r>
              <a:rPr lang="en-US" sz="2800" dirty="0">
                <a:solidFill>
                  <a:schemeClr val="tx1"/>
                </a:solidFill>
              </a:rPr>
              <a:t> </a:t>
            </a:r>
            <a:r>
              <a:rPr lang="en-US" sz="2800" dirty="0" err="1">
                <a:solidFill>
                  <a:schemeClr val="tx1"/>
                </a:solidFill>
              </a:rPr>
              <a:t>đây</a:t>
            </a:r>
            <a:r>
              <a:rPr lang="en-US" sz="2800" dirty="0">
                <a:solidFill>
                  <a:schemeClr val="tx1"/>
                </a:solidFill>
              </a:rPr>
              <a:t> </a:t>
            </a:r>
            <a:r>
              <a:rPr lang="en-US" sz="2800" dirty="0" err="1">
                <a:solidFill>
                  <a:schemeClr val="tx1"/>
                </a:solidFill>
              </a:rPr>
              <a:t>nói</a:t>
            </a:r>
            <a:r>
              <a:rPr lang="en-US" sz="2800" dirty="0">
                <a:solidFill>
                  <a:schemeClr val="tx1"/>
                </a:solidFill>
              </a:rPr>
              <a:t> </a:t>
            </a:r>
            <a:r>
              <a:rPr lang="en-US" sz="2800" dirty="0" err="1">
                <a:solidFill>
                  <a:schemeClr val="tx1"/>
                </a:solidFill>
              </a:rPr>
              <a:t>không</a:t>
            </a:r>
            <a:r>
              <a:rPr lang="en-US" sz="2800" dirty="0">
                <a:solidFill>
                  <a:schemeClr val="tx1"/>
                </a:solidFill>
              </a:rPr>
              <a:t> </a:t>
            </a:r>
            <a:r>
              <a:rPr lang="en-US" sz="2800" dirty="0" err="1">
                <a:solidFill>
                  <a:schemeClr val="tx1"/>
                </a:solidFill>
              </a:rPr>
              <a:t>đúng</a:t>
            </a:r>
            <a:r>
              <a:rPr lang="en-US" sz="2800" dirty="0">
                <a:solidFill>
                  <a:schemeClr val="tx1"/>
                </a:solidFill>
              </a:rPr>
              <a:t> </a:t>
            </a:r>
            <a:r>
              <a:rPr lang="en-US" sz="2800" dirty="0" err="1">
                <a:solidFill>
                  <a:schemeClr val="tx1"/>
                </a:solidFill>
              </a:rPr>
              <a:t>về</a:t>
            </a:r>
            <a:r>
              <a:rPr lang="en-US" sz="2800" dirty="0">
                <a:solidFill>
                  <a:schemeClr val="tx1"/>
                </a:solidFill>
              </a:rPr>
              <a:t> </a:t>
            </a:r>
            <a:r>
              <a:rPr lang="en-US" sz="2800" dirty="0" err="1">
                <a:solidFill>
                  <a:schemeClr val="tx1"/>
                </a:solidFill>
              </a:rPr>
              <a:t>Giáng</a:t>
            </a:r>
            <a:r>
              <a:rPr lang="en-US" sz="2800" dirty="0">
                <a:solidFill>
                  <a:schemeClr val="tx1"/>
                </a:solidFill>
              </a:rPr>
              <a:t> </a:t>
            </a:r>
            <a:r>
              <a:rPr lang="en-US" sz="2800" dirty="0" err="1">
                <a:solidFill>
                  <a:schemeClr val="tx1"/>
                </a:solidFill>
              </a:rPr>
              <a:t>Kiều</a:t>
            </a:r>
            <a:r>
              <a:rPr lang="en-US" sz="2800" dirty="0">
                <a:solidFill>
                  <a:schemeClr val="tx1"/>
                </a:solidFill>
              </a:rPr>
              <a:t>?</a:t>
            </a:r>
            <a:endParaRPr lang="en-US" sz="2700" b="1" i="1" dirty="0">
              <a:solidFill>
                <a:schemeClr val="tx1"/>
              </a:solidFill>
              <a:latin typeface="+mj-lt"/>
            </a:endParaRPr>
          </a:p>
        </p:txBody>
      </p:sp>
      <p:sp>
        <p:nvSpPr>
          <p:cNvPr id="26" name="Rectangle 25"/>
          <p:cNvSpPr/>
          <p:nvPr/>
        </p:nvSpPr>
        <p:spPr>
          <a:xfrm>
            <a:off x="1110221" y="1431758"/>
            <a:ext cx="4906799" cy="1410949"/>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r>
              <a:rPr lang="en-US" sz="3200" b="1" dirty="0">
                <a:solidFill>
                  <a:prstClr val="black"/>
                </a:solidFill>
                <a:latin typeface="Times New Roman" pitchFamily="18" charset="0"/>
                <a:cs typeface="Times New Roman" pitchFamily="18" charset="0"/>
                <a:sym typeface="Arial"/>
              </a:rPr>
              <a:t>A. </a:t>
            </a:r>
            <a:r>
              <a:rPr lang="en-US" sz="3200" dirty="0" err="1">
                <a:solidFill>
                  <a:schemeClr val="tx1"/>
                </a:solidFill>
              </a:rPr>
              <a:t>Giáng</a:t>
            </a:r>
            <a:r>
              <a:rPr lang="en-US" sz="3200" dirty="0">
                <a:solidFill>
                  <a:schemeClr val="tx1"/>
                </a:solidFill>
              </a:rPr>
              <a:t> </a:t>
            </a:r>
            <a:r>
              <a:rPr lang="en-US" sz="3200" dirty="0" err="1">
                <a:solidFill>
                  <a:schemeClr val="tx1"/>
                </a:solidFill>
              </a:rPr>
              <a:t>Kiều</a:t>
            </a:r>
            <a:r>
              <a:rPr lang="en-US" sz="3200" dirty="0">
                <a:solidFill>
                  <a:schemeClr val="tx1"/>
                </a:solidFill>
              </a:rPr>
              <a:t> </a:t>
            </a:r>
            <a:r>
              <a:rPr lang="en-US" sz="3200" dirty="0" err="1">
                <a:solidFill>
                  <a:schemeClr val="tx1"/>
                </a:solidFill>
              </a:rPr>
              <a:t>hiệu</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Tiên</a:t>
            </a:r>
            <a:r>
              <a:rPr lang="en-US" sz="3200" dirty="0">
                <a:solidFill>
                  <a:schemeClr val="tx1"/>
                </a:solidFill>
              </a:rPr>
              <a:t> </a:t>
            </a:r>
            <a:r>
              <a:rPr lang="en-US" sz="3200" dirty="0" err="1">
                <a:solidFill>
                  <a:schemeClr val="tx1"/>
                </a:solidFill>
              </a:rPr>
              <a:t>Thù</a:t>
            </a:r>
            <a:r>
              <a:rPr lang="en-US" sz="3200" dirty="0">
                <a:solidFill>
                  <a:schemeClr val="tx1"/>
                </a:solidFill>
              </a:rPr>
              <a:t>, dung </a:t>
            </a:r>
            <a:r>
              <a:rPr lang="en-US" sz="3200" dirty="0" err="1">
                <a:solidFill>
                  <a:schemeClr val="tx1"/>
                </a:solidFill>
              </a:rPr>
              <a:t>mạo</a:t>
            </a:r>
            <a:r>
              <a:rPr lang="en-US" sz="3200" dirty="0">
                <a:solidFill>
                  <a:schemeClr val="tx1"/>
                </a:solidFill>
              </a:rPr>
              <a:t> </a:t>
            </a:r>
            <a:r>
              <a:rPr lang="en-US" sz="3200" dirty="0" err="1">
                <a:solidFill>
                  <a:schemeClr val="tx1"/>
                </a:solidFill>
              </a:rPr>
              <a:t>xinh</a:t>
            </a:r>
            <a:r>
              <a:rPr lang="en-US" sz="3200" dirty="0">
                <a:solidFill>
                  <a:schemeClr val="tx1"/>
                </a:solidFill>
              </a:rPr>
              <a:t> </a:t>
            </a:r>
            <a:r>
              <a:rPr lang="en-US" sz="3200" dirty="0" err="1">
                <a:solidFill>
                  <a:schemeClr val="tx1"/>
                </a:solidFill>
              </a:rPr>
              <a:t>đẹp</a:t>
            </a:r>
            <a:r>
              <a:rPr lang="en-US" sz="3200" dirty="0">
                <a:solidFill>
                  <a:schemeClr val="tx1"/>
                </a:solidFill>
              </a:rPr>
              <a:t> </a:t>
            </a:r>
            <a:r>
              <a:rPr lang="en-US" sz="3200" dirty="0" err="1">
                <a:solidFill>
                  <a:schemeClr val="tx1"/>
                </a:solidFill>
              </a:rPr>
              <a:t>như</a:t>
            </a:r>
            <a:r>
              <a:rPr lang="en-US" sz="3200" dirty="0">
                <a:solidFill>
                  <a:schemeClr val="tx1"/>
                </a:solidFill>
              </a:rPr>
              <a:t> </a:t>
            </a:r>
            <a:r>
              <a:rPr lang="en-US" sz="3200" dirty="0" err="1">
                <a:solidFill>
                  <a:schemeClr val="tx1"/>
                </a:solidFill>
              </a:rPr>
              <a:t>tiên</a:t>
            </a:r>
            <a:r>
              <a:rPr lang="en-US" sz="3200" dirty="0">
                <a:solidFill>
                  <a:schemeClr val="tx1"/>
                </a:solidFill>
              </a:rPr>
              <a:t> </a:t>
            </a:r>
            <a:r>
              <a:rPr lang="en-US" sz="3200" dirty="0" err="1">
                <a:solidFill>
                  <a:schemeClr val="tx1"/>
                </a:solidFill>
              </a:rPr>
              <a:t>giáng</a:t>
            </a:r>
            <a:r>
              <a:rPr lang="en-US" sz="3200" dirty="0">
                <a:solidFill>
                  <a:schemeClr val="tx1"/>
                </a:solidFill>
              </a:rPr>
              <a:t> </a:t>
            </a:r>
            <a:r>
              <a:rPr lang="en-US" sz="3200" dirty="0" err="1">
                <a:solidFill>
                  <a:schemeClr val="tx1"/>
                </a:solidFill>
              </a:rPr>
              <a:t>trần</a:t>
            </a:r>
            <a:endParaRPr lang="vi-VN" sz="3200" b="1" dirty="0">
              <a:solidFill>
                <a:schemeClr val="tx1"/>
              </a:solidFill>
              <a:latin typeface="Times New Roman" pitchFamily="18" charset="0"/>
              <a:cs typeface="Times New Roman" pitchFamily="18" charset="0"/>
              <a:sym typeface="Arial"/>
            </a:endParaRPr>
          </a:p>
        </p:txBody>
      </p:sp>
      <p:sp>
        <p:nvSpPr>
          <p:cNvPr id="42" name="Rectangle 41"/>
          <p:cNvSpPr/>
          <p:nvPr/>
        </p:nvSpPr>
        <p:spPr>
          <a:xfrm>
            <a:off x="6130615" y="1431758"/>
            <a:ext cx="5395638" cy="1292593"/>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endParaRPr lang="en-US" sz="3200" b="1" dirty="0">
              <a:solidFill>
                <a:prstClr val="black"/>
              </a:solidFill>
              <a:latin typeface="Times New Roman" pitchFamily="18" charset="0"/>
              <a:cs typeface="Times New Roman" pitchFamily="18" charset="0"/>
              <a:sym typeface="Arial"/>
            </a:endParaRPr>
          </a:p>
          <a:p>
            <a:pPr defTabSz="914377">
              <a:defRPr/>
            </a:pPr>
            <a:r>
              <a:rPr lang="en-US" sz="3200" b="1" dirty="0">
                <a:solidFill>
                  <a:prstClr val="black"/>
                </a:solidFill>
                <a:latin typeface="Times New Roman" pitchFamily="18" charset="0"/>
                <a:cs typeface="Times New Roman" pitchFamily="18" charset="0"/>
                <a:sym typeface="Arial"/>
              </a:rPr>
              <a:t>B. </a:t>
            </a:r>
            <a:r>
              <a:rPr lang="en-US" sz="3200" dirty="0" err="1">
                <a:solidFill>
                  <a:schemeClr val="tx1"/>
                </a:solidFill>
              </a:rPr>
              <a:t>Giáng</a:t>
            </a:r>
            <a:r>
              <a:rPr lang="en-US" sz="3200" dirty="0">
                <a:solidFill>
                  <a:schemeClr val="tx1"/>
                </a:solidFill>
              </a:rPr>
              <a:t> </a:t>
            </a:r>
            <a:r>
              <a:rPr lang="en-US" sz="3200" dirty="0" err="1">
                <a:solidFill>
                  <a:schemeClr val="tx1"/>
                </a:solidFill>
              </a:rPr>
              <a:t>Kiều</a:t>
            </a:r>
            <a:r>
              <a:rPr lang="en-US" sz="3200" dirty="0">
                <a:solidFill>
                  <a:schemeClr val="tx1"/>
                </a:solidFill>
              </a:rPr>
              <a:t> </a:t>
            </a:r>
            <a:r>
              <a:rPr lang="en-US" sz="3200" dirty="0" err="1">
                <a:solidFill>
                  <a:schemeClr val="tx1"/>
                </a:solidFill>
              </a:rPr>
              <a:t>vì</a:t>
            </a:r>
            <a:r>
              <a:rPr lang="en-US" sz="3200" dirty="0">
                <a:solidFill>
                  <a:schemeClr val="tx1"/>
                </a:solidFill>
              </a:rPr>
              <a:t> </a:t>
            </a:r>
            <a:r>
              <a:rPr lang="en-US" sz="3200" dirty="0" err="1">
                <a:solidFill>
                  <a:schemeClr val="tx1"/>
                </a:solidFill>
              </a:rPr>
              <a:t>không</a:t>
            </a:r>
            <a:r>
              <a:rPr lang="en-US" sz="3200" dirty="0">
                <a:solidFill>
                  <a:schemeClr val="tx1"/>
                </a:solidFill>
              </a:rPr>
              <a:t> </a:t>
            </a:r>
            <a:r>
              <a:rPr lang="en-US" sz="3200" dirty="0" err="1">
                <a:solidFill>
                  <a:schemeClr val="tx1"/>
                </a:solidFill>
              </a:rPr>
              <a:t>khuyên</a:t>
            </a:r>
            <a:r>
              <a:rPr lang="en-US" sz="3200" dirty="0">
                <a:solidFill>
                  <a:schemeClr val="tx1"/>
                </a:solidFill>
              </a:rPr>
              <a:t> </a:t>
            </a:r>
            <a:r>
              <a:rPr lang="en-US" sz="3200" dirty="0" err="1">
                <a:solidFill>
                  <a:schemeClr val="tx1"/>
                </a:solidFill>
              </a:rPr>
              <a:t>bảo</a:t>
            </a:r>
            <a:r>
              <a:rPr lang="en-US" sz="3200" dirty="0">
                <a:solidFill>
                  <a:schemeClr val="tx1"/>
                </a:solidFill>
              </a:rPr>
              <a:t> </a:t>
            </a:r>
            <a:r>
              <a:rPr lang="en-US" sz="3200" dirty="0" err="1">
                <a:solidFill>
                  <a:schemeClr val="tx1"/>
                </a:solidFill>
              </a:rPr>
              <a:t>được</a:t>
            </a:r>
            <a:r>
              <a:rPr lang="en-US" sz="3200" dirty="0">
                <a:solidFill>
                  <a:schemeClr val="tx1"/>
                </a:solidFill>
              </a:rPr>
              <a:t> </a:t>
            </a:r>
            <a:r>
              <a:rPr lang="en-US" sz="3200" dirty="0" err="1">
                <a:solidFill>
                  <a:schemeClr val="tx1"/>
                </a:solidFill>
              </a:rPr>
              <a:t>Tú</a:t>
            </a:r>
            <a:r>
              <a:rPr lang="en-US" sz="3200" dirty="0">
                <a:solidFill>
                  <a:schemeClr val="tx1"/>
                </a:solidFill>
              </a:rPr>
              <a:t> </a:t>
            </a:r>
            <a:r>
              <a:rPr lang="en-US" sz="3200" dirty="0" err="1">
                <a:solidFill>
                  <a:schemeClr val="tx1"/>
                </a:solidFill>
              </a:rPr>
              <a:t>Uyên</a:t>
            </a:r>
            <a:r>
              <a:rPr lang="en-US" sz="3200" dirty="0">
                <a:solidFill>
                  <a:schemeClr val="tx1"/>
                </a:solidFill>
              </a:rPr>
              <a:t> </a:t>
            </a:r>
            <a:r>
              <a:rPr lang="en-US" sz="3200" dirty="0" err="1">
                <a:solidFill>
                  <a:schemeClr val="tx1"/>
                </a:solidFill>
              </a:rPr>
              <a:t>bỏ</a:t>
            </a:r>
            <a:r>
              <a:rPr lang="en-US" sz="3200" dirty="0">
                <a:solidFill>
                  <a:schemeClr val="tx1"/>
                </a:solidFill>
              </a:rPr>
              <a:t> </a:t>
            </a:r>
            <a:r>
              <a:rPr lang="en-US" sz="3200" dirty="0" err="1">
                <a:solidFill>
                  <a:schemeClr val="tx1"/>
                </a:solidFill>
              </a:rPr>
              <a:t>rượu</a:t>
            </a:r>
            <a:r>
              <a:rPr lang="en-US" sz="3200" dirty="0">
                <a:solidFill>
                  <a:schemeClr val="tx1"/>
                </a:solidFill>
              </a:rPr>
              <a:t> </a:t>
            </a:r>
            <a:r>
              <a:rPr lang="en-US" sz="3200" dirty="0" err="1">
                <a:solidFill>
                  <a:schemeClr val="tx1"/>
                </a:solidFill>
              </a:rPr>
              <a:t>mà</a:t>
            </a:r>
            <a:r>
              <a:rPr lang="en-US" sz="3200" dirty="0">
                <a:solidFill>
                  <a:schemeClr val="tx1"/>
                </a:solidFill>
              </a:rPr>
              <a:t> </a:t>
            </a:r>
            <a:r>
              <a:rPr lang="en-US" sz="3200" dirty="0" err="1">
                <a:solidFill>
                  <a:schemeClr val="tx1"/>
                </a:solidFill>
              </a:rPr>
              <a:t>bỏ</a:t>
            </a:r>
            <a:r>
              <a:rPr lang="en-US" sz="3200" dirty="0">
                <a:solidFill>
                  <a:schemeClr val="tx1"/>
                </a:solidFill>
              </a:rPr>
              <a:t> </a:t>
            </a:r>
            <a:r>
              <a:rPr lang="en-US" sz="3200" dirty="0" err="1">
                <a:solidFill>
                  <a:schemeClr val="tx1"/>
                </a:solidFill>
              </a:rPr>
              <a:t>về</a:t>
            </a:r>
            <a:r>
              <a:rPr lang="en-US" sz="3200" dirty="0">
                <a:solidFill>
                  <a:schemeClr val="tx1"/>
                </a:solidFill>
              </a:rPr>
              <a:t> </a:t>
            </a:r>
            <a:r>
              <a:rPr lang="en-US" sz="3200" dirty="0" err="1">
                <a:solidFill>
                  <a:schemeClr val="tx1"/>
                </a:solidFill>
              </a:rPr>
              <a:t>tiên</a:t>
            </a:r>
            <a:r>
              <a:rPr lang="en-US" sz="3200" dirty="0">
                <a:solidFill>
                  <a:schemeClr val="tx1"/>
                </a:solidFill>
              </a:rPr>
              <a:t> </a:t>
            </a:r>
            <a:r>
              <a:rPr lang="en-US" sz="3200" dirty="0" err="1">
                <a:solidFill>
                  <a:schemeClr val="tx1"/>
                </a:solidFill>
              </a:rPr>
              <a:t>giới</a:t>
            </a:r>
            <a:endParaRPr lang="en-US" sz="3200" kern="0" dirty="0">
              <a:solidFill>
                <a:schemeClr val="tx1"/>
              </a:solidFill>
              <a:latin typeface="Times New Roman" panose="02020603050405020304" pitchFamily="18" charset="0"/>
              <a:cs typeface="Times New Roman" panose="02020603050405020304" pitchFamily="18" charset="0"/>
              <a:sym typeface="Arial"/>
            </a:endParaRPr>
          </a:p>
          <a:p>
            <a:pPr defTabSz="914377">
              <a:defRPr/>
            </a:pPr>
            <a:endParaRPr lang="vi-VN" sz="3200" b="1" dirty="0">
              <a:solidFill>
                <a:prstClr val="black"/>
              </a:solidFill>
              <a:latin typeface="Times New Roman" pitchFamily="18" charset="0"/>
              <a:cs typeface="Times New Roman" pitchFamily="18" charset="0"/>
              <a:sym typeface="Arial"/>
            </a:endParaRPr>
          </a:p>
        </p:txBody>
      </p:sp>
      <p:sp>
        <p:nvSpPr>
          <p:cNvPr id="43" name="Rectangle 42"/>
          <p:cNvSpPr/>
          <p:nvPr/>
        </p:nvSpPr>
        <p:spPr>
          <a:xfrm>
            <a:off x="1137600" y="3012694"/>
            <a:ext cx="4906799" cy="1865829"/>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endParaRPr lang="en-US" sz="3200" b="1" dirty="0">
              <a:solidFill>
                <a:prstClr val="black"/>
              </a:solidFill>
              <a:latin typeface="Times New Roman" pitchFamily="18" charset="0"/>
              <a:cs typeface="Times New Roman" pitchFamily="18" charset="0"/>
              <a:sym typeface="Arial"/>
            </a:endParaRPr>
          </a:p>
          <a:p>
            <a:pPr defTabSz="914377">
              <a:defRPr/>
            </a:pPr>
            <a:r>
              <a:rPr lang="en-US" sz="3200" b="1" dirty="0">
                <a:solidFill>
                  <a:prstClr val="black"/>
                </a:solidFill>
                <a:latin typeface="Times New Roman" pitchFamily="18" charset="0"/>
                <a:cs typeface="Times New Roman" pitchFamily="18" charset="0"/>
                <a:sym typeface="Arial"/>
              </a:rPr>
              <a:t>C. </a:t>
            </a:r>
            <a:r>
              <a:rPr lang="en-US" sz="3200" dirty="0" err="1">
                <a:solidFill>
                  <a:schemeClr val="tx1"/>
                </a:solidFill>
              </a:rPr>
              <a:t>Giáng</a:t>
            </a:r>
            <a:r>
              <a:rPr lang="en-US" sz="3200" dirty="0">
                <a:solidFill>
                  <a:schemeClr val="tx1"/>
                </a:solidFill>
              </a:rPr>
              <a:t> </a:t>
            </a:r>
            <a:r>
              <a:rPr lang="en-US" sz="3200" dirty="0" err="1">
                <a:solidFill>
                  <a:schemeClr val="tx1"/>
                </a:solidFill>
              </a:rPr>
              <a:t>Kiều</a:t>
            </a:r>
            <a:r>
              <a:rPr lang="en-US" sz="3200" dirty="0">
                <a:solidFill>
                  <a:schemeClr val="tx1"/>
                </a:solidFill>
              </a:rPr>
              <a:t> </a:t>
            </a:r>
            <a:r>
              <a:rPr lang="en-US" sz="3200" dirty="0" err="1">
                <a:solidFill>
                  <a:schemeClr val="tx1"/>
                </a:solidFill>
              </a:rPr>
              <a:t>từ</a:t>
            </a:r>
            <a:r>
              <a:rPr lang="en-US" sz="3200" dirty="0">
                <a:solidFill>
                  <a:schemeClr val="tx1"/>
                </a:solidFill>
              </a:rPr>
              <a:t> </a:t>
            </a:r>
            <a:r>
              <a:rPr lang="en-US" sz="3200" dirty="0" err="1">
                <a:solidFill>
                  <a:schemeClr val="tx1"/>
                </a:solidFill>
              </a:rPr>
              <a:t>đó</a:t>
            </a:r>
            <a:r>
              <a:rPr lang="en-US" sz="3200" dirty="0">
                <a:solidFill>
                  <a:schemeClr val="tx1"/>
                </a:solidFill>
              </a:rPr>
              <a:t> </a:t>
            </a:r>
            <a:r>
              <a:rPr lang="en-US" sz="3200" dirty="0" err="1">
                <a:solidFill>
                  <a:schemeClr val="tx1"/>
                </a:solidFill>
              </a:rPr>
              <a:t>đi</a:t>
            </a:r>
            <a:r>
              <a:rPr lang="en-US" sz="3200" dirty="0">
                <a:solidFill>
                  <a:schemeClr val="tx1"/>
                </a:solidFill>
              </a:rPr>
              <a:t> </a:t>
            </a:r>
            <a:r>
              <a:rPr lang="en-US" sz="3200" dirty="0" err="1">
                <a:solidFill>
                  <a:schemeClr val="tx1"/>
                </a:solidFill>
              </a:rPr>
              <a:t>mãi</a:t>
            </a:r>
            <a:r>
              <a:rPr lang="en-US" sz="3200" dirty="0">
                <a:solidFill>
                  <a:schemeClr val="tx1"/>
                </a:solidFill>
              </a:rPr>
              <a:t> </a:t>
            </a:r>
            <a:r>
              <a:rPr lang="en-US" sz="3200" dirty="0" err="1">
                <a:solidFill>
                  <a:schemeClr val="tx1"/>
                </a:solidFill>
              </a:rPr>
              <a:t>không</a:t>
            </a:r>
            <a:r>
              <a:rPr lang="en-US" sz="3200" dirty="0">
                <a:solidFill>
                  <a:schemeClr val="tx1"/>
                </a:solidFill>
              </a:rPr>
              <a:t> </a:t>
            </a:r>
            <a:r>
              <a:rPr lang="en-US" sz="3200" dirty="0" err="1">
                <a:solidFill>
                  <a:schemeClr val="tx1"/>
                </a:solidFill>
              </a:rPr>
              <a:t>gặp</a:t>
            </a:r>
            <a:r>
              <a:rPr lang="en-US" sz="3200" dirty="0">
                <a:solidFill>
                  <a:schemeClr val="tx1"/>
                </a:solidFill>
              </a:rPr>
              <a:t> </a:t>
            </a:r>
            <a:r>
              <a:rPr lang="en-US" sz="3200" dirty="0" err="1">
                <a:solidFill>
                  <a:schemeClr val="tx1"/>
                </a:solidFill>
              </a:rPr>
              <a:t>lại</a:t>
            </a:r>
            <a:r>
              <a:rPr lang="en-US" sz="3200" dirty="0">
                <a:solidFill>
                  <a:schemeClr val="tx1"/>
                </a:solidFill>
              </a:rPr>
              <a:t> </a:t>
            </a:r>
            <a:r>
              <a:rPr lang="en-US" sz="3200" dirty="0" err="1">
                <a:solidFill>
                  <a:schemeClr val="tx1"/>
                </a:solidFill>
              </a:rPr>
              <a:t>Tú</a:t>
            </a:r>
            <a:r>
              <a:rPr lang="en-US" sz="3200" dirty="0">
                <a:solidFill>
                  <a:schemeClr val="tx1"/>
                </a:solidFill>
              </a:rPr>
              <a:t> </a:t>
            </a:r>
            <a:r>
              <a:rPr lang="en-US" sz="3200" dirty="0" err="1">
                <a:solidFill>
                  <a:schemeClr val="tx1"/>
                </a:solidFill>
              </a:rPr>
              <a:t>Uyên</a:t>
            </a:r>
            <a:r>
              <a:rPr lang="en-US" sz="3200" dirty="0">
                <a:solidFill>
                  <a:schemeClr val="tx1"/>
                </a:solidFill>
              </a:rPr>
              <a:t> </a:t>
            </a:r>
            <a:r>
              <a:rPr lang="en-US" sz="3200" dirty="0" err="1">
                <a:solidFill>
                  <a:schemeClr val="tx1"/>
                </a:solidFill>
              </a:rPr>
              <a:t>lần</a:t>
            </a:r>
            <a:r>
              <a:rPr lang="en-US" sz="3200" dirty="0">
                <a:solidFill>
                  <a:schemeClr val="tx1"/>
                </a:solidFill>
              </a:rPr>
              <a:t> </a:t>
            </a:r>
            <a:r>
              <a:rPr lang="en-US" sz="3200" dirty="0" err="1">
                <a:solidFill>
                  <a:schemeClr val="tx1"/>
                </a:solidFill>
              </a:rPr>
              <a:t>nào</a:t>
            </a:r>
            <a:r>
              <a:rPr lang="en-US" sz="3200" dirty="0">
                <a:solidFill>
                  <a:schemeClr val="tx1"/>
                </a:solidFill>
              </a:rPr>
              <a:t> </a:t>
            </a:r>
            <a:r>
              <a:rPr lang="en-US" sz="3200" dirty="0" err="1" smtClean="0">
                <a:solidFill>
                  <a:schemeClr val="tx1"/>
                </a:solidFill>
              </a:rPr>
              <a:t>nữa</a:t>
            </a:r>
            <a:endParaRPr lang="en-US" sz="3200" kern="0" dirty="0">
              <a:solidFill>
                <a:schemeClr val="tx1"/>
              </a:solidFill>
              <a:latin typeface="Times New Roman" panose="02020603050405020304" pitchFamily="18" charset="0"/>
              <a:cs typeface="Times New Roman" panose="02020603050405020304" pitchFamily="18" charset="0"/>
              <a:sym typeface="Arial"/>
            </a:endParaRPr>
          </a:p>
          <a:p>
            <a:pPr defTabSz="914377">
              <a:defRPr/>
            </a:pPr>
            <a:endParaRPr lang="vi-VN" sz="3200" b="1" dirty="0">
              <a:solidFill>
                <a:prstClr val="black"/>
              </a:solidFill>
              <a:latin typeface="Times New Roman" pitchFamily="18" charset="0"/>
              <a:cs typeface="Times New Roman" pitchFamily="18" charset="0"/>
              <a:sym typeface="Arial"/>
            </a:endParaRPr>
          </a:p>
        </p:txBody>
      </p:sp>
      <p:sp>
        <p:nvSpPr>
          <p:cNvPr id="44" name="Rectangle 43"/>
          <p:cNvSpPr/>
          <p:nvPr/>
        </p:nvSpPr>
        <p:spPr>
          <a:xfrm>
            <a:off x="6130615" y="2842707"/>
            <a:ext cx="5395638" cy="2035816"/>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r>
              <a:rPr lang="en-US" sz="3200" b="1" dirty="0" smtClean="0">
                <a:solidFill>
                  <a:prstClr val="black"/>
                </a:solidFill>
                <a:latin typeface="Times New Roman" pitchFamily="18" charset="0"/>
                <a:cs typeface="Times New Roman" pitchFamily="18" charset="0"/>
                <a:sym typeface="Arial"/>
              </a:rPr>
              <a:t>D</a:t>
            </a:r>
            <a:r>
              <a:rPr lang="en-US" sz="3200" b="1" dirty="0">
                <a:solidFill>
                  <a:prstClr val="black"/>
                </a:solidFill>
                <a:latin typeface="Times New Roman" pitchFamily="18" charset="0"/>
                <a:cs typeface="Times New Roman" pitchFamily="18" charset="0"/>
                <a:sym typeface="Arial"/>
              </a:rPr>
              <a:t>. </a:t>
            </a:r>
            <a:r>
              <a:rPr lang="en-US" sz="3200" dirty="0" err="1">
                <a:solidFill>
                  <a:schemeClr val="tx1"/>
                </a:solidFill>
              </a:rPr>
              <a:t>Giáng</a:t>
            </a:r>
            <a:r>
              <a:rPr lang="en-US" sz="3200" dirty="0">
                <a:solidFill>
                  <a:schemeClr val="tx1"/>
                </a:solidFill>
              </a:rPr>
              <a:t> </a:t>
            </a:r>
            <a:r>
              <a:rPr lang="en-US" sz="3200" dirty="0" err="1">
                <a:solidFill>
                  <a:schemeClr val="tx1"/>
                </a:solidFill>
              </a:rPr>
              <a:t>Kiều</a:t>
            </a:r>
            <a:r>
              <a:rPr lang="en-US" sz="3200" dirty="0">
                <a:solidFill>
                  <a:schemeClr val="tx1"/>
                </a:solidFill>
              </a:rPr>
              <a:t> </a:t>
            </a:r>
            <a:r>
              <a:rPr lang="en-US" sz="3200" dirty="0" err="1">
                <a:solidFill>
                  <a:schemeClr val="tx1"/>
                </a:solidFill>
              </a:rPr>
              <a:t>ngày</a:t>
            </a:r>
            <a:r>
              <a:rPr lang="en-US" sz="3200" dirty="0">
                <a:solidFill>
                  <a:schemeClr val="tx1"/>
                </a:solidFill>
              </a:rPr>
              <a:t> </a:t>
            </a:r>
            <a:r>
              <a:rPr lang="en-US" sz="3200" dirty="0" err="1">
                <a:solidFill>
                  <a:schemeClr val="tx1"/>
                </a:solidFill>
              </a:rPr>
              <a:t>ngày</a:t>
            </a:r>
            <a:r>
              <a:rPr lang="en-US" sz="3200" dirty="0">
                <a:solidFill>
                  <a:schemeClr val="tx1"/>
                </a:solidFill>
              </a:rPr>
              <a:t> </a:t>
            </a:r>
            <a:r>
              <a:rPr lang="en-US" sz="3200" dirty="0" err="1">
                <a:solidFill>
                  <a:schemeClr val="tx1"/>
                </a:solidFill>
              </a:rPr>
              <a:t>từ</a:t>
            </a:r>
            <a:r>
              <a:rPr lang="en-US" sz="3200" dirty="0">
                <a:solidFill>
                  <a:schemeClr val="tx1"/>
                </a:solidFill>
              </a:rPr>
              <a:t> </a:t>
            </a:r>
            <a:r>
              <a:rPr lang="en-US" sz="3200" dirty="0" err="1">
                <a:solidFill>
                  <a:schemeClr val="tx1"/>
                </a:solidFill>
              </a:rPr>
              <a:t>bức</a:t>
            </a:r>
            <a:r>
              <a:rPr lang="en-US" sz="3200" dirty="0">
                <a:solidFill>
                  <a:schemeClr val="tx1"/>
                </a:solidFill>
              </a:rPr>
              <a:t> </a:t>
            </a:r>
            <a:r>
              <a:rPr lang="en-US" sz="3200" dirty="0" err="1">
                <a:solidFill>
                  <a:schemeClr val="tx1"/>
                </a:solidFill>
              </a:rPr>
              <a:t>tranh</a:t>
            </a:r>
            <a:r>
              <a:rPr lang="en-US" sz="3200" dirty="0">
                <a:solidFill>
                  <a:schemeClr val="tx1"/>
                </a:solidFill>
              </a:rPr>
              <a:t> </a:t>
            </a:r>
            <a:r>
              <a:rPr lang="en-US" sz="3200" dirty="0" err="1">
                <a:solidFill>
                  <a:schemeClr val="tx1"/>
                </a:solidFill>
              </a:rPr>
              <a:t>đi</a:t>
            </a:r>
            <a:r>
              <a:rPr lang="en-US" sz="3200" dirty="0">
                <a:solidFill>
                  <a:schemeClr val="tx1"/>
                </a:solidFill>
              </a:rPr>
              <a:t> </a:t>
            </a:r>
            <a:r>
              <a:rPr lang="en-US" sz="3200" dirty="0" err="1">
                <a:solidFill>
                  <a:schemeClr val="tx1"/>
                </a:solidFill>
              </a:rPr>
              <a:t>ra</a:t>
            </a:r>
            <a:r>
              <a:rPr lang="en-US" sz="3200" dirty="0">
                <a:solidFill>
                  <a:schemeClr val="tx1"/>
                </a:solidFill>
              </a:rPr>
              <a:t> </a:t>
            </a:r>
            <a:r>
              <a:rPr lang="en-US" sz="3200" dirty="0" err="1">
                <a:solidFill>
                  <a:schemeClr val="tx1"/>
                </a:solidFill>
              </a:rPr>
              <a:t>dọn</a:t>
            </a:r>
            <a:r>
              <a:rPr lang="en-US" sz="3200" dirty="0">
                <a:solidFill>
                  <a:schemeClr val="tx1"/>
                </a:solidFill>
              </a:rPr>
              <a:t> </a:t>
            </a:r>
            <a:r>
              <a:rPr lang="en-US" sz="3200" dirty="0" err="1">
                <a:solidFill>
                  <a:schemeClr val="tx1"/>
                </a:solidFill>
              </a:rPr>
              <a:t>dẹp</a:t>
            </a:r>
            <a:r>
              <a:rPr lang="en-US" sz="3200" dirty="0">
                <a:solidFill>
                  <a:schemeClr val="tx1"/>
                </a:solidFill>
              </a:rPr>
              <a:t> </a:t>
            </a:r>
            <a:r>
              <a:rPr lang="en-US" sz="3200" dirty="0" err="1">
                <a:solidFill>
                  <a:schemeClr val="tx1"/>
                </a:solidFill>
              </a:rPr>
              <a:t>cơm</a:t>
            </a:r>
            <a:r>
              <a:rPr lang="en-US" sz="3200" dirty="0">
                <a:solidFill>
                  <a:schemeClr val="tx1"/>
                </a:solidFill>
              </a:rPr>
              <a:t> </a:t>
            </a:r>
            <a:r>
              <a:rPr lang="en-US" sz="3200" dirty="0" err="1">
                <a:solidFill>
                  <a:schemeClr val="tx1"/>
                </a:solidFill>
              </a:rPr>
              <a:t>nước</a:t>
            </a:r>
            <a:r>
              <a:rPr lang="en-US" sz="3200" dirty="0">
                <a:solidFill>
                  <a:schemeClr val="tx1"/>
                </a:solidFill>
              </a:rPr>
              <a:t> </a:t>
            </a:r>
            <a:r>
              <a:rPr lang="en-US" sz="3200" dirty="0" err="1">
                <a:solidFill>
                  <a:schemeClr val="tx1"/>
                </a:solidFill>
              </a:rPr>
              <a:t>nhà</a:t>
            </a:r>
            <a:r>
              <a:rPr lang="en-US" sz="3200" dirty="0">
                <a:solidFill>
                  <a:schemeClr val="tx1"/>
                </a:solidFill>
              </a:rPr>
              <a:t> </a:t>
            </a:r>
            <a:r>
              <a:rPr lang="en-US" sz="3200" dirty="0" err="1">
                <a:solidFill>
                  <a:schemeClr val="tx1"/>
                </a:solidFill>
              </a:rPr>
              <a:t>cửa</a:t>
            </a:r>
            <a:r>
              <a:rPr lang="en-US" sz="3200" dirty="0">
                <a:solidFill>
                  <a:schemeClr val="tx1"/>
                </a:solidFill>
              </a:rPr>
              <a:t> </a:t>
            </a:r>
            <a:r>
              <a:rPr lang="en-US" sz="3200" dirty="0" err="1">
                <a:solidFill>
                  <a:schemeClr val="tx1"/>
                </a:solidFill>
              </a:rPr>
              <a:t>sẵn</a:t>
            </a:r>
            <a:r>
              <a:rPr lang="en-US" sz="3200" dirty="0">
                <a:solidFill>
                  <a:schemeClr val="tx1"/>
                </a:solidFill>
              </a:rPr>
              <a:t> </a:t>
            </a:r>
            <a:r>
              <a:rPr lang="en-US" sz="3200" dirty="0" err="1">
                <a:solidFill>
                  <a:schemeClr val="tx1"/>
                </a:solidFill>
              </a:rPr>
              <a:t>sàng</a:t>
            </a:r>
            <a:r>
              <a:rPr lang="en-US" sz="3200" dirty="0">
                <a:solidFill>
                  <a:schemeClr val="tx1"/>
                </a:solidFill>
              </a:rPr>
              <a:t> </a:t>
            </a:r>
            <a:r>
              <a:rPr lang="en-US" sz="3200" dirty="0" err="1">
                <a:solidFill>
                  <a:schemeClr val="tx1"/>
                </a:solidFill>
              </a:rPr>
              <a:t>cho</a:t>
            </a:r>
            <a:r>
              <a:rPr lang="en-US" sz="3200" dirty="0">
                <a:solidFill>
                  <a:schemeClr val="tx1"/>
                </a:solidFill>
              </a:rPr>
              <a:t> </a:t>
            </a:r>
            <a:r>
              <a:rPr lang="en-US" sz="3200" dirty="0" err="1">
                <a:solidFill>
                  <a:schemeClr val="tx1"/>
                </a:solidFill>
              </a:rPr>
              <a:t>Tú</a:t>
            </a:r>
            <a:r>
              <a:rPr lang="en-US" sz="3200" dirty="0">
                <a:solidFill>
                  <a:schemeClr val="tx1"/>
                </a:solidFill>
              </a:rPr>
              <a:t> </a:t>
            </a:r>
            <a:r>
              <a:rPr lang="en-US" sz="3200" dirty="0" err="1">
                <a:solidFill>
                  <a:schemeClr val="tx1"/>
                </a:solidFill>
              </a:rPr>
              <a:t>Uyên</a:t>
            </a:r>
            <a:endParaRPr lang="vi-VN" sz="3200" b="1" dirty="0">
              <a:solidFill>
                <a:schemeClr val="tx1"/>
              </a:solidFill>
              <a:latin typeface="Times New Roman" pitchFamily="18" charset="0"/>
              <a:cs typeface="Times New Roman" pitchFamily="18" charset="0"/>
              <a:sym typeface="Arial"/>
            </a:endParaRPr>
          </a:p>
        </p:txBody>
      </p:sp>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9863" y="4234895"/>
            <a:ext cx="804536" cy="643628"/>
          </a:xfrm>
          <a:prstGeom prst="rect">
            <a:avLst/>
          </a:prstGeom>
        </p:spPr>
      </p:pic>
      <p:sp>
        <p:nvSpPr>
          <p:cNvPr id="18" name="Cloud 17">
            <a:hlinkClick r:id="" action="ppaction://noaction"/>
          </p:cNvPr>
          <p:cNvSpPr/>
          <p:nvPr/>
        </p:nvSpPr>
        <p:spPr>
          <a:xfrm>
            <a:off x="4916394" y="4900084"/>
            <a:ext cx="2359211" cy="1104900"/>
          </a:xfrm>
          <a:prstGeom prst="cloud">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r>
              <a:rPr lang="en-US" sz="2400" dirty="0">
                <a:solidFill>
                  <a:schemeClr val="bg1">
                    <a:lumMod val="10000"/>
                  </a:schemeClr>
                </a:solidFill>
                <a:latin typeface="Arial" panose="020B0604020202020204" pitchFamily="34" charset="0"/>
                <a:sym typeface="Arial"/>
              </a:rPr>
              <a:t>QUAY </a:t>
            </a:r>
            <a:r>
              <a:rPr lang="en-US" sz="2400" dirty="0">
                <a:solidFill>
                  <a:schemeClr val="bg1">
                    <a:lumMod val="10000"/>
                  </a:schemeClr>
                </a:solidFill>
                <a:latin typeface="Arial" panose="020B0604020202020204" pitchFamily="34" charset="0"/>
                <a:sym typeface="Arial"/>
                <a:hlinkClick r:id="rId7" action="ppaction://hlinksldjump"/>
              </a:rPr>
              <a:t>VỀ</a:t>
            </a:r>
            <a:endParaRPr lang="vi-VN" sz="2400" dirty="0">
              <a:solidFill>
                <a:schemeClr val="bg1">
                  <a:lumMod val="10000"/>
                </a:schemeClr>
              </a:solidFill>
              <a:latin typeface="Arial" panose="020B0604020202020204" pitchFamily="34" charset="0"/>
              <a:sym typeface="Aria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38984" y="6004984"/>
            <a:ext cx="649816" cy="649816"/>
          </a:xfrm>
          <a:prstGeom prst="rect">
            <a:avLst/>
          </a:prstGeom>
        </p:spPr>
      </p:pic>
    </p:spTree>
    <p:extLst>
      <p:ext uri="{BB962C8B-B14F-4D97-AF65-F5344CB8AC3E}">
        <p14:creationId xmlns:p14="http://schemas.microsoft.com/office/powerpoint/2010/main" val="4200131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7"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anim calcmode="lin" valueType="num">
                                      <p:cBhvr>
                                        <p:cTn id="10" dur="500" fill="hold"/>
                                        <p:tgtEl>
                                          <p:spTgt spid="4"/>
                                        </p:tgtEl>
                                        <p:attrNameLst>
                                          <p:attrName>ppt_x</p:attrName>
                                        </p:attrNameLst>
                                      </p:cBhvr>
                                      <p:tavLst>
                                        <p:tav tm="0">
                                          <p:val>
                                            <p:strVal val="#ppt_x"/>
                                          </p:val>
                                        </p:tav>
                                        <p:tav tm="100000">
                                          <p:val>
                                            <p:strVal val="#ppt_x"/>
                                          </p:val>
                                        </p:tav>
                                      </p:tavLst>
                                    </p:anim>
                                    <p:anim calcmode="lin" valueType="num">
                                      <p:cBhvr>
                                        <p:cTn id="11" dur="500" fill="hold"/>
                                        <p:tgtEl>
                                          <p:spTgt spid="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anim calcmode="lin" valueType="num">
                                      <p:cBhvr>
                                        <p:cTn id="15" dur="500" fill="hold"/>
                                        <p:tgtEl>
                                          <p:spTgt spid="26"/>
                                        </p:tgtEl>
                                        <p:attrNameLst>
                                          <p:attrName>ppt_x</p:attrName>
                                        </p:attrNameLst>
                                      </p:cBhvr>
                                      <p:tavLst>
                                        <p:tav tm="0">
                                          <p:val>
                                            <p:strVal val="#ppt_x"/>
                                          </p:val>
                                        </p:tav>
                                        <p:tav tm="100000">
                                          <p:val>
                                            <p:strVal val="#ppt_x"/>
                                          </p:val>
                                        </p:tav>
                                      </p:tavLst>
                                    </p:anim>
                                    <p:anim calcmode="lin" valueType="num">
                                      <p:cBhvr>
                                        <p:cTn id="16" dur="50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10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anim calcmode="lin" valueType="num">
                                      <p:cBhvr>
                                        <p:cTn id="20" dur="500" fill="hold"/>
                                        <p:tgtEl>
                                          <p:spTgt spid="42"/>
                                        </p:tgtEl>
                                        <p:attrNameLst>
                                          <p:attrName>ppt_x</p:attrName>
                                        </p:attrNameLst>
                                      </p:cBhvr>
                                      <p:tavLst>
                                        <p:tav tm="0">
                                          <p:val>
                                            <p:strVal val="#ppt_x"/>
                                          </p:val>
                                        </p:tav>
                                        <p:tav tm="100000">
                                          <p:val>
                                            <p:strVal val="#ppt_x"/>
                                          </p:val>
                                        </p:tav>
                                      </p:tavLst>
                                    </p:anim>
                                    <p:anim calcmode="lin" valueType="num">
                                      <p:cBhvr>
                                        <p:cTn id="21" dur="5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50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anim calcmode="lin" valueType="num">
                                      <p:cBhvr>
                                        <p:cTn id="25" dur="500" fill="hold"/>
                                        <p:tgtEl>
                                          <p:spTgt spid="43"/>
                                        </p:tgtEl>
                                        <p:attrNameLst>
                                          <p:attrName>ppt_x</p:attrName>
                                        </p:attrNameLst>
                                      </p:cBhvr>
                                      <p:tavLst>
                                        <p:tav tm="0">
                                          <p:val>
                                            <p:strVal val="#ppt_x"/>
                                          </p:val>
                                        </p:tav>
                                        <p:tav tm="100000">
                                          <p:val>
                                            <p:strVal val="#ppt_x"/>
                                          </p:val>
                                        </p:tav>
                                      </p:tavLst>
                                    </p:anim>
                                    <p:anim calcmode="lin" valueType="num">
                                      <p:cBhvr>
                                        <p:cTn id="26" dur="500" fill="hold"/>
                                        <p:tgtEl>
                                          <p:spTgt spid="4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200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anim calcmode="lin" valueType="num">
                                      <p:cBhvr>
                                        <p:cTn id="30" dur="500" fill="hold"/>
                                        <p:tgtEl>
                                          <p:spTgt spid="44"/>
                                        </p:tgtEl>
                                        <p:attrNameLst>
                                          <p:attrName>ppt_x</p:attrName>
                                        </p:attrNameLst>
                                      </p:cBhvr>
                                      <p:tavLst>
                                        <p:tav tm="0">
                                          <p:val>
                                            <p:strVal val="#ppt_x"/>
                                          </p:val>
                                        </p:tav>
                                        <p:tav tm="100000">
                                          <p:val>
                                            <p:strVal val="#ppt_x"/>
                                          </p:val>
                                        </p:tav>
                                      </p:tavLst>
                                    </p:anim>
                                    <p:anim calcmode="lin" valueType="num">
                                      <p:cBhvr>
                                        <p:cTn id="31"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wipe(down)">
                                      <p:cBhvr>
                                        <p:cTn id="36" dur="580">
                                          <p:stCondLst>
                                            <p:cond delay="0"/>
                                          </p:stCondLst>
                                        </p:cTn>
                                        <p:tgtEl>
                                          <p:spTgt spid="51"/>
                                        </p:tgtEl>
                                      </p:cBhvr>
                                    </p:animEffect>
                                    <p:anim calcmode="lin" valueType="num">
                                      <p:cBhvr>
                                        <p:cTn id="37"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42" dur="26">
                                          <p:stCondLst>
                                            <p:cond delay="650"/>
                                          </p:stCondLst>
                                        </p:cTn>
                                        <p:tgtEl>
                                          <p:spTgt spid="51"/>
                                        </p:tgtEl>
                                      </p:cBhvr>
                                      <p:to x="100000" y="60000"/>
                                    </p:animScale>
                                    <p:animScale>
                                      <p:cBhvr>
                                        <p:cTn id="43" dur="166" decel="50000">
                                          <p:stCondLst>
                                            <p:cond delay="676"/>
                                          </p:stCondLst>
                                        </p:cTn>
                                        <p:tgtEl>
                                          <p:spTgt spid="51"/>
                                        </p:tgtEl>
                                      </p:cBhvr>
                                      <p:to x="100000" y="100000"/>
                                    </p:animScale>
                                    <p:animScale>
                                      <p:cBhvr>
                                        <p:cTn id="44" dur="26">
                                          <p:stCondLst>
                                            <p:cond delay="1312"/>
                                          </p:stCondLst>
                                        </p:cTn>
                                        <p:tgtEl>
                                          <p:spTgt spid="51"/>
                                        </p:tgtEl>
                                      </p:cBhvr>
                                      <p:to x="100000" y="80000"/>
                                    </p:animScale>
                                    <p:animScale>
                                      <p:cBhvr>
                                        <p:cTn id="45" dur="166" decel="50000">
                                          <p:stCondLst>
                                            <p:cond delay="1338"/>
                                          </p:stCondLst>
                                        </p:cTn>
                                        <p:tgtEl>
                                          <p:spTgt spid="51"/>
                                        </p:tgtEl>
                                      </p:cBhvr>
                                      <p:to x="100000" y="100000"/>
                                    </p:animScale>
                                    <p:animScale>
                                      <p:cBhvr>
                                        <p:cTn id="46" dur="26">
                                          <p:stCondLst>
                                            <p:cond delay="1642"/>
                                          </p:stCondLst>
                                        </p:cTn>
                                        <p:tgtEl>
                                          <p:spTgt spid="51"/>
                                        </p:tgtEl>
                                      </p:cBhvr>
                                      <p:to x="100000" y="90000"/>
                                    </p:animScale>
                                    <p:animScale>
                                      <p:cBhvr>
                                        <p:cTn id="47" dur="166" decel="50000">
                                          <p:stCondLst>
                                            <p:cond delay="1668"/>
                                          </p:stCondLst>
                                        </p:cTn>
                                        <p:tgtEl>
                                          <p:spTgt spid="51"/>
                                        </p:tgtEl>
                                      </p:cBhvr>
                                      <p:to x="100000" y="100000"/>
                                    </p:animScale>
                                    <p:animScale>
                                      <p:cBhvr>
                                        <p:cTn id="48" dur="26">
                                          <p:stCondLst>
                                            <p:cond delay="1808"/>
                                          </p:stCondLst>
                                        </p:cTn>
                                        <p:tgtEl>
                                          <p:spTgt spid="51"/>
                                        </p:tgtEl>
                                      </p:cBhvr>
                                      <p:to x="100000" y="95000"/>
                                    </p:animScale>
                                    <p:animScale>
                                      <p:cBhvr>
                                        <p:cTn id="49" dur="166" decel="50000">
                                          <p:stCondLst>
                                            <p:cond delay="1834"/>
                                          </p:stCondLst>
                                        </p:cTn>
                                        <p:tgtEl>
                                          <p:spTgt spid="5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2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26"/>
                                        </p:tgtEl>
                                        <p:attrNameLst>
                                          <p:attrName>fillcolor</p:attrName>
                                        </p:attrNameLst>
                                      </p:cBhvr>
                                      <p:to>
                                        <a:srgbClr val="FFF2CC"/>
                                      </p:to>
                                    </p:animClr>
                                    <p:set>
                                      <p:cBhvr>
                                        <p:cTn id="55" dur="250" fill="hold"/>
                                        <p:tgtEl>
                                          <p:spTgt spid="26"/>
                                        </p:tgtEl>
                                        <p:attrNameLst>
                                          <p:attrName>fill.type</p:attrName>
                                        </p:attrNameLst>
                                      </p:cBhvr>
                                      <p:to>
                                        <p:strVal val="solid"/>
                                      </p:to>
                                    </p:set>
                                    <p:set>
                                      <p:cBhvr>
                                        <p:cTn id="56" dur="250" fill="hold"/>
                                        <p:tgtEl>
                                          <p:spTgt spid="26"/>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4" name="click.wav"/>
                                        </p:tgtEl>
                                      </p:cMediaNode>
                                    </p:audio>
                                  </p:subTnLst>
                                </p:cTn>
                              </p:par>
                              <p:par>
                                <p:cTn id="57" presetID="1" presetClass="emph" presetSubtype="2" fill="hold" nodeType="withEffect">
                                  <p:stCondLst>
                                    <p:cond delay="1000"/>
                                  </p:stCondLst>
                                  <p:childTnLst>
                                    <p:animClr clrSpc="rgb" dir="cw">
                                      <p:cBhvr>
                                        <p:cTn id="58" dur="250" fill="hold"/>
                                        <p:tgtEl>
                                          <p:spTgt spid="26"/>
                                        </p:tgtEl>
                                        <p:attrNameLst>
                                          <p:attrName>fillcolor</p:attrName>
                                        </p:attrNameLst>
                                      </p:cBhvr>
                                      <p:to>
                                        <a:srgbClr val="FFFF00"/>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1" restart="whenNotActive" fill="hold" evtFilter="cancelBubble" nodeType="interactiveSeq">
                <p:stCondLst>
                  <p:cond evt="onClick" delay="0">
                    <p:tgtEl>
                      <p:spTgt spid="4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42"/>
                                        </p:tgtEl>
                                        <p:attrNameLst>
                                          <p:attrName>fillcolor</p:attrName>
                                        </p:attrNameLst>
                                      </p:cBhvr>
                                      <p:to>
                                        <a:srgbClr val="FFF2CC"/>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par>
                                <p:cTn id="68" presetID="1" presetClass="emph" presetSubtype="2" fill="hold" nodeType="withEffect">
                                  <p:stCondLst>
                                    <p:cond delay="1000"/>
                                  </p:stCondLst>
                                  <p:childTnLst>
                                    <p:animClr clrSpc="rgb" dir="cw">
                                      <p:cBhvr>
                                        <p:cTn id="69" dur="250" fill="hold"/>
                                        <p:tgtEl>
                                          <p:spTgt spid="42"/>
                                        </p:tgtEl>
                                        <p:attrNameLst>
                                          <p:attrName>fillcolor</p:attrName>
                                        </p:attrNameLst>
                                      </p:cBhvr>
                                      <p:to>
                                        <a:srgbClr val="FFFF00"/>
                                      </p:to>
                                    </p:animClr>
                                    <p:set>
                                      <p:cBhvr>
                                        <p:cTn id="70" dur="250" fill="hold"/>
                                        <p:tgtEl>
                                          <p:spTgt spid="42"/>
                                        </p:tgtEl>
                                        <p:attrNameLst>
                                          <p:attrName>fill.type</p:attrName>
                                        </p:attrNameLst>
                                      </p:cBhvr>
                                      <p:to>
                                        <p:strVal val="solid"/>
                                      </p:to>
                                    </p:set>
                                    <p:set>
                                      <p:cBhvr>
                                        <p:cTn id="7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43"/>
                                        </p:tgtEl>
                                        <p:attrNameLst>
                                          <p:attrName>fillcolor</p:attrName>
                                        </p:attrNameLst>
                                      </p:cBhvr>
                                      <p:to>
                                        <a:srgbClr val="FFF2CC"/>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00B05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4" name="click.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isNarration="1">
              <p:cMediaNode vol="80000" showWhenStopped="0">
                <p:cTn id="94" fill="hold" display="0">
                  <p:stCondLst>
                    <p:cond delay="indefinite"/>
                  </p:stCondLst>
                  <p:endCondLst>
                    <p:cond evt="onStopAudio" delay="0">
                      <p:tgtEl>
                        <p:sldTgt/>
                      </p:tgtEl>
                    </p:cond>
                  </p:endCondLst>
                </p:cTn>
                <p:tgtEl>
                  <p:spTgt spid="3"/>
                </p:tgtEl>
              </p:cMediaNode>
            </p:audio>
          </p:childTnLst>
        </p:cTn>
      </p:par>
    </p:tnLst>
    <p:bldLst>
      <p:bldP spid="4" grpId="0" animBg="1"/>
      <p:bldP spid="26"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82B4609-7489-1EC0-D5AB-150C3A8DA6A4}"/>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832636" y="199870"/>
            <a:ext cx="10526728" cy="1604597"/>
          </a:xfrm>
          <a:prstGeom prst="snip2Diag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vi-VN" sz="2700" b="1" i="1" dirty="0">
                <a:solidFill>
                  <a:schemeClr val="bg1">
                    <a:lumMod val="10000"/>
                  </a:schemeClr>
                </a:solidFill>
                <a:latin typeface="Times New Roman" panose="02020603050405020304" pitchFamily="18" charset="0"/>
                <a:cs typeface="Times New Roman" panose="02020603050405020304" pitchFamily="18" charset="0"/>
              </a:rPr>
              <a:t>Câu </a:t>
            </a:r>
            <a:r>
              <a:rPr lang="en-US" sz="2700" b="1" i="1" dirty="0">
                <a:solidFill>
                  <a:schemeClr val="bg1">
                    <a:lumMod val="10000"/>
                  </a:schemeClr>
                </a:solidFill>
                <a:latin typeface="Times New Roman" panose="02020603050405020304" pitchFamily="18" charset="0"/>
                <a:cs typeface="Times New Roman" panose="02020603050405020304" pitchFamily="18" charset="0"/>
              </a:rPr>
              <a:t>5</a:t>
            </a:r>
            <a:r>
              <a:rPr lang="vi-VN" sz="2700" b="1" i="1" dirty="0">
                <a:solidFill>
                  <a:schemeClr val="bg1">
                    <a:lumMod val="10000"/>
                  </a:schemeClr>
                </a:solidFill>
                <a:latin typeface="Times New Roman" panose="02020603050405020304" pitchFamily="18" charset="0"/>
                <a:cs typeface="Times New Roman" panose="02020603050405020304" pitchFamily="18" charset="0"/>
              </a:rPr>
              <a:t>:</a:t>
            </a:r>
            <a:r>
              <a:rPr lang="vi-VN" sz="2700" b="1" i="1"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rPr>
              <a:t>Dòng</a:t>
            </a:r>
            <a:r>
              <a:rPr lang="en-US" sz="2800" dirty="0">
                <a:solidFill>
                  <a:schemeClr val="tx1"/>
                </a:solidFill>
              </a:rPr>
              <a:t> </a:t>
            </a:r>
            <a:r>
              <a:rPr lang="en-US" sz="2800" dirty="0" err="1">
                <a:solidFill>
                  <a:schemeClr val="tx1"/>
                </a:solidFill>
              </a:rPr>
              <a:t>nào</a:t>
            </a:r>
            <a:r>
              <a:rPr lang="en-US" sz="2800" dirty="0">
                <a:solidFill>
                  <a:schemeClr val="tx1"/>
                </a:solidFill>
              </a:rPr>
              <a:t> </a:t>
            </a:r>
            <a:r>
              <a:rPr lang="en-US" sz="2800" dirty="0" err="1">
                <a:solidFill>
                  <a:schemeClr val="tx1"/>
                </a:solidFill>
              </a:rPr>
              <a:t>sau</a:t>
            </a:r>
            <a:r>
              <a:rPr lang="en-US" sz="2800" dirty="0">
                <a:solidFill>
                  <a:schemeClr val="tx1"/>
                </a:solidFill>
              </a:rPr>
              <a:t> </a:t>
            </a:r>
            <a:r>
              <a:rPr lang="en-US" sz="2800" dirty="0" err="1">
                <a:solidFill>
                  <a:schemeClr val="tx1"/>
                </a:solidFill>
              </a:rPr>
              <a:t>đây</a:t>
            </a:r>
            <a:r>
              <a:rPr lang="en-US" sz="2800" dirty="0">
                <a:solidFill>
                  <a:schemeClr val="tx1"/>
                </a:solidFill>
              </a:rPr>
              <a:t> </a:t>
            </a:r>
            <a:r>
              <a:rPr lang="en-US" sz="2800" dirty="0" err="1">
                <a:solidFill>
                  <a:schemeClr val="tx1"/>
                </a:solidFill>
              </a:rPr>
              <a:t>nói</a:t>
            </a:r>
            <a:r>
              <a:rPr lang="en-US" sz="2800" dirty="0">
                <a:solidFill>
                  <a:schemeClr val="tx1"/>
                </a:solidFill>
              </a:rPr>
              <a:t> </a:t>
            </a:r>
            <a:r>
              <a:rPr lang="en-US" sz="2800" dirty="0" err="1">
                <a:solidFill>
                  <a:schemeClr val="tx1"/>
                </a:solidFill>
              </a:rPr>
              <a:t>đúng</a:t>
            </a:r>
            <a:r>
              <a:rPr lang="en-US" sz="2800" dirty="0">
                <a:solidFill>
                  <a:schemeClr val="tx1"/>
                </a:solidFill>
              </a:rPr>
              <a:t> </a:t>
            </a:r>
            <a:r>
              <a:rPr lang="en-US" sz="2800" dirty="0" err="1">
                <a:solidFill>
                  <a:schemeClr val="tx1"/>
                </a:solidFill>
              </a:rPr>
              <a:t>nhất</a:t>
            </a:r>
            <a:r>
              <a:rPr lang="en-US" sz="2800" dirty="0">
                <a:solidFill>
                  <a:schemeClr val="tx1"/>
                </a:solidFill>
              </a:rPr>
              <a:t> </a:t>
            </a:r>
            <a:r>
              <a:rPr lang="en-US" sz="2800" dirty="0" err="1">
                <a:solidFill>
                  <a:schemeClr val="tx1"/>
                </a:solidFill>
              </a:rPr>
              <a:t>về</a:t>
            </a:r>
            <a:r>
              <a:rPr lang="en-US" sz="2800" dirty="0">
                <a:solidFill>
                  <a:schemeClr val="tx1"/>
                </a:solidFill>
              </a:rPr>
              <a:t> </a:t>
            </a:r>
            <a:r>
              <a:rPr lang="en-US" sz="2800" dirty="0" err="1">
                <a:solidFill>
                  <a:schemeClr val="tx1"/>
                </a:solidFill>
              </a:rPr>
              <a:t>nhân</a:t>
            </a:r>
            <a:r>
              <a:rPr lang="en-US" sz="2800" dirty="0">
                <a:solidFill>
                  <a:schemeClr val="tx1"/>
                </a:solidFill>
              </a:rPr>
              <a:t> </a:t>
            </a:r>
            <a:r>
              <a:rPr lang="en-US" sz="2800" dirty="0" err="1">
                <a:solidFill>
                  <a:schemeClr val="tx1"/>
                </a:solidFill>
              </a:rPr>
              <a:t>vật</a:t>
            </a:r>
            <a:r>
              <a:rPr lang="en-US" sz="2800" dirty="0">
                <a:solidFill>
                  <a:schemeClr val="tx1"/>
                </a:solidFill>
              </a:rPr>
              <a:t> </a:t>
            </a:r>
            <a:r>
              <a:rPr lang="en-US" sz="2800" dirty="0" err="1">
                <a:solidFill>
                  <a:schemeClr val="tx1"/>
                </a:solidFill>
              </a:rPr>
              <a:t>Tú</a:t>
            </a:r>
            <a:r>
              <a:rPr lang="en-US" sz="2800" dirty="0">
                <a:solidFill>
                  <a:schemeClr val="tx1"/>
                </a:solidFill>
              </a:rPr>
              <a:t> </a:t>
            </a:r>
            <a:r>
              <a:rPr lang="en-US" sz="2800" dirty="0" err="1">
                <a:solidFill>
                  <a:schemeClr val="tx1"/>
                </a:solidFill>
              </a:rPr>
              <a:t>Uyên</a:t>
            </a:r>
            <a:r>
              <a:rPr lang="en-US" sz="2800" dirty="0">
                <a:solidFill>
                  <a:schemeClr val="tx1"/>
                </a:solidFill>
              </a:rPr>
              <a:t>?</a:t>
            </a:r>
            <a:endParaRPr lang="en-US" sz="2700" b="1" i="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1" y="1949346"/>
            <a:ext cx="4906799" cy="1253817"/>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endParaRPr lang="en-US" sz="2400" b="1" dirty="0">
              <a:solidFill>
                <a:schemeClr val="bg1">
                  <a:lumMod val="10000"/>
                </a:schemeClr>
              </a:solidFill>
              <a:latin typeface="Times New Roman" pitchFamily="18" charset="0"/>
              <a:cs typeface="Times New Roman" pitchFamily="18" charset="0"/>
              <a:sym typeface="Arial"/>
            </a:endParaRPr>
          </a:p>
          <a:p>
            <a:r>
              <a:rPr lang="en-US" sz="2400" b="1" dirty="0">
                <a:solidFill>
                  <a:schemeClr val="bg1">
                    <a:lumMod val="10000"/>
                  </a:schemeClr>
                </a:solidFill>
                <a:latin typeface="Times New Roman" pitchFamily="18" charset="0"/>
                <a:cs typeface="Times New Roman" pitchFamily="18" charset="0"/>
                <a:sym typeface="Arial"/>
              </a:rPr>
              <a:t>A</a:t>
            </a:r>
            <a:r>
              <a:rPr lang="en-US" sz="2400" b="1" dirty="0">
                <a:solidFill>
                  <a:schemeClr val="tx1"/>
                </a:solidFill>
                <a:latin typeface="Times New Roman" pitchFamily="18" charset="0"/>
                <a:cs typeface="Times New Roman" pitchFamily="18" charset="0"/>
                <a:sym typeface="Arial"/>
              </a:rPr>
              <a:t>. </a:t>
            </a:r>
            <a:r>
              <a:rPr lang="en-US" sz="2400" dirty="0" err="1">
                <a:solidFill>
                  <a:schemeClr val="tx1"/>
                </a:solidFill>
              </a:rPr>
              <a:t>Mồ</a:t>
            </a:r>
            <a:r>
              <a:rPr lang="en-US" sz="2400" dirty="0">
                <a:solidFill>
                  <a:schemeClr val="tx1"/>
                </a:solidFill>
              </a:rPr>
              <a:t> </a:t>
            </a:r>
            <a:r>
              <a:rPr lang="en-US" sz="2400" dirty="0" err="1">
                <a:solidFill>
                  <a:schemeClr val="tx1"/>
                </a:solidFill>
              </a:rPr>
              <a:t>côi</a:t>
            </a:r>
            <a:r>
              <a:rPr lang="en-US" sz="2400" dirty="0">
                <a:solidFill>
                  <a:schemeClr val="tx1"/>
                </a:solidFill>
              </a:rPr>
              <a:t> cha </a:t>
            </a:r>
            <a:r>
              <a:rPr lang="en-US" sz="2400" dirty="0" err="1">
                <a:solidFill>
                  <a:schemeClr val="tx1"/>
                </a:solidFill>
              </a:rPr>
              <a:t>mẹ</a:t>
            </a:r>
            <a:r>
              <a:rPr lang="en-US" sz="2400" dirty="0">
                <a:solidFill>
                  <a:schemeClr val="tx1"/>
                </a:solidFill>
              </a:rPr>
              <a:t> </a:t>
            </a:r>
            <a:r>
              <a:rPr lang="en-US" sz="2400" dirty="0" err="1">
                <a:solidFill>
                  <a:schemeClr val="tx1"/>
                </a:solidFill>
              </a:rPr>
              <a:t>từ</a:t>
            </a:r>
            <a:r>
              <a:rPr lang="en-US" sz="2400" dirty="0">
                <a:solidFill>
                  <a:schemeClr val="tx1"/>
                </a:solidFill>
              </a:rPr>
              <a:t> </a:t>
            </a:r>
            <a:r>
              <a:rPr lang="en-US" sz="2400" dirty="0" err="1">
                <a:solidFill>
                  <a:schemeClr val="tx1"/>
                </a:solidFill>
              </a:rPr>
              <a:t>nhỏ</a:t>
            </a:r>
            <a:endParaRPr lang="en-US" sz="2400" dirty="0">
              <a:solidFill>
                <a:schemeClr val="tx1"/>
              </a:solidFill>
            </a:endParaRPr>
          </a:p>
          <a:p>
            <a:pPr defTabSz="914377">
              <a:defRPr/>
            </a:pPr>
            <a:endParaRPr lang="vi-VN" sz="2400" b="1" dirty="0">
              <a:solidFill>
                <a:schemeClr val="bg1">
                  <a:lumMod val="10000"/>
                </a:schemeClr>
              </a:solidFill>
              <a:latin typeface="Times New Roman" pitchFamily="18" charset="0"/>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42" name="Rectangle 41"/>
          <p:cNvSpPr/>
          <p:nvPr/>
        </p:nvSpPr>
        <p:spPr>
          <a:xfrm>
            <a:off x="6096000" y="3326482"/>
            <a:ext cx="4906799" cy="1253817"/>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endParaRPr lang="en-US" sz="2400" b="1" dirty="0">
              <a:solidFill>
                <a:schemeClr val="bg1">
                  <a:lumMod val="10000"/>
                </a:schemeClr>
              </a:solidFill>
              <a:latin typeface="Times New Roman" pitchFamily="18" charset="0"/>
              <a:cs typeface="Times New Roman" pitchFamily="18" charset="0"/>
              <a:sym typeface="Arial"/>
            </a:endParaRPr>
          </a:p>
          <a:p>
            <a:r>
              <a:rPr lang="vi-VN" sz="2400" b="1" dirty="0">
                <a:solidFill>
                  <a:schemeClr val="bg1">
                    <a:lumMod val="10000"/>
                  </a:schemeClr>
                </a:solidFill>
                <a:latin typeface="Times New Roman" pitchFamily="18" charset="0"/>
                <a:cs typeface="Times New Roman" pitchFamily="18" charset="0"/>
                <a:sym typeface="Arial"/>
              </a:rPr>
              <a:t>D</a:t>
            </a:r>
            <a:r>
              <a:rPr lang="en-US" sz="2400" b="1" dirty="0" smtClean="0">
                <a:solidFill>
                  <a:schemeClr val="bg1">
                    <a:lumMod val="10000"/>
                  </a:schemeClr>
                </a:solidFill>
                <a:latin typeface="Times New Roman" pitchFamily="18" charset="0"/>
                <a:cs typeface="Times New Roman" pitchFamily="18" charset="0"/>
                <a:sym typeface="Arial"/>
              </a:rPr>
              <a:t>. </a:t>
            </a:r>
            <a:r>
              <a:rPr lang="en-US" sz="2400" dirty="0" err="1" smtClean="0">
                <a:solidFill>
                  <a:schemeClr val="tx1"/>
                </a:solidFill>
              </a:rPr>
              <a:t>Tất</a:t>
            </a:r>
            <a:r>
              <a:rPr lang="en-US" sz="2400" dirty="0" smtClean="0">
                <a:solidFill>
                  <a:schemeClr val="tx1"/>
                </a:solidFill>
              </a:rPr>
              <a:t> </a:t>
            </a:r>
            <a:r>
              <a:rPr lang="en-US" sz="2400" dirty="0" err="1">
                <a:solidFill>
                  <a:schemeClr val="tx1"/>
                </a:solidFill>
              </a:rPr>
              <a:t>cả</a:t>
            </a:r>
            <a:r>
              <a:rPr lang="en-US" sz="2400" dirty="0">
                <a:solidFill>
                  <a:schemeClr val="tx1"/>
                </a:solidFill>
              </a:rPr>
              <a:t> </a:t>
            </a:r>
            <a:r>
              <a:rPr lang="en-US" sz="2400" dirty="0" err="1">
                <a:solidFill>
                  <a:schemeClr val="tx1"/>
                </a:solidFill>
              </a:rPr>
              <a:t>các</a:t>
            </a:r>
            <a:r>
              <a:rPr lang="en-US" sz="2400" dirty="0">
                <a:solidFill>
                  <a:schemeClr val="tx1"/>
                </a:solidFill>
              </a:rPr>
              <a:t> </a:t>
            </a:r>
            <a:r>
              <a:rPr lang="en-US" sz="2400" dirty="0" err="1">
                <a:solidFill>
                  <a:schemeClr val="tx1"/>
                </a:solidFill>
              </a:rPr>
              <a:t>đáp</a:t>
            </a:r>
            <a:r>
              <a:rPr lang="en-US" sz="2400" dirty="0">
                <a:solidFill>
                  <a:schemeClr val="tx1"/>
                </a:solidFill>
              </a:rPr>
              <a:t> </a:t>
            </a:r>
            <a:r>
              <a:rPr lang="en-US" sz="2400" dirty="0" err="1">
                <a:solidFill>
                  <a:schemeClr val="tx1"/>
                </a:solidFill>
              </a:rPr>
              <a:t>án</a:t>
            </a:r>
            <a:r>
              <a:rPr lang="en-US" sz="2400" dirty="0">
                <a:solidFill>
                  <a:schemeClr val="tx1"/>
                </a:solidFill>
              </a:rPr>
              <a:t> </a:t>
            </a:r>
            <a:r>
              <a:rPr lang="en-US" sz="2400" dirty="0" err="1">
                <a:solidFill>
                  <a:schemeClr val="tx1"/>
                </a:solidFill>
              </a:rPr>
              <a:t>trên</a:t>
            </a:r>
            <a:endParaRPr lang="en-US" sz="2400" dirty="0">
              <a:solidFill>
                <a:schemeClr val="tx1"/>
              </a:solidFill>
            </a:endParaRPr>
          </a:p>
          <a:p>
            <a:pPr defTabSz="914377">
              <a:defRPr/>
            </a:pPr>
            <a:endParaRPr lang="vi-VN" sz="2400" b="1" dirty="0">
              <a:solidFill>
                <a:schemeClr val="bg1">
                  <a:lumMod val="10000"/>
                </a:schemeClr>
              </a:solidFill>
              <a:latin typeface="Times New Roman" pitchFamily="18" charset="0"/>
              <a:cs typeface="Times New Roman" pitchFamily="18" charset="0"/>
              <a:sym typeface="Arial"/>
            </a:endParaRPr>
          </a:p>
        </p:txBody>
      </p:sp>
      <p:sp>
        <p:nvSpPr>
          <p:cNvPr id="43" name="Rectangle 42"/>
          <p:cNvSpPr/>
          <p:nvPr/>
        </p:nvSpPr>
        <p:spPr>
          <a:xfrm>
            <a:off x="6096000" y="1949346"/>
            <a:ext cx="4906799" cy="1253817"/>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r>
              <a:rPr lang="vi-VN" sz="2400" b="1" dirty="0" smtClean="0">
                <a:solidFill>
                  <a:schemeClr val="bg1">
                    <a:lumMod val="10000"/>
                  </a:schemeClr>
                </a:solidFill>
                <a:latin typeface="Times New Roman" pitchFamily="18" charset="0"/>
                <a:cs typeface="Times New Roman" pitchFamily="18" charset="0"/>
                <a:sym typeface="Arial"/>
              </a:rPr>
              <a:t>B</a:t>
            </a:r>
            <a:r>
              <a:rPr lang="en-US" sz="2400" b="1" dirty="0" smtClean="0">
                <a:solidFill>
                  <a:schemeClr val="bg1">
                    <a:lumMod val="10000"/>
                  </a:schemeClr>
                </a:solidFill>
                <a:latin typeface="Times New Roman" pitchFamily="18" charset="0"/>
                <a:cs typeface="Times New Roman" pitchFamily="18" charset="0"/>
                <a:sym typeface="Arial"/>
              </a:rPr>
              <a:t>. </a:t>
            </a:r>
            <a:r>
              <a:rPr lang="en-US" sz="2400" dirty="0" err="1">
                <a:solidFill>
                  <a:schemeClr val="tx1"/>
                </a:solidFill>
              </a:rPr>
              <a:t>Sống</a:t>
            </a:r>
            <a:r>
              <a:rPr lang="en-US" sz="2400" dirty="0">
                <a:solidFill>
                  <a:schemeClr val="tx1"/>
                </a:solidFill>
              </a:rPr>
              <a:t> </a:t>
            </a:r>
            <a:r>
              <a:rPr lang="en-US" sz="2400" dirty="0" err="1">
                <a:solidFill>
                  <a:schemeClr val="tx1"/>
                </a:solidFill>
              </a:rPr>
              <a:t>dưới</a:t>
            </a:r>
            <a:r>
              <a:rPr lang="en-US" sz="2400" dirty="0">
                <a:solidFill>
                  <a:schemeClr val="tx1"/>
                </a:solidFill>
              </a:rPr>
              <a:t> </a:t>
            </a:r>
            <a:r>
              <a:rPr lang="en-US" sz="2400" dirty="0" err="1">
                <a:solidFill>
                  <a:schemeClr val="tx1"/>
                </a:solidFill>
              </a:rPr>
              <a:t>thời</a:t>
            </a:r>
            <a:r>
              <a:rPr lang="en-US" sz="2400" dirty="0">
                <a:solidFill>
                  <a:schemeClr val="tx1"/>
                </a:solidFill>
              </a:rPr>
              <a:t> </a:t>
            </a:r>
            <a:r>
              <a:rPr lang="en-US" sz="2400" dirty="0" err="1">
                <a:solidFill>
                  <a:schemeClr val="tx1"/>
                </a:solidFill>
              </a:rPr>
              <a:t>Lê</a:t>
            </a:r>
            <a:r>
              <a:rPr lang="en-US" sz="2400" dirty="0">
                <a:solidFill>
                  <a:schemeClr val="tx1"/>
                </a:solidFill>
              </a:rPr>
              <a:t> </a:t>
            </a:r>
            <a:r>
              <a:rPr lang="en-US" sz="2400" dirty="0" err="1">
                <a:solidFill>
                  <a:schemeClr val="tx1"/>
                </a:solidFill>
              </a:rPr>
              <a:t>Thánh</a:t>
            </a:r>
            <a:r>
              <a:rPr lang="en-US" sz="2400" dirty="0">
                <a:solidFill>
                  <a:schemeClr val="tx1"/>
                </a:solidFill>
              </a:rPr>
              <a:t> </a:t>
            </a:r>
            <a:r>
              <a:rPr lang="en-US" sz="2400" dirty="0" err="1">
                <a:solidFill>
                  <a:schemeClr val="tx1"/>
                </a:solidFill>
              </a:rPr>
              <a:t>Tôn</a:t>
            </a:r>
            <a:endParaRPr lang="vi-VN" sz="2400" b="1" dirty="0">
              <a:solidFill>
                <a:schemeClr val="tx1"/>
              </a:solidFill>
              <a:latin typeface="Times New Roman" pitchFamily="18" charset="0"/>
              <a:cs typeface="Times New Roman" pitchFamily="18" charset="0"/>
              <a:sym typeface="Arial"/>
            </a:endParaRPr>
          </a:p>
        </p:txBody>
      </p:sp>
      <p:sp>
        <p:nvSpPr>
          <p:cNvPr id="44" name="Rectangle 43"/>
          <p:cNvSpPr/>
          <p:nvPr/>
        </p:nvSpPr>
        <p:spPr>
          <a:xfrm>
            <a:off x="1033076" y="3326482"/>
            <a:ext cx="4951165" cy="1280744"/>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r>
              <a:rPr lang="vi-VN" sz="2400" dirty="0">
                <a:solidFill>
                  <a:schemeClr val="tx1"/>
                </a:solidFill>
                <a:latin typeface="+mj-lt"/>
                <a:sym typeface="Arial"/>
              </a:rPr>
              <a:t>C</a:t>
            </a:r>
            <a:r>
              <a:rPr lang="en-US" sz="2400" dirty="0">
                <a:solidFill>
                  <a:schemeClr val="tx1"/>
                </a:solidFill>
                <a:latin typeface="+mj-lt"/>
                <a:sym typeface="Arial"/>
              </a:rPr>
              <a:t>. </a:t>
            </a:r>
            <a:r>
              <a:rPr lang="en-US" sz="2400" dirty="0" err="1">
                <a:solidFill>
                  <a:schemeClr val="tx1"/>
                </a:solidFill>
                <a:latin typeface="+mj-lt"/>
              </a:rPr>
              <a:t>Tú</a:t>
            </a:r>
            <a:r>
              <a:rPr lang="en-US" sz="2400" dirty="0">
                <a:solidFill>
                  <a:schemeClr val="tx1"/>
                </a:solidFill>
                <a:latin typeface="+mj-lt"/>
              </a:rPr>
              <a:t> </a:t>
            </a:r>
            <a:r>
              <a:rPr lang="en-US" sz="2400" dirty="0" err="1">
                <a:solidFill>
                  <a:schemeClr val="tx1"/>
                </a:solidFill>
                <a:latin typeface="+mj-lt"/>
              </a:rPr>
              <a:t>Uyên</a:t>
            </a:r>
            <a:r>
              <a:rPr lang="en-US" sz="2400" dirty="0">
                <a:solidFill>
                  <a:schemeClr val="tx1"/>
                </a:solidFill>
                <a:latin typeface="+mj-lt"/>
              </a:rPr>
              <a:t> </a:t>
            </a:r>
            <a:r>
              <a:rPr lang="en-US" sz="2400" dirty="0" err="1">
                <a:solidFill>
                  <a:schemeClr val="tx1"/>
                </a:solidFill>
                <a:latin typeface="+mj-lt"/>
              </a:rPr>
              <a:t>mua</a:t>
            </a:r>
            <a:r>
              <a:rPr lang="en-US" sz="2400" dirty="0">
                <a:solidFill>
                  <a:schemeClr val="tx1"/>
                </a:solidFill>
                <a:latin typeface="+mj-lt"/>
              </a:rPr>
              <a:t> </a:t>
            </a:r>
            <a:r>
              <a:rPr lang="en-US" sz="2400" dirty="0" err="1">
                <a:solidFill>
                  <a:schemeClr val="tx1"/>
                </a:solidFill>
                <a:latin typeface="+mj-lt"/>
              </a:rPr>
              <a:t>được</a:t>
            </a:r>
            <a:r>
              <a:rPr lang="en-US" sz="2400" dirty="0">
                <a:solidFill>
                  <a:schemeClr val="tx1"/>
                </a:solidFill>
                <a:latin typeface="+mj-lt"/>
              </a:rPr>
              <a:t> </a:t>
            </a:r>
            <a:r>
              <a:rPr lang="en-US" sz="2400" dirty="0" err="1">
                <a:solidFill>
                  <a:schemeClr val="tx1"/>
                </a:solidFill>
                <a:latin typeface="+mj-lt"/>
              </a:rPr>
              <a:t>bức</a:t>
            </a:r>
            <a:r>
              <a:rPr lang="en-US" sz="2400" dirty="0">
                <a:solidFill>
                  <a:schemeClr val="tx1"/>
                </a:solidFill>
                <a:latin typeface="+mj-lt"/>
              </a:rPr>
              <a:t> </a:t>
            </a:r>
            <a:r>
              <a:rPr lang="en-US" sz="2400" dirty="0" err="1">
                <a:solidFill>
                  <a:schemeClr val="tx1"/>
                </a:solidFill>
                <a:latin typeface="+mj-lt"/>
              </a:rPr>
              <a:t>tranh</a:t>
            </a:r>
            <a:r>
              <a:rPr lang="en-US" sz="2400" dirty="0">
                <a:solidFill>
                  <a:schemeClr val="tx1"/>
                </a:solidFill>
                <a:latin typeface="+mj-lt"/>
              </a:rPr>
              <a:t> </a:t>
            </a:r>
            <a:r>
              <a:rPr lang="en-US" sz="2400" dirty="0" err="1">
                <a:solidFill>
                  <a:schemeClr val="tx1"/>
                </a:solidFill>
                <a:latin typeface="+mj-lt"/>
              </a:rPr>
              <a:t>vẽ</a:t>
            </a:r>
            <a:r>
              <a:rPr lang="en-US" sz="2400" dirty="0">
                <a:solidFill>
                  <a:schemeClr val="tx1"/>
                </a:solidFill>
                <a:latin typeface="+mj-lt"/>
              </a:rPr>
              <a:t> </a:t>
            </a:r>
            <a:r>
              <a:rPr lang="en-US" sz="2400" dirty="0" err="1">
                <a:solidFill>
                  <a:schemeClr val="tx1"/>
                </a:solidFill>
                <a:latin typeface="+mj-lt"/>
              </a:rPr>
              <a:t>hình</a:t>
            </a:r>
            <a:r>
              <a:rPr lang="en-US" sz="2400" dirty="0">
                <a:solidFill>
                  <a:schemeClr val="tx1"/>
                </a:solidFill>
                <a:latin typeface="+mj-lt"/>
              </a:rPr>
              <a:t> </a:t>
            </a:r>
            <a:r>
              <a:rPr lang="en-US" sz="2400" dirty="0" err="1">
                <a:solidFill>
                  <a:schemeClr val="tx1"/>
                </a:solidFill>
                <a:latin typeface="+mj-lt"/>
              </a:rPr>
              <a:t>mĩ</a:t>
            </a:r>
            <a:r>
              <a:rPr lang="en-US" sz="2400" dirty="0">
                <a:solidFill>
                  <a:schemeClr val="tx1"/>
                </a:solidFill>
                <a:latin typeface="+mj-lt"/>
              </a:rPr>
              <a:t> </a:t>
            </a:r>
            <a:r>
              <a:rPr lang="en-US" sz="2400" dirty="0" err="1">
                <a:solidFill>
                  <a:schemeClr val="tx1"/>
                </a:solidFill>
                <a:latin typeface="+mj-lt"/>
              </a:rPr>
              <a:t>nữ</a:t>
            </a:r>
            <a:r>
              <a:rPr lang="en-US" sz="2400" dirty="0">
                <a:solidFill>
                  <a:schemeClr val="tx1"/>
                </a:solidFill>
                <a:latin typeface="+mj-lt"/>
              </a:rPr>
              <a:t> y </a:t>
            </a:r>
            <a:r>
              <a:rPr lang="en-US" sz="2400" dirty="0" err="1">
                <a:solidFill>
                  <a:schemeClr val="tx1"/>
                </a:solidFill>
                <a:latin typeface="+mj-lt"/>
              </a:rPr>
              <a:t>hệt</a:t>
            </a:r>
            <a:r>
              <a:rPr lang="en-US" sz="2400" dirty="0">
                <a:solidFill>
                  <a:schemeClr val="tx1"/>
                </a:solidFill>
                <a:latin typeface="+mj-lt"/>
              </a:rPr>
              <a:t> </a:t>
            </a:r>
            <a:r>
              <a:rPr lang="en-US" sz="2400" dirty="0" err="1">
                <a:solidFill>
                  <a:schemeClr val="tx1"/>
                </a:solidFill>
                <a:latin typeface="+mj-lt"/>
              </a:rPr>
              <a:t>người</a:t>
            </a:r>
            <a:r>
              <a:rPr lang="en-US" sz="2400" dirty="0">
                <a:solidFill>
                  <a:schemeClr val="tx1"/>
                </a:solidFill>
                <a:latin typeface="+mj-lt"/>
              </a:rPr>
              <a:t> </a:t>
            </a:r>
            <a:r>
              <a:rPr lang="en-US" sz="2400" dirty="0" err="1">
                <a:solidFill>
                  <a:schemeClr val="tx1"/>
                </a:solidFill>
                <a:latin typeface="+mj-lt"/>
              </a:rPr>
              <a:t>chàng</a:t>
            </a:r>
            <a:r>
              <a:rPr lang="en-US" sz="2400" dirty="0">
                <a:solidFill>
                  <a:schemeClr val="tx1"/>
                </a:solidFill>
                <a:latin typeface="+mj-lt"/>
              </a:rPr>
              <a:t> </a:t>
            </a:r>
            <a:r>
              <a:rPr lang="en-US" sz="2400" dirty="0" err="1">
                <a:solidFill>
                  <a:schemeClr val="tx1"/>
                </a:solidFill>
                <a:latin typeface="+mj-lt"/>
              </a:rPr>
              <a:t>đã</a:t>
            </a:r>
            <a:r>
              <a:rPr lang="en-US" sz="2400" dirty="0">
                <a:solidFill>
                  <a:schemeClr val="tx1"/>
                </a:solidFill>
                <a:latin typeface="+mj-lt"/>
              </a:rPr>
              <a:t> </a:t>
            </a:r>
            <a:r>
              <a:rPr lang="en-US" sz="2400" dirty="0" err="1">
                <a:solidFill>
                  <a:schemeClr val="tx1"/>
                </a:solidFill>
                <a:latin typeface="+mj-lt"/>
              </a:rPr>
              <a:t>gặp</a:t>
            </a:r>
            <a:r>
              <a:rPr lang="en-US" sz="2400" dirty="0">
                <a:solidFill>
                  <a:schemeClr val="tx1"/>
                </a:solidFill>
                <a:latin typeface="+mj-lt"/>
              </a:rPr>
              <a:t> </a:t>
            </a:r>
            <a:r>
              <a:rPr lang="en-US" sz="2400" dirty="0" err="1">
                <a:solidFill>
                  <a:schemeClr val="tx1"/>
                </a:solidFill>
                <a:latin typeface="+mj-lt"/>
              </a:rPr>
              <a:t>nên</a:t>
            </a:r>
            <a:r>
              <a:rPr lang="en-US" sz="2400" dirty="0">
                <a:solidFill>
                  <a:schemeClr val="tx1"/>
                </a:solidFill>
                <a:latin typeface="+mj-lt"/>
              </a:rPr>
              <a:t> </a:t>
            </a:r>
            <a:r>
              <a:rPr lang="en-US" sz="2400" dirty="0" err="1">
                <a:solidFill>
                  <a:schemeClr val="tx1"/>
                </a:solidFill>
                <a:latin typeface="+mj-lt"/>
              </a:rPr>
              <a:t>mang</a:t>
            </a:r>
            <a:r>
              <a:rPr lang="en-US" sz="2400" dirty="0">
                <a:solidFill>
                  <a:schemeClr val="tx1"/>
                </a:solidFill>
                <a:latin typeface="+mj-lt"/>
              </a:rPr>
              <a:t> </a:t>
            </a:r>
            <a:r>
              <a:rPr lang="en-US" sz="2400" dirty="0" err="1">
                <a:solidFill>
                  <a:schemeClr val="tx1"/>
                </a:solidFill>
                <a:latin typeface="+mj-lt"/>
              </a:rPr>
              <a:t>về</a:t>
            </a:r>
            <a:r>
              <a:rPr lang="en-US" sz="2400" dirty="0">
                <a:solidFill>
                  <a:schemeClr val="tx1"/>
                </a:solidFill>
                <a:latin typeface="+mj-lt"/>
              </a:rPr>
              <a:t> </a:t>
            </a:r>
            <a:r>
              <a:rPr lang="en-US" sz="2400" dirty="0" err="1">
                <a:solidFill>
                  <a:schemeClr val="tx1"/>
                </a:solidFill>
                <a:latin typeface="+mj-lt"/>
              </a:rPr>
              <a:t>treo</a:t>
            </a:r>
            <a:r>
              <a:rPr lang="en-US" sz="2400" dirty="0">
                <a:solidFill>
                  <a:schemeClr val="tx1"/>
                </a:solidFill>
                <a:latin typeface="+mj-lt"/>
              </a:rPr>
              <a:t> </a:t>
            </a:r>
            <a:r>
              <a:rPr lang="en-US" sz="2400" dirty="0" err="1">
                <a:solidFill>
                  <a:schemeClr val="tx1"/>
                </a:solidFill>
                <a:latin typeface="+mj-lt"/>
              </a:rPr>
              <a:t>trong</a:t>
            </a:r>
            <a:r>
              <a:rPr lang="en-US" sz="2400" dirty="0">
                <a:solidFill>
                  <a:schemeClr val="tx1"/>
                </a:solidFill>
                <a:latin typeface="+mj-lt"/>
              </a:rPr>
              <a:t> </a:t>
            </a:r>
            <a:r>
              <a:rPr lang="en-US" sz="2400" dirty="0" err="1">
                <a:solidFill>
                  <a:schemeClr val="tx1"/>
                </a:solidFill>
                <a:latin typeface="+mj-lt"/>
              </a:rPr>
              <a:t>nhà</a:t>
            </a:r>
            <a:endParaRPr lang="en-US" sz="2400" dirty="0">
              <a:solidFill>
                <a:schemeClr val="tx1"/>
              </a:solidFill>
              <a:latin typeface="+mj-lt"/>
            </a:endParaRPr>
          </a:p>
          <a:p>
            <a:pPr defTabSz="914377">
              <a:defRPr/>
            </a:pPr>
            <a:endParaRPr lang="en-US" dirty="0">
              <a:sym typeface="Arial"/>
            </a:endParaRPr>
          </a:p>
        </p:txBody>
      </p:sp>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34241" y="4054328"/>
            <a:ext cx="804743" cy="643793"/>
          </a:xfrm>
          <a:prstGeom prst="rect">
            <a:avLst/>
          </a:prstGeom>
        </p:spPr>
      </p:pic>
      <p:sp>
        <p:nvSpPr>
          <p:cNvPr id="18" name="Cloud 17">
            <a:hlinkClick r:id="rId7" action="ppaction://hlinksldjump"/>
          </p:cNvPr>
          <p:cNvSpPr/>
          <p:nvPr/>
        </p:nvSpPr>
        <p:spPr>
          <a:xfrm>
            <a:off x="5355721" y="5452534"/>
            <a:ext cx="2359211" cy="1104900"/>
          </a:xfrm>
          <a:prstGeom prst="cloud">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r>
              <a:rPr lang="en-US" sz="2400" dirty="0">
                <a:solidFill>
                  <a:schemeClr val="bg1">
                    <a:lumMod val="10000"/>
                  </a:schemeClr>
                </a:solidFill>
                <a:latin typeface="Arial" panose="020B0604020202020204" pitchFamily="34" charset="0"/>
                <a:sym typeface="Arial"/>
              </a:rPr>
              <a:t>QUAY VỀ</a:t>
            </a:r>
            <a:endParaRPr lang="vi-VN" sz="2400" dirty="0">
              <a:solidFill>
                <a:schemeClr val="bg1">
                  <a:lumMod val="10000"/>
                </a:schemeClr>
              </a:solidFill>
              <a:latin typeface="Arial" panose="020B0604020202020204" pitchFamily="34" charset="0"/>
              <a:sym typeface="Aria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38984" y="6004984"/>
            <a:ext cx="649816" cy="649816"/>
          </a:xfrm>
          <a:prstGeom prst="rect">
            <a:avLst/>
          </a:prstGeom>
        </p:spPr>
      </p:pic>
    </p:spTree>
    <p:extLst>
      <p:ext uri="{BB962C8B-B14F-4D97-AF65-F5344CB8AC3E}">
        <p14:creationId xmlns:p14="http://schemas.microsoft.com/office/powerpoint/2010/main" val="3641272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42" presetClass="entr" presetSubtype="0" fill="hold" grpId="0" nodeType="withEffect">
                                  <p:stCondLst>
                                    <p:cond delay="50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anim calcmode="lin" valueType="num">
                                      <p:cBhvr>
                                        <p:cTn id="14" dur="500" fill="hold"/>
                                        <p:tgtEl>
                                          <p:spTgt spid="26"/>
                                        </p:tgtEl>
                                        <p:attrNameLst>
                                          <p:attrName>ppt_x</p:attrName>
                                        </p:attrNameLst>
                                      </p:cBhvr>
                                      <p:tavLst>
                                        <p:tav tm="0">
                                          <p:val>
                                            <p:strVal val="#ppt_x"/>
                                          </p:val>
                                        </p:tav>
                                        <p:tav tm="100000">
                                          <p:val>
                                            <p:strVal val="#ppt_x"/>
                                          </p:val>
                                        </p:tav>
                                      </p:tavLst>
                                    </p:anim>
                                    <p:anim calcmode="lin" valueType="num">
                                      <p:cBhvr>
                                        <p:cTn id="15" dur="500" fill="hold"/>
                                        <p:tgtEl>
                                          <p:spTgt spid="2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anim calcmode="lin" valueType="num">
                                      <p:cBhvr>
                                        <p:cTn id="19" dur="500" fill="hold"/>
                                        <p:tgtEl>
                                          <p:spTgt spid="42"/>
                                        </p:tgtEl>
                                        <p:attrNameLst>
                                          <p:attrName>ppt_x</p:attrName>
                                        </p:attrNameLst>
                                      </p:cBhvr>
                                      <p:tavLst>
                                        <p:tav tm="0">
                                          <p:val>
                                            <p:strVal val="#ppt_x"/>
                                          </p:val>
                                        </p:tav>
                                        <p:tav tm="100000">
                                          <p:val>
                                            <p:strVal val="#ppt_x"/>
                                          </p:val>
                                        </p:tav>
                                      </p:tavLst>
                                    </p:anim>
                                    <p:anim calcmode="lin" valueType="num">
                                      <p:cBhvr>
                                        <p:cTn id="20" dur="500" fill="hold"/>
                                        <p:tgtEl>
                                          <p:spTgt spid="4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50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anim calcmode="lin" valueType="num">
                                      <p:cBhvr>
                                        <p:cTn id="24" dur="500" fill="hold"/>
                                        <p:tgtEl>
                                          <p:spTgt spid="43"/>
                                        </p:tgtEl>
                                        <p:attrNameLst>
                                          <p:attrName>ppt_x</p:attrName>
                                        </p:attrNameLst>
                                      </p:cBhvr>
                                      <p:tavLst>
                                        <p:tav tm="0">
                                          <p:val>
                                            <p:strVal val="#ppt_x"/>
                                          </p:val>
                                        </p:tav>
                                        <p:tav tm="100000">
                                          <p:val>
                                            <p:strVal val="#ppt_x"/>
                                          </p:val>
                                        </p:tav>
                                      </p:tavLst>
                                    </p:anim>
                                    <p:anim calcmode="lin" valueType="num">
                                      <p:cBhvr>
                                        <p:cTn id="25" dur="500" fill="hold"/>
                                        <p:tgtEl>
                                          <p:spTgt spid="4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anim calcmode="lin" valueType="num">
                                      <p:cBhvr>
                                        <p:cTn id="29" dur="500" fill="hold"/>
                                        <p:tgtEl>
                                          <p:spTgt spid="44"/>
                                        </p:tgtEl>
                                        <p:attrNameLst>
                                          <p:attrName>ppt_x</p:attrName>
                                        </p:attrNameLst>
                                      </p:cBhvr>
                                      <p:tavLst>
                                        <p:tav tm="0">
                                          <p:val>
                                            <p:strVal val="#ppt_x"/>
                                          </p:val>
                                        </p:tav>
                                        <p:tav tm="100000">
                                          <p:val>
                                            <p:strVal val="#ppt_x"/>
                                          </p:val>
                                        </p:tav>
                                      </p:tavLst>
                                    </p:anim>
                                    <p:anim calcmode="lin" valueType="num">
                                      <p:cBhvr>
                                        <p:cTn id="30" dur="500" fill="hold"/>
                                        <p:tgtEl>
                                          <p:spTgt spid="44"/>
                                        </p:tgtEl>
                                        <p:attrNameLst>
                                          <p:attrName>ppt_y</p:attrName>
                                        </p:attrNameLst>
                                      </p:cBhvr>
                                      <p:tavLst>
                                        <p:tav tm="0">
                                          <p:val>
                                            <p:strVal val="#ppt_y+.1"/>
                                          </p:val>
                                        </p:tav>
                                        <p:tav tm="100000">
                                          <p:val>
                                            <p:strVal val="#ppt_y"/>
                                          </p:val>
                                        </p:tav>
                                      </p:tavLst>
                                    </p:anim>
                                  </p:childTnLst>
                                </p:cTn>
                              </p:par>
                              <p:par>
                                <p:cTn id="31" presetID="2" presetClass="entr" presetSubtype="2" repeatCount="indefinite" fill="hold" grpId="0" nodeType="with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20000" fill="hold"/>
                                        <p:tgtEl>
                                          <p:spTgt spid="40"/>
                                        </p:tgtEl>
                                        <p:attrNameLst>
                                          <p:attrName>ppt_x</p:attrName>
                                        </p:attrNameLst>
                                      </p:cBhvr>
                                      <p:tavLst>
                                        <p:tav tm="0">
                                          <p:val>
                                            <p:strVal val="1+#ppt_w/2"/>
                                          </p:val>
                                        </p:tav>
                                        <p:tav tm="100000">
                                          <p:val>
                                            <p:strVal val="#ppt_x"/>
                                          </p:val>
                                        </p:tav>
                                      </p:tavLst>
                                    </p:anim>
                                    <p:anim calcmode="lin" valueType="num">
                                      <p:cBhvr additive="base">
                                        <p:cTn id="34"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wipe(down)">
                                      <p:cBhvr>
                                        <p:cTn id="39" dur="580">
                                          <p:stCondLst>
                                            <p:cond delay="0"/>
                                          </p:stCondLst>
                                        </p:cTn>
                                        <p:tgtEl>
                                          <p:spTgt spid="53"/>
                                        </p:tgtEl>
                                      </p:cBhvr>
                                    </p:animEffect>
                                    <p:anim calcmode="lin" valueType="num">
                                      <p:cBhvr>
                                        <p:cTn id="40"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45" dur="26">
                                          <p:stCondLst>
                                            <p:cond delay="650"/>
                                          </p:stCondLst>
                                        </p:cTn>
                                        <p:tgtEl>
                                          <p:spTgt spid="53"/>
                                        </p:tgtEl>
                                      </p:cBhvr>
                                      <p:to x="100000" y="60000"/>
                                    </p:animScale>
                                    <p:animScale>
                                      <p:cBhvr>
                                        <p:cTn id="46" dur="166" decel="50000">
                                          <p:stCondLst>
                                            <p:cond delay="676"/>
                                          </p:stCondLst>
                                        </p:cTn>
                                        <p:tgtEl>
                                          <p:spTgt spid="53"/>
                                        </p:tgtEl>
                                      </p:cBhvr>
                                      <p:to x="100000" y="100000"/>
                                    </p:animScale>
                                    <p:animScale>
                                      <p:cBhvr>
                                        <p:cTn id="47" dur="26">
                                          <p:stCondLst>
                                            <p:cond delay="1312"/>
                                          </p:stCondLst>
                                        </p:cTn>
                                        <p:tgtEl>
                                          <p:spTgt spid="53"/>
                                        </p:tgtEl>
                                      </p:cBhvr>
                                      <p:to x="100000" y="80000"/>
                                    </p:animScale>
                                    <p:animScale>
                                      <p:cBhvr>
                                        <p:cTn id="48" dur="166" decel="50000">
                                          <p:stCondLst>
                                            <p:cond delay="1338"/>
                                          </p:stCondLst>
                                        </p:cTn>
                                        <p:tgtEl>
                                          <p:spTgt spid="53"/>
                                        </p:tgtEl>
                                      </p:cBhvr>
                                      <p:to x="100000" y="100000"/>
                                    </p:animScale>
                                    <p:animScale>
                                      <p:cBhvr>
                                        <p:cTn id="49" dur="26">
                                          <p:stCondLst>
                                            <p:cond delay="1642"/>
                                          </p:stCondLst>
                                        </p:cTn>
                                        <p:tgtEl>
                                          <p:spTgt spid="53"/>
                                        </p:tgtEl>
                                      </p:cBhvr>
                                      <p:to x="100000" y="90000"/>
                                    </p:animScale>
                                    <p:animScale>
                                      <p:cBhvr>
                                        <p:cTn id="50" dur="166" decel="50000">
                                          <p:stCondLst>
                                            <p:cond delay="1668"/>
                                          </p:stCondLst>
                                        </p:cTn>
                                        <p:tgtEl>
                                          <p:spTgt spid="53"/>
                                        </p:tgtEl>
                                      </p:cBhvr>
                                      <p:to x="100000" y="100000"/>
                                    </p:animScale>
                                    <p:animScale>
                                      <p:cBhvr>
                                        <p:cTn id="51" dur="26">
                                          <p:stCondLst>
                                            <p:cond delay="1808"/>
                                          </p:stCondLst>
                                        </p:cTn>
                                        <p:tgtEl>
                                          <p:spTgt spid="53"/>
                                        </p:tgtEl>
                                      </p:cBhvr>
                                      <p:to x="100000" y="95000"/>
                                    </p:animScale>
                                    <p:animScale>
                                      <p:cBhvr>
                                        <p:cTn id="52" dur="166" decel="50000">
                                          <p:stCondLst>
                                            <p:cond delay="1834"/>
                                          </p:stCondLst>
                                        </p:cTn>
                                        <p:tgtEl>
                                          <p:spTgt spid="5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2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26"/>
                                        </p:tgtEl>
                                        <p:attrNameLst>
                                          <p:attrName>fillcolor</p:attrName>
                                        </p:attrNameLst>
                                      </p:cBhvr>
                                      <p:to>
                                        <a:srgbClr val="FFF2CC"/>
                                      </p:to>
                                    </p:animClr>
                                    <p:set>
                                      <p:cBhvr>
                                        <p:cTn id="58" dur="250" fill="hold"/>
                                        <p:tgtEl>
                                          <p:spTgt spid="26"/>
                                        </p:tgtEl>
                                        <p:attrNameLst>
                                          <p:attrName>fill.type</p:attrName>
                                        </p:attrNameLst>
                                      </p:cBhvr>
                                      <p:to>
                                        <p:strVal val="solid"/>
                                      </p:to>
                                    </p:set>
                                    <p:set>
                                      <p:cBhvr>
                                        <p:cTn id="59" dur="250" fill="hold"/>
                                        <p:tgtEl>
                                          <p:spTgt spid="26"/>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4" name="click.wav"/>
                                        </p:tgtEl>
                                      </p:cMediaNode>
                                    </p:audio>
                                  </p:subTnLst>
                                </p:cTn>
                              </p:par>
                              <p:par>
                                <p:cTn id="60" presetID="1" presetClass="emph" presetSubtype="2" fill="hold" nodeType="withEffect">
                                  <p:stCondLst>
                                    <p:cond delay="1000"/>
                                  </p:stCondLst>
                                  <p:childTnLst>
                                    <p:animClr clrSpc="rgb" dir="cw">
                                      <p:cBhvr>
                                        <p:cTn id="61" dur="250" fill="hold"/>
                                        <p:tgtEl>
                                          <p:spTgt spid="26"/>
                                        </p:tgtEl>
                                        <p:attrNameLst>
                                          <p:attrName>fillcolor</p:attrName>
                                        </p:attrNameLst>
                                      </p:cBhvr>
                                      <p:to>
                                        <a:srgbClr val="FFFF00"/>
                                      </p:to>
                                    </p:animClr>
                                    <p:set>
                                      <p:cBhvr>
                                        <p:cTn id="62" dur="250" fill="hold"/>
                                        <p:tgtEl>
                                          <p:spTgt spid="26"/>
                                        </p:tgtEl>
                                        <p:attrNameLst>
                                          <p:attrName>fill.type</p:attrName>
                                        </p:attrNameLst>
                                      </p:cBhvr>
                                      <p:to>
                                        <p:strVal val="solid"/>
                                      </p:to>
                                    </p:set>
                                    <p:set>
                                      <p:cBhvr>
                                        <p:cTn id="6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2"/>
                                        </p:tgtEl>
                                        <p:attrNameLst>
                                          <p:attrName>fillcolor</p:attrName>
                                        </p:attrNameLst>
                                      </p:cBhvr>
                                      <p:to>
                                        <a:srgbClr val="FFF2CC"/>
                                      </p:to>
                                    </p:animClr>
                                    <p:set>
                                      <p:cBhvr>
                                        <p:cTn id="69" dur="250" fill="hold"/>
                                        <p:tgtEl>
                                          <p:spTgt spid="42"/>
                                        </p:tgtEl>
                                        <p:attrNameLst>
                                          <p:attrName>fill.type</p:attrName>
                                        </p:attrNameLst>
                                      </p:cBhvr>
                                      <p:to>
                                        <p:strVal val="solid"/>
                                      </p:to>
                                    </p:set>
                                    <p:set>
                                      <p:cBhvr>
                                        <p:cTn id="70" dur="250" fill="hold"/>
                                        <p:tgtEl>
                                          <p:spTgt spid="42"/>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4" name="click.wav"/>
                                        </p:tgtEl>
                                      </p:cMediaNode>
                                    </p:audio>
                                  </p:subTnLst>
                                </p:cTn>
                              </p:par>
                              <p:par>
                                <p:cTn id="71" presetID="1" presetClass="emph" presetSubtype="2" fill="hold" nodeType="withEffect">
                                  <p:stCondLst>
                                    <p:cond delay="1000"/>
                                  </p:stCondLst>
                                  <p:childTnLst>
                                    <p:animClr clrSpc="rgb" dir="cw">
                                      <p:cBhvr>
                                        <p:cTn id="72" dur="250" fill="hold"/>
                                        <p:tgtEl>
                                          <p:spTgt spid="42"/>
                                        </p:tgtEl>
                                        <p:attrNameLst>
                                          <p:attrName>fillcolor</p:attrName>
                                        </p:attrNameLst>
                                      </p:cBhvr>
                                      <p:to>
                                        <a:srgbClr val="00B050"/>
                                      </p:to>
                                    </p:animClr>
                                    <p:set>
                                      <p:cBhvr>
                                        <p:cTn id="73" dur="250" fill="hold"/>
                                        <p:tgtEl>
                                          <p:spTgt spid="42"/>
                                        </p:tgtEl>
                                        <p:attrNameLst>
                                          <p:attrName>fill.type</p:attrName>
                                        </p:attrNameLst>
                                      </p:cBhvr>
                                      <p:to>
                                        <p:strVal val="solid"/>
                                      </p:to>
                                    </p:set>
                                    <p:set>
                                      <p:cBhvr>
                                        <p:cTn id="74"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5" restart="whenNotActive" fill="hold" evtFilter="cancelBubble" nodeType="interactiveSeq">
                <p:stCondLst>
                  <p:cond evt="onClick" delay="0">
                    <p:tgtEl>
                      <p:spTgt spid="4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3"/>
                                        </p:tgtEl>
                                        <p:attrNameLst>
                                          <p:attrName>fillcolor</p:attrName>
                                        </p:attrNameLst>
                                      </p:cBhvr>
                                      <p:to>
                                        <a:srgbClr val="FFF2CC"/>
                                      </p:to>
                                    </p:animClr>
                                    <p:set>
                                      <p:cBhvr>
                                        <p:cTn id="80" dur="250" fill="hold"/>
                                        <p:tgtEl>
                                          <p:spTgt spid="43"/>
                                        </p:tgtEl>
                                        <p:attrNameLst>
                                          <p:attrName>fill.type</p:attrName>
                                        </p:attrNameLst>
                                      </p:cBhvr>
                                      <p:to>
                                        <p:strVal val="solid"/>
                                      </p:to>
                                    </p:set>
                                    <p:set>
                                      <p:cBhvr>
                                        <p:cTn id="81" dur="250" fill="hold"/>
                                        <p:tgtEl>
                                          <p:spTgt spid="4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par>
                                <p:cTn id="82" presetID="1" presetClass="emph" presetSubtype="2" fill="hold" nodeType="withEffect">
                                  <p:stCondLst>
                                    <p:cond delay="1000"/>
                                  </p:stCondLst>
                                  <p:childTnLst>
                                    <p:animClr clrSpc="rgb" dir="cw">
                                      <p:cBhvr>
                                        <p:cTn id="83" dur="250" fill="hold"/>
                                        <p:tgtEl>
                                          <p:spTgt spid="43"/>
                                        </p:tgtEl>
                                        <p:attrNameLst>
                                          <p:attrName>fillcolor</p:attrName>
                                        </p:attrNameLst>
                                      </p:cBhvr>
                                      <p:to>
                                        <a:srgbClr val="FFFF00"/>
                                      </p:to>
                                    </p:animClr>
                                    <p:set>
                                      <p:cBhvr>
                                        <p:cTn id="84" dur="250" fill="hold"/>
                                        <p:tgtEl>
                                          <p:spTgt spid="43"/>
                                        </p:tgtEl>
                                        <p:attrNameLst>
                                          <p:attrName>fill.type</p:attrName>
                                        </p:attrNameLst>
                                      </p:cBhvr>
                                      <p:to>
                                        <p:strVal val="solid"/>
                                      </p:to>
                                    </p:set>
                                    <p:set>
                                      <p:cBhvr>
                                        <p:cTn id="85"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6" restart="whenNotActive" fill="hold" evtFilter="cancelBubble" nodeType="interactiveSeq">
                <p:stCondLst>
                  <p:cond evt="onClick" delay="0">
                    <p:tgtEl>
                      <p:spTgt spid="44"/>
                    </p:tgtEl>
                  </p:cond>
                </p:stCondLst>
                <p:endSync evt="end" delay="0">
                  <p:rtn val="all"/>
                </p:endSync>
                <p:childTnLst>
                  <p:par>
                    <p:cTn id="87" fill="hold">
                      <p:stCondLst>
                        <p:cond delay="0"/>
                      </p:stCondLst>
                      <p:childTnLst>
                        <p:par>
                          <p:cTn id="88" fill="hold">
                            <p:stCondLst>
                              <p:cond delay="0"/>
                            </p:stCondLst>
                            <p:childTnLst>
                              <p:par>
                                <p:cTn id="89" presetID="1" presetClass="emph" presetSubtype="2" fill="hold" nodeType="clickEffect">
                                  <p:stCondLst>
                                    <p:cond delay="0"/>
                                  </p:stCondLst>
                                  <p:childTnLst>
                                    <p:animClr clrSpc="rgb" dir="cw">
                                      <p:cBhvr>
                                        <p:cTn id="90" dur="250" fill="hold"/>
                                        <p:tgtEl>
                                          <p:spTgt spid="44"/>
                                        </p:tgtEl>
                                        <p:attrNameLst>
                                          <p:attrName>fillcolor</p:attrName>
                                        </p:attrNameLst>
                                      </p:cBhvr>
                                      <p:to>
                                        <a:srgbClr val="FFF2CC"/>
                                      </p:to>
                                    </p:animClr>
                                    <p:set>
                                      <p:cBhvr>
                                        <p:cTn id="91" dur="250" fill="hold"/>
                                        <p:tgtEl>
                                          <p:spTgt spid="44"/>
                                        </p:tgtEl>
                                        <p:attrNameLst>
                                          <p:attrName>fill.type</p:attrName>
                                        </p:attrNameLst>
                                      </p:cBhvr>
                                      <p:to>
                                        <p:strVal val="solid"/>
                                      </p:to>
                                    </p:set>
                                    <p:set>
                                      <p:cBhvr>
                                        <p:cTn id="92" dur="250" fill="hold"/>
                                        <p:tgtEl>
                                          <p:spTgt spid="44"/>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4" name="click.wav"/>
                                        </p:tgtEl>
                                      </p:cMediaNode>
                                    </p:audio>
                                  </p:subTnLst>
                                </p:cTn>
                              </p:par>
                              <p:par>
                                <p:cTn id="93" presetID="1" presetClass="emph" presetSubtype="2" fill="hold" nodeType="withEffect">
                                  <p:stCondLst>
                                    <p:cond delay="1000"/>
                                  </p:stCondLst>
                                  <p:childTnLst>
                                    <p:animClr clrSpc="rgb" dir="cw">
                                      <p:cBhvr>
                                        <p:cTn id="94" dur="250" fill="hold"/>
                                        <p:tgtEl>
                                          <p:spTgt spid="44"/>
                                        </p:tgtEl>
                                        <p:attrNameLst>
                                          <p:attrName>fillcolor</p:attrName>
                                        </p:attrNameLst>
                                      </p:cBhvr>
                                      <p:to>
                                        <a:srgbClr val="FFFF00"/>
                                      </p:to>
                                    </p:animClr>
                                    <p:set>
                                      <p:cBhvr>
                                        <p:cTn id="95" dur="250" fill="hold"/>
                                        <p:tgtEl>
                                          <p:spTgt spid="44"/>
                                        </p:tgtEl>
                                        <p:attrNameLst>
                                          <p:attrName>fill.type</p:attrName>
                                        </p:attrNameLst>
                                      </p:cBhvr>
                                      <p:to>
                                        <p:strVal val="solid"/>
                                      </p:to>
                                    </p:set>
                                    <p:set>
                                      <p:cBhvr>
                                        <p:cTn id="96"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isNarration="1">
              <p:cMediaNode vol="80000" showWhenStopped="0">
                <p:cTn id="97" fill="hold" display="0">
                  <p:stCondLst>
                    <p:cond delay="indefinite"/>
                  </p:stCondLst>
                  <p:endCondLst>
                    <p:cond evt="onStopAudio" delay="0">
                      <p:tgtEl>
                        <p:sldTgt/>
                      </p:tgtEl>
                    </p:cond>
                  </p:endCondLst>
                </p:cTn>
                <p:tgtEl>
                  <p:spTgt spid="3"/>
                </p:tgtEl>
              </p:cMediaNode>
            </p:audio>
          </p:childTnLst>
        </p:cTn>
      </p:par>
    </p:tnLst>
    <p:bldLst>
      <p:bldP spid="4" grpId="0" animBg="1"/>
      <p:bldP spid="26" grpId="0" animBg="1"/>
      <p:bldP spid="40"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3E2C158-AB4F-5B7C-504F-9FBF112C10A0}"/>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470648" y="199870"/>
            <a:ext cx="10888717" cy="1257244"/>
          </a:xfrm>
          <a:prstGeom prst="snip2Diag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vi-VN" sz="3700" b="1" i="1" dirty="0">
                <a:solidFill>
                  <a:schemeClr val="bg1">
                    <a:lumMod val="10000"/>
                  </a:schemeClr>
                </a:solidFill>
                <a:latin typeface="Times New Roman" panose="02020603050405020304" pitchFamily="18" charset="0"/>
                <a:cs typeface="Times New Roman" panose="02020603050405020304" pitchFamily="18" charset="0"/>
              </a:rPr>
              <a:t>Câu </a:t>
            </a:r>
            <a:r>
              <a:rPr lang="en-US" sz="3700" b="1" i="1" dirty="0">
                <a:solidFill>
                  <a:schemeClr val="bg1">
                    <a:lumMod val="10000"/>
                  </a:schemeClr>
                </a:solidFill>
                <a:latin typeface="Times New Roman" panose="02020603050405020304" pitchFamily="18" charset="0"/>
                <a:cs typeface="Times New Roman" panose="02020603050405020304" pitchFamily="18" charset="0"/>
              </a:rPr>
              <a:t>6</a:t>
            </a:r>
            <a:r>
              <a:rPr lang="vi-VN" sz="3700" b="1" i="1"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tx1"/>
                </a:solidFill>
              </a:rPr>
              <a:t>Cốt</a:t>
            </a:r>
            <a:r>
              <a:rPr lang="en-US" sz="4000" dirty="0">
                <a:solidFill>
                  <a:schemeClr val="tx1"/>
                </a:solidFill>
              </a:rPr>
              <a:t> </a:t>
            </a:r>
            <a:r>
              <a:rPr lang="en-US" sz="4000" dirty="0" err="1">
                <a:solidFill>
                  <a:schemeClr val="tx1"/>
                </a:solidFill>
              </a:rPr>
              <a:t>truyện</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Bích</a:t>
            </a:r>
            <a:r>
              <a:rPr lang="en-US" sz="4000" dirty="0">
                <a:solidFill>
                  <a:schemeClr val="tx1"/>
                </a:solidFill>
              </a:rPr>
              <a:t> </a:t>
            </a:r>
            <a:r>
              <a:rPr lang="en-US" sz="4000" dirty="0" err="1">
                <a:solidFill>
                  <a:schemeClr val="tx1"/>
                </a:solidFill>
              </a:rPr>
              <a:t>Câu</a:t>
            </a:r>
            <a:r>
              <a:rPr lang="en-US" sz="4000" dirty="0">
                <a:solidFill>
                  <a:schemeClr val="tx1"/>
                </a:solidFill>
              </a:rPr>
              <a:t> </a:t>
            </a:r>
            <a:r>
              <a:rPr lang="en-US" sz="4000" dirty="0" err="1">
                <a:solidFill>
                  <a:schemeClr val="tx1"/>
                </a:solidFill>
              </a:rPr>
              <a:t>kì</a:t>
            </a:r>
            <a:r>
              <a:rPr lang="en-US" sz="4000" dirty="0">
                <a:solidFill>
                  <a:schemeClr val="tx1"/>
                </a:solidFill>
              </a:rPr>
              <a:t> </a:t>
            </a:r>
            <a:r>
              <a:rPr lang="en-US" sz="4000" dirty="0" err="1">
                <a:solidFill>
                  <a:schemeClr val="tx1"/>
                </a:solidFill>
              </a:rPr>
              <a:t>ngộ</a:t>
            </a:r>
            <a:r>
              <a:rPr lang="en-US" sz="4000" dirty="0">
                <a:solidFill>
                  <a:schemeClr val="tx1"/>
                </a:solidFill>
              </a:rPr>
              <a:t> </a:t>
            </a:r>
            <a:r>
              <a:rPr lang="en-US" sz="4000" dirty="0" err="1">
                <a:solidFill>
                  <a:schemeClr val="tx1"/>
                </a:solidFill>
              </a:rPr>
              <a:t>được</a:t>
            </a:r>
            <a:r>
              <a:rPr lang="en-US" sz="4000" dirty="0">
                <a:solidFill>
                  <a:schemeClr val="tx1"/>
                </a:solidFill>
              </a:rPr>
              <a:t> </a:t>
            </a:r>
            <a:r>
              <a:rPr lang="en-US" sz="4000" dirty="0" err="1">
                <a:solidFill>
                  <a:schemeClr val="tx1"/>
                </a:solidFill>
              </a:rPr>
              <a:t>xây</a:t>
            </a:r>
            <a:r>
              <a:rPr lang="en-US" sz="4000" dirty="0">
                <a:solidFill>
                  <a:schemeClr val="tx1"/>
                </a:solidFill>
              </a:rPr>
              <a:t> </a:t>
            </a:r>
            <a:r>
              <a:rPr lang="en-US" sz="4000" dirty="0" err="1">
                <a:solidFill>
                  <a:schemeClr val="tx1"/>
                </a:solidFill>
              </a:rPr>
              <a:t>dựng</a:t>
            </a:r>
            <a:r>
              <a:rPr lang="en-US" sz="4000" dirty="0">
                <a:solidFill>
                  <a:schemeClr val="tx1"/>
                </a:solidFill>
              </a:rPr>
              <a:t> </a:t>
            </a:r>
            <a:r>
              <a:rPr lang="en-US" sz="4000" dirty="0" err="1">
                <a:solidFill>
                  <a:schemeClr val="tx1"/>
                </a:solidFill>
              </a:rPr>
              <a:t>theo</a:t>
            </a:r>
            <a:r>
              <a:rPr lang="en-US" sz="4000" dirty="0">
                <a:solidFill>
                  <a:schemeClr val="tx1"/>
                </a:solidFill>
              </a:rPr>
              <a:t> </a:t>
            </a:r>
            <a:r>
              <a:rPr lang="en-US" sz="4000" dirty="0" err="1">
                <a:solidFill>
                  <a:schemeClr val="tx1"/>
                </a:solidFill>
              </a:rPr>
              <a:t>mô</a:t>
            </a:r>
            <a:r>
              <a:rPr lang="en-US" sz="4000" dirty="0">
                <a:solidFill>
                  <a:schemeClr val="tx1"/>
                </a:solidFill>
              </a:rPr>
              <a:t> </a:t>
            </a:r>
            <a:r>
              <a:rPr lang="en-US" sz="4000" dirty="0" err="1">
                <a:solidFill>
                  <a:schemeClr val="tx1"/>
                </a:solidFill>
              </a:rPr>
              <a:t>hình</a:t>
            </a:r>
            <a:r>
              <a:rPr lang="en-US" sz="4000" dirty="0">
                <a:solidFill>
                  <a:schemeClr val="tx1"/>
                </a:solidFill>
              </a:rPr>
              <a:t> </a:t>
            </a:r>
            <a:r>
              <a:rPr lang="en-US" sz="4000" dirty="0" err="1">
                <a:solidFill>
                  <a:schemeClr val="tx1"/>
                </a:solidFill>
              </a:rPr>
              <a:t>nào</a:t>
            </a:r>
            <a:r>
              <a:rPr lang="en-US" sz="4000" dirty="0">
                <a:solidFill>
                  <a:schemeClr val="tx1"/>
                </a:solidFill>
              </a:rPr>
              <a:t>?</a:t>
            </a:r>
            <a:endParaRPr lang="en-US" sz="3700" b="1" i="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18832" y="1810898"/>
            <a:ext cx="5281731" cy="910305"/>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r>
              <a:rPr lang="en-US" sz="3200" b="1" dirty="0">
                <a:solidFill>
                  <a:schemeClr val="bg1">
                    <a:lumMod val="10000"/>
                  </a:schemeClr>
                </a:solidFill>
                <a:latin typeface="Times New Roman" pitchFamily="18" charset="0"/>
                <a:cs typeface="Times New Roman" pitchFamily="18" charset="0"/>
                <a:sym typeface="Arial"/>
              </a:rPr>
              <a:t>A. </a:t>
            </a:r>
            <a:r>
              <a:rPr lang="en-US" sz="3200" dirty="0" err="1">
                <a:solidFill>
                  <a:schemeClr val="tx1"/>
                </a:solidFill>
              </a:rPr>
              <a:t>Gặp</a:t>
            </a:r>
            <a:r>
              <a:rPr lang="en-US" sz="3200" dirty="0">
                <a:solidFill>
                  <a:schemeClr val="tx1"/>
                </a:solidFill>
              </a:rPr>
              <a:t> </a:t>
            </a:r>
            <a:r>
              <a:rPr lang="en-US" sz="3200" dirty="0" err="1">
                <a:solidFill>
                  <a:schemeClr val="tx1"/>
                </a:solidFill>
              </a:rPr>
              <a:t>gỡ</a:t>
            </a:r>
            <a:r>
              <a:rPr lang="en-US" sz="3200" dirty="0">
                <a:solidFill>
                  <a:schemeClr val="tx1"/>
                </a:solidFill>
              </a:rPr>
              <a:t> - Chia </a:t>
            </a:r>
            <a:r>
              <a:rPr lang="en-US" sz="3200" dirty="0" err="1">
                <a:solidFill>
                  <a:schemeClr val="tx1"/>
                </a:solidFill>
              </a:rPr>
              <a:t>ly</a:t>
            </a:r>
            <a:r>
              <a:rPr lang="en-US" sz="3200" dirty="0">
                <a:solidFill>
                  <a:schemeClr val="tx1"/>
                </a:solidFill>
              </a:rPr>
              <a:t> - </a:t>
            </a:r>
            <a:r>
              <a:rPr lang="en-US" sz="3200" dirty="0" err="1">
                <a:solidFill>
                  <a:schemeClr val="tx1"/>
                </a:solidFill>
              </a:rPr>
              <a:t>Lưu</a:t>
            </a:r>
            <a:r>
              <a:rPr lang="en-US" sz="3200" dirty="0">
                <a:solidFill>
                  <a:schemeClr val="tx1"/>
                </a:solidFill>
              </a:rPr>
              <a:t> </a:t>
            </a:r>
            <a:r>
              <a:rPr lang="en-US" sz="3200" dirty="0" err="1">
                <a:solidFill>
                  <a:schemeClr val="tx1"/>
                </a:solidFill>
              </a:rPr>
              <a:t>Lạc</a:t>
            </a:r>
            <a:endParaRPr lang="vi-VN" sz="3200" b="1" dirty="0">
              <a:solidFill>
                <a:schemeClr val="tx1"/>
              </a:solidFill>
              <a:latin typeface="Times New Roman" pitchFamily="18" charset="0"/>
              <a:cs typeface="Times New Roman" pitchFamily="18" charset="0"/>
              <a:sym typeface="Arial"/>
            </a:endParaRPr>
          </a:p>
        </p:txBody>
      </p:sp>
      <p:sp>
        <p:nvSpPr>
          <p:cNvPr id="42" name="Rectangle 41"/>
          <p:cNvSpPr/>
          <p:nvPr/>
        </p:nvSpPr>
        <p:spPr>
          <a:xfrm>
            <a:off x="6094322" y="1810898"/>
            <a:ext cx="5988261" cy="910305"/>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r>
              <a:rPr lang="en-US" sz="3200" b="1" dirty="0" smtClean="0">
                <a:solidFill>
                  <a:schemeClr val="bg1">
                    <a:lumMod val="10000"/>
                  </a:schemeClr>
                </a:solidFill>
                <a:latin typeface="Times New Roman" pitchFamily="18" charset="0"/>
                <a:cs typeface="Times New Roman" pitchFamily="18" charset="0"/>
                <a:sym typeface="Arial"/>
              </a:rPr>
              <a:t>B</a:t>
            </a:r>
            <a:r>
              <a:rPr lang="en-US" sz="3200" b="1" dirty="0">
                <a:solidFill>
                  <a:schemeClr val="bg1">
                    <a:lumMod val="10000"/>
                  </a:schemeClr>
                </a:solidFill>
                <a:latin typeface="Times New Roman" pitchFamily="18" charset="0"/>
                <a:cs typeface="Times New Roman" pitchFamily="18" charset="0"/>
                <a:sym typeface="Arial"/>
              </a:rPr>
              <a:t>. </a:t>
            </a:r>
            <a:r>
              <a:rPr lang="en-US" sz="3200" dirty="0" err="1">
                <a:solidFill>
                  <a:schemeClr val="tx1"/>
                </a:solidFill>
              </a:rPr>
              <a:t>Gặp</a:t>
            </a:r>
            <a:r>
              <a:rPr lang="en-US" sz="3200" dirty="0">
                <a:solidFill>
                  <a:schemeClr val="tx1"/>
                </a:solidFill>
              </a:rPr>
              <a:t> </a:t>
            </a:r>
            <a:r>
              <a:rPr lang="en-US" sz="3200" dirty="0" err="1">
                <a:solidFill>
                  <a:schemeClr val="tx1"/>
                </a:solidFill>
              </a:rPr>
              <a:t>gỡ</a:t>
            </a:r>
            <a:r>
              <a:rPr lang="en-US" sz="3200" dirty="0">
                <a:solidFill>
                  <a:schemeClr val="tx1"/>
                </a:solidFill>
              </a:rPr>
              <a:t> - Chia </a:t>
            </a:r>
            <a:r>
              <a:rPr lang="en-US" sz="3200" dirty="0" err="1">
                <a:solidFill>
                  <a:schemeClr val="tx1"/>
                </a:solidFill>
              </a:rPr>
              <a:t>ly</a:t>
            </a:r>
            <a:r>
              <a:rPr lang="en-US" sz="3200" dirty="0">
                <a:solidFill>
                  <a:schemeClr val="tx1"/>
                </a:solidFill>
              </a:rPr>
              <a:t> - Tang </a:t>
            </a:r>
            <a:r>
              <a:rPr lang="en-US" sz="3200" dirty="0" err="1">
                <a:solidFill>
                  <a:schemeClr val="tx1"/>
                </a:solidFill>
              </a:rPr>
              <a:t>thương</a:t>
            </a:r>
            <a:endParaRPr lang="vi-VN" sz="3200" b="1" dirty="0">
              <a:solidFill>
                <a:schemeClr val="tx1"/>
              </a:solidFill>
              <a:latin typeface="Times New Roman" pitchFamily="18" charset="0"/>
              <a:cs typeface="Times New Roman" pitchFamily="18" charset="0"/>
              <a:sym typeface="Arial"/>
            </a:endParaRPr>
          </a:p>
        </p:txBody>
      </p:sp>
      <p:sp>
        <p:nvSpPr>
          <p:cNvPr id="43" name="Rectangle 42"/>
          <p:cNvSpPr/>
          <p:nvPr/>
        </p:nvSpPr>
        <p:spPr>
          <a:xfrm>
            <a:off x="218832" y="2897665"/>
            <a:ext cx="5281731" cy="997577"/>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endParaRPr lang="en-US" sz="3200" b="1" dirty="0">
              <a:solidFill>
                <a:schemeClr val="bg1">
                  <a:lumMod val="10000"/>
                </a:schemeClr>
              </a:solidFill>
              <a:latin typeface="Times New Roman" pitchFamily="18" charset="0"/>
              <a:cs typeface="Times New Roman" pitchFamily="18" charset="0"/>
              <a:sym typeface="Arial"/>
            </a:endParaRPr>
          </a:p>
          <a:p>
            <a:r>
              <a:rPr lang="en-US" sz="3200" b="1" dirty="0">
                <a:solidFill>
                  <a:schemeClr val="bg1">
                    <a:lumMod val="10000"/>
                  </a:schemeClr>
                </a:solidFill>
                <a:latin typeface="Times New Roman" pitchFamily="18" charset="0"/>
                <a:cs typeface="Times New Roman" pitchFamily="18" charset="0"/>
                <a:sym typeface="Arial"/>
              </a:rPr>
              <a:t>C. </a:t>
            </a:r>
            <a:r>
              <a:rPr lang="en-US" sz="3200" dirty="0" err="1">
                <a:solidFill>
                  <a:schemeClr val="tx1"/>
                </a:solidFill>
              </a:rPr>
              <a:t>Gặp</a:t>
            </a:r>
            <a:r>
              <a:rPr lang="en-US" sz="3200" dirty="0">
                <a:solidFill>
                  <a:schemeClr val="tx1"/>
                </a:solidFill>
              </a:rPr>
              <a:t> </a:t>
            </a:r>
            <a:r>
              <a:rPr lang="en-US" sz="3200" dirty="0" err="1">
                <a:solidFill>
                  <a:schemeClr val="tx1"/>
                </a:solidFill>
              </a:rPr>
              <a:t>gỡ</a:t>
            </a:r>
            <a:r>
              <a:rPr lang="en-US" sz="3200" dirty="0">
                <a:solidFill>
                  <a:schemeClr val="tx1"/>
                </a:solidFill>
              </a:rPr>
              <a:t> - </a:t>
            </a:r>
            <a:r>
              <a:rPr lang="en-US" sz="3200" dirty="0" err="1">
                <a:solidFill>
                  <a:schemeClr val="tx1"/>
                </a:solidFill>
              </a:rPr>
              <a:t>Gia</a:t>
            </a:r>
            <a:r>
              <a:rPr lang="en-US" sz="3200" dirty="0">
                <a:solidFill>
                  <a:schemeClr val="tx1"/>
                </a:solidFill>
              </a:rPr>
              <a:t> </a:t>
            </a:r>
            <a:r>
              <a:rPr lang="en-US" sz="3200" dirty="0" err="1">
                <a:solidFill>
                  <a:schemeClr val="tx1"/>
                </a:solidFill>
              </a:rPr>
              <a:t>biến</a:t>
            </a:r>
            <a:r>
              <a:rPr lang="en-US" sz="3200" dirty="0">
                <a:solidFill>
                  <a:schemeClr val="tx1"/>
                </a:solidFill>
              </a:rPr>
              <a:t> - Chia </a:t>
            </a:r>
            <a:r>
              <a:rPr lang="en-US" sz="3200" dirty="0" err="1">
                <a:solidFill>
                  <a:schemeClr val="tx1"/>
                </a:solidFill>
              </a:rPr>
              <a:t>ly</a:t>
            </a:r>
            <a:endParaRPr lang="en-US" sz="3200" dirty="0">
              <a:solidFill>
                <a:schemeClr val="tx1"/>
              </a:solidFill>
              <a:latin typeface="Times New Roman" panose="02020603050405020304" pitchFamily="18" charset="0"/>
              <a:cs typeface="Times New Roman" panose="02020603050405020304" pitchFamily="18" charset="0"/>
            </a:endParaRPr>
          </a:p>
          <a:p>
            <a:pPr defTabSz="914377">
              <a:defRPr/>
            </a:pPr>
            <a:endParaRPr lang="vi-VN" sz="3200" b="1" dirty="0">
              <a:solidFill>
                <a:schemeClr val="bg1">
                  <a:lumMod val="10000"/>
                </a:schemeClr>
              </a:solidFill>
              <a:latin typeface="Times New Roman" pitchFamily="18" charset="0"/>
              <a:cs typeface="Times New Roman" pitchFamily="18" charset="0"/>
              <a:sym typeface="Arial"/>
            </a:endParaRPr>
          </a:p>
        </p:txBody>
      </p:sp>
      <p:sp>
        <p:nvSpPr>
          <p:cNvPr id="44" name="Rectangle 43"/>
          <p:cNvSpPr/>
          <p:nvPr/>
        </p:nvSpPr>
        <p:spPr>
          <a:xfrm>
            <a:off x="6094323" y="2901853"/>
            <a:ext cx="5988261" cy="997577"/>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3200" b="1" dirty="0">
                <a:solidFill>
                  <a:schemeClr val="bg1">
                    <a:lumMod val="10000"/>
                  </a:schemeClr>
                </a:solidFill>
                <a:latin typeface="Times New Roman" pitchFamily="18" charset="0"/>
                <a:cs typeface="Times New Roman" pitchFamily="18" charset="0"/>
                <a:sym typeface="Arial"/>
              </a:rPr>
              <a:t>D</a:t>
            </a:r>
            <a:r>
              <a:rPr lang="vi-VN" sz="3200" b="1" dirty="0">
                <a:solidFill>
                  <a:schemeClr val="bg1">
                    <a:lumMod val="10000"/>
                  </a:schemeClr>
                </a:solidFill>
                <a:latin typeface="Times New Roman" pitchFamily="18" charset="0"/>
                <a:cs typeface="Times New Roman" pitchFamily="18" charset="0"/>
                <a:sym typeface="Arial"/>
              </a:rPr>
              <a:t>.</a:t>
            </a:r>
            <a:r>
              <a:rPr lang="en-US" sz="3200" b="1" dirty="0">
                <a:solidFill>
                  <a:schemeClr val="bg1">
                    <a:lumMod val="10000"/>
                  </a:schemeClr>
                </a:solidFill>
                <a:latin typeface="Times New Roman" pitchFamily="18" charset="0"/>
                <a:cs typeface="Times New Roman" pitchFamily="18" charset="0"/>
                <a:sym typeface="Arial"/>
              </a:rPr>
              <a:t> </a:t>
            </a:r>
            <a:r>
              <a:rPr lang="en-US" sz="3200" dirty="0" err="1">
                <a:solidFill>
                  <a:schemeClr val="tx1"/>
                </a:solidFill>
              </a:rPr>
              <a:t>Gặp</a:t>
            </a:r>
            <a:r>
              <a:rPr lang="en-US" sz="3200" dirty="0">
                <a:solidFill>
                  <a:schemeClr val="tx1"/>
                </a:solidFill>
              </a:rPr>
              <a:t> </a:t>
            </a:r>
            <a:r>
              <a:rPr lang="en-US" sz="3200" dirty="0" err="1">
                <a:solidFill>
                  <a:schemeClr val="tx1"/>
                </a:solidFill>
              </a:rPr>
              <a:t>gỡ</a:t>
            </a:r>
            <a:r>
              <a:rPr lang="en-US" sz="3200" dirty="0">
                <a:solidFill>
                  <a:schemeClr val="tx1"/>
                </a:solidFill>
              </a:rPr>
              <a:t> - Tai </a:t>
            </a:r>
            <a:r>
              <a:rPr lang="en-US" sz="3200" dirty="0" err="1">
                <a:solidFill>
                  <a:schemeClr val="tx1"/>
                </a:solidFill>
              </a:rPr>
              <a:t>biến</a:t>
            </a:r>
            <a:r>
              <a:rPr lang="en-US" sz="3200" dirty="0">
                <a:solidFill>
                  <a:schemeClr val="tx1"/>
                </a:solidFill>
              </a:rPr>
              <a:t> - </a:t>
            </a:r>
            <a:r>
              <a:rPr lang="en-US" sz="3200" dirty="0" err="1">
                <a:solidFill>
                  <a:schemeClr val="tx1"/>
                </a:solidFill>
              </a:rPr>
              <a:t>Đoàn</a:t>
            </a:r>
            <a:r>
              <a:rPr lang="en-US" sz="3200" dirty="0">
                <a:solidFill>
                  <a:schemeClr val="tx1"/>
                </a:solidFill>
              </a:rPr>
              <a:t> </a:t>
            </a:r>
            <a:r>
              <a:rPr lang="en-US" sz="3200" dirty="0" err="1">
                <a:solidFill>
                  <a:schemeClr val="tx1"/>
                </a:solidFill>
              </a:rPr>
              <a:t>tụ</a:t>
            </a:r>
            <a:endParaRPr lang="en-US" sz="3200" dirty="0">
              <a:solidFill>
                <a:schemeClr val="tx1"/>
              </a:solidFill>
            </a:endParaRPr>
          </a:p>
        </p:txBody>
      </p:sp>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45693" y="3062680"/>
            <a:ext cx="804743" cy="643793"/>
          </a:xfrm>
          <a:prstGeom prst="rect">
            <a:avLst/>
          </a:prstGeom>
        </p:spPr>
      </p:pic>
      <p:sp>
        <p:nvSpPr>
          <p:cNvPr id="18" name="Cloud 17">
            <a:hlinkClick r:id="rId7" action="ppaction://hlinksldjump"/>
          </p:cNvPr>
          <p:cNvSpPr/>
          <p:nvPr/>
        </p:nvSpPr>
        <p:spPr>
          <a:xfrm>
            <a:off x="4374136" y="4530427"/>
            <a:ext cx="2359211" cy="1104900"/>
          </a:xfrm>
          <a:prstGeom prst="cloud">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r>
              <a:rPr lang="en-US" sz="2400" dirty="0">
                <a:solidFill>
                  <a:schemeClr val="bg1">
                    <a:lumMod val="10000"/>
                  </a:schemeClr>
                </a:solidFill>
                <a:latin typeface="Arial" panose="020B0604020202020204" pitchFamily="34" charset="0"/>
                <a:sym typeface="Arial"/>
              </a:rPr>
              <a:t>QUAY VỀ</a:t>
            </a:r>
            <a:endParaRPr lang="vi-VN" sz="2400" dirty="0">
              <a:solidFill>
                <a:schemeClr val="bg1">
                  <a:lumMod val="10000"/>
                </a:schemeClr>
              </a:solidFill>
              <a:latin typeface="Arial" panose="020B0604020202020204" pitchFamily="34" charset="0"/>
              <a:sym typeface="Aria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38984" y="6004984"/>
            <a:ext cx="649816" cy="649816"/>
          </a:xfrm>
          <a:prstGeom prst="rect">
            <a:avLst/>
          </a:prstGeom>
        </p:spPr>
      </p:pic>
    </p:spTree>
    <p:extLst>
      <p:ext uri="{BB962C8B-B14F-4D97-AF65-F5344CB8AC3E}">
        <p14:creationId xmlns:p14="http://schemas.microsoft.com/office/powerpoint/2010/main" val="125012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7"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anim calcmode="lin" valueType="num">
                                      <p:cBhvr>
                                        <p:cTn id="10" dur="500" fill="hold"/>
                                        <p:tgtEl>
                                          <p:spTgt spid="4"/>
                                        </p:tgtEl>
                                        <p:attrNameLst>
                                          <p:attrName>ppt_x</p:attrName>
                                        </p:attrNameLst>
                                      </p:cBhvr>
                                      <p:tavLst>
                                        <p:tav tm="0">
                                          <p:val>
                                            <p:strVal val="#ppt_x"/>
                                          </p:val>
                                        </p:tav>
                                        <p:tav tm="100000">
                                          <p:val>
                                            <p:strVal val="#ppt_x"/>
                                          </p:val>
                                        </p:tav>
                                      </p:tavLst>
                                    </p:anim>
                                    <p:anim calcmode="lin" valueType="num">
                                      <p:cBhvr>
                                        <p:cTn id="11" dur="500" fill="hold"/>
                                        <p:tgtEl>
                                          <p:spTgt spid="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anim calcmode="lin" valueType="num">
                                      <p:cBhvr>
                                        <p:cTn id="15" dur="500" fill="hold"/>
                                        <p:tgtEl>
                                          <p:spTgt spid="26"/>
                                        </p:tgtEl>
                                        <p:attrNameLst>
                                          <p:attrName>ppt_x</p:attrName>
                                        </p:attrNameLst>
                                      </p:cBhvr>
                                      <p:tavLst>
                                        <p:tav tm="0">
                                          <p:val>
                                            <p:strVal val="#ppt_x"/>
                                          </p:val>
                                        </p:tav>
                                        <p:tav tm="100000">
                                          <p:val>
                                            <p:strVal val="#ppt_x"/>
                                          </p:val>
                                        </p:tav>
                                      </p:tavLst>
                                    </p:anim>
                                    <p:anim calcmode="lin" valueType="num">
                                      <p:cBhvr>
                                        <p:cTn id="16" dur="50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10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anim calcmode="lin" valueType="num">
                                      <p:cBhvr>
                                        <p:cTn id="20" dur="500" fill="hold"/>
                                        <p:tgtEl>
                                          <p:spTgt spid="42"/>
                                        </p:tgtEl>
                                        <p:attrNameLst>
                                          <p:attrName>ppt_x</p:attrName>
                                        </p:attrNameLst>
                                      </p:cBhvr>
                                      <p:tavLst>
                                        <p:tav tm="0">
                                          <p:val>
                                            <p:strVal val="#ppt_x"/>
                                          </p:val>
                                        </p:tav>
                                        <p:tav tm="100000">
                                          <p:val>
                                            <p:strVal val="#ppt_x"/>
                                          </p:val>
                                        </p:tav>
                                      </p:tavLst>
                                    </p:anim>
                                    <p:anim calcmode="lin" valueType="num">
                                      <p:cBhvr>
                                        <p:cTn id="21" dur="5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50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anim calcmode="lin" valueType="num">
                                      <p:cBhvr>
                                        <p:cTn id="25" dur="500" fill="hold"/>
                                        <p:tgtEl>
                                          <p:spTgt spid="43"/>
                                        </p:tgtEl>
                                        <p:attrNameLst>
                                          <p:attrName>ppt_x</p:attrName>
                                        </p:attrNameLst>
                                      </p:cBhvr>
                                      <p:tavLst>
                                        <p:tav tm="0">
                                          <p:val>
                                            <p:strVal val="#ppt_x"/>
                                          </p:val>
                                        </p:tav>
                                        <p:tav tm="100000">
                                          <p:val>
                                            <p:strVal val="#ppt_x"/>
                                          </p:val>
                                        </p:tav>
                                      </p:tavLst>
                                    </p:anim>
                                    <p:anim calcmode="lin" valueType="num">
                                      <p:cBhvr>
                                        <p:cTn id="26" dur="500" fill="hold"/>
                                        <p:tgtEl>
                                          <p:spTgt spid="4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200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anim calcmode="lin" valueType="num">
                                      <p:cBhvr>
                                        <p:cTn id="30" dur="500" fill="hold"/>
                                        <p:tgtEl>
                                          <p:spTgt spid="44"/>
                                        </p:tgtEl>
                                        <p:attrNameLst>
                                          <p:attrName>ppt_x</p:attrName>
                                        </p:attrNameLst>
                                      </p:cBhvr>
                                      <p:tavLst>
                                        <p:tav tm="0">
                                          <p:val>
                                            <p:strVal val="#ppt_x"/>
                                          </p:val>
                                        </p:tav>
                                        <p:tav tm="100000">
                                          <p:val>
                                            <p:strVal val="#ppt_x"/>
                                          </p:val>
                                        </p:tav>
                                      </p:tavLst>
                                    </p:anim>
                                    <p:anim calcmode="lin" valueType="num">
                                      <p:cBhvr>
                                        <p:cTn id="31"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wipe(down)">
                                      <p:cBhvr>
                                        <p:cTn id="36" dur="580">
                                          <p:stCondLst>
                                            <p:cond delay="0"/>
                                          </p:stCondLst>
                                        </p:cTn>
                                        <p:tgtEl>
                                          <p:spTgt spid="49"/>
                                        </p:tgtEl>
                                      </p:cBhvr>
                                    </p:animEffect>
                                    <p:anim calcmode="lin" valueType="num">
                                      <p:cBhvr>
                                        <p:cTn id="37"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42" dur="26">
                                          <p:stCondLst>
                                            <p:cond delay="650"/>
                                          </p:stCondLst>
                                        </p:cTn>
                                        <p:tgtEl>
                                          <p:spTgt spid="49"/>
                                        </p:tgtEl>
                                      </p:cBhvr>
                                      <p:to x="100000" y="60000"/>
                                    </p:animScale>
                                    <p:animScale>
                                      <p:cBhvr>
                                        <p:cTn id="43" dur="166" decel="50000">
                                          <p:stCondLst>
                                            <p:cond delay="676"/>
                                          </p:stCondLst>
                                        </p:cTn>
                                        <p:tgtEl>
                                          <p:spTgt spid="49"/>
                                        </p:tgtEl>
                                      </p:cBhvr>
                                      <p:to x="100000" y="100000"/>
                                    </p:animScale>
                                    <p:animScale>
                                      <p:cBhvr>
                                        <p:cTn id="44" dur="26">
                                          <p:stCondLst>
                                            <p:cond delay="1312"/>
                                          </p:stCondLst>
                                        </p:cTn>
                                        <p:tgtEl>
                                          <p:spTgt spid="49"/>
                                        </p:tgtEl>
                                      </p:cBhvr>
                                      <p:to x="100000" y="80000"/>
                                    </p:animScale>
                                    <p:animScale>
                                      <p:cBhvr>
                                        <p:cTn id="45" dur="166" decel="50000">
                                          <p:stCondLst>
                                            <p:cond delay="1338"/>
                                          </p:stCondLst>
                                        </p:cTn>
                                        <p:tgtEl>
                                          <p:spTgt spid="49"/>
                                        </p:tgtEl>
                                      </p:cBhvr>
                                      <p:to x="100000" y="100000"/>
                                    </p:animScale>
                                    <p:animScale>
                                      <p:cBhvr>
                                        <p:cTn id="46" dur="26">
                                          <p:stCondLst>
                                            <p:cond delay="1642"/>
                                          </p:stCondLst>
                                        </p:cTn>
                                        <p:tgtEl>
                                          <p:spTgt spid="49"/>
                                        </p:tgtEl>
                                      </p:cBhvr>
                                      <p:to x="100000" y="90000"/>
                                    </p:animScale>
                                    <p:animScale>
                                      <p:cBhvr>
                                        <p:cTn id="47" dur="166" decel="50000">
                                          <p:stCondLst>
                                            <p:cond delay="1668"/>
                                          </p:stCondLst>
                                        </p:cTn>
                                        <p:tgtEl>
                                          <p:spTgt spid="49"/>
                                        </p:tgtEl>
                                      </p:cBhvr>
                                      <p:to x="100000" y="100000"/>
                                    </p:animScale>
                                    <p:animScale>
                                      <p:cBhvr>
                                        <p:cTn id="48" dur="26">
                                          <p:stCondLst>
                                            <p:cond delay="1808"/>
                                          </p:stCondLst>
                                        </p:cTn>
                                        <p:tgtEl>
                                          <p:spTgt spid="49"/>
                                        </p:tgtEl>
                                      </p:cBhvr>
                                      <p:to x="100000" y="95000"/>
                                    </p:animScale>
                                    <p:animScale>
                                      <p:cBhvr>
                                        <p:cTn id="49" dur="166" decel="50000">
                                          <p:stCondLst>
                                            <p:cond delay="1834"/>
                                          </p:stCondLst>
                                        </p:cTn>
                                        <p:tgtEl>
                                          <p:spTgt spid="4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2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26"/>
                                        </p:tgtEl>
                                        <p:attrNameLst>
                                          <p:attrName>fillcolor</p:attrName>
                                        </p:attrNameLst>
                                      </p:cBhvr>
                                      <p:to>
                                        <a:srgbClr val="FFF2CC"/>
                                      </p:to>
                                    </p:animClr>
                                    <p:set>
                                      <p:cBhvr>
                                        <p:cTn id="55" dur="250" fill="hold"/>
                                        <p:tgtEl>
                                          <p:spTgt spid="26"/>
                                        </p:tgtEl>
                                        <p:attrNameLst>
                                          <p:attrName>fill.type</p:attrName>
                                        </p:attrNameLst>
                                      </p:cBhvr>
                                      <p:to>
                                        <p:strVal val="solid"/>
                                      </p:to>
                                    </p:set>
                                    <p:set>
                                      <p:cBhvr>
                                        <p:cTn id="56" dur="250" fill="hold"/>
                                        <p:tgtEl>
                                          <p:spTgt spid="26"/>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4" name="click.wav"/>
                                        </p:tgtEl>
                                      </p:cMediaNode>
                                    </p:audio>
                                  </p:subTnLst>
                                </p:cTn>
                              </p:par>
                              <p:par>
                                <p:cTn id="57" presetID="1" presetClass="emph" presetSubtype="2" fill="hold" nodeType="withEffect">
                                  <p:stCondLst>
                                    <p:cond delay="1000"/>
                                  </p:stCondLst>
                                  <p:childTnLst>
                                    <p:animClr clrSpc="rgb" dir="cw">
                                      <p:cBhvr>
                                        <p:cTn id="58" dur="250" fill="hold"/>
                                        <p:tgtEl>
                                          <p:spTgt spid="26"/>
                                        </p:tgtEl>
                                        <p:attrNameLst>
                                          <p:attrName>fillcolor</p:attrName>
                                        </p:attrNameLst>
                                      </p:cBhvr>
                                      <p:to>
                                        <a:srgbClr val="FFFF00"/>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1" restart="whenNotActive" fill="hold" evtFilter="cancelBubble" nodeType="interactiveSeq">
                <p:stCondLst>
                  <p:cond evt="onClick" delay="0">
                    <p:tgtEl>
                      <p:spTgt spid="4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42"/>
                                        </p:tgtEl>
                                        <p:attrNameLst>
                                          <p:attrName>fillcolor</p:attrName>
                                        </p:attrNameLst>
                                      </p:cBhvr>
                                      <p:to>
                                        <a:srgbClr val="FFF2CC"/>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par>
                                <p:cTn id="68" presetID="1" presetClass="emph" presetSubtype="2" fill="hold" nodeType="withEffect">
                                  <p:stCondLst>
                                    <p:cond delay="1000"/>
                                  </p:stCondLst>
                                  <p:childTnLst>
                                    <p:animClr clrSpc="rgb" dir="cw">
                                      <p:cBhvr>
                                        <p:cTn id="69" dur="250" fill="hold"/>
                                        <p:tgtEl>
                                          <p:spTgt spid="42"/>
                                        </p:tgtEl>
                                        <p:attrNameLst>
                                          <p:attrName>fillcolor</p:attrName>
                                        </p:attrNameLst>
                                      </p:cBhvr>
                                      <p:to>
                                        <a:srgbClr val="FFFF00"/>
                                      </p:to>
                                    </p:animClr>
                                    <p:set>
                                      <p:cBhvr>
                                        <p:cTn id="70" dur="250" fill="hold"/>
                                        <p:tgtEl>
                                          <p:spTgt spid="42"/>
                                        </p:tgtEl>
                                        <p:attrNameLst>
                                          <p:attrName>fill.type</p:attrName>
                                        </p:attrNameLst>
                                      </p:cBhvr>
                                      <p:to>
                                        <p:strVal val="solid"/>
                                      </p:to>
                                    </p:set>
                                    <p:set>
                                      <p:cBhvr>
                                        <p:cTn id="7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43"/>
                                        </p:tgtEl>
                                        <p:attrNameLst>
                                          <p:attrName>fillcolor</p:attrName>
                                        </p:attrNameLst>
                                      </p:cBhvr>
                                      <p:to>
                                        <a:srgbClr val="FFF2CC"/>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FFFF0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4" name="click.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00B05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isNarration="1">
              <p:cMediaNode vol="80000" showWhenStopped="0">
                <p:cTn id="94" fill="hold" display="0">
                  <p:stCondLst>
                    <p:cond delay="indefinite"/>
                  </p:stCondLst>
                  <p:endCondLst>
                    <p:cond evt="onStopAudio" delay="0">
                      <p:tgtEl>
                        <p:sldTgt/>
                      </p:tgtEl>
                    </p:cond>
                  </p:endCondLst>
                </p:cTn>
                <p:tgtEl>
                  <p:spTgt spid="3"/>
                </p:tgtEl>
              </p:cMediaNode>
            </p:audio>
          </p:childTnLst>
        </p:cTn>
      </p:par>
    </p:tnLst>
    <p:bldLst>
      <p:bldP spid="4" grpId="0" animBg="1"/>
      <p:bldP spid="26" grpId="0" animBg="1"/>
      <p:bldP spid="42"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9D98D8E-6A0E-4C92-6B38-7AAEC8C66AF3}"/>
              </a:ext>
            </a:extLst>
          </p:cNvPr>
          <p:cNvPicPr>
            <a:picLocks noChangeAspect="1"/>
          </p:cNvPicPr>
          <p:nvPr/>
        </p:nvPicPr>
        <p:blipFill>
          <a:blip r:embed="rId5"/>
          <a:stretch>
            <a:fillRect/>
          </a:stretch>
        </p:blipFill>
        <p:spPr>
          <a:xfrm>
            <a:off x="0" y="1674"/>
            <a:ext cx="12192000" cy="6854653"/>
          </a:xfrm>
          <a:prstGeom prst="rect">
            <a:avLst/>
          </a:prstGeom>
          <a:solidFill>
            <a:schemeClr val="accent2">
              <a:lumMod val="60000"/>
              <a:lumOff val="40000"/>
            </a:schemeClr>
          </a:solidFill>
        </p:spPr>
      </p:pic>
      <p:sp>
        <p:nvSpPr>
          <p:cNvPr id="4" name="Snip Diagonal Corner Rectangle 3"/>
          <p:cNvSpPr/>
          <p:nvPr/>
        </p:nvSpPr>
        <p:spPr>
          <a:xfrm>
            <a:off x="832636" y="199869"/>
            <a:ext cx="10526728" cy="1171731"/>
          </a:xfrm>
          <a:prstGeom prst="snip2Diag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vi-VN" sz="2400" dirty="0">
                <a:solidFill>
                  <a:schemeClr val="bg1">
                    <a:lumMod val="10000"/>
                  </a:schemeClr>
                </a:solidFill>
                <a:latin typeface="Times New Roman" panose="02020603050405020304" pitchFamily="18" charset="0"/>
                <a:cs typeface="Times New Roman" panose="02020603050405020304" pitchFamily="18" charset="0"/>
              </a:rPr>
              <a:t>Câu 7: </a:t>
            </a:r>
            <a:r>
              <a:rPr lang="en-US" sz="2400" dirty="0" err="1">
                <a:solidFill>
                  <a:schemeClr val="tx1"/>
                </a:solidFill>
              </a:rPr>
              <a:t>Đặc</a:t>
            </a:r>
            <a:r>
              <a:rPr lang="en-US" sz="2400" dirty="0">
                <a:solidFill>
                  <a:schemeClr val="tx1"/>
                </a:solidFill>
              </a:rPr>
              <a:t> </a:t>
            </a:r>
            <a:r>
              <a:rPr lang="en-US" sz="2400" dirty="0" err="1">
                <a:solidFill>
                  <a:schemeClr val="tx1"/>
                </a:solidFill>
              </a:rPr>
              <a:t>điểm</a:t>
            </a:r>
            <a:r>
              <a:rPr lang="en-US" sz="2400" dirty="0">
                <a:solidFill>
                  <a:schemeClr val="tx1"/>
                </a:solidFill>
              </a:rPr>
              <a:t> </a:t>
            </a:r>
            <a:r>
              <a:rPr lang="en-US" sz="2400" dirty="0" err="1">
                <a:solidFill>
                  <a:schemeClr val="tx1"/>
                </a:solidFill>
              </a:rPr>
              <a:t>của</a:t>
            </a:r>
            <a:r>
              <a:rPr lang="en-US" sz="2400" dirty="0">
                <a:solidFill>
                  <a:schemeClr val="tx1"/>
                </a:solidFill>
              </a:rPr>
              <a:t> </a:t>
            </a:r>
            <a:r>
              <a:rPr lang="en-US" sz="2400" dirty="0" err="1">
                <a:solidFill>
                  <a:schemeClr val="tx1"/>
                </a:solidFill>
              </a:rPr>
              <a:t>nhân</a:t>
            </a:r>
            <a:r>
              <a:rPr lang="en-US" sz="2400" dirty="0">
                <a:solidFill>
                  <a:schemeClr val="tx1"/>
                </a:solidFill>
              </a:rPr>
              <a:t> </a:t>
            </a:r>
            <a:r>
              <a:rPr lang="en-US" sz="2400" dirty="0" err="1">
                <a:solidFill>
                  <a:schemeClr val="tx1"/>
                </a:solidFill>
              </a:rPr>
              <a:t>vật</a:t>
            </a:r>
            <a:r>
              <a:rPr lang="en-US" sz="2400" dirty="0">
                <a:solidFill>
                  <a:schemeClr val="tx1"/>
                </a:solidFill>
              </a:rPr>
              <a:t> </a:t>
            </a:r>
            <a:r>
              <a:rPr lang="en-US" sz="2400" dirty="0" err="1">
                <a:solidFill>
                  <a:schemeClr val="tx1"/>
                </a:solidFill>
              </a:rPr>
              <a:t>Tú</a:t>
            </a:r>
            <a:r>
              <a:rPr lang="en-US" sz="2400" dirty="0">
                <a:solidFill>
                  <a:schemeClr val="tx1"/>
                </a:solidFill>
              </a:rPr>
              <a:t> </a:t>
            </a:r>
            <a:r>
              <a:rPr lang="en-US" sz="2400" dirty="0" err="1">
                <a:solidFill>
                  <a:schemeClr val="tx1"/>
                </a:solidFill>
              </a:rPr>
              <a:t>Uyên</a:t>
            </a:r>
            <a:r>
              <a:rPr lang="en-US" sz="2400" dirty="0">
                <a:solidFill>
                  <a:schemeClr val="tx1"/>
                </a:solidFill>
              </a:rPr>
              <a:t> </a:t>
            </a:r>
            <a:r>
              <a:rPr lang="en-US" sz="2400" dirty="0" err="1">
                <a:solidFill>
                  <a:schemeClr val="tx1"/>
                </a:solidFill>
              </a:rPr>
              <a:t>trong</a:t>
            </a:r>
            <a:r>
              <a:rPr lang="en-US" sz="2400" dirty="0">
                <a:solidFill>
                  <a:schemeClr val="tx1"/>
                </a:solidFill>
              </a:rPr>
              <a:t> </a:t>
            </a:r>
            <a:r>
              <a:rPr lang="en-US" sz="2400" dirty="0" err="1">
                <a:solidFill>
                  <a:schemeClr val="tx1"/>
                </a:solidFill>
              </a:rPr>
              <a:t>văn</a:t>
            </a:r>
            <a:r>
              <a:rPr lang="en-US" sz="2400" dirty="0">
                <a:solidFill>
                  <a:schemeClr val="tx1"/>
                </a:solidFill>
              </a:rPr>
              <a:t> </a:t>
            </a:r>
            <a:r>
              <a:rPr lang="en-US" sz="2400" dirty="0" err="1" smtClean="0">
                <a:solidFill>
                  <a:schemeClr val="tx1"/>
                </a:solidFill>
              </a:rPr>
              <a:t>bản</a:t>
            </a:r>
            <a:r>
              <a:rPr lang="vi-VN" sz="2400" dirty="0" smtClean="0">
                <a:solidFill>
                  <a:schemeClr val="tx1"/>
                </a:solidFill>
              </a:rPr>
              <a: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065615" y="1684421"/>
            <a:ext cx="4906799" cy="1695531"/>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400" b="1" dirty="0">
                <a:solidFill>
                  <a:schemeClr val="bg1">
                    <a:lumMod val="10000"/>
                  </a:schemeClr>
                </a:solidFill>
                <a:latin typeface="Times New Roman" pitchFamily="18" charset="0"/>
                <a:cs typeface="Times New Roman" pitchFamily="18" charset="0"/>
                <a:sym typeface="Arial"/>
              </a:rPr>
              <a:t>A. </a:t>
            </a:r>
            <a:r>
              <a:rPr lang="vi-VN" sz="2400" dirty="0" err="1">
                <a:solidFill>
                  <a:schemeClr val="tx1"/>
                </a:solidFill>
                <a:sym typeface="Arial"/>
              </a:rPr>
              <a:t>L</a:t>
            </a:r>
            <a:r>
              <a:rPr lang="en-US" sz="2400" dirty="0" smtClean="0">
                <a:solidFill>
                  <a:schemeClr val="tx1"/>
                </a:solidFill>
              </a:rPr>
              <a:t>à </a:t>
            </a:r>
            <a:r>
              <a:rPr lang="en-US" sz="2400" dirty="0" err="1">
                <a:solidFill>
                  <a:schemeClr val="tx1"/>
                </a:solidFill>
              </a:rPr>
              <a:t>một</a:t>
            </a:r>
            <a:r>
              <a:rPr lang="en-US" sz="2400" dirty="0">
                <a:solidFill>
                  <a:schemeClr val="tx1"/>
                </a:solidFill>
              </a:rPr>
              <a:t> </a:t>
            </a:r>
            <a:r>
              <a:rPr lang="en-US" sz="2400" dirty="0" err="1">
                <a:solidFill>
                  <a:schemeClr val="tx1"/>
                </a:solidFill>
              </a:rPr>
              <a:t>người</a:t>
            </a:r>
            <a:r>
              <a:rPr lang="en-US" sz="2400" dirty="0">
                <a:solidFill>
                  <a:schemeClr val="tx1"/>
                </a:solidFill>
              </a:rPr>
              <a:t> </a:t>
            </a:r>
            <a:r>
              <a:rPr lang="en-US" sz="2400" dirty="0" err="1">
                <a:solidFill>
                  <a:schemeClr val="tx1"/>
                </a:solidFill>
              </a:rPr>
              <a:t>chồng</a:t>
            </a:r>
            <a:r>
              <a:rPr lang="en-US" sz="2400" dirty="0">
                <a:solidFill>
                  <a:schemeClr val="tx1"/>
                </a:solidFill>
              </a:rPr>
              <a:t> </a:t>
            </a:r>
            <a:r>
              <a:rPr lang="en-US" sz="2400" dirty="0" err="1">
                <a:solidFill>
                  <a:schemeClr val="tx1"/>
                </a:solidFill>
              </a:rPr>
              <a:t>vũ</a:t>
            </a:r>
            <a:r>
              <a:rPr lang="en-US" sz="2400" dirty="0">
                <a:solidFill>
                  <a:schemeClr val="tx1"/>
                </a:solidFill>
              </a:rPr>
              <a:t> </a:t>
            </a:r>
            <a:r>
              <a:rPr lang="en-US" sz="2400" dirty="0" err="1">
                <a:solidFill>
                  <a:schemeClr val="tx1"/>
                </a:solidFill>
              </a:rPr>
              <a:t>phu</a:t>
            </a:r>
            <a:r>
              <a:rPr lang="en-US" sz="2400" dirty="0">
                <a:solidFill>
                  <a:schemeClr val="tx1"/>
                </a:solidFill>
              </a:rPr>
              <a:t>, </a:t>
            </a:r>
            <a:r>
              <a:rPr lang="en-US" sz="2400" dirty="0" err="1">
                <a:solidFill>
                  <a:schemeClr val="tx1"/>
                </a:solidFill>
              </a:rPr>
              <a:t>thường</a:t>
            </a:r>
            <a:r>
              <a:rPr lang="en-US" sz="2400" dirty="0">
                <a:solidFill>
                  <a:schemeClr val="tx1"/>
                </a:solidFill>
              </a:rPr>
              <a:t> hay </a:t>
            </a:r>
            <a:r>
              <a:rPr lang="en-US" sz="2400" dirty="0" err="1">
                <a:solidFill>
                  <a:schemeClr val="tx1"/>
                </a:solidFill>
              </a:rPr>
              <a:t>đánh</a:t>
            </a:r>
            <a:r>
              <a:rPr lang="en-US" sz="2400" dirty="0">
                <a:solidFill>
                  <a:schemeClr val="tx1"/>
                </a:solidFill>
              </a:rPr>
              <a:t> </a:t>
            </a:r>
            <a:r>
              <a:rPr lang="en-US" sz="2400" dirty="0" err="1">
                <a:solidFill>
                  <a:schemeClr val="tx1"/>
                </a:solidFill>
              </a:rPr>
              <a:t>đập</a:t>
            </a:r>
            <a:r>
              <a:rPr lang="en-US" sz="2400" dirty="0">
                <a:solidFill>
                  <a:schemeClr val="tx1"/>
                </a:solidFill>
              </a:rPr>
              <a:t> </a:t>
            </a:r>
            <a:r>
              <a:rPr lang="en-US" sz="2400" dirty="0" err="1">
                <a:solidFill>
                  <a:schemeClr val="tx1"/>
                </a:solidFill>
              </a:rPr>
              <a:t>vợ</a:t>
            </a:r>
            <a:endParaRPr lang="en-US" sz="2400" dirty="0">
              <a:solidFill>
                <a:schemeClr val="tx1"/>
              </a:solidFill>
            </a:endParaRPr>
          </a:p>
        </p:txBody>
      </p:sp>
      <p:sp>
        <p:nvSpPr>
          <p:cNvPr id="42" name="Rectangle 41"/>
          <p:cNvSpPr/>
          <p:nvPr/>
        </p:nvSpPr>
        <p:spPr>
          <a:xfrm>
            <a:off x="6086010" y="1684421"/>
            <a:ext cx="4906799" cy="1699719"/>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400" b="1" dirty="0">
                <a:solidFill>
                  <a:schemeClr val="bg1">
                    <a:lumMod val="10000"/>
                  </a:schemeClr>
                </a:solidFill>
                <a:latin typeface="Times New Roman" pitchFamily="18" charset="0"/>
                <a:cs typeface="Times New Roman" pitchFamily="18" charset="0"/>
                <a:sym typeface="Arial"/>
              </a:rPr>
              <a:t>B</a:t>
            </a:r>
            <a:r>
              <a:rPr lang="en-US" sz="2400" b="1" dirty="0">
                <a:solidFill>
                  <a:schemeClr val="tx1"/>
                </a:solidFill>
                <a:latin typeface="Times New Roman" pitchFamily="18" charset="0"/>
                <a:cs typeface="Times New Roman" pitchFamily="18" charset="0"/>
                <a:sym typeface="Arial"/>
              </a:rPr>
              <a:t>. </a:t>
            </a:r>
            <a:r>
              <a:rPr lang="vi-VN" sz="2400" dirty="0" err="1">
                <a:solidFill>
                  <a:schemeClr val="tx1"/>
                </a:solidFill>
                <a:sym typeface="Arial"/>
              </a:rPr>
              <a:t>G</a:t>
            </a:r>
            <a:r>
              <a:rPr lang="en-US" sz="2400" dirty="0" err="1" smtClean="0">
                <a:solidFill>
                  <a:schemeClr val="tx1"/>
                </a:solidFill>
              </a:rPr>
              <a:t>iàu</a:t>
            </a:r>
            <a:r>
              <a:rPr lang="en-US" sz="2400" dirty="0" smtClean="0">
                <a:solidFill>
                  <a:schemeClr val="tx1"/>
                </a:solidFill>
              </a:rPr>
              <a:t> </a:t>
            </a:r>
            <a:r>
              <a:rPr lang="en-US" sz="2400" dirty="0" err="1">
                <a:solidFill>
                  <a:schemeClr val="tx1"/>
                </a:solidFill>
              </a:rPr>
              <a:t>tình</a:t>
            </a:r>
            <a:r>
              <a:rPr lang="en-US" sz="2400" dirty="0">
                <a:solidFill>
                  <a:schemeClr val="tx1"/>
                </a:solidFill>
              </a:rPr>
              <a:t> </a:t>
            </a:r>
            <a:r>
              <a:rPr lang="en-US" sz="2400" dirty="0" err="1">
                <a:solidFill>
                  <a:schemeClr val="tx1"/>
                </a:solidFill>
              </a:rPr>
              <a:t>cảm</a:t>
            </a:r>
            <a:r>
              <a:rPr lang="en-US" sz="2400" dirty="0">
                <a:solidFill>
                  <a:schemeClr val="tx1"/>
                </a:solidFill>
              </a:rPr>
              <a:t>, </a:t>
            </a:r>
            <a:r>
              <a:rPr lang="en-US" sz="2400" dirty="0" err="1">
                <a:solidFill>
                  <a:schemeClr val="tx1"/>
                </a:solidFill>
              </a:rPr>
              <a:t>si</a:t>
            </a:r>
            <a:r>
              <a:rPr lang="en-US" sz="2400" dirty="0">
                <a:solidFill>
                  <a:schemeClr val="tx1"/>
                </a:solidFill>
              </a:rPr>
              <a:t> </a:t>
            </a:r>
            <a:r>
              <a:rPr lang="en-US" sz="2400" dirty="0" err="1">
                <a:solidFill>
                  <a:schemeClr val="tx1"/>
                </a:solidFill>
              </a:rPr>
              <a:t>mê</a:t>
            </a:r>
            <a:r>
              <a:rPr lang="en-US" sz="2400" dirty="0">
                <a:solidFill>
                  <a:schemeClr val="tx1"/>
                </a:solidFill>
              </a:rPr>
              <a:t> </a:t>
            </a:r>
            <a:r>
              <a:rPr lang="en-US" sz="2400" dirty="0" err="1">
                <a:solidFill>
                  <a:schemeClr val="tx1"/>
                </a:solidFill>
              </a:rPr>
              <a:t>và</a:t>
            </a:r>
            <a:r>
              <a:rPr lang="en-US" sz="2400" dirty="0">
                <a:solidFill>
                  <a:schemeClr val="tx1"/>
                </a:solidFill>
              </a:rPr>
              <a:t> </a:t>
            </a:r>
            <a:r>
              <a:rPr lang="en-US" sz="2400" dirty="0" err="1">
                <a:solidFill>
                  <a:schemeClr val="tx1"/>
                </a:solidFill>
              </a:rPr>
              <a:t>chung</a:t>
            </a:r>
            <a:r>
              <a:rPr lang="en-US" sz="2400" dirty="0">
                <a:solidFill>
                  <a:schemeClr val="tx1"/>
                </a:solidFill>
              </a:rPr>
              <a:t> </a:t>
            </a:r>
            <a:r>
              <a:rPr lang="en-US" sz="2400" dirty="0" err="1">
                <a:solidFill>
                  <a:schemeClr val="tx1"/>
                </a:solidFill>
              </a:rPr>
              <a:t>thủy</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lòng</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dạ</a:t>
            </a:r>
            <a:r>
              <a:rPr lang="en-US" sz="2400" dirty="0">
                <a:solidFill>
                  <a:schemeClr val="tx1"/>
                </a:solidFill>
              </a:rPr>
              <a:t> </a:t>
            </a:r>
            <a:r>
              <a:rPr lang="en-US" sz="2400" dirty="0" err="1">
                <a:solidFill>
                  <a:schemeClr val="tx1"/>
                </a:solidFill>
              </a:rPr>
              <a:t>yêu</a:t>
            </a:r>
            <a:r>
              <a:rPr lang="en-US" sz="2400" dirty="0">
                <a:solidFill>
                  <a:schemeClr val="tx1"/>
                </a:solidFill>
              </a:rPr>
              <a:t> </a:t>
            </a:r>
            <a:r>
              <a:rPr lang="en-US" sz="2400" dirty="0" err="1">
                <a:solidFill>
                  <a:schemeClr val="tx1"/>
                </a:solidFill>
              </a:rPr>
              <a:t>Giáng</a:t>
            </a:r>
            <a:r>
              <a:rPr lang="en-US" sz="2400" dirty="0">
                <a:solidFill>
                  <a:schemeClr val="tx1"/>
                </a:solidFill>
              </a:rPr>
              <a:t> </a:t>
            </a:r>
            <a:r>
              <a:rPr lang="en-US" sz="2400" dirty="0" err="1">
                <a:solidFill>
                  <a:schemeClr val="tx1"/>
                </a:solidFill>
              </a:rPr>
              <a:t>Kiều</a:t>
            </a:r>
            <a:r>
              <a:rPr lang="en-US" sz="2400" dirty="0">
                <a:solidFill>
                  <a:schemeClr val="tx1"/>
                </a:solidFill>
              </a:rPr>
              <a:t> </a:t>
            </a:r>
            <a:r>
              <a:rPr lang="en-US" sz="2400" dirty="0" err="1">
                <a:solidFill>
                  <a:schemeClr val="tx1"/>
                </a:solidFill>
              </a:rPr>
              <a:t>từ</a:t>
            </a:r>
            <a:r>
              <a:rPr lang="en-US" sz="2400" dirty="0">
                <a:solidFill>
                  <a:schemeClr val="tx1"/>
                </a:solidFill>
              </a:rPr>
              <a:t> </a:t>
            </a:r>
            <a:r>
              <a:rPr lang="en-US" sz="2400" dirty="0" err="1">
                <a:solidFill>
                  <a:schemeClr val="tx1"/>
                </a:solidFill>
              </a:rPr>
              <a:t>cái</a:t>
            </a:r>
            <a:r>
              <a:rPr lang="en-US" sz="2400" dirty="0">
                <a:solidFill>
                  <a:schemeClr val="tx1"/>
                </a:solidFill>
              </a:rPr>
              <a:t> </a:t>
            </a:r>
            <a:r>
              <a:rPr lang="en-US" sz="2400" dirty="0" err="1">
                <a:solidFill>
                  <a:schemeClr val="tx1"/>
                </a:solidFill>
              </a:rPr>
              <a:t>nhìn</a:t>
            </a:r>
            <a:r>
              <a:rPr lang="en-US" sz="2400" dirty="0">
                <a:solidFill>
                  <a:schemeClr val="tx1"/>
                </a:solidFill>
              </a:rPr>
              <a:t> </a:t>
            </a:r>
            <a:r>
              <a:rPr lang="en-US" sz="2400" dirty="0" err="1">
                <a:solidFill>
                  <a:schemeClr val="tx1"/>
                </a:solidFill>
              </a:rPr>
              <a:t>đầu</a:t>
            </a:r>
            <a:r>
              <a:rPr lang="en-US" sz="2400" dirty="0">
                <a:solidFill>
                  <a:schemeClr val="tx1"/>
                </a:solidFill>
              </a:rPr>
              <a:t> </a:t>
            </a:r>
            <a:r>
              <a:rPr lang="en-US" sz="2400" dirty="0" err="1">
                <a:solidFill>
                  <a:schemeClr val="tx1"/>
                </a:solidFill>
              </a:rPr>
              <a:t>tiên</a:t>
            </a:r>
            <a:r>
              <a:rPr lang="en-US" sz="2400" dirty="0">
                <a:solidFill>
                  <a:schemeClr val="tx1"/>
                </a:solidFill>
              </a:rPr>
              <a:t>.</a:t>
            </a:r>
          </a:p>
        </p:txBody>
      </p:sp>
      <p:sp>
        <p:nvSpPr>
          <p:cNvPr id="43" name="Rectangle 42"/>
          <p:cNvSpPr/>
          <p:nvPr/>
        </p:nvSpPr>
        <p:spPr>
          <a:xfrm>
            <a:off x="1065615" y="3498308"/>
            <a:ext cx="4906799" cy="1410576"/>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r>
              <a:rPr lang="en-US" sz="2400" b="1" dirty="0" smtClean="0">
                <a:solidFill>
                  <a:schemeClr val="bg1">
                    <a:lumMod val="10000"/>
                  </a:schemeClr>
                </a:solidFill>
                <a:latin typeface="Times New Roman" pitchFamily="18" charset="0"/>
                <a:cs typeface="Times New Roman" pitchFamily="18" charset="0"/>
                <a:sym typeface="Arial"/>
              </a:rPr>
              <a:t>C</a:t>
            </a:r>
            <a:r>
              <a:rPr lang="en-US" sz="2400" b="1" dirty="0">
                <a:solidFill>
                  <a:schemeClr val="bg1">
                    <a:lumMod val="10000"/>
                  </a:schemeClr>
                </a:solidFill>
                <a:latin typeface="Times New Roman" pitchFamily="18" charset="0"/>
                <a:cs typeface="Times New Roman" pitchFamily="18" charset="0"/>
                <a:sym typeface="Arial"/>
              </a:rPr>
              <a:t>. </a:t>
            </a:r>
            <a:r>
              <a:rPr lang="vi-VN" sz="2400" dirty="0" err="1">
                <a:solidFill>
                  <a:schemeClr val="tx1"/>
                </a:solidFill>
                <a:sym typeface="Arial"/>
              </a:rPr>
              <a:t>B</a:t>
            </a:r>
            <a:r>
              <a:rPr lang="en-US" sz="2400" dirty="0" smtClean="0">
                <a:solidFill>
                  <a:schemeClr val="tx1"/>
                </a:solidFill>
              </a:rPr>
              <a:t>ỏ </a:t>
            </a:r>
            <a:r>
              <a:rPr lang="en-US" sz="2400" dirty="0" err="1">
                <a:solidFill>
                  <a:schemeClr val="tx1"/>
                </a:solidFill>
              </a:rPr>
              <a:t>bê</a:t>
            </a:r>
            <a:r>
              <a:rPr lang="en-US" sz="2400" dirty="0">
                <a:solidFill>
                  <a:schemeClr val="tx1"/>
                </a:solidFill>
              </a:rPr>
              <a:t> </a:t>
            </a:r>
            <a:r>
              <a:rPr lang="en-US" sz="2400" dirty="0" err="1">
                <a:solidFill>
                  <a:schemeClr val="tx1"/>
                </a:solidFill>
              </a:rPr>
              <a:t>vợ</a:t>
            </a:r>
            <a:r>
              <a:rPr lang="en-US" sz="2400" dirty="0">
                <a:solidFill>
                  <a:schemeClr val="tx1"/>
                </a:solidFill>
              </a:rPr>
              <a:t> con, </a:t>
            </a:r>
            <a:r>
              <a:rPr lang="en-US" sz="2400" dirty="0" err="1">
                <a:solidFill>
                  <a:schemeClr val="tx1"/>
                </a:solidFill>
              </a:rPr>
              <a:t>sa</a:t>
            </a:r>
            <a:r>
              <a:rPr lang="en-US" sz="2400" dirty="0">
                <a:solidFill>
                  <a:schemeClr val="tx1"/>
                </a:solidFill>
              </a:rPr>
              <a:t> </a:t>
            </a:r>
            <a:r>
              <a:rPr lang="en-US" sz="2400" dirty="0" err="1">
                <a:solidFill>
                  <a:schemeClr val="tx1"/>
                </a:solidFill>
              </a:rPr>
              <a:t>đọa</a:t>
            </a:r>
            <a:r>
              <a:rPr lang="en-US" sz="2400" dirty="0">
                <a:solidFill>
                  <a:schemeClr val="tx1"/>
                </a:solidFill>
              </a:rPr>
              <a:t> </a:t>
            </a:r>
            <a:r>
              <a:rPr lang="en-US" sz="2400" dirty="0" err="1">
                <a:solidFill>
                  <a:schemeClr val="tx1"/>
                </a:solidFill>
              </a:rPr>
              <a:t>vào</a:t>
            </a:r>
            <a:r>
              <a:rPr lang="en-US" sz="2400" dirty="0">
                <a:solidFill>
                  <a:schemeClr val="tx1"/>
                </a:solidFill>
              </a:rPr>
              <a:t> </a:t>
            </a:r>
            <a:r>
              <a:rPr lang="en-US" sz="2400" dirty="0" err="1">
                <a:solidFill>
                  <a:schemeClr val="tx1"/>
                </a:solidFill>
              </a:rPr>
              <a:t>bài</a:t>
            </a:r>
            <a:r>
              <a:rPr lang="en-US" sz="2400" dirty="0">
                <a:solidFill>
                  <a:schemeClr val="tx1"/>
                </a:solidFill>
              </a:rPr>
              <a:t> </a:t>
            </a:r>
            <a:r>
              <a:rPr lang="en-US" sz="2400" dirty="0" err="1">
                <a:solidFill>
                  <a:schemeClr val="tx1"/>
                </a:solidFill>
              </a:rPr>
              <a:t>bạc</a:t>
            </a:r>
            <a:endParaRPr lang="vi-VN" sz="2400" b="1" dirty="0">
              <a:solidFill>
                <a:schemeClr val="tx1"/>
              </a:solidFill>
              <a:latin typeface="Times New Roman" pitchFamily="18" charset="0"/>
              <a:cs typeface="Times New Roman" pitchFamily="18" charset="0"/>
              <a:sym typeface="Arial"/>
            </a:endParaRPr>
          </a:p>
        </p:txBody>
      </p:sp>
      <p:sp>
        <p:nvSpPr>
          <p:cNvPr id="44" name="Rectangle 43"/>
          <p:cNvSpPr/>
          <p:nvPr/>
        </p:nvSpPr>
        <p:spPr>
          <a:xfrm>
            <a:off x="6086010" y="3502496"/>
            <a:ext cx="4906799" cy="1310136"/>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400" b="1" dirty="0">
                <a:solidFill>
                  <a:schemeClr val="bg1">
                    <a:lumMod val="10000"/>
                  </a:schemeClr>
                </a:solidFill>
                <a:latin typeface="Times New Roman" pitchFamily="18" charset="0"/>
                <a:cs typeface="Times New Roman" pitchFamily="18" charset="0"/>
                <a:sym typeface="Arial"/>
              </a:rPr>
              <a:t>D. </a:t>
            </a:r>
            <a:r>
              <a:rPr lang="vi-VN" sz="2400" dirty="0">
                <a:solidFill>
                  <a:schemeClr val="tx1"/>
                </a:solidFill>
                <a:sym typeface="Arial"/>
              </a:rPr>
              <a:t>L</a:t>
            </a:r>
            <a:r>
              <a:rPr lang="en-US" sz="2400" dirty="0" err="1" smtClean="0">
                <a:solidFill>
                  <a:schemeClr val="tx1"/>
                </a:solidFill>
              </a:rPr>
              <a:t>uôn</a:t>
            </a:r>
            <a:r>
              <a:rPr lang="en-US" sz="2400" dirty="0" smtClean="0">
                <a:solidFill>
                  <a:schemeClr val="tx1"/>
                </a:solidFill>
              </a:rPr>
              <a:t> </a:t>
            </a:r>
            <a:r>
              <a:rPr lang="en-US" sz="2400" dirty="0" err="1">
                <a:solidFill>
                  <a:schemeClr val="tx1"/>
                </a:solidFill>
              </a:rPr>
              <a:t>biết</a:t>
            </a:r>
            <a:r>
              <a:rPr lang="en-US" sz="2400" dirty="0">
                <a:solidFill>
                  <a:schemeClr val="tx1"/>
                </a:solidFill>
              </a:rPr>
              <a:t> </a:t>
            </a:r>
            <a:r>
              <a:rPr lang="en-US" sz="2400" dirty="0" err="1">
                <a:solidFill>
                  <a:schemeClr val="tx1"/>
                </a:solidFill>
              </a:rPr>
              <a:t>cách</a:t>
            </a:r>
            <a:r>
              <a:rPr lang="en-US" sz="2400" dirty="0">
                <a:solidFill>
                  <a:schemeClr val="tx1"/>
                </a:solidFill>
              </a:rPr>
              <a:t> </a:t>
            </a:r>
            <a:r>
              <a:rPr lang="en-US" sz="2400" dirty="0" err="1">
                <a:solidFill>
                  <a:schemeClr val="tx1"/>
                </a:solidFill>
              </a:rPr>
              <a:t>vun</a:t>
            </a:r>
            <a:r>
              <a:rPr lang="en-US" sz="2400" dirty="0">
                <a:solidFill>
                  <a:schemeClr val="tx1"/>
                </a:solidFill>
              </a:rPr>
              <a:t> </a:t>
            </a:r>
            <a:r>
              <a:rPr lang="en-US" sz="2400" dirty="0" err="1">
                <a:solidFill>
                  <a:schemeClr val="tx1"/>
                </a:solidFill>
              </a:rPr>
              <a:t>vén</a:t>
            </a:r>
            <a:r>
              <a:rPr lang="en-US" sz="2400" dirty="0">
                <a:solidFill>
                  <a:schemeClr val="tx1"/>
                </a:solidFill>
              </a:rPr>
              <a:t>, </a:t>
            </a:r>
            <a:r>
              <a:rPr lang="en-US" sz="2400" dirty="0" err="1">
                <a:solidFill>
                  <a:schemeClr val="tx1"/>
                </a:solidFill>
              </a:rPr>
              <a:t>chăm</a:t>
            </a:r>
            <a:r>
              <a:rPr lang="en-US" sz="2400" dirty="0">
                <a:solidFill>
                  <a:schemeClr val="tx1"/>
                </a:solidFill>
              </a:rPr>
              <a:t> lo </a:t>
            </a:r>
            <a:r>
              <a:rPr lang="en-US" sz="2400" dirty="0" err="1">
                <a:solidFill>
                  <a:schemeClr val="tx1"/>
                </a:solidFill>
              </a:rPr>
              <a:t>cho</a:t>
            </a:r>
            <a:r>
              <a:rPr lang="en-US" sz="2400" dirty="0">
                <a:solidFill>
                  <a:schemeClr val="tx1"/>
                </a:solidFill>
              </a:rPr>
              <a:t> </a:t>
            </a:r>
            <a:r>
              <a:rPr lang="en-US" sz="2400" dirty="0" err="1">
                <a:solidFill>
                  <a:schemeClr val="tx1"/>
                </a:solidFill>
              </a:rPr>
              <a:t>gia</a:t>
            </a:r>
            <a:r>
              <a:rPr lang="en-US" sz="2400" dirty="0">
                <a:solidFill>
                  <a:schemeClr val="tx1"/>
                </a:solidFill>
              </a:rPr>
              <a:t> </a:t>
            </a:r>
            <a:r>
              <a:rPr lang="en-US" sz="2400" dirty="0" err="1">
                <a:solidFill>
                  <a:schemeClr val="tx1"/>
                </a:solidFill>
              </a:rPr>
              <a:t>đình</a:t>
            </a:r>
            <a:r>
              <a:rPr lang="en-US" sz="2400" dirty="0">
                <a:solidFill>
                  <a:schemeClr val="tx1"/>
                </a:solidFill>
              </a:rPr>
              <a:t> </a:t>
            </a:r>
            <a:r>
              <a:rPr lang="en-US" sz="2400" dirty="0" err="1">
                <a:solidFill>
                  <a:schemeClr val="tx1"/>
                </a:solidFill>
              </a:rPr>
              <a:t>nhỏ</a:t>
            </a:r>
            <a:r>
              <a:rPr lang="en-US" sz="2400" dirty="0">
                <a:solidFill>
                  <a:schemeClr val="tx1"/>
                </a:solidFill>
              </a:rPr>
              <a:t> </a:t>
            </a:r>
            <a:r>
              <a:rPr lang="en-US" sz="2400" dirty="0" err="1">
                <a:solidFill>
                  <a:schemeClr val="tx1"/>
                </a:solidFill>
              </a:rPr>
              <a:t>cùng</a:t>
            </a:r>
            <a:r>
              <a:rPr lang="en-US" sz="2400" dirty="0">
                <a:solidFill>
                  <a:schemeClr val="tx1"/>
                </a:solidFill>
              </a:rPr>
              <a:t> </a:t>
            </a:r>
            <a:r>
              <a:rPr lang="en-US" sz="2400" dirty="0" err="1">
                <a:solidFill>
                  <a:schemeClr val="tx1"/>
                </a:solidFill>
              </a:rPr>
              <a:t>Giáng</a:t>
            </a:r>
            <a:r>
              <a:rPr lang="en-US" sz="2400" dirty="0">
                <a:solidFill>
                  <a:schemeClr val="tx1"/>
                </a:solidFill>
              </a:rPr>
              <a:t> </a:t>
            </a:r>
            <a:r>
              <a:rPr lang="en-US" sz="2400" dirty="0" err="1">
                <a:solidFill>
                  <a:schemeClr val="tx1"/>
                </a:solidFill>
              </a:rPr>
              <a:t>Kiều</a:t>
            </a:r>
            <a:endParaRPr lang="en-US" sz="2400" dirty="0">
              <a:solidFill>
                <a:schemeClr val="tx1"/>
              </a:solidFill>
            </a:endParaRPr>
          </a:p>
        </p:txBody>
      </p:sp>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8066" y="2686284"/>
            <a:ext cx="804743" cy="643793"/>
          </a:xfrm>
          <a:prstGeom prst="rect">
            <a:avLst/>
          </a:prstGeom>
        </p:spPr>
      </p:pic>
      <p:sp>
        <p:nvSpPr>
          <p:cNvPr id="18" name="Cloud 17">
            <a:hlinkClick r:id="rId7" action="ppaction://hlinksldjump"/>
          </p:cNvPr>
          <p:cNvSpPr/>
          <p:nvPr/>
        </p:nvSpPr>
        <p:spPr>
          <a:xfrm>
            <a:off x="4792808" y="5224992"/>
            <a:ext cx="2359211" cy="1104900"/>
          </a:xfrm>
          <a:prstGeom prst="cloud">
            <a:avLst/>
          </a:prstGeom>
          <a:solidFill>
            <a:schemeClr val="accent5">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r>
              <a:rPr lang="en-US" sz="2400" dirty="0">
                <a:solidFill>
                  <a:schemeClr val="bg1">
                    <a:lumMod val="10000"/>
                  </a:schemeClr>
                </a:solidFill>
                <a:latin typeface="Arial" panose="020B0604020202020204" pitchFamily="34" charset="0"/>
                <a:sym typeface="Arial"/>
              </a:rPr>
              <a:t>QUAY VỀ</a:t>
            </a:r>
            <a:endParaRPr lang="vi-VN" sz="2400" dirty="0">
              <a:solidFill>
                <a:schemeClr val="bg1">
                  <a:lumMod val="10000"/>
                </a:schemeClr>
              </a:solidFill>
              <a:latin typeface="Arial" panose="020B0604020202020204" pitchFamily="34" charset="0"/>
              <a:sym typeface="Aria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38984" y="6004984"/>
            <a:ext cx="649816" cy="649816"/>
          </a:xfrm>
          <a:prstGeom prst="rect">
            <a:avLst/>
          </a:prstGeom>
        </p:spPr>
      </p:pic>
    </p:spTree>
    <p:extLst>
      <p:ext uri="{BB962C8B-B14F-4D97-AF65-F5344CB8AC3E}">
        <p14:creationId xmlns:p14="http://schemas.microsoft.com/office/powerpoint/2010/main" val="3213653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7"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anim calcmode="lin" valueType="num">
                                      <p:cBhvr>
                                        <p:cTn id="10" dur="500" fill="hold"/>
                                        <p:tgtEl>
                                          <p:spTgt spid="4"/>
                                        </p:tgtEl>
                                        <p:attrNameLst>
                                          <p:attrName>ppt_x</p:attrName>
                                        </p:attrNameLst>
                                      </p:cBhvr>
                                      <p:tavLst>
                                        <p:tav tm="0">
                                          <p:val>
                                            <p:strVal val="#ppt_x"/>
                                          </p:val>
                                        </p:tav>
                                        <p:tav tm="100000">
                                          <p:val>
                                            <p:strVal val="#ppt_x"/>
                                          </p:val>
                                        </p:tav>
                                      </p:tavLst>
                                    </p:anim>
                                    <p:anim calcmode="lin" valueType="num">
                                      <p:cBhvr>
                                        <p:cTn id="11" dur="500" fill="hold"/>
                                        <p:tgtEl>
                                          <p:spTgt spid="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anim calcmode="lin" valueType="num">
                                      <p:cBhvr>
                                        <p:cTn id="15" dur="500" fill="hold"/>
                                        <p:tgtEl>
                                          <p:spTgt spid="26"/>
                                        </p:tgtEl>
                                        <p:attrNameLst>
                                          <p:attrName>ppt_x</p:attrName>
                                        </p:attrNameLst>
                                      </p:cBhvr>
                                      <p:tavLst>
                                        <p:tav tm="0">
                                          <p:val>
                                            <p:strVal val="#ppt_x"/>
                                          </p:val>
                                        </p:tav>
                                        <p:tav tm="100000">
                                          <p:val>
                                            <p:strVal val="#ppt_x"/>
                                          </p:val>
                                        </p:tav>
                                      </p:tavLst>
                                    </p:anim>
                                    <p:anim calcmode="lin" valueType="num">
                                      <p:cBhvr>
                                        <p:cTn id="16" dur="50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10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anim calcmode="lin" valueType="num">
                                      <p:cBhvr>
                                        <p:cTn id="20" dur="500" fill="hold"/>
                                        <p:tgtEl>
                                          <p:spTgt spid="42"/>
                                        </p:tgtEl>
                                        <p:attrNameLst>
                                          <p:attrName>ppt_x</p:attrName>
                                        </p:attrNameLst>
                                      </p:cBhvr>
                                      <p:tavLst>
                                        <p:tav tm="0">
                                          <p:val>
                                            <p:strVal val="#ppt_x"/>
                                          </p:val>
                                        </p:tav>
                                        <p:tav tm="100000">
                                          <p:val>
                                            <p:strVal val="#ppt_x"/>
                                          </p:val>
                                        </p:tav>
                                      </p:tavLst>
                                    </p:anim>
                                    <p:anim calcmode="lin" valueType="num">
                                      <p:cBhvr>
                                        <p:cTn id="21" dur="5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50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anim calcmode="lin" valueType="num">
                                      <p:cBhvr>
                                        <p:cTn id="25" dur="500" fill="hold"/>
                                        <p:tgtEl>
                                          <p:spTgt spid="43"/>
                                        </p:tgtEl>
                                        <p:attrNameLst>
                                          <p:attrName>ppt_x</p:attrName>
                                        </p:attrNameLst>
                                      </p:cBhvr>
                                      <p:tavLst>
                                        <p:tav tm="0">
                                          <p:val>
                                            <p:strVal val="#ppt_x"/>
                                          </p:val>
                                        </p:tav>
                                        <p:tav tm="100000">
                                          <p:val>
                                            <p:strVal val="#ppt_x"/>
                                          </p:val>
                                        </p:tav>
                                      </p:tavLst>
                                    </p:anim>
                                    <p:anim calcmode="lin" valueType="num">
                                      <p:cBhvr>
                                        <p:cTn id="26" dur="500" fill="hold"/>
                                        <p:tgtEl>
                                          <p:spTgt spid="4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200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anim calcmode="lin" valueType="num">
                                      <p:cBhvr>
                                        <p:cTn id="30" dur="500" fill="hold"/>
                                        <p:tgtEl>
                                          <p:spTgt spid="44"/>
                                        </p:tgtEl>
                                        <p:attrNameLst>
                                          <p:attrName>ppt_x</p:attrName>
                                        </p:attrNameLst>
                                      </p:cBhvr>
                                      <p:tavLst>
                                        <p:tav tm="0">
                                          <p:val>
                                            <p:strVal val="#ppt_x"/>
                                          </p:val>
                                        </p:tav>
                                        <p:tav tm="100000">
                                          <p:val>
                                            <p:strVal val="#ppt_x"/>
                                          </p:val>
                                        </p:tav>
                                      </p:tavLst>
                                    </p:anim>
                                    <p:anim calcmode="lin" valueType="num">
                                      <p:cBhvr>
                                        <p:cTn id="31"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wipe(down)">
                                      <p:cBhvr>
                                        <p:cTn id="36" dur="580">
                                          <p:stCondLst>
                                            <p:cond delay="0"/>
                                          </p:stCondLst>
                                        </p:cTn>
                                        <p:tgtEl>
                                          <p:spTgt spid="53"/>
                                        </p:tgtEl>
                                      </p:cBhvr>
                                    </p:animEffect>
                                    <p:anim calcmode="lin" valueType="num">
                                      <p:cBhvr>
                                        <p:cTn id="37"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42" dur="26">
                                          <p:stCondLst>
                                            <p:cond delay="650"/>
                                          </p:stCondLst>
                                        </p:cTn>
                                        <p:tgtEl>
                                          <p:spTgt spid="53"/>
                                        </p:tgtEl>
                                      </p:cBhvr>
                                      <p:to x="100000" y="60000"/>
                                    </p:animScale>
                                    <p:animScale>
                                      <p:cBhvr>
                                        <p:cTn id="43" dur="166" decel="50000">
                                          <p:stCondLst>
                                            <p:cond delay="676"/>
                                          </p:stCondLst>
                                        </p:cTn>
                                        <p:tgtEl>
                                          <p:spTgt spid="53"/>
                                        </p:tgtEl>
                                      </p:cBhvr>
                                      <p:to x="100000" y="100000"/>
                                    </p:animScale>
                                    <p:animScale>
                                      <p:cBhvr>
                                        <p:cTn id="44" dur="26">
                                          <p:stCondLst>
                                            <p:cond delay="1312"/>
                                          </p:stCondLst>
                                        </p:cTn>
                                        <p:tgtEl>
                                          <p:spTgt spid="53"/>
                                        </p:tgtEl>
                                      </p:cBhvr>
                                      <p:to x="100000" y="80000"/>
                                    </p:animScale>
                                    <p:animScale>
                                      <p:cBhvr>
                                        <p:cTn id="45" dur="166" decel="50000">
                                          <p:stCondLst>
                                            <p:cond delay="1338"/>
                                          </p:stCondLst>
                                        </p:cTn>
                                        <p:tgtEl>
                                          <p:spTgt spid="53"/>
                                        </p:tgtEl>
                                      </p:cBhvr>
                                      <p:to x="100000" y="100000"/>
                                    </p:animScale>
                                    <p:animScale>
                                      <p:cBhvr>
                                        <p:cTn id="46" dur="26">
                                          <p:stCondLst>
                                            <p:cond delay="1642"/>
                                          </p:stCondLst>
                                        </p:cTn>
                                        <p:tgtEl>
                                          <p:spTgt spid="53"/>
                                        </p:tgtEl>
                                      </p:cBhvr>
                                      <p:to x="100000" y="90000"/>
                                    </p:animScale>
                                    <p:animScale>
                                      <p:cBhvr>
                                        <p:cTn id="47" dur="166" decel="50000">
                                          <p:stCondLst>
                                            <p:cond delay="1668"/>
                                          </p:stCondLst>
                                        </p:cTn>
                                        <p:tgtEl>
                                          <p:spTgt spid="53"/>
                                        </p:tgtEl>
                                      </p:cBhvr>
                                      <p:to x="100000" y="100000"/>
                                    </p:animScale>
                                    <p:animScale>
                                      <p:cBhvr>
                                        <p:cTn id="48" dur="26">
                                          <p:stCondLst>
                                            <p:cond delay="1808"/>
                                          </p:stCondLst>
                                        </p:cTn>
                                        <p:tgtEl>
                                          <p:spTgt spid="53"/>
                                        </p:tgtEl>
                                      </p:cBhvr>
                                      <p:to x="100000" y="95000"/>
                                    </p:animScale>
                                    <p:animScale>
                                      <p:cBhvr>
                                        <p:cTn id="49" dur="166" decel="50000">
                                          <p:stCondLst>
                                            <p:cond delay="1834"/>
                                          </p:stCondLst>
                                        </p:cTn>
                                        <p:tgtEl>
                                          <p:spTgt spid="5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2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26"/>
                                        </p:tgtEl>
                                        <p:attrNameLst>
                                          <p:attrName>fillcolor</p:attrName>
                                        </p:attrNameLst>
                                      </p:cBhvr>
                                      <p:to>
                                        <a:srgbClr val="FFF2CC"/>
                                      </p:to>
                                    </p:animClr>
                                    <p:set>
                                      <p:cBhvr>
                                        <p:cTn id="55" dur="250" fill="hold"/>
                                        <p:tgtEl>
                                          <p:spTgt spid="26"/>
                                        </p:tgtEl>
                                        <p:attrNameLst>
                                          <p:attrName>fill.type</p:attrName>
                                        </p:attrNameLst>
                                      </p:cBhvr>
                                      <p:to>
                                        <p:strVal val="solid"/>
                                      </p:to>
                                    </p:set>
                                    <p:set>
                                      <p:cBhvr>
                                        <p:cTn id="56" dur="250" fill="hold"/>
                                        <p:tgtEl>
                                          <p:spTgt spid="26"/>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4" name="click.wav"/>
                                        </p:tgtEl>
                                      </p:cMediaNode>
                                    </p:audio>
                                  </p:subTnLst>
                                </p:cTn>
                              </p:par>
                              <p:par>
                                <p:cTn id="57" presetID="1" presetClass="emph" presetSubtype="2" fill="hold" nodeType="withEffect">
                                  <p:stCondLst>
                                    <p:cond delay="1000"/>
                                  </p:stCondLst>
                                  <p:childTnLst>
                                    <p:animClr clrSpc="rgb" dir="cw">
                                      <p:cBhvr>
                                        <p:cTn id="58" dur="250" fill="hold"/>
                                        <p:tgtEl>
                                          <p:spTgt spid="26"/>
                                        </p:tgtEl>
                                        <p:attrNameLst>
                                          <p:attrName>fillcolor</p:attrName>
                                        </p:attrNameLst>
                                      </p:cBhvr>
                                      <p:to>
                                        <a:srgbClr val="FFFF00"/>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1" restart="whenNotActive" fill="hold" evtFilter="cancelBubble" nodeType="interactiveSeq">
                <p:stCondLst>
                  <p:cond evt="onClick" delay="0">
                    <p:tgtEl>
                      <p:spTgt spid="4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42"/>
                                        </p:tgtEl>
                                        <p:attrNameLst>
                                          <p:attrName>fillcolor</p:attrName>
                                        </p:attrNameLst>
                                      </p:cBhvr>
                                      <p:to>
                                        <a:srgbClr val="FFF2CC"/>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par>
                                <p:cTn id="68" presetID="1" presetClass="emph" presetSubtype="2" fill="hold" nodeType="withEffect">
                                  <p:stCondLst>
                                    <p:cond delay="1000"/>
                                  </p:stCondLst>
                                  <p:childTnLst>
                                    <p:animClr clrSpc="rgb" dir="cw">
                                      <p:cBhvr>
                                        <p:cTn id="69" dur="250" fill="hold"/>
                                        <p:tgtEl>
                                          <p:spTgt spid="42"/>
                                        </p:tgtEl>
                                        <p:attrNameLst>
                                          <p:attrName>fillcolor</p:attrName>
                                        </p:attrNameLst>
                                      </p:cBhvr>
                                      <p:to>
                                        <a:srgbClr val="00B050"/>
                                      </p:to>
                                    </p:animClr>
                                    <p:set>
                                      <p:cBhvr>
                                        <p:cTn id="70" dur="250" fill="hold"/>
                                        <p:tgtEl>
                                          <p:spTgt spid="42"/>
                                        </p:tgtEl>
                                        <p:attrNameLst>
                                          <p:attrName>fill.type</p:attrName>
                                        </p:attrNameLst>
                                      </p:cBhvr>
                                      <p:to>
                                        <p:strVal val="solid"/>
                                      </p:to>
                                    </p:set>
                                    <p:set>
                                      <p:cBhvr>
                                        <p:cTn id="7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43"/>
                                        </p:tgtEl>
                                        <p:attrNameLst>
                                          <p:attrName>fillcolor</p:attrName>
                                        </p:attrNameLst>
                                      </p:cBhvr>
                                      <p:to>
                                        <a:srgbClr val="FFF2CC"/>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FFFF0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4" name="click.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isNarration="1">
              <p:cMediaNode vol="80000" showWhenStopped="0">
                <p:cTn id="94" fill="hold" display="0">
                  <p:stCondLst>
                    <p:cond delay="indefinite"/>
                  </p:stCondLst>
                  <p:endCondLst>
                    <p:cond evt="onStopAudio" delay="0">
                      <p:tgtEl>
                        <p:sldTgt/>
                      </p:tgtEl>
                    </p:cond>
                  </p:endCondLst>
                </p:cTn>
                <p:tgtEl>
                  <p:spTgt spid="3"/>
                </p:tgtEl>
              </p:cMediaNode>
            </p:audio>
          </p:childTnLst>
        </p:cTn>
      </p:par>
    </p:tnLst>
    <p:bldLst>
      <p:bldP spid="4" grpId="0" animBg="1"/>
      <p:bldP spid="26"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3E2C158-AB4F-5B7C-504F-9FBF112C10A0}"/>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470648" y="199870"/>
            <a:ext cx="10888717" cy="1257244"/>
          </a:xfrm>
          <a:prstGeom prst="snip2Diag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vi-VN" sz="3700" b="1" i="1" dirty="0">
                <a:solidFill>
                  <a:schemeClr val="bg1">
                    <a:lumMod val="10000"/>
                  </a:schemeClr>
                </a:solidFill>
                <a:latin typeface="Times New Roman" panose="02020603050405020304" pitchFamily="18" charset="0"/>
                <a:cs typeface="Times New Roman" panose="02020603050405020304" pitchFamily="18" charset="0"/>
              </a:rPr>
              <a:t>Câu </a:t>
            </a:r>
            <a:r>
              <a:rPr lang="vi-VN" sz="3700" b="1" i="1" dirty="0" smtClean="0">
                <a:solidFill>
                  <a:schemeClr val="bg1">
                    <a:lumMod val="10000"/>
                  </a:schemeClr>
                </a:solidFill>
                <a:latin typeface="Times New Roman" panose="02020603050405020304" pitchFamily="18" charset="0"/>
                <a:cs typeface="Times New Roman" panose="02020603050405020304" pitchFamily="18" charset="0"/>
              </a:rPr>
              <a:t>8:</a:t>
            </a:r>
            <a:r>
              <a:rPr lang="vi-VN" sz="3700" b="1" i="1"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tx1"/>
                </a:solidFill>
              </a:rPr>
              <a:t>Đặc</a:t>
            </a:r>
            <a:r>
              <a:rPr lang="en-US" sz="4000" dirty="0">
                <a:solidFill>
                  <a:schemeClr val="tx1"/>
                </a:solidFill>
              </a:rPr>
              <a:t> </a:t>
            </a:r>
            <a:r>
              <a:rPr lang="en-US" sz="4000" dirty="0" err="1">
                <a:solidFill>
                  <a:schemeClr val="tx1"/>
                </a:solidFill>
              </a:rPr>
              <a:t>điểm</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nhân</a:t>
            </a:r>
            <a:r>
              <a:rPr lang="en-US" sz="4000" dirty="0">
                <a:solidFill>
                  <a:schemeClr val="tx1"/>
                </a:solidFill>
              </a:rPr>
              <a:t> </a:t>
            </a:r>
            <a:r>
              <a:rPr lang="en-US" sz="4000" dirty="0" err="1">
                <a:solidFill>
                  <a:schemeClr val="tx1"/>
                </a:solidFill>
              </a:rPr>
              <a:t>vật</a:t>
            </a:r>
            <a:r>
              <a:rPr lang="en-US" sz="4000" dirty="0">
                <a:solidFill>
                  <a:schemeClr val="tx1"/>
                </a:solidFill>
              </a:rPr>
              <a:t> </a:t>
            </a:r>
            <a:r>
              <a:rPr lang="en-US" sz="4000" dirty="0" err="1">
                <a:solidFill>
                  <a:schemeClr val="tx1"/>
                </a:solidFill>
              </a:rPr>
              <a:t>Giáng</a:t>
            </a:r>
            <a:r>
              <a:rPr lang="en-US" sz="4000" dirty="0">
                <a:solidFill>
                  <a:schemeClr val="tx1"/>
                </a:solidFill>
              </a:rPr>
              <a:t> </a:t>
            </a:r>
            <a:r>
              <a:rPr lang="en-US" sz="4000" dirty="0" err="1">
                <a:solidFill>
                  <a:schemeClr val="tx1"/>
                </a:solidFill>
              </a:rPr>
              <a:t>Kiều</a:t>
            </a:r>
            <a:r>
              <a:rPr lang="en-US" sz="4000" dirty="0">
                <a:solidFill>
                  <a:schemeClr val="tx1"/>
                </a:solidFill>
              </a:rPr>
              <a:t> </a:t>
            </a:r>
            <a:r>
              <a:rPr lang="en-US" sz="4000" dirty="0" err="1">
                <a:solidFill>
                  <a:schemeClr val="tx1"/>
                </a:solidFill>
              </a:rPr>
              <a:t>trong</a:t>
            </a:r>
            <a:r>
              <a:rPr lang="en-US" sz="4000" dirty="0">
                <a:solidFill>
                  <a:schemeClr val="tx1"/>
                </a:solidFill>
              </a:rPr>
              <a:t> </a:t>
            </a:r>
            <a:r>
              <a:rPr lang="en-US" sz="4000" dirty="0" err="1">
                <a:solidFill>
                  <a:schemeClr val="tx1"/>
                </a:solidFill>
              </a:rPr>
              <a:t>văn</a:t>
            </a:r>
            <a:r>
              <a:rPr lang="en-US" sz="4000" dirty="0">
                <a:solidFill>
                  <a:schemeClr val="tx1"/>
                </a:solidFill>
              </a:rPr>
              <a:t> </a:t>
            </a:r>
            <a:r>
              <a:rPr lang="en-US" sz="4000" dirty="0" err="1" smtClean="0">
                <a:solidFill>
                  <a:schemeClr val="tx1"/>
                </a:solidFill>
              </a:rPr>
              <a:t>bản</a:t>
            </a:r>
            <a:r>
              <a:rPr lang="vi-VN" sz="4000" dirty="0" smtClean="0">
                <a:solidFill>
                  <a:schemeClr val="tx1"/>
                </a:solidFill>
              </a:rPr>
              <a:t>?</a:t>
            </a:r>
            <a:endParaRPr lang="en-US" sz="3700" b="1" i="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18832" y="1810898"/>
            <a:ext cx="5281731" cy="910305"/>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r>
              <a:rPr lang="en-US" sz="3200" b="1" dirty="0">
                <a:solidFill>
                  <a:schemeClr val="bg1">
                    <a:lumMod val="10000"/>
                  </a:schemeClr>
                </a:solidFill>
                <a:latin typeface="Times New Roman" pitchFamily="18" charset="0"/>
                <a:cs typeface="Times New Roman" pitchFamily="18" charset="0"/>
                <a:sym typeface="Arial"/>
              </a:rPr>
              <a:t>A. </a:t>
            </a:r>
            <a:r>
              <a:rPr lang="vi-VN" sz="3200" dirty="0" err="1">
                <a:solidFill>
                  <a:schemeClr val="tx1"/>
                </a:solidFill>
                <a:sym typeface="Arial"/>
              </a:rPr>
              <a:t>X</a:t>
            </a:r>
            <a:r>
              <a:rPr lang="en-US" sz="3200" dirty="0" err="1" smtClean="0">
                <a:solidFill>
                  <a:schemeClr val="tx1"/>
                </a:solidFill>
              </a:rPr>
              <a:t>ấu</a:t>
            </a:r>
            <a:r>
              <a:rPr lang="en-US" sz="3200" dirty="0" smtClean="0">
                <a:solidFill>
                  <a:schemeClr val="tx1"/>
                </a:solidFill>
              </a:rPr>
              <a:t> </a:t>
            </a:r>
            <a:r>
              <a:rPr lang="en-US" sz="3200" dirty="0" err="1">
                <a:solidFill>
                  <a:schemeClr val="tx1"/>
                </a:solidFill>
              </a:rPr>
              <a:t>xí</a:t>
            </a:r>
            <a:r>
              <a:rPr lang="en-US" sz="3200" dirty="0">
                <a:solidFill>
                  <a:schemeClr val="tx1"/>
                </a:solidFill>
              </a:rPr>
              <a:t>, </a:t>
            </a:r>
            <a:r>
              <a:rPr lang="en-US" sz="3200" dirty="0" err="1">
                <a:solidFill>
                  <a:schemeClr val="tx1"/>
                </a:solidFill>
              </a:rPr>
              <a:t>thô</a:t>
            </a:r>
            <a:r>
              <a:rPr lang="en-US" sz="3200" dirty="0">
                <a:solidFill>
                  <a:schemeClr val="tx1"/>
                </a:solidFill>
              </a:rPr>
              <a:t> </a:t>
            </a:r>
            <a:r>
              <a:rPr lang="en-US" sz="3200" dirty="0" err="1">
                <a:solidFill>
                  <a:schemeClr val="tx1"/>
                </a:solidFill>
              </a:rPr>
              <a:t>kệch</a:t>
            </a:r>
            <a:r>
              <a:rPr lang="en-US" sz="3200" dirty="0">
                <a:solidFill>
                  <a:schemeClr val="tx1"/>
                </a:solidFill>
              </a:rPr>
              <a:t>, </a:t>
            </a:r>
            <a:r>
              <a:rPr lang="en-US" sz="3200" dirty="0" err="1">
                <a:solidFill>
                  <a:schemeClr val="tx1"/>
                </a:solidFill>
              </a:rPr>
              <a:t>ngờ</a:t>
            </a:r>
            <a:r>
              <a:rPr lang="en-US" sz="3200" dirty="0">
                <a:solidFill>
                  <a:schemeClr val="tx1"/>
                </a:solidFill>
              </a:rPr>
              <a:t> </a:t>
            </a:r>
            <a:r>
              <a:rPr lang="en-US" sz="3200" dirty="0" err="1">
                <a:solidFill>
                  <a:schemeClr val="tx1"/>
                </a:solidFill>
              </a:rPr>
              <a:t>nghệch</a:t>
            </a:r>
            <a:r>
              <a:rPr lang="en-US" sz="3200" dirty="0">
                <a:solidFill>
                  <a:schemeClr val="tx1"/>
                </a:solidFill>
              </a:rPr>
              <a:t>, </a:t>
            </a:r>
            <a:r>
              <a:rPr lang="en-US" sz="3200" dirty="0" err="1">
                <a:solidFill>
                  <a:schemeClr val="tx1"/>
                </a:solidFill>
              </a:rPr>
              <a:t>tính</a:t>
            </a:r>
            <a:r>
              <a:rPr lang="en-US" sz="3200" dirty="0">
                <a:solidFill>
                  <a:schemeClr val="tx1"/>
                </a:solidFill>
              </a:rPr>
              <a:t> </a:t>
            </a:r>
            <a:r>
              <a:rPr lang="en-US" sz="3200" dirty="0" err="1">
                <a:solidFill>
                  <a:schemeClr val="tx1"/>
                </a:solidFill>
              </a:rPr>
              <a:t>nết</a:t>
            </a:r>
            <a:r>
              <a:rPr lang="en-US" sz="3200" dirty="0">
                <a:solidFill>
                  <a:schemeClr val="tx1"/>
                </a:solidFill>
              </a:rPr>
              <a:t> </a:t>
            </a:r>
            <a:r>
              <a:rPr lang="en-US" sz="3200" dirty="0" err="1">
                <a:solidFill>
                  <a:schemeClr val="tx1"/>
                </a:solidFill>
              </a:rPr>
              <a:t>xấu</a:t>
            </a:r>
            <a:r>
              <a:rPr lang="en-US" sz="3200" dirty="0">
                <a:solidFill>
                  <a:schemeClr val="tx1"/>
                </a:solidFill>
              </a:rPr>
              <a:t> </a:t>
            </a:r>
            <a:r>
              <a:rPr lang="en-US" sz="3200" dirty="0" err="1">
                <a:solidFill>
                  <a:schemeClr val="tx1"/>
                </a:solidFill>
              </a:rPr>
              <a:t>xa</a:t>
            </a:r>
            <a:endParaRPr lang="vi-VN" sz="3200" b="1" dirty="0">
              <a:solidFill>
                <a:schemeClr val="tx1"/>
              </a:solidFill>
              <a:latin typeface="Times New Roman" pitchFamily="18" charset="0"/>
              <a:cs typeface="Times New Roman" pitchFamily="18" charset="0"/>
              <a:sym typeface="Arial"/>
            </a:endParaRPr>
          </a:p>
        </p:txBody>
      </p:sp>
      <p:sp>
        <p:nvSpPr>
          <p:cNvPr id="42" name="Rectangle 41"/>
          <p:cNvSpPr/>
          <p:nvPr/>
        </p:nvSpPr>
        <p:spPr>
          <a:xfrm>
            <a:off x="6094322" y="1810898"/>
            <a:ext cx="5988261" cy="910305"/>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r>
              <a:rPr lang="en-US" sz="3200" b="1" dirty="0" smtClean="0">
                <a:solidFill>
                  <a:schemeClr val="bg1">
                    <a:lumMod val="10000"/>
                  </a:schemeClr>
                </a:solidFill>
                <a:latin typeface="Times New Roman" pitchFamily="18" charset="0"/>
                <a:cs typeface="Times New Roman" pitchFamily="18" charset="0"/>
                <a:sym typeface="Arial"/>
              </a:rPr>
              <a:t>B</a:t>
            </a:r>
            <a:r>
              <a:rPr lang="en-US" sz="3200" b="1" dirty="0">
                <a:solidFill>
                  <a:schemeClr val="bg1">
                    <a:lumMod val="10000"/>
                  </a:schemeClr>
                </a:solidFill>
                <a:latin typeface="Times New Roman" pitchFamily="18" charset="0"/>
                <a:cs typeface="Times New Roman" pitchFamily="18" charset="0"/>
                <a:sym typeface="Arial"/>
              </a:rPr>
              <a:t>. </a:t>
            </a:r>
            <a:r>
              <a:rPr lang="vi-VN" sz="3200" dirty="0" err="1">
                <a:solidFill>
                  <a:schemeClr val="tx1"/>
                </a:solidFill>
                <a:sym typeface="Arial"/>
              </a:rPr>
              <a:t>X</a:t>
            </a:r>
            <a:r>
              <a:rPr lang="en-US" sz="3200" dirty="0" err="1" smtClean="0">
                <a:solidFill>
                  <a:schemeClr val="tx1"/>
                </a:solidFill>
              </a:rPr>
              <a:t>inh</a:t>
            </a:r>
            <a:r>
              <a:rPr lang="en-US" sz="3200" dirty="0" smtClean="0">
                <a:solidFill>
                  <a:schemeClr val="tx1"/>
                </a:solidFill>
              </a:rPr>
              <a:t> </a:t>
            </a:r>
            <a:r>
              <a:rPr lang="en-US" sz="3200" dirty="0" err="1">
                <a:solidFill>
                  <a:schemeClr val="tx1"/>
                </a:solidFill>
              </a:rPr>
              <a:t>đẹp</a:t>
            </a:r>
            <a:r>
              <a:rPr lang="en-US" sz="3200" dirty="0">
                <a:solidFill>
                  <a:schemeClr val="tx1"/>
                </a:solidFill>
              </a:rPr>
              <a:t>, </a:t>
            </a:r>
            <a:r>
              <a:rPr lang="en-US" sz="3200" dirty="0" err="1">
                <a:solidFill>
                  <a:schemeClr val="tx1"/>
                </a:solidFill>
              </a:rPr>
              <a:t>thủy</a:t>
            </a:r>
            <a:r>
              <a:rPr lang="en-US" sz="3200" dirty="0">
                <a:solidFill>
                  <a:schemeClr val="tx1"/>
                </a:solidFill>
              </a:rPr>
              <a:t> </a:t>
            </a:r>
            <a:r>
              <a:rPr lang="en-US" sz="3200" dirty="0" err="1">
                <a:solidFill>
                  <a:schemeClr val="tx1"/>
                </a:solidFill>
              </a:rPr>
              <a:t>chung</a:t>
            </a:r>
            <a:r>
              <a:rPr lang="en-US" sz="3200" dirty="0">
                <a:solidFill>
                  <a:schemeClr val="tx1"/>
                </a:solidFill>
              </a:rPr>
              <a:t>, </a:t>
            </a:r>
            <a:r>
              <a:rPr lang="en-US" sz="3200" dirty="0" err="1">
                <a:solidFill>
                  <a:schemeClr val="tx1"/>
                </a:solidFill>
              </a:rPr>
              <a:t>hiền</a:t>
            </a:r>
            <a:r>
              <a:rPr lang="en-US" sz="3200" dirty="0">
                <a:solidFill>
                  <a:schemeClr val="tx1"/>
                </a:solidFill>
              </a:rPr>
              <a:t> </a:t>
            </a:r>
            <a:r>
              <a:rPr lang="en-US" sz="3200" dirty="0" err="1">
                <a:solidFill>
                  <a:schemeClr val="tx1"/>
                </a:solidFill>
              </a:rPr>
              <a:t>dịu</a:t>
            </a:r>
            <a:endParaRPr lang="vi-VN" sz="3200" b="1" dirty="0">
              <a:solidFill>
                <a:schemeClr val="tx1"/>
              </a:solidFill>
              <a:latin typeface="Times New Roman" pitchFamily="18" charset="0"/>
              <a:cs typeface="Times New Roman" pitchFamily="18" charset="0"/>
              <a:sym typeface="Arial"/>
            </a:endParaRPr>
          </a:p>
        </p:txBody>
      </p:sp>
      <p:sp>
        <p:nvSpPr>
          <p:cNvPr id="43" name="Rectangle 42"/>
          <p:cNvSpPr/>
          <p:nvPr/>
        </p:nvSpPr>
        <p:spPr>
          <a:xfrm>
            <a:off x="218832" y="2897665"/>
            <a:ext cx="5281731" cy="1241198"/>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endParaRPr lang="en-US" sz="3200" b="1" dirty="0">
              <a:solidFill>
                <a:schemeClr val="bg1">
                  <a:lumMod val="10000"/>
                </a:schemeClr>
              </a:solidFill>
              <a:latin typeface="Times New Roman" pitchFamily="18" charset="0"/>
              <a:cs typeface="Times New Roman" pitchFamily="18" charset="0"/>
              <a:sym typeface="Arial"/>
            </a:endParaRPr>
          </a:p>
          <a:p>
            <a:endParaRPr lang="vi-VN" sz="3200" b="1" dirty="0" smtClean="0">
              <a:solidFill>
                <a:schemeClr val="bg1">
                  <a:lumMod val="10000"/>
                </a:schemeClr>
              </a:solidFill>
              <a:latin typeface="Times New Roman" pitchFamily="18" charset="0"/>
              <a:cs typeface="Times New Roman" pitchFamily="18" charset="0"/>
              <a:sym typeface="Arial"/>
            </a:endParaRPr>
          </a:p>
          <a:p>
            <a:r>
              <a:rPr lang="en-US" sz="3200" b="1" dirty="0" smtClean="0">
                <a:solidFill>
                  <a:schemeClr val="bg1">
                    <a:lumMod val="10000"/>
                  </a:schemeClr>
                </a:solidFill>
                <a:latin typeface="Times New Roman" pitchFamily="18" charset="0"/>
                <a:cs typeface="Times New Roman" pitchFamily="18" charset="0"/>
                <a:sym typeface="Arial"/>
              </a:rPr>
              <a:t>C</a:t>
            </a:r>
            <a:r>
              <a:rPr lang="en-US" sz="3200" b="1" dirty="0">
                <a:solidFill>
                  <a:schemeClr val="bg1">
                    <a:lumMod val="10000"/>
                  </a:schemeClr>
                </a:solidFill>
                <a:latin typeface="Times New Roman" pitchFamily="18" charset="0"/>
                <a:cs typeface="Times New Roman" pitchFamily="18" charset="0"/>
                <a:sym typeface="Arial"/>
              </a:rPr>
              <a:t>. </a:t>
            </a:r>
            <a:r>
              <a:rPr lang="en-US" sz="3200" dirty="0" err="1">
                <a:solidFill>
                  <a:schemeClr val="tx1"/>
                </a:solidFill>
              </a:rPr>
              <a:t>Mến</a:t>
            </a:r>
            <a:r>
              <a:rPr lang="en-US" sz="3200" dirty="0">
                <a:solidFill>
                  <a:schemeClr val="tx1"/>
                </a:solidFill>
              </a:rPr>
              <a:t> </a:t>
            </a:r>
            <a:r>
              <a:rPr lang="en-US" sz="3200" dirty="0" err="1">
                <a:solidFill>
                  <a:schemeClr val="tx1"/>
                </a:solidFill>
              </a:rPr>
              <a:t>mộ</a:t>
            </a:r>
            <a:r>
              <a:rPr lang="en-US" sz="3200" dirty="0">
                <a:solidFill>
                  <a:schemeClr val="tx1"/>
                </a:solidFill>
              </a:rPr>
              <a:t> </a:t>
            </a:r>
            <a:r>
              <a:rPr lang="en-US" sz="3200" dirty="0" err="1">
                <a:solidFill>
                  <a:schemeClr val="tx1"/>
                </a:solidFill>
              </a:rPr>
              <a:t>và</a:t>
            </a:r>
            <a:r>
              <a:rPr lang="en-US" sz="3200" dirty="0">
                <a:solidFill>
                  <a:schemeClr val="tx1"/>
                </a:solidFill>
              </a:rPr>
              <a:t> </a:t>
            </a:r>
            <a:r>
              <a:rPr lang="en-US" sz="3200" dirty="0" err="1">
                <a:solidFill>
                  <a:schemeClr val="tx1"/>
                </a:solidFill>
              </a:rPr>
              <a:t>một</a:t>
            </a:r>
            <a:r>
              <a:rPr lang="en-US" sz="3200" dirty="0">
                <a:solidFill>
                  <a:schemeClr val="tx1"/>
                </a:solidFill>
              </a:rPr>
              <a:t> </a:t>
            </a:r>
            <a:r>
              <a:rPr lang="en-US" sz="3200" dirty="0" err="1">
                <a:solidFill>
                  <a:schemeClr val="tx1"/>
                </a:solidFill>
              </a:rPr>
              <a:t>lòng</a:t>
            </a:r>
            <a:r>
              <a:rPr lang="en-US" sz="3200" dirty="0">
                <a:solidFill>
                  <a:schemeClr val="tx1"/>
                </a:solidFill>
              </a:rPr>
              <a:t> son </a:t>
            </a:r>
            <a:r>
              <a:rPr lang="en-US" sz="3200" dirty="0" err="1">
                <a:solidFill>
                  <a:schemeClr val="tx1"/>
                </a:solidFill>
              </a:rPr>
              <a:t>sắt</a:t>
            </a:r>
            <a:r>
              <a:rPr lang="en-US" sz="3200" dirty="0">
                <a:solidFill>
                  <a:schemeClr val="tx1"/>
                </a:solidFill>
              </a:rPr>
              <a:t> </a:t>
            </a:r>
            <a:r>
              <a:rPr lang="en-US" sz="3200" dirty="0" err="1">
                <a:solidFill>
                  <a:schemeClr val="tx1"/>
                </a:solidFill>
              </a:rPr>
              <a:t>với</a:t>
            </a:r>
            <a:r>
              <a:rPr lang="en-US" sz="3200" dirty="0">
                <a:solidFill>
                  <a:schemeClr val="tx1"/>
                </a:solidFill>
              </a:rPr>
              <a:t> </a:t>
            </a:r>
            <a:r>
              <a:rPr lang="en-US" sz="3200" dirty="0" err="1">
                <a:solidFill>
                  <a:schemeClr val="tx1"/>
                </a:solidFill>
              </a:rPr>
              <a:t>Tú</a:t>
            </a:r>
            <a:r>
              <a:rPr lang="en-US" sz="3200" dirty="0">
                <a:solidFill>
                  <a:schemeClr val="tx1"/>
                </a:solidFill>
              </a:rPr>
              <a:t> </a:t>
            </a:r>
            <a:r>
              <a:rPr lang="en-US" sz="3200" dirty="0" err="1">
                <a:solidFill>
                  <a:schemeClr val="tx1"/>
                </a:solidFill>
              </a:rPr>
              <a:t>Uyên</a:t>
            </a:r>
            <a:endParaRPr lang="en-US" sz="3200" dirty="0">
              <a:solidFill>
                <a:schemeClr val="tx1"/>
              </a:solidFill>
            </a:endParaRPr>
          </a:p>
          <a:p>
            <a:endParaRPr lang="en-US" sz="3200" dirty="0">
              <a:solidFill>
                <a:schemeClr val="tx1"/>
              </a:solidFill>
              <a:latin typeface="Times New Roman" panose="02020603050405020304" pitchFamily="18" charset="0"/>
              <a:cs typeface="Times New Roman" panose="02020603050405020304" pitchFamily="18" charset="0"/>
            </a:endParaRPr>
          </a:p>
          <a:p>
            <a:pPr defTabSz="914377">
              <a:defRPr/>
            </a:pPr>
            <a:endParaRPr lang="vi-VN" sz="3200" b="1" dirty="0">
              <a:solidFill>
                <a:schemeClr val="bg1">
                  <a:lumMod val="10000"/>
                </a:schemeClr>
              </a:solidFill>
              <a:latin typeface="Times New Roman" pitchFamily="18" charset="0"/>
              <a:cs typeface="Times New Roman" pitchFamily="18" charset="0"/>
              <a:sym typeface="Arial"/>
            </a:endParaRPr>
          </a:p>
        </p:txBody>
      </p:sp>
      <p:sp>
        <p:nvSpPr>
          <p:cNvPr id="44" name="Rectangle 43"/>
          <p:cNvSpPr/>
          <p:nvPr/>
        </p:nvSpPr>
        <p:spPr>
          <a:xfrm>
            <a:off x="6094323" y="2901853"/>
            <a:ext cx="5988261" cy="1237010"/>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3200" b="1" dirty="0">
                <a:solidFill>
                  <a:schemeClr val="bg1">
                    <a:lumMod val="10000"/>
                  </a:schemeClr>
                </a:solidFill>
                <a:latin typeface="Times New Roman" pitchFamily="18" charset="0"/>
                <a:cs typeface="Times New Roman" pitchFamily="18" charset="0"/>
                <a:sym typeface="Arial"/>
              </a:rPr>
              <a:t>D</a:t>
            </a:r>
            <a:r>
              <a:rPr lang="vi-VN" sz="3200" b="1" dirty="0">
                <a:solidFill>
                  <a:schemeClr val="bg1">
                    <a:lumMod val="10000"/>
                  </a:schemeClr>
                </a:solidFill>
                <a:latin typeface="Times New Roman" pitchFamily="18" charset="0"/>
                <a:cs typeface="Times New Roman" pitchFamily="18" charset="0"/>
                <a:sym typeface="Arial"/>
              </a:rPr>
              <a:t>.</a:t>
            </a:r>
            <a:r>
              <a:rPr lang="en-US" sz="3200" b="1" dirty="0">
                <a:solidFill>
                  <a:schemeClr val="bg1">
                    <a:lumMod val="10000"/>
                  </a:schemeClr>
                </a:solidFill>
                <a:latin typeface="Times New Roman" pitchFamily="18" charset="0"/>
                <a:cs typeface="Times New Roman" pitchFamily="18" charset="0"/>
                <a:sym typeface="Arial"/>
              </a:rPr>
              <a:t> </a:t>
            </a:r>
            <a:r>
              <a:rPr lang="en-US" sz="3200" dirty="0" err="1">
                <a:solidFill>
                  <a:schemeClr val="tx1"/>
                </a:solidFill>
              </a:rPr>
              <a:t>Cả</a:t>
            </a:r>
            <a:r>
              <a:rPr lang="en-US" sz="3200" dirty="0">
                <a:solidFill>
                  <a:schemeClr val="tx1"/>
                </a:solidFill>
              </a:rPr>
              <a:t> B </a:t>
            </a:r>
            <a:r>
              <a:rPr lang="en-US" sz="3200" dirty="0" err="1">
                <a:solidFill>
                  <a:schemeClr val="tx1"/>
                </a:solidFill>
              </a:rPr>
              <a:t>và</a:t>
            </a:r>
            <a:r>
              <a:rPr lang="en-US" sz="3200" dirty="0">
                <a:solidFill>
                  <a:schemeClr val="tx1"/>
                </a:solidFill>
              </a:rPr>
              <a:t> C </a:t>
            </a:r>
            <a:r>
              <a:rPr lang="en-US" sz="3200" dirty="0" err="1">
                <a:solidFill>
                  <a:schemeClr val="tx1"/>
                </a:solidFill>
              </a:rPr>
              <a:t>đúng</a:t>
            </a:r>
            <a:endParaRPr lang="en-US" sz="3200" dirty="0">
              <a:solidFill>
                <a:schemeClr val="tx1"/>
              </a:solidFill>
            </a:endParaRPr>
          </a:p>
        </p:txBody>
      </p:sp>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45693" y="3062680"/>
            <a:ext cx="804743" cy="643793"/>
          </a:xfrm>
          <a:prstGeom prst="rect">
            <a:avLst/>
          </a:prstGeom>
        </p:spPr>
      </p:pic>
      <p:sp>
        <p:nvSpPr>
          <p:cNvPr id="18" name="Cloud 17">
            <a:hlinkClick r:id="rId7" action="ppaction://hlinksldjump"/>
          </p:cNvPr>
          <p:cNvSpPr/>
          <p:nvPr/>
        </p:nvSpPr>
        <p:spPr>
          <a:xfrm>
            <a:off x="4374136" y="4530427"/>
            <a:ext cx="2359211" cy="1104900"/>
          </a:xfrm>
          <a:prstGeom prst="cloud">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r>
              <a:rPr lang="en-US" sz="2400" dirty="0">
                <a:solidFill>
                  <a:schemeClr val="bg1">
                    <a:lumMod val="10000"/>
                  </a:schemeClr>
                </a:solidFill>
                <a:latin typeface="Arial" panose="020B0604020202020204" pitchFamily="34" charset="0"/>
                <a:sym typeface="Arial"/>
              </a:rPr>
              <a:t>QUAY VỀ</a:t>
            </a:r>
            <a:endParaRPr lang="vi-VN" sz="2400" dirty="0">
              <a:solidFill>
                <a:schemeClr val="bg1">
                  <a:lumMod val="10000"/>
                </a:schemeClr>
              </a:solidFill>
              <a:latin typeface="Arial" panose="020B0604020202020204" pitchFamily="34" charset="0"/>
              <a:sym typeface="Aria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38984" y="6004984"/>
            <a:ext cx="649816" cy="649816"/>
          </a:xfrm>
          <a:prstGeom prst="rect">
            <a:avLst/>
          </a:prstGeom>
        </p:spPr>
      </p:pic>
    </p:spTree>
    <p:extLst>
      <p:ext uri="{BB962C8B-B14F-4D97-AF65-F5344CB8AC3E}">
        <p14:creationId xmlns:p14="http://schemas.microsoft.com/office/powerpoint/2010/main" val="1735535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7"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anim calcmode="lin" valueType="num">
                                      <p:cBhvr>
                                        <p:cTn id="10" dur="500" fill="hold"/>
                                        <p:tgtEl>
                                          <p:spTgt spid="4"/>
                                        </p:tgtEl>
                                        <p:attrNameLst>
                                          <p:attrName>ppt_x</p:attrName>
                                        </p:attrNameLst>
                                      </p:cBhvr>
                                      <p:tavLst>
                                        <p:tav tm="0">
                                          <p:val>
                                            <p:strVal val="#ppt_x"/>
                                          </p:val>
                                        </p:tav>
                                        <p:tav tm="100000">
                                          <p:val>
                                            <p:strVal val="#ppt_x"/>
                                          </p:val>
                                        </p:tav>
                                      </p:tavLst>
                                    </p:anim>
                                    <p:anim calcmode="lin" valueType="num">
                                      <p:cBhvr>
                                        <p:cTn id="11" dur="500" fill="hold"/>
                                        <p:tgtEl>
                                          <p:spTgt spid="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anim calcmode="lin" valueType="num">
                                      <p:cBhvr>
                                        <p:cTn id="15" dur="500" fill="hold"/>
                                        <p:tgtEl>
                                          <p:spTgt spid="26"/>
                                        </p:tgtEl>
                                        <p:attrNameLst>
                                          <p:attrName>ppt_x</p:attrName>
                                        </p:attrNameLst>
                                      </p:cBhvr>
                                      <p:tavLst>
                                        <p:tav tm="0">
                                          <p:val>
                                            <p:strVal val="#ppt_x"/>
                                          </p:val>
                                        </p:tav>
                                        <p:tav tm="100000">
                                          <p:val>
                                            <p:strVal val="#ppt_x"/>
                                          </p:val>
                                        </p:tav>
                                      </p:tavLst>
                                    </p:anim>
                                    <p:anim calcmode="lin" valueType="num">
                                      <p:cBhvr>
                                        <p:cTn id="16" dur="50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10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anim calcmode="lin" valueType="num">
                                      <p:cBhvr>
                                        <p:cTn id="20" dur="500" fill="hold"/>
                                        <p:tgtEl>
                                          <p:spTgt spid="42"/>
                                        </p:tgtEl>
                                        <p:attrNameLst>
                                          <p:attrName>ppt_x</p:attrName>
                                        </p:attrNameLst>
                                      </p:cBhvr>
                                      <p:tavLst>
                                        <p:tav tm="0">
                                          <p:val>
                                            <p:strVal val="#ppt_x"/>
                                          </p:val>
                                        </p:tav>
                                        <p:tav tm="100000">
                                          <p:val>
                                            <p:strVal val="#ppt_x"/>
                                          </p:val>
                                        </p:tav>
                                      </p:tavLst>
                                    </p:anim>
                                    <p:anim calcmode="lin" valueType="num">
                                      <p:cBhvr>
                                        <p:cTn id="21" dur="5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50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anim calcmode="lin" valueType="num">
                                      <p:cBhvr>
                                        <p:cTn id="25" dur="500" fill="hold"/>
                                        <p:tgtEl>
                                          <p:spTgt spid="43"/>
                                        </p:tgtEl>
                                        <p:attrNameLst>
                                          <p:attrName>ppt_x</p:attrName>
                                        </p:attrNameLst>
                                      </p:cBhvr>
                                      <p:tavLst>
                                        <p:tav tm="0">
                                          <p:val>
                                            <p:strVal val="#ppt_x"/>
                                          </p:val>
                                        </p:tav>
                                        <p:tav tm="100000">
                                          <p:val>
                                            <p:strVal val="#ppt_x"/>
                                          </p:val>
                                        </p:tav>
                                      </p:tavLst>
                                    </p:anim>
                                    <p:anim calcmode="lin" valueType="num">
                                      <p:cBhvr>
                                        <p:cTn id="26" dur="500" fill="hold"/>
                                        <p:tgtEl>
                                          <p:spTgt spid="4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200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anim calcmode="lin" valueType="num">
                                      <p:cBhvr>
                                        <p:cTn id="30" dur="500" fill="hold"/>
                                        <p:tgtEl>
                                          <p:spTgt spid="44"/>
                                        </p:tgtEl>
                                        <p:attrNameLst>
                                          <p:attrName>ppt_x</p:attrName>
                                        </p:attrNameLst>
                                      </p:cBhvr>
                                      <p:tavLst>
                                        <p:tav tm="0">
                                          <p:val>
                                            <p:strVal val="#ppt_x"/>
                                          </p:val>
                                        </p:tav>
                                        <p:tav tm="100000">
                                          <p:val>
                                            <p:strVal val="#ppt_x"/>
                                          </p:val>
                                        </p:tav>
                                      </p:tavLst>
                                    </p:anim>
                                    <p:anim calcmode="lin" valueType="num">
                                      <p:cBhvr>
                                        <p:cTn id="31"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wipe(down)">
                                      <p:cBhvr>
                                        <p:cTn id="36" dur="580">
                                          <p:stCondLst>
                                            <p:cond delay="0"/>
                                          </p:stCondLst>
                                        </p:cTn>
                                        <p:tgtEl>
                                          <p:spTgt spid="49"/>
                                        </p:tgtEl>
                                      </p:cBhvr>
                                    </p:animEffect>
                                    <p:anim calcmode="lin" valueType="num">
                                      <p:cBhvr>
                                        <p:cTn id="37"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42" dur="26">
                                          <p:stCondLst>
                                            <p:cond delay="650"/>
                                          </p:stCondLst>
                                        </p:cTn>
                                        <p:tgtEl>
                                          <p:spTgt spid="49"/>
                                        </p:tgtEl>
                                      </p:cBhvr>
                                      <p:to x="100000" y="60000"/>
                                    </p:animScale>
                                    <p:animScale>
                                      <p:cBhvr>
                                        <p:cTn id="43" dur="166" decel="50000">
                                          <p:stCondLst>
                                            <p:cond delay="676"/>
                                          </p:stCondLst>
                                        </p:cTn>
                                        <p:tgtEl>
                                          <p:spTgt spid="49"/>
                                        </p:tgtEl>
                                      </p:cBhvr>
                                      <p:to x="100000" y="100000"/>
                                    </p:animScale>
                                    <p:animScale>
                                      <p:cBhvr>
                                        <p:cTn id="44" dur="26">
                                          <p:stCondLst>
                                            <p:cond delay="1312"/>
                                          </p:stCondLst>
                                        </p:cTn>
                                        <p:tgtEl>
                                          <p:spTgt spid="49"/>
                                        </p:tgtEl>
                                      </p:cBhvr>
                                      <p:to x="100000" y="80000"/>
                                    </p:animScale>
                                    <p:animScale>
                                      <p:cBhvr>
                                        <p:cTn id="45" dur="166" decel="50000">
                                          <p:stCondLst>
                                            <p:cond delay="1338"/>
                                          </p:stCondLst>
                                        </p:cTn>
                                        <p:tgtEl>
                                          <p:spTgt spid="49"/>
                                        </p:tgtEl>
                                      </p:cBhvr>
                                      <p:to x="100000" y="100000"/>
                                    </p:animScale>
                                    <p:animScale>
                                      <p:cBhvr>
                                        <p:cTn id="46" dur="26">
                                          <p:stCondLst>
                                            <p:cond delay="1642"/>
                                          </p:stCondLst>
                                        </p:cTn>
                                        <p:tgtEl>
                                          <p:spTgt spid="49"/>
                                        </p:tgtEl>
                                      </p:cBhvr>
                                      <p:to x="100000" y="90000"/>
                                    </p:animScale>
                                    <p:animScale>
                                      <p:cBhvr>
                                        <p:cTn id="47" dur="166" decel="50000">
                                          <p:stCondLst>
                                            <p:cond delay="1668"/>
                                          </p:stCondLst>
                                        </p:cTn>
                                        <p:tgtEl>
                                          <p:spTgt spid="49"/>
                                        </p:tgtEl>
                                      </p:cBhvr>
                                      <p:to x="100000" y="100000"/>
                                    </p:animScale>
                                    <p:animScale>
                                      <p:cBhvr>
                                        <p:cTn id="48" dur="26">
                                          <p:stCondLst>
                                            <p:cond delay="1808"/>
                                          </p:stCondLst>
                                        </p:cTn>
                                        <p:tgtEl>
                                          <p:spTgt spid="49"/>
                                        </p:tgtEl>
                                      </p:cBhvr>
                                      <p:to x="100000" y="95000"/>
                                    </p:animScale>
                                    <p:animScale>
                                      <p:cBhvr>
                                        <p:cTn id="49" dur="166" decel="50000">
                                          <p:stCondLst>
                                            <p:cond delay="1834"/>
                                          </p:stCondLst>
                                        </p:cTn>
                                        <p:tgtEl>
                                          <p:spTgt spid="4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2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26"/>
                                        </p:tgtEl>
                                        <p:attrNameLst>
                                          <p:attrName>fillcolor</p:attrName>
                                        </p:attrNameLst>
                                      </p:cBhvr>
                                      <p:to>
                                        <a:srgbClr val="FFF2CC"/>
                                      </p:to>
                                    </p:animClr>
                                    <p:set>
                                      <p:cBhvr>
                                        <p:cTn id="55" dur="250" fill="hold"/>
                                        <p:tgtEl>
                                          <p:spTgt spid="26"/>
                                        </p:tgtEl>
                                        <p:attrNameLst>
                                          <p:attrName>fill.type</p:attrName>
                                        </p:attrNameLst>
                                      </p:cBhvr>
                                      <p:to>
                                        <p:strVal val="solid"/>
                                      </p:to>
                                    </p:set>
                                    <p:set>
                                      <p:cBhvr>
                                        <p:cTn id="56" dur="250" fill="hold"/>
                                        <p:tgtEl>
                                          <p:spTgt spid="26"/>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4" name="click.wav"/>
                                        </p:tgtEl>
                                      </p:cMediaNode>
                                    </p:audio>
                                  </p:subTnLst>
                                </p:cTn>
                              </p:par>
                              <p:par>
                                <p:cTn id="57" presetID="1" presetClass="emph" presetSubtype="2" fill="hold" nodeType="withEffect">
                                  <p:stCondLst>
                                    <p:cond delay="1000"/>
                                  </p:stCondLst>
                                  <p:childTnLst>
                                    <p:animClr clrSpc="rgb" dir="cw">
                                      <p:cBhvr>
                                        <p:cTn id="58" dur="250" fill="hold"/>
                                        <p:tgtEl>
                                          <p:spTgt spid="26"/>
                                        </p:tgtEl>
                                        <p:attrNameLst>
                                          <p:attrName>fillcolor</p:attrName>
                                        </p:attrNameLst>
                                      </p:cBhvr>
                                      <p:to>
                                        <a:srgbClr val="FFFF00"/>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1" restart="whenNotActive" fill="hold" evtFilter="cancelBubble" nodeType="interactiveSeq">
                <p:stCondLst>
                  <p:cond evt="onClick" delay="0">
                    <p:tgtEl>
                      <p:spTgt spid="4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42"/>
                                        </p:tgtEl>
                                        <p:attrNameLst>
                                          <p:attrName>fillcolor</p:attrName>
                                        </p:attrNameLst>
                                      </p:cBhvr>
                                      <p:to>
                                        <a:srgbClr val="FFF2CC"/>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par>
                                <p:cTn id="68" presetID="1" presetClass="emph" presetSubtype="2" fill="hold" nodeType="withEffect">
                                  <p:stCondLst>
                                    <p:cond delay="1000"/>
                                  </p:stCondLst>
                                  <p:childTnLst>
                                    <p:animClr clrSpc="rgb" dir="cw">
                                      <p:cBhvr>
                                        <p:cTn id="69" dur="250" fill="hold"/>
                                        <p:tgtEl>
                                          <p:spTgt spid="42"/>
                                        </p:tgtEl>
                                        <p:attrNameLst>
                                          <p:attrName>fillcolor</p:attrName>
                                        </p:attrNameLst>
                                      </p:cBhvr>
                                      <p:to>
                                        <a:srgbClr val="FFFF00"/>
                                      </p:to>
                                    </p:animClr>
                                    <p:set>
                                      <p:cBhvr>
                                        <p:cTn id="70" dur="250" fill="hold"/>
                                        <p:tgtEl>
                                          <p:spTgt spid="42"/>
                                        </p:tgtEl>
                                        <p:attrNameLst>
                                          <p:attrName>fill.type</p:attrName>
                                        </p:attrNameLst>
                                      </p:cBhvr>
                                      <p:to>
                                        <p:strVal val="solid"/>
                                      </p:to>
                                    </p:set>
                                    <p:set>
                                      <p:cBhvr>
                                        <p:cTn id="7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43"/>
                                        </p:tgtEl>
                                        <p:attrNameLst>
                                          <p:attrName>fillcolor</p:attrName>
                                        </p:attrNameLst>
                                      </p:cBhvr>
                                      <p:to>
                                        <a:srgbClr val="FFF2CC"/>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FFFF0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4" name="click.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00B05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isNarration="1">
              <p:cMediaNode vol="80000" showWhenStopped="0">
                <p:cTn id="94" fill="hold" display="0">
                  <p:stCondLst>
                    <p:cond delay="indefinite"/>
                  </p:stCondLst>
                  <p:endCondLst>
                    <p:cond evt="onStopAudio" delay="0">
                      <p:tgtEl>
                        <p:sldTgt/>
                      </p:tgtEl>
                    </p:cond>
                  </p:endCondLst>
                </p:cTn>
                <p:tgtEl>
                  <p:spTgt spid="3"/>
                </p:tgtEl>
              </p:cMediaNode>
            </p:audio>
          </p:childTnLst>
        </p:cTn>
      </p:par>
    </p:tnLst>
    <p:bldLst>
      <p:bldP spid="4" grpId="0" animBg="1"/>
      <p:bldP spid="26"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B5ADC34-A302-2F47-0721-5AC55B17EAB6}"/>
              </a:ext>
            </a:extLst>
          </p:cNvPr>
          <p:cNvPicPr>
            <a:picLocks noChangeAspect="1"/>
          </p:cNvPicPr>
          <p:nvPr/>
        </p:nvPicPr>
        <p:blipFill>
          <a:blip r:embed="rId5"/>
          <a:stretch>
            <a:fillRect/>
          </a:stretch>
        </p:blipFill>
        <p:spPr>
          <a:xfrm>
            <a:off x="0" y="1674"/>
            <a:ext cx="12192000" cy="6854653"/>
          </a:xfrm>
          <a:prstGeom prst="rect">
            <a:avLst/>
          </a:prstGeom>
          <a:solidFill>
            <a:schemeClr val="accent2">
              <a:lumMod val="60000"/>
              <a:lumOff val="40000"/>
            </a:schemeClr>
          </a:solidFill>
        </p:spPr>
      </p:pic>
      <p:sp>
        <p:nvSpPr>
          <p:cNvPr id="4" name="Snip Diagonal Corner Rectangle 3"/>
          <p:cNvSpPr/>
          <p:nvPr/>
        </p:nvSpPr>
        <p:spPr>
          <a:xfrm>
            <a:off x="832637" y="199869"/>
            <a:ext cx="10204777" cy="1410019"/>
          </a:xfrm>
          <a:prstGeom prst="snip2Diag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3200" b="1" i="1" dirty="0" err="1">
                <a:solidFill>
                  <a:schemeClr val="bg1">
                    <a:lumMod val="10000"/>
                  </a:schemeClr>
                </a:solidFill>
                <a:latin typeface="Times New Roman" panose="02020603050405020304" pitchFamily="18" charset="0"/>
                <a:cs typeface="Times New Roman" panose="02020603050405020304" pitchFamily="18" charset="0"/>
              </a:rPr>
              <a:t>Câu</a:t>
            </a:r>
            <a:r>
              <a:rPr lang="vi-VN" sz="3200" b="1" i="1" dirty="0">
                <a:solidFill>
                  <a:schemeClr val="bg1">
                    <a:lumMod val="10000"/>
                  </a:schemeClr>
                </a:solidFill>
                <a:latin typeface="Times New Roman" panose="02020603050405020304" pitchFamily="18" charset="0"/>
                <a:cs typeface="Times New Roman" panose="02020603050405020304" pitchFamily="18" charset="0"/>
              </a:rPr>
              <a:t> 9:</a:t>
            </a:r>
            <a:r>
              <a:rPr lang="en-US" sz="3200" b="1" i="1" dirty="0">
                <a:solidFill>
                  <a:schemeClr val="bg1">
                    <a:lumMod val="10000"/>
                  </a:schemeClr>
                </a:solidFill>
                <a:latin typeface="Times New Roman" panose="02020603050405020304" pitchFamily="18" charset="0"/>
                <a:cs typeface="Times New Roman" panose="02020603050405020304" pitchFamily="18" charset="0"/>
              </a:rPr>
              <a:t> </a:t>
            </a:r>
            <a:r>
              <a:rPr lang="en-US" sz="3200" dirty="0" err="1">
                <a:solidFill>
                  <a:schemeClr val="tx1"/>
                </a:solidFill>
              </a:rPr>
              <a:t>Đâu</a:t>
            </a:r>
            <a:r>
              <a:rPr lang="en-US" sz="3200" dirty="0">
                <a:solidFill>
                  <a:schemeClr val="tx1"/>
                </a:solidFill>
              </a:rPr>
              <a:t> </a:t>
            </a:r>
            <a:r>
              <a:rPr lang="en-US" sz="3200" dirty="0" err="1">
                <a:solidFill>
                  <a:schemeClr val="tx1"/>
                </a:solidFill>
              </a:rPr>
              <a:t>là</a:t>
            </a:r>
            <a:r>
              <a:rPr lang="en-US" sz="3200" dirty="0">
                <a:solidFill>
                  <a:schemeClr val="tx1"/>
                </a:solidFill>
              </a:rPr>
              <a:t> chi </a:t>
            </a:r>
            <a:r>
              <a:rPr lang="en-US" sz="3200" dirty="0" err="1">
                <a:solidFill>
                  <a:schemeClr val="tx1"/>
                </a:solidFill>
              </a:rPr>
              <a:t>tiết</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vai</a:t>
            </a:r>
            <a:r>
              <a:rPr lang="en-US" sz="3200" dirty="0">
                <a:solidFill>
                  <a:schemeClr val="tx1"/>
                </a:solidFill>
              </a:rPr>
              <a:t> </a:t>
            </a:r>
            <a:r>
              <a:rPr lang="en-US" sz="3200" dirty="0" err="1">
                <a:solidFill>
                  <a:schemeClr val="tx1"/>
                </a:solidFill>
              </a:rPr>
              <a:t>trò</a:t>
            </a:r>
            <a:r>
              <a:rPr lang="en-US" sz="3200" dirty="0">
                <a:solidFill>
                  <a:schemeClr val="tx1"/>
                </a:solidFill>
              </a:rPr>
              <a:t> </a:t>
            </a:r>
            <a:r>
              <a:rPr lang="en-US" sz="3200" dirty="0" err="1">
                <a:solidFill>
                  <a:schemeClr val="tx1"/>
                </a:solidFill>
              </a:rPr>
              <a:t>quan</a:t>
            </a:r>
            <a:r>
              <a:rPr lang="en-US" sz="3200" dirty="0">
                <a:solidFill>
                  <a:schemeClr val="tx1"/>
                </a:solidFill>
              </a:rPr>
              <a:t> </a:t>
            </a:r>
            <a:r>
              <a:rPr lang="en-US" sz="3200" dirty="0" err="1">
                <a:solidFill>
                  <a:schemeClr val="tx1"/>
                </a:solidFill>
              </a:rPr>
              <a:t>trọng</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việc</a:t>
            </a:r>
            <a:r>
              <a:rPr lang="en-US" sz="3200" dirty="0">
                <a:solidFill>
                  <a:schemeClr val="tx1"/>
                </a:solidFill>
              </a:rPr>
              <a:t> </a:t>
            </a:r>
            <a:r>
              <a:rPr lang="en-US" sz="3200" dirty="0" err="1">
                <a:solidFill>
                  <a:schemeClr val="tx1"/>
                </a:solidFill>
              </a:rPr>
              <a:t>thể</a:t>
            </a:r>
            <a:r>
              <a:rPr lang="en-US" sz="3200" dirty="0">
                <a:solidFill>
                  <a:schemeClr val="tx1"/>
                </a:solidFill>
              </a:rPr>
              <a:t> </a:t>
            </a:r>
            <a:r>
              <a:rPr lang="en-US" sz="3200" dirty="0" err="1">
                <a:solidFill>
                  <a:schemeClr val="tx1"/>
                </a:solidFill>
              </a:rPr>
              <a:t>hiện</a:t>
            </a:r>
            <a:r>
              <a:rPr lang="en-US" sz="3200" dirty="0">
                <a:solidFill>
                  <a:schemeClr val="tx1"/>
                </a:solidFill>
              </a:rPr>
              <a:t> </a:t>
            </a:r>
            <a:r>
              <a:rPr lang="en-US" sz="3200" dirty="0" err="1">
                <a:solidFill>
                  <a:schemeClr val="tx1"/>
                </a:solidFill>
              </a:rPr>
              <a:t>nội</a:t>
            </a:r>
            <a:r>
              <a:rPr lang="en-US" sz="3200" dirty="0">
                <a:solidFill>
                  <a:schemeClr val="tx1"/>
                </a:solidFill>
              </a:rPr>
              <a:t> dung </a:t>
            </a:r>
            <a:r>
              <a:rPr lang="en-US" sz="3200" dirty="0" err="1">
                <a:solidFill>
                  <a:schemeClr val="tx1"/>
                </a:solidFill>
              </a:rPr>
              <a:t>văn</a:t>
            </a:r>
            <a:r>
              <a:rPr lang="en-US" sz="3200" dirty="0">
                <a:solidFill>
                  <a:schemeClr val="tx1"/>
                </a:solidFill>
              </a:rPr>
              <a:t> </a:t>
            </a:r>
            <a:r>
              <a:rPr lang="en-US" sz="3200" dirty="0" err="1" smtClean="0">
                <a:solidFill>
                  <a:schemeClr val="tx1"/>
                </a:solidFill>
              </a:rPr>
              <a:t>bản</a:t>
            </a:r>
            <a:r>
              <a:rPr lang="vi-VN" sz="3200" dirty="0" smtClean="0">
                <a:solidFill>
                  <a:schemeClr val="tx1"/>
                </a:solidFill>
              </a:rPr>
              <a:t>?</a:t>
            </a:r>
            <a:endParaRPr lang="en-US" sz="3200" b="1" i="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01445" y="1949347"/>
            <a:ext cx="5615575" cy="984531"/>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r>
              <a:rPr lang="en-US" sz="2700" b="1" dirty="0">
                <a:solidFill>
                  <a:schemeClr val="bg1">
                    <a:lumMod val="10000"/>
                  </a:schemeClr>
                </a:solidFill>
                <a:latin typeface="Times New Roman" pitchFamily="18" charset="0"/>
                <a:cs typeface="Times New Roman" pitchFamily="18" charset="0"/>
                <a:sym typeface="Arial"/>
              </a:rPr>
              <a:t>A. </a:t>
            </a:r>
            <a:r>
              <a:rPr lang="en-US" sz="2800" dirty="0" err="1">
                <a:solidFill>
                  <a:schemeClr val="tx1"/>
                </a:solidFill>
              </a:rPr>
              <a:t>Tú</a:t>
            </a:r>
            <a:r>
              <a:rPr lang="en-US" sz="2800" dirty="0">
                <a:solidFill>
                  <a:schemeClr val="tx1"/>
                </a:solidFill>
              </a:rPr>
              <a:t> </a:t>
            </a:r>
            <a:r>
              <a:rPr lang="en-US" sz="2800" dirty="0" err="1">
                <a:solidFill>
                  <a:schemeClr val="tx1"/>
                </a:solidFill>
              </a:rPr>
              <a:t>Uyên</a:t>
            </a:r>
            <a:r>
              <a:rPr lang="en-US" sz="2800" dirty="0">
                <a:solidFill>
                  <a:schemeClr val="tx1"/>
                </a:solidFill>
              </a:rPr>
              <a:t> </a:t>
            </a:r>
            <a:r>
              <a:rPr lang="en-US" sz="2800" dirty="0" err="1">
                <a:solidFill>
                  <a:schemeClr val="tx1"/>
                </a:solidFill>
              </a:rPr>
              <a:t>gặp</a:t>
            </a:r>
            <a:r>
              <a:rPr lang="en-US" sz="2800" dirty="0">
                <a:solidFill>
                  <a:schemeClr val="tx1"/>
                </a:solidFill>
              </a:rPr>
              <a:t> </a:t>
            </a:r>
            <a:r>
              <a:rPr lang="en-US" sz="2800" dirty="0" err="1">
                <a:solidFill>
                  <a:schemeClr val="tx1"/>
                </a:solidFill>
              </a:rPr>
              <a:t>Giáng</a:t>
            </a:r>
            <a:r>
              <a:rPr lang="en-US" sz="2800" dirty="0">
                <a:solidFill>
                  <a:schemeClr val="tx1"/>
                </a:solidFill>
              </a:rPr>
              <a:t> </a:t>
            </a:r>
            <a:r>
              <a:rPr lang="en-US" sz="2800" dirty="0" err="1">
                <a:solidFill>
                  <a:schemeClr val="tx1"/>
                </a:solidFill>
              </a:rPr>
              <a:t>Kiều</a:t>
            </a:r>
            <a:r>
              <a:rPr lang="en-US" sz="2800" dirty="0">
                <a:solidFill>
                  <a:schemeClr val="tx1"/>
                </a:solidFill>
              </a:rPr>
              <a:t> ở </a:t>
            </a:r>
            <a:r>
              <a:rPr lang="en-US" sz="2800" dirty="0" err="1">
                <a:solidFill>
                  <a:schemeClr val="tx1"/>
                </a:solidFill>
              </a:rPr>
              <a:t>hồ</a:t>
            </a:r>
            <a:r>
              <a:rPr lang="en-US" sz="2800" dirty="0">
                <a:solidFill>
                  <a:schemeClr val="tx1"/>
                </a:solidFill>
              </a:rPr>
              <a:t> </a:t>
            </a:r>
            <a:r>
              <a:rPr lang="en-US" sz="2800" dirty="0" err="1">
                <a:solidFill>
                  <a:schemeClr val="tx1"/>
                </a:solidFill>
              </a:rPr>
              <a:t>Bích</a:t>
            </a:r>
            <a:r>
              <a:rPr lang="en-US" sz="2800" dirty="0">
                <a:solidFill>
                  <a:schemeClr val="tx1"/>
                </a:solidFill>
              </a:rPr>
              <a:t> </a:t>
            </a:r>
            <a:r>
              <a:rPr lang="en-US" sz="2800" dirty="0" err="1">
                <a:solidFill>
                  <a:schemeClr val="tx1"/>
                </a:solidFill>
              </a:rPr>
              <a:t>Câu</a:t>
            </a:r>
            <a:endParaRPr lang="vi-VN" sz="2700" b="1" dirty="0">
              <a:solidFill>
                <a:schemeClr val="tx1"/>
              </a:solidFill>
              <a:latin typeface="Times New Roman" pitchFamily="18" charset="0"/>
              <a:cs typeface="Times New Roman" pitchFamily="18" charset="0"/>
              <a:sym typeface="Arial"/>
            </a:endParaRPr>
          </a:p>
        </p:txBody>
      </p:sp>
      <p:sp>
        <p:nvSpPr>
          <p:cNvPr id="42" name="Rectangle 41"/>
          <p:cNvSpPr/>
          <p:nvPr/>
        </p:nvSpPr>
        <p:spPr>
          <a:xfrm>
            <a:off x="6130615" y="1953535"/>
            <a:ext cx="5615575" cy="984531"/>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r>
              <a:rPr lang="en-US" sz="2700" b="1" dirty="0">
                <a:solidFill>
                  <a:schemeClr val="bg1">
                    <a:lumMod val="10000"/>
                  </a:schemeClr>
                </a:solidFill>
                <a:latin typeface="Times New Roman" pitchFamily="18" charset="0"/>
                <a:cs typeface="Times New Roman" pitchFamily="18" charset="0"/>
                <a:sym typeface="Arial"/>
              </a:rPr>
              <a:t>B. </a:t>
            </a:r>
            <a:r>
              <a:rPr lang="en-US" sz="2800" dirty="0" err="1">
                <a:solidFill>
                  <a:schemeClr val="tx1"/>
                </a:solidFill>
              </a:rPr>
              <a:t>Tú</a:t>
            </a:r>
            <a:r>
              <a:rPr lang="en-US" sz="2800" dirty="0">
                <a:solidFill>
                  <a:schemeClr val="tx1"/>
                </a:solidFill>
              </a:rPr>
              <a:t> </a:t>
            </a:r>
            <a:r>
              <a:rPr lang="en-US" sz="2800" dirty="0" err="1">
                <a:solidFill>
                  <a:schemeClr val="tx1"/>
                </a:solidFill>
              </a:rPr>
              <a:t>Uyên</a:t>
            </a:r>
            <a:r>
              <a:rPr lang="en-US" sz="2800" dirty="0">
                <a:solidFill>
                  <a:schemeClr val="tx1"/>
                </a:solidFill>
              </a:rPr>
              <a:t> </a:t>
            </a:r>
            <a:r>
              <a:rPr lang="en-US" sz="2800" dirty="0" err="1">
                <a:solidFill>
                  <a:schemeClr val="tx1"/>
                </a:solidFill>
              </a:rPr>
              <a:t>mua</a:t>
            </a:r>
            <a:r>
              <a:rPr lang="en-US" sz="2800" dirty="0">
                <a:solidFill>
                  <a:schemeClr val="tx1"/>
                </a:solidFill>
              </a:rPr>
              <a:t> </a:t>
            </a:r>
            <a:r>
              <a:rPr lang="en-US" sz="2800" dirty="0" err="1">
                <a:solidFill>
                  <a:schemeClr val="tx1"/>
                </a:solidFill>
              </a:rPr>
              <a:t>được</a:t>
            </a:r>
            <a:r>
              <a:rPr lang="en-US" sz="2800" dirty="0">
                <a:solidFill>
                  <a:schemeClr val="tx1"/>
                </a:solidFill>
              </a:rPr>
              <a:t> </a:t>
            </a:r>
            <a:r>
              <a:rPr lang="en-US" sz="2800" dirty="0" err="1">
                <a:solidFill>
                  <a:schemeClr val="tx1"/>
                </a:solidFill>
              </a:rPr>
              <a:t>bức</a:t>
            </a:r>
            <a:r>
              <a:rPr lang="en-US" sz="2800" dirty="0">
                <a:solidFill>
                  <a:schemeClr val="tx1"/>
                </a:solidFill>
              </a:rPr>
              <a:t> </a:t>
            </a:r>
            <a:r>
              <a:rPr lang="en-US" sz="2800" dirty="0" err="1">
                <a:solidFill>
                  <a:schemeClr val="tx1"/>
                </a:solidFill>
              </a:rPr>
              <a:t>tranh</a:t>
            </a:r>
            <a:r>
              <a:rPr lang="en-US" sz="2800" dirty="0">
                <a:solidFill>
                  <a:schemeClr val="tx1"/>
                </a:solidFill>
              </a:rPr>
              <a:t> </a:t>
            </a:r>
            <a:r>
              <a:rPr lang="en-US" sz="2800" dirty="0" err="1">
                <a:solidFill>
                  <a:schemeClr val="tx1"/>
                </a:solidFill>
              </a:rPr>
              <a:t>vẽ</a:t>
            </a:r>
            <a:r>
              <a:rPr lang="en-US" sz="2800" dirty="0">
                <a:solidFill>
                  <a:schemeClr val="tx1"/>
                </a:solidFill>
              </a:rPr>
              <a:t> </a:t>
            </a:r>
            <a:r>
              <a:rPr lang="en-US" sz="2800" dirty="0" err="1">
                <a:solidFill>
                  <a:schemeClr val="tx1"/>
                </a:solidFill>
              </a:rPr>
              <a:t>hình</a:t>
            </a:r>
            <a:r>
              <a:rPr lang="en-US" sz="2800" dirty="0">
                <a:solidFill>
                  <a:schemeClr val="tx1"/>
                </a:solidFill>
              </a:rPr>
              <a:t> </a:t>
            </a:r>
            <a:r>
              <a:rPr lang="en-US" sz="2800" dirty="0" err="1">
                <a:solidFill>
                  <a:schemeClr val="tx1"/>
                </a:solidFill>
              </a:rPr>
              <a:t>mĩ</a:t>
            </a:r>
            <a:r>
              <a:rPr lang="en-US" sz="2800" dirty="0">
                <a:solidFill>
                  <a:schemeClr val="tx1"/>
                </a:solidFill>
              </a:rPr>
              <a:t> </a:t>
            </a:r>
            <a:r>
              <a:rPr lang="en-US" sz="2800" dirty="0" err="1">
                <a:solidFill>
                  <a:schemeClr val="tx1"/>
                </a:solidFill>
              </a:rPr>
              <a:t>nữ</a:t>
            </a:r>
            <a:r>
              <a:rPr lang="en-US" sz="2800" dirty="0">
                <a:solidFill>
                  <a:schemeClr val="tx1"/>
                </a:solidFill>
              </a:rPr>
              <a:t> </a:t>
            </a:r>
            <a:r>
              <a:rPr lang="en-US" sz="2800" dirty="0" err="1">
                <a:solidFill>
                  <a:schemeClr val="tx1"/>
                </a:solidFill>
              </a:rPr>
              <a:t>hệt</a:t>
            </a:r>
            <a:r>
              <a:rPr lang="en-US" sz="2800" dirty="0">
                <a:solidFill>
                  <a:schemeClr val="tx1"/>
                </a:solidFill>
              </a:rPr>
              <a:t> </a:t>
            </a:r>
            <a:r>
              <a:rPr lang="en-US" sz="2800" dirty="0" err="1">
                <a:solidFill>
                  <a:schemeClr val="tx1"/>
                </a:solidFill>
              </a:rPr>
              <a:t>như</a:t>
            </a:r>
            <a:r>
              <a:rPr lang="en-US" sz="2800" dirty="0">
                <a:solidFill>
                  <a:schemeClr val="tx1"/>
                </a:solidFill>
              </a:rPr>
              <a:t> </a:t>
            </a:r>
            <a:r>
              <a:rPr lang="en-US" sz="2800" dirty="0" err="1">
                <a:solidFill>
                  <a:schemeClr val="tx1"/>
                </a:solidFill>
              </a:rPr>
              <a:t>Giáng</a:t>
            </a:r>
            <a:r>
              <a:rPr lang="en-US" sz="2800" dirty="0">
                <a:solidFill>
                  <a:schemeClr val="tx1"/>
                </a:solidFill>
              </a:rPr>
              <a:t> </a:t>
            </a:r>
            <a:r>
              <a:rPr lang="en-US" sz="2800" dirty="0" err="1">
                <a:solidFill>
                  <a:schemeClr val="tx1"/>
                </a:solidFill>
              </a:rPr>
              <a:t>Kiều</a:t>
            </a:r>
            <a:endParaRPr lang="vi-VN" sz="2700" b="1" dirty="0">
              <a:solidFill>
                <a:schemeClr val="tx1"/>
              </a:solidFill>
              <a:latin typeface="Times New Roman" pitchFamily="18" charset="0"/>
              <a:cs typeface="Times New Roman" pitchFamily="18" charset="0"/>
              <a:sym typeface="Arial"/>
            </a:endParaRPr>
          </a:p>
        </p:txBody>
      </p:sp>
      <p:sp>
        <p:nvSpPr>
          <p:cNvPr id="43" name="Rectangle 42"/>
          <p:cNvSpPr/>
          <p:nvPr/>
        </p:nvSpPr>
        <p:spPr>
          <a:xfrm>
            <a:off x="401445" y="3059621"/>
            <a:ext cx="5615575" cy="1596600"/>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r>
              <a:rPr lang="en-US" sz="2700" b="1" dirty="0">
                <a:solidFill>
                  <a:schemeClr val="bg1">
                    <a:lumMod val="10000"/>
                  </a:schemeClr>
                </a:solidFill>
                <a:latin typeface="Times New Roman" pitchFamily="18" charset="0"/>
                <a:cs typeface="Times New Roman" pitchFamily="18" charset="0"/>
                <a:sym typeface="Arial"/>
              </a:rPr>
              <a:t>C. </a:t>
            </a:r>
            <a:r>
              <a:rPr lang="en-US" sz="2800" dirty="0" err="1">
                <a:solidFill>
                  <a:schemeClr val="tx1"/>
                </a:solidFill>
              </a:rPr>
              <a:t>Chàng</a:t>
            </a:r>
            <a:r>
              <a:rPr lang="en-US" sz="2800" dirty="0">
                <a:solidFill>
                  <a:schemeClr val="tx1"/>
                </a:solidFill>
              </a:rPr>
              <a:t> </a:t>
            </a:r>
            <a:r>
              <a:rPr lang="en-US" sz="2800" dirty="0" err="1">
                <a:solidFill>
                  <a:schemeClr val="tx1"/>
                </a:solidFill>
              </a:rPr>
              <a:t>Tú</a:t>
            </a:r>
            <a:r>
              <a:rPr lang="en-US" sz="2800" dirty="0">
                <a:solidFill>
                  <a:schemeClr val="tx1"/>
                </a:solidFill>
              </a:rPr>
              <a:t> </a:t>
            </a:r>
            <a:r>
              <a:rPr lang="en-US" sz="2800" dirty="0" err="1">
                <a:solidFill>
                  <a:schemeClr val="tx1"/>
                </a:solidFill>
              </a:rPr>
              <a:t>Uyên</a:t>
            </a:r>
            <a:r>
              <a:rPr lang="en-US" sz="2800" dirty="0">
                <a:solidFill>
                  <a:schemeClr val="tx1"/>
                </a:solidFill>
              </a:rPr>
              <a:t> </a:t>
            </a:r>
            <a:r>
              <a:rPr lang="en-US" sz="2800" dirty="0" err="1">
                <a:solidFill>
                  <a:schemeClr val="tx1"/>
                </a:solidFill>
              </a:rPr>
              <a:t>rình</a:t>
            </a:r>
            <a:r>
              <a:rPr lang="en-US" sz="2800" dirty="0">
                <a:solidFill>
                  <a:schemeClr val="tx1"/>
                </a:solidFill>
              </a:rPr>
              <a:t> </a:t>
            </a:r>
            <a:r>
              <a:rPr lang="en-US" sz="2800" dirty="0" err="1">
                <a:solidFill>
                  <a:schemeClr val="tx1"/>
                </a:solidFill>
              </a:rPr>
              <a:t>xem</a:t>
            </a:r>
            <a:r>
              <a:rPr lang="en-US" sz="2800" dirty="0">
                <a:solidFill>
                  <a:schemeClr val="tx1"/>
                </a:solidFill>
              </a:rPr>
              <a:t>, </a:t>
            </a:r>
            <a:r>
              <a:rPr lang="en-US" sz="2800" dirty="0" err="1">
                <a:solidFill>
                  <a:schemeClr val="tx1"/>
                </a:solidFill>
              </a:rPr>
              <a:t>thấy</a:t>
            </a:r>
            <a:r>
              <a:rPr lang="en-US" sz="2800" dirty="0">
                <a:solidFill>
                  <a:schemeClr val="tx1"/>
                </a:solidFill>
              </a:rPr>
              <a:t> </a:t>
            </a:r>
            <a:r>
              <a:rPr lang="en-US" sz="2800" dirty="0" err="1">
                <a:solidFill>
                  <a:schemeClr val="tx1"/>
                </a:solidFill>
              </a:rPr>
              <a:t>mĩ</a:t>
            </a:r>
            <a:r>
              <a:rPr lang="en-US" sz="2800" dirty="0">
                <a:solidFill>
                  <a:schemeClr val="tx1"/>
                </a:solidFill>
              </a:rPr>
              <a:t> </a:t>
            </a:r>
            <a:r>
              <a:rPr lang="en-US" sz="2800" dirty="0" err="1">
                <a:solidFill>
                  <a:schemeClr val="tx1"/>
                </a:solidFill>
              </a:rPr>
              <a:t>nhân</a:t>
            </a:r>
            <a:r>
              <a:rPr lang="en-US" sz="2800" dirty="0">
                <a:solidFill>
                  <a:schemeClr val="tx1"/>
                </a:solidFill>
              </a:rPr>
              <a:t> </a:t>
            </a:r>
            <a:r>
              <a:rPr lang="en-US" sz="2800" dirty="0" err="1">
                <a:solidFill>
                  <a:schemeClr val="tx1"/>
                </a:solidFill>
              </a:rPr>
              <a:t>bước</a:t>
            </a:r>
            <a:r>
              <a:rPr lang="en-US" sz="2800" dirty="0">
                <a:solidFill>
                  <a:schemeClr val="tx1"/>
                </a:solidFill>
              </a:rPr>
              <a:t> </a:t>
            </a:r>
            <a:r>
              <a:rPr lang="en-US" sz="2800" dirty="0" err="1">
                <a:solidFill>
                  <a:schemeClr val="tx1"/>
                </a:solidFill>
              </a:rPr>
              <a:t>ra</a:t>
            </a:r>
            <a:r>
              <a:rPr lang="en-US" sz="2800" dirty="0">
                <a:solidFill>
                  <a:schemeClr val="tx1"/>
                </a:solidFill>
              </a:rPr>
              <a:t> </a:t>
            </a:r>
            <a:r>
              <a:rPr lang="en-US" sz="2800" dirty="0" err="1">
                <a:solidFill>
                  <a:schemeClr val="tx1"/>
                </a:solidFill>
              </a:rPr>
              <a:t>từ</a:t>
            </a:r>
            <a:r>
              <a:rPr lang="en-US" sz="2800" dirty="0">
                <a:solidFill>
                  <a:schemeClr val="tx1"/>
                </a:solidFill>
              </a:rPr>
              <a:t> </a:t>
            </a:r>
            <a:r>
              <a:rPr lang="en-US" sz="2800" dirty="0" err="1">
                <a:solidFill>
                  <a:schemeClr val="tx1"/>
                </a:solidFill>
              </a:rPr>
              <a:t>trong</a:t>
            </a:r>
            <a:r>
              <a:rPr lang="en-US" sz="2800" dirty="0">
                <a:solidFill>
                  <a:schemeClr val="tx1"/>
                </a:solidFill>
              </a:rPr>
              <a:t> </a:t>
            </a:r>
            <a:r>
              <a:rPr lang="en-US" sz="2800" dirty="0" err="1">
                <a:solidFill>
                  <a:schemeClr val="tx1"/>
                </a:solidFill>
              </a:rPr>
              <a:t>tranh</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vội</a:t>
            </a:r>
            <a:r>
              <a:rPr lang="en-US" sz="2800" dirty="0">
                <a:solidFill>
                  <a:schemeClr val="tx1"/>
                </a:solidFill>
              </a:rPr>
              <a:t> </a:t>
            </a:r>
            <a:r>
              <a:rPr lang="en-US" sz="2800" dirty="0" err="1">
                <a:solidFill>
                  <a:schemeClr val="tx1"/>
                </a:solidFill>
              </a:rPr>
              <a:t>chạy</a:t>
            </a:r>
            <a:r>
              <a:rPr lang="en-US" sz="2800" dirty="0">
                <a:solidFill>
                  <a:schemeClr val="tx1"/>
                </a:solidFill>
              </a:rPr>
              <a:t> </a:t>
            </a:r>
            <a:r>
              <a:rPr lang="en-US" sz="2800" dirty="0" err="1">
                <a:solidFill>
                  <a:schemeClr val="tx1"/>
                </a:solidFill>
              </a:rPr>
              <a:t>đến</a:t>
            </a:r>
            <a:r>
              <a:rPr lang="en-US" sz="2800" dirty="0">
                <a:solidFill>
                  <a:schemeClr val="tx1"/>
                </a:solidFill>
              </a:rPr>
              <a:t> </a:t>
            </a:r>
            <a:r>
              <a:rPr lang="en-US" sz="2800" dirty="0" err="1">
                <a:solidFill>
                  <a:schemeClr val="tx1"/>
                </a:solidFill>
              </a:rPr>
              <a:t>chào</a:t>
            </a:r>
            <a:r>
              <a:rPr lang="en-US" sz="2800" dirty="0">
                <a:solidFill>
                  <a:schemeClr val="tx1"/>
                </a:solidFill>
              </a:rPr>
              <a:t> </a:t>
            </a:r>
            <a:r>
              <a:rPr lang="en-US" sz="2800" dirty="0" err="1">
                <a:solidFill>
                  <a:schemeClr val="tx1"/>
                </a:solidFill>
              </a:rPr>
              <a:t>hỏi</a:t>
            </a:r>
            <a:endParaRPr lang="vi-VN" sz="2700" b="1" dirty="0">
              <a:solidFill>
                <a:schemeClr val="tx1"/>
              </a:solidFill>
              <a:latin typeface="Times New Roman" pitchFamily="18" charset="0"/>
              <a:cs typeface="Times New Roman" pitchFamily="18" charset="0"/>
              <a:sym typeface="Arial"/>
            </a:endParaRPr>
          </a:p>
        </p:txBody>
      </p:sp>
      <p:sp>
        <p:nvSpPr>
          <p:cNvPr id="44" name="Rectangle 43"/>
          <p:cNvSpPr/>
          <p:nvPr/>
        </p:nvSpPr>
        <p:spPr>
          <a:xfrm>
            <a:off x="6130615" y="3063809"/>
            <a:ext cx="5615575" cy="1592412"/>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700" b="1" dirty="0">
                <a:solidFill>
                  <a:schemeClr val="bg1">
                    <a:lumMod val="10000"/>
                  </a:schemeClr>
                </a:solidFill>
                <a:latin typeface="Times New Roman" pitchFamily="18" charset="0"/>
                <a:cs typeface="Times New Roman" pitchFamily="18" charset="0"/>
                <a:sym typeface="Arial"/>
              </a:rPr>
              <a:t>D. </a:t>
            </a:r>
            <a:r>
              <a:rPr lang="en-US" sz="2800" dirty="0" err="1">
                <a:solidFill>
                  <a:schemeClr val="tx1"/>
                </a:solidFill>
              </a:rPr>
              <a:t>Giáng</a:t>
            </a:r>
            <a:r>
              <a:rPr lang="en-US" sz="2800" dirty="0">
                <a:solidFill>
                  <a:schemeClr val="tx1"/>
                </a:solidFill>
              </a:rPr>
              <a:t> </a:t>
            </a:r>
            <a:r>
              <a:rPr lang="en-US" sz="2800" dirty="0" err="1">
                <a:solidFill>
                  <a:schemeClr val="tx1"/>
                </a:solidFill>
              </a:rPr>
              <a:t>Kiều</a:t>
            </a:r>
            <a:r>
              <a:rPr lang="en-US" sz="2800" dirty="0">
                <a:solidFill>
                  <a:schemeClr val="tx1"/>
                </a:solidFill>
              </a:rPr>
              <a:t> </a:t>
            </a:r>
            <a:r>
              <a:rPr lang="en-US" sz="2800" dirty="0" err="1">
                <a:solidFill>
                  <a:schemeClr val="tx1"/>
                </a:solidFill>
              </a:rPr>
              <a:t>khuyên</a:t>
            </a:r>
            <a:r>
              <a:rPr lang="en-US" sz="2800" dirty="0">
                <a:solidFill>
                  <a:schemeClr val="tx1"/>
                </a:solidFill>
              </a:rPr>
              <a:t> </a:t>
            </a:r>
            <a:r>
              <a:rPr lang="en-US" sz="2800" dirty="0" err="1">
                <a:solidFill>
                  <a:schemeClr val="tx1"/>
                </a:solidFill>
              </a:rPr>
              <a:t>chồng</a:t>
            </a:r>
            <a:r>
              <a:rPr lang="en-US" sz="2800" dirty="0">
                <a:solidFill>
                  <a:schemeClr val="tx1"/>
                </a:solidFill>
              </a:rPr>
              <a:t> </a:t>
            </a:r>
            <a:r>
              <a:rPr lang="en-US" sz="2800" dirty="0" err="1">
                <a:solidFill>
                  <a:schemeClr val="tx1"/>
                </a:solidFill>
              </a:rPr>
              <a:t>bỏ</a:t>
            </a:r>
            <a:r>
              <a:rPr lang="en-US" sz="2800" dirty="0">
                <a:solidFill>
                  <a:schemeClr val="tx1"/>
                </a:solidFill>
              </a:rPr>
              <a:t> </a:t>
            </a:r>
            <a:r>
              <a:rPr lang="en-US" sz="2800" dirty="0" err="1">
                <a:solidFill>
                  <a:schemeClr val="tx1"/>
                </a:solidFill>
              </a:rPr>
              <a:t>rượu</a:t>
            </a:r>
            <a:endParaRPr lang="en-US" sz="2800" dirty="0">
              <a:solidFill>
                <a:schemeClr val="tx1"/>
              </a:solidFill>
            </a:endParaRPr>
          </a:p>
        </p:txBody>
      </p:sp>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2483" y="3336930"/>
            <a:ext cx="804536" cy="643628"/>
          </a:xfrm>
          <a:prstGeom prst="rect">
            <a:avLst/>
          </a:prstGeom>
        </p:spPr>
      </p:pic>
      <p:sp>
        <p:nvSpPr>
          <p:cNvPr id="18" name="Cloud 17">
            <a:hlinkClick r:id="rId7" action="ppaction://hlinksldjump"/>
          </p:cNvPr>
          <p:cNvSpPr/>
          <p:nvPr/>
        </p:nvSpPr>
        <p:spPr>
          <a:xfrm>
            <a:off x="4755419" y="4947551"/>
            <a:ext cx="2359211" cy="1104900"/>
          </a:xfrm>
          <a:prstGeom prst="cloud">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r>
              <a:rPr lang="en-US" sz="2400" dirty="0">
                <a:solidFill>
                  <a:schemeClr val="bg1">
                    <a:lumMod val="10000"/>
                  </a:schemeClr>
                </a:solidFill>
                <a:latin typeface="Arial" panose="020B0604020202020204" pitchFamily="34" charset="0"/>
                <a:sym typeface="Arial"/>
              </a:rPr>
              <a:t>QUAY VỀ</a:t>
            </a:r>
            <a:endParaRPr lang="vi-VN" sz="2400" dirty="0">
              <a:solidFill>
                <a:schemeClr val="bg1">
                  <a:lumMod val="10000"/>
                </a:schemeClr>
              </a:solidFill>
              <a:latin typeface="Arial" panose="020B0604020202020204" pitchFamily="34" charset="0"/>
              <a:sym typeface="Aria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38984" y="6004984"/>
            <a:ext cx="649816" cy="649816"/>
          </a:xfrm>
          <a:prstGeom prst="rect">
            <a:avLst/>
          </a:prstGeom>
        </p:spPr>
      </p:pic>
    </p:spTree>
    <p:extLst>
      <p:ext uri="{BB962C8B-B14F-4D97-AF65-F5344CB8AC3E}">
        <p14:creationId xmlns:p14="http://schemas.microsoft.com/office/powerpoint/2010/main" val="3552956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7"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anim calcmode="lin" valueType="num">
                                      <p:cBhvr>
                                        <p:cTn id="10" dur="500" fill="hold"/>
                                        <p:tgtEl>
                                          <p:spTgt spid="4"/>
                                        </p:tgtEl>
                                        <p:attrNameLst>
                                          <p:attrName>ppt_x</p:attrName>
                                        </p:attrNameLst>
                                      </p:cBhvr>
                                      <p:tavLst>
                                        <p:tav tm="0">
                                          <p:val>
                                            <p:strVal val="#ppt_x"/>
                                          </p:val>
                                        </p:tav>
                                        <p:tav tm="100000">
                                          <p:val>
                                            <p:strVal val="#ppt_x"/>
                                          </p:val>
                                        </p:tav>
                                      </p:tavLst>
                                    </p:anim>
                                    <p:anim calcmode="lin" valueType="num">
                                      <p:cBhvr>
                                        <p:cTn id="11" dur="500" fill="hold"/>
                                        <p:tgtEl>
                                          <p:spTgt spid="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anim calcmode="lin" valueType="num">
                                      <p:cBhvr>
                                        <p:cTn id="15" dur="500" fill="hold"/>
                                        <p:tgtEl>
                                          <p:spTgt spid="26"/>
                                        </p:tgtEl>
                                        <p:attrNameLst>
                                          <p:attrName>ppt_x</p:attrName>
                                        </p:attrNameLst>
                                      </p:cBhvr>
                                      <p:tavLst>
                                        <p:tav tm="0">
                                          <p:val>
                                            <p:strVal val="#ppt_x"/>
                                          </p:val>
                                        </p:tav>
                                        <p:tav tm="100000">
                                          <p:val>
                                            <p:strVal val="#ppt_x"/>
                                          </p:val>
                                        </p:tav>
                                      </p:tavLst>
                                    </p:anim>
                                    <p:anim calcmode="lin" valueType="num">
                                      <p:cBhvr>
                                        <p:cTn id="16" dur="50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10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anim calcmode="lin" valueType="num">
                                      <p:cBhvr>
                                        <p:cTn id="20" dur="500" fill="hold"/>
                                        <p:tgtEl>
                                          <p:spTgt spid="42"/>
                                        </p:tgtEl>
                                        <p:attrNameLst>
                                          <p:attrName>ppt_x</p:attrName>
                                        </p:attrNameLst>
                                      </p:cBhvr>
                                      <p:tavLst>
                                        <p:tav tm="0">
                                          <p:val>
                                            <p:strVal val="#ppt_x"/>
                                          </p:val>
                                        </p:tav>
                                        <p:tav tm="100000">
                                          <p:val>
                                            <p:strVal val="#ppt_x"/>
                                          </p:val>
                                        </p:tav>
                                      </p:tavLst>
                                    </p:anim>
                                    <p:anim calcmode="lin" valueType="num">
                                      <p:cBhvr>
                                        <p:cTn id="21" dur="5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50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anim calcmode="lin" valueType="num">
                                      <p:cBhvr>
                                        <p:cTn id="25" dur="500" fill="hold"/>
                                        <p:tgtEl>
                                          <p:spTgt spid="43"/>
                                        </p:tgtEl>
                                        <p:attrNameLst>
                                          <p:attrName>ppt_x</p:attrName>
                                        </p:attrNameLst>
                                      </p:cBhvr>
                                      <p:tavLst>
                                        <p:tav tm="0">
                                          <p:val>
                                            <p:strVal val="#ppt_x"/>
                                          </p:val>
                                        </p:tav>
                                        <p:tav tm="100000">
                                          <p:val>
                                            <p:strVal val="#ppt_x"/>
                                          </p:val>
                                        </p:tav>
                                      </p:tavLst>
                                    </p:anim>
                                    <p:anim calcmode="lin" valueType="num">
                                      <p:cBhvr>
                                        <p:cTn id="26" dur="500" fill="hold"/>
                                        <p:tgtEl>
                                          <p:spTgt spid="4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200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anim calcmode="lin" valueType="num">
                                      <p:cBhvr>
                                        <p:cTn id="30" dur="500" fill="hold"/>
                                        <p:tgtEl>
                                          <p:spTgt spid="44"/>
                                        </p:tgtEl>
                                        <p:attrNameLst>
                                          <p:attrName>ppt_x</p:attrName>
                                        </p:attrNameLst>
                                      </p:cBhvr>
                                      <p:tavLst>
                                        <p:tav tm="0">
                                          <p:val>
                                            <p:strVal val="#ppt_x"/>
                                          </p:val>
                                        </p:tav>
                                        <p:tav tm="100000">
                                          <p:val>
                                            <p:strVal val="#ppt_x"/>
                                          </p:val>
                                        </p:tav>
                                      </p:tavLst>
                                    </p:anim>
                                    <p:anim calcmode="lin" valueType="num">
                                      <p:cBhvr>
                                        <p:cTn id="31"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wipe(down)">
                                      <p:cBhvr>
                                        <p:cTn id="36" dur="580">
                                          <p:stCondLst>
                                            <p:cond delay="0"/>
                                          </p:stCondLst>
                                        </p:cTn>
                                        <p:tgtEl>
                                          <p:spTgt spid="51"/>
                                        </p:tgtEl>
                                      </p:cBhvr>
                                    </p:animEffect>
                                    <p:anim calcmode="lin" valueType="num">
                                      <p:cBhvr>
                                        <p:cTn id="37"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42" dur="26">
                                          <p:stCondLst>
                                            <p:cond delay="650"/>
                                          </p:stCondLst>
                                        </p:cTn>
                                        <p:tgtEl>
                                          <p:spTgt spid="51"/>
                                        </p:tgtEl>
                                      </p:cBhvr>
                                      <p:to x="100000" y="60000"/>
                                    </p:animScale>
                                    <p:animScale>
                                      <p:cBhvr>
                                        <p:cTn id="43" dur="166" decel="50000">
                                          <p:stCondLst>
                                            <p:cond delay="676"/>
                                          </p:stCondLst>
                                        </p:cTn>
                                        <p:tgtEl>
                                          <p:spTgt spid="51"/>
                                        </p:tgtEl>
                                      </p:cBhvr>
                                      <p:to x="100000" y="100000"/>
                                    </p:animScale>
                                    <p:animScale>
                                      <p:cBhvr>
                                        <p:cTn id="44" dur="26">
                                          <p:stCondLst>
                                            <p:cond delay="1312"/>
                                          </p:stCondLst>
                                        </p:cTn>
                                        <p:tgtEl>
                                          <p:spTgt spid="51"/>
                                        </p:tgtEl>
                                      </p:cBhvr>
                                      <p:to x="100000" y="80000"/>
                                    </p:animScale>
                                    <p:animScale>
                                      <p:cBhvr>
                                        <p:cTn id="45" dur="166" decel="50000">
                                          <p:stCondLst>
                                            <p:cond delay="1338"/>
                                          </p:stCondLst>
                                        </p:cTn>
                                        <p:tgtEl>
                                          <p:spTgt spid="51"/>
                                        </p:tgtEl>
                                      </p:cBhvr>
                                      <p:to x="100000" y="100000"/>
                                    </p:animScale>
                                    <p:animScale>
                                      <p:cBhvr>
                                        <p:cTn id="46" dur="26">
                                          <p:stCondLst>
                                            <p:cond delay="1642"/>
                                          </p:stCondLst>
                                        </p:cTn>
                                        <p:tgtEl>
                                          <p:spTgt spid="51"/>
                                        </p:tgtEl>
                                      </p:cBhvr>
                                      <p:to x="100000" y="90000"/>
                                    </p:animScale>
                                    <p:animScale>
                                      <p:cBhvr>
                                        <p:cTn id="47" dur="166" decel="50000">
                                          <p:stCondLst>
                                            <p:cond delay="1668"/>
                                          </p:stCondLst>
                                        </p:cTn>
                                        <p:tgtEl>
                                          <p:spTgt spid="51"/>
                                        </p:tgtEl>
                                      </p:cBhvr>
                                      <p:to x="100000" y="100000"/>
                                    </p:animScale>
                                    <p:animScale>
                                      <p:cBhvr>
                                        <p:cTn id="48" dur="26">
                                          <p:stCondLst>
                                            <p:cond delay="1808"/>
                                          </p:stCondLst>
                                        </p:cTn>
                                        <p:tgtEl>
                                          <p:spTgt spid="51"/>
                                        </p:tgtEl>
                                      </p:cBhvr>
                                      <p:to x="100000" y="95000"/>
                                    </p:animScale>
                                    <p:animScale>
                                      <p:cBhvr>
                                        <p:cTn id="49" dur="166" decel="50000">
                                          <p:stCondLst>
                                            <p:cond delay="1834"/>
                                          </p:stCondLst>
                                        </p:cTn>
                                        <p:tgtEl>
                                          <p:spTgt spid="5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2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26"/>
                                        </p:tgtEl>
                                        <p:attrNameLst>
                                          <p:attrName>fillcolor</p:attrName>
                                        </p:attrNameLst>
                                      </p:cBhvr>
                                      <p:to>
                                        <a:srgbClr val="FFF2CC"/>
                                      </p:to>
                                    </p:animClr>
                                    <p:set>
                                      <p:cBhvr>
                                        <p:cTn id="55" dur="250" fill="hold"/>
                                        <p:tgtEl>
                                          <p:spTgt spid="26"/>
                                        </p:tgtEl>
                                        <p:attrNameLst>
                                          <p:attrName>fill.type</p:attrName>
                                        </p:attrNameLst>
                                      </p:cBhvr>
                                      <p:to>
                                        <p:strVal val="solid"/>
                                      </p:to>
                                    </p:set>
                                    <p:set>
                                      <p:cBhvr>
                                        <p:cTn id="56" dur="250" fill="hold"/>
                                        <p:tgtEl>
                                          <p:spTgt spid="26"/>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4" name="click.wav"/>
                                        </p:tgtEl>
                                      </p:cMediaNode>
                                    </p:audio>
                                  </p:subTnLst>
                                </p:cTn>
                              </p:par>
                              <p:par>
                                <p:cTn id="57" presetID="1" presetClass="emph" presetSubtype="2" fill="hold" nodeType="withEffect">
                                  <p:stCondLst>
                                    <p:cond delay="1000"/>
                                  </p:stCondLst>
                                  <p:childTnLst>
                                    <p:animClr clrSpc="rgb" dir="cw">
                                      <p:cBhvr>
                                        <p:cTn id="58" dur="250" fill="hold"/>
                                        <p:tgtEl>
                                          <p:spTgt spid="26"/>
                                        </p:tgtEl>
                                        <p:attrNameLst>
                                          <p:attrName>fillcolor</p:attrName>
                                        </p:attrNameLst>
                                      </p:cBhvr>
                                      <p:to>
                                        <a:srgbClr val="FFFF00"/>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1" restart="whenNotActive" fill="hold" evtFilter="cancelBubble" nodeType="interactiveSeq">
                <p:stCondLst>
                  <p:cond evt="onClick" delay="0">
                    <p:tgtEl>
                      <p:spTgt spid="4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42"/>
                                        </p:tgtEl>
                                        <p:attrNameLst>
                                          <p:attrName>fillcolor</p:attrName>
                                        </p:attrNameLst>
                                      </p:cBhvr>
                                      <p:to>
                                        <a:srgbClr val="FFF2CC"/>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par>
                                <p:cTn id="68" presetID="1" presetClass="emph" presetSubtype="2" fill="hold" nodeType="withEffect">
                                  <p:stCondLst>
                                    <p:cond delay="1000"/>
                                  </p:stCondLst>
                                  <p:childTnLst>
                                    <p:animClr clrSpc="rgb" dir="cw">
                                      <p:cBhvr>
                                        <p:cTn id="69" dur="250" fill="hold"/>
                                        <p:tgtEl>
                                          <p:spTgt spid="42"/>
                                        </p:tgtEl>
                                        <p:attrNameLst>
                                          <p:attrName>fillcolor</p:attrName>
                                        </p:attrNameLst>
                                      </p:cBhvr>
                                      <p:to>
                                        <a:srgbClr val="FFFF00"/>
                                      </p:to>
                                    </p:animClr>
                                    <p:set>
                                      <p:cBhvr>
                                        <p:cTn id="70" dur="250" fill="hold"/>
                                        <p:tgtEl>
                                          <p:spTgt spid="42"/>
                                        </p:tgtEl>
                                        <p:attrNameLst>
                                          <p:attrName>fill.type</p:attrName>
                                        </p:attrNameLst>
                                      </p:cBhvr>
                                      <p:to>
                                        <p:strVal val="solid"/>
                                      </p:to>
                                    </p:set>
                                    <p:set>
                                      <p:cBhvr>
                                        <p:cTn id="7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43"/>
                                        </p:tgtEl>
                                        <p:attrNameLst>
                                          <p:attrName>fillcolor</p:attrName>
                                        </p:attrNameLst>
                                      </p:cBhvr>
                                      <p:to>
                                        <a:srgbClr val="FFF2CC"/>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00B05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4" name="click.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isNarration="1">
              <p:cMediaNode vol="80000" showWhenStopped="0">
                <p:cTn id="94" fill="hold" display="0">
                  <p:stCondLst>
                    <p:cond delay="indefinite"/>
                  </p:stCondLst>
                  <p:endCondLst>
                    <p:cond evt="onStopAudio" delay="0">
                      <p:tgtEl>
                        <p:sldTgt/>
                      </p:tgtEl>
                    </p:cond>
                  </p:endCondLst>
                </p:cTn>
                <p:tgtEl>
                  <p:spTgt spid="3"/>
                </p:tgtEl>
              </p:cMediaNode>
            </p:audio>
          </p:childTnLst>
        </p:cTn>
      </p:par>
    </p:tnLst>
    <p:bldLst>
      <p:bldP spid="4" grpId="0" animBg="1"/>
      <p:bldP spid="26"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54369" y="-274564"/>
            <a:ext cx="12359841" cy="7132563"/>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13" name="Rounded Rectangle 12"/>
          <p:cNvSpPr/>
          <p:nvPr/>
        </p:nvSpPr>
        <p:spPr>
          <a:xfrm>
            <a:off x="3639493" y="108641"/>
            <a:ext cx="4037846" cy="796014"/>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spcAft>
                <a:spcPts val="0"/>
              </a:spcAft>
              <a:tabLst>
                <a:tab pos="90170" algn="l"/>
                <a:tab pos="180340" algn="l"/>
              </a:tabLst>
            </a:pPr>
            <a:r>
              <a:rPr lang="en-US" sz="3600" b="1" dirty="0" smtClean="0">
                <a:solidFill>
                  <a:srgbClr val="FF0000"/>
                </a:solidFill>
                <a:latin typeface="Times New Roman" panose="02020603050405020304" pitchFamily="18" charset="0"/>
                <a:cs typeface="Times New Roman" panose="02020603050405020304" pitchFamily="18" charset="0"/>
              </a:rPr>
              <a:t>VẬN DỤNG</a:t>
            </a:r>
            <a:endParaRPr lang="en-US" sz="4400" dirty="0">
              <a:effectLst/>
              <a:latin typeface="Times New Roman"/>
              <a:ea typeface="Times New Roman"/>
            </a:endParaRPr>
          </a:p>
        </p:txBody>
      </p:sp>
      <p:sp>
        <p:nvSpPr>
          <p:cNvPr id="7" name="Rounded Rectangle 6"/>
          <p:cNvSpPr/>
          <p:nvPr/>
        </p:nvSpPr>
        <p:spPr>
          <a:xfrm>
            <a:off x="2162358" y="2344847"/>
            <a:ext cx="7926386" cy="2516864"/>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3200" dirty="0" err="1"/>
              <a:t>Hãy</a:t>
            </a:r>
            <a:r>
              <a:rPr lang="en-US" sz="3200" dirty="0"/>
              <a:t> </a:t>
            </a:r>
            <a:r>
              <a:rPr lang="en-US" sz="3200" dirty="0" err="1"/>
              <a:t>diễn</a:t>
            </a:r>
            <a:r>
              <a:rPr lang="en-US" sz="3200" dirty="0"/>
              <a:t> </a:t>
            </a:r>
            <a:r>
              <a:rPr lang="en-US" sz="3200" dirty="0" err="1"/>
              <a:t>xuôi</a:t>
            </a:r>
            <a:r>
              <a:rPr lang="en-US" sz="3200" dirty="0"/>
              <a:t> </a:t>
            </a:r>
            <a:r>
              <a:rPr lang="en-US" sz="3200" dirty="0" err="1"/>
              <a:t>đoạn</a:t>
            </a:r>
            <a:r>
              <a:rPr lang="en-US" sz="3200" dirty="0"/>
              <a:t> </a:t>
            </a:r>
            <a:r>
              <a:rPr lang="en-US" sz="3200" dirty="0" err="1"/>
              <a:t>trích</a:t>
            </a:r>
            <a:r>
              <a:rPr lang="en-US" sz="3200" dirty="0"/>
              <a:t> </a:t>
            </a:r>
            <a:r>
              <a:rPr lang="en-US" sz="3200" dirty="0" err="1"/>
              <a:t>này</a:t>
            </a:r>
            <a:r>
              <a:rPr lang="en-US" sz="3200" dirty="0"/>
              <a:t> </a:t>
            </a:r>
            <a:r>
              <a:rPr lang="en-US" sz="3200" dirty="0" err="1"/>
              <a:t>và</a:t>
            </a:r>
            <a:r>
              <a:rPr lang="en-US" sz="3200" dirty="0"/>
              <a:t> </a:t>
            </a:r>
            <a:r>
              <a:rPr lang="en-US" sz="3200" dirty="0" err="1"/>
              <a:t>nhận</a:t>
            </a:r>
            <a:r>
              <a:rPr lang="en-US" sz="3200" dirty="0"/>
              <a:t> </a:t>
            </a:r>
            <a:r>
              <a:rPr lang="en-US" sz="3200" dirty="0" err="1"/>
              <a:t>xét</a:t>
            </a:r>
            <a:r>
              <a:rPr lang="en-US" sz="3200" dirty="0"/>
              <a:t> </a:t>
            </a:r>
            <a:r>
              <a:rPr lang="en-US" sz="3200" dirty="0" err="1"/>
              <a:t>sự</a:t>
            </a:r>
            <a:r>
              <a:rPr lang="en-US" sz="3200" dirty="0"/>
              <a:t> </a:t>
            </a:r>
            <a:r>
              <a:rPr lang="en-US" sz="3200" dirty="0" err="1"/>
              <a:t>khác</a:t>
            </a:r>
            <a:r>
              <a:rPr lang="en-US" sz="3200" dirty="0"/>
              <a:t> </a:t>
            </a:r>
            <a:r>
              <a:rPr lang="en-US" sz="3200" dirty="0" err="1"/>
              <a:t>biệt</a:t>
            </a:r>
            <a:r>
              <a:rPr lang="en-US" sz="3200" dirty="0"/>
              <a:t> </a:t>
            </a:r>
            <a:r>
              <a:rPr lang="en-US" sz="3200" dirty="0" err="1"/>
              <a:t>giữa</a:t>
            </a:r>
            <a:r>
              <a:rPr lang="en-US" sz="3200" dirty="0"/>
              <a:t> </a:t>
            </a:r>
            <a:r>
              <a:rPr lang="en-US" sz="3200" dirty="0" err="1"/>
              <a:t>đoạn</a:t>
            </a:r>
            <a:r>
              <a:rPr lang="en-US" sz="3200" dirty="0"/>
              <a:t> </a:t>
            </a:r>
            <a:r>
              <a:rPr lang="en-US" sz="3200" dirty="0" err="1"/>
              <a:t>trích</a:t>
            </a:r>
            <a:r>
              <a:rPr lang="en-US" sz="3200" dirty="0"/>
              <a:t> </a:t>
            </a:r>
            <a:r>
              <a:rPr lang="en-US" sz="3200" dirty="0" err="1"/>
              <a:t>và</a:t>
            </a:r>
            <a:r>
              <a:rPr lang="en-US" sz="3200" dirty="0"/>
              <a:t> </a:t>
            </a:r>
            <a:r>
              <a:rPr lang="en-US" sz="3200" dirty="0" err="1"/>
              <a:t>đoạn</a:t>
            </a:r>
            <a:r>
              <a:rPr lang="en-US" sz="3200" dirty="0"/>
              <a:t> </a:t>
            </a:r>
            <a:r>
              <a:rPr lang="en-US" sz="3200" dirty="0" err="1"/>
              <a:t>diễn</a:t>
            </a:r>
            <a:r>
              <a:rPr lang="en-US" sz="3200" dirty="0"/>
              <a:t> </a:t>
            </a:r>
            <a:r>
              <a:rPr lang="en-US" sz="3200" dirty="0" err="1"/>
              <a:t>xuôi</a:t>
            </a:r>
            <a:r>
              <a:rPr lang="en-US" sz="3200" dirty="0"/>
              <a:t> </a:t>
            </a:r>
            <a:r>
              <a:rPr lang="en-US" sz="3200" dirty="0" err="1"/>
              <a:t>về</a:t>
            </a:r>
            <a:r>
              <a:rPr lang="en-US" sz="3200" dirty="0"/>
              <a:t> </a:t>
            </a:r>
            <a:r>
              <a:rPr lang="en-US" sz="3200" dirty="0" err="1"/>
              <a:t>hiệu</a:t>
            </a:r>
            <a:r>
              <a:rPr lang="en-US" sz="3200" dirty="0"/>
              <a:t> </a:t>
            </a:r>
            <a:r>
              <a:rPr lang="en-US" sz="3200" dirty="0" err="1"/>
              <a:t>quả</a:t>
            </a:r>
            <a:r>
              <a:rPr lang="en-US" sz="3200" dirty="0"/>
              <a:t> </a:t>
            </a:r>
            <a:r>
              <a:rPr lang="en-US" sz="3200" dirty="0" err="1"/>
              <a:t>thể</a:t>
            </a:r>
            <a:r>
              <a:rPr lang="en-US" sz="3200" dirty="0"/>
              <a:t> </a:t>
            </a:r>
            <a:r>
              <a:rPr lang="en-US" sz="3200" dirty="0" err="1"/>
              <a:t>hiện</a:t>
            </a:r>
            <a:r>
              <a:rPr lang="en-US" sz="3200" dirty="0"/>
              <a:t> </a:t>
            </a:r>
            <a:r>
              <a:rPr lang="en-US" sz="3200" dirty="0" err="1"/>
              <a:t>nội</a:t>
            </a:r>
            <a:r>
              <a:rPr lang="en-US" sz="3200" dirty="0"/>
              <a:t> dung </a:t>
            </a:r>
            <a:r>
              <a:rPr lang="en-US" sz="3200" dirty="0" err="1"/>
              <a:t>của</a:t>
            </a:r>
            <a:r>
              <a:rPr lang="en-US" sz="3200" dirty="0"/>
              <a:t> </a:t>
            </a:r>
            <a:r>
              <a:rPr lang="en-US" sz="3200" dirty="0" err="1"/>
              <a:t>tác</a:t>
            </a:r>
            <a:r>
              <a:rPr lang="en-US" sz="3200" dirty="0"/>
              <a:t> </a:t>
            </a:r>
            <a:r>
              <a:rPr lang="en-US" sz="3200" dirty="0" err="1"/>
              <a:t>phẩm</a:t>
            </a:r>
            <a:r>
              <a:rPr lang="en-US" sz="3200" dirty="0"/>
              <a:t>.</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8926" y="904655"/>
            <a:ext cx="656625" cy="1402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3711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barn(inVertical)">
                                      <p:cBhvr>
                                        <p:cTn id="12" dur="5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54369" y="-274564"/>
            <a:ext cx="12359841" cy="7132563"/>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13" name="Rounded Rectangle 12"/>
          <p:cNvSpPr/>
          <p:nvPr/>
        </p:nvSpPr>
        <p:spPr>
          <a:xfrm>
            <a:off x="3639493" y="108641"/>
            <a:ext cx="4037846" cy="796014"/>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3600" b="1" dirty="0"/>
              <a:t>4. </a:t>
            </a:r>
            <a:r>
              <a:rPr lang="en-US" sz="3600" b="1" dirty="0" err="1"/>
              <a:t>Củng</a:t>
            </a:r>
            <a:r>
              <a:rPr lang="en-US" sz="3600" b="1" dirty="0"/>
              <a:t> </a:t>
            </a:r>
            <a:r>
              <a:rPr lang="en-US" sz="3600" b="1" dirty="0" err="1"/>
              <a:t>cố</a:t>
            </a:r>
            <a:r>
              <a:rPr lang="en-US" sz="3600" b="1" dirty="0"/>
              <a:t>: </a:t>
            </a:r>
            <a:endParaRPr lang="en-US" sz="3600" dirty="0"/>
          </a:p>
        </p:txBody>
      </p:sp>
      <p:sp>
        <p:nvSpPr>
          <p:cNvPr id="7" name="Rounded Rectangle 6"/>
          <p:cNvSpPr/>
          <p:nvPr/>
        </p:nvSpPr>
        <p:spPr>
          <a:xfrm>
            <a:off x="2162358" y="2344847"/>
            <a:ext cx="7926386" cy="2516864"/>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Quốc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quê</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đâu</a:t>
            </a:r>
            <a:r>
              <a:rPr lang="en-US" sz="3200" dirty="0">
                <a:latin typeface="Times New Roman" pitchFamily="18" charset="0"/>
                <a:cs typeface="Times New Roman" pitchFamily="18" charset="0"/>
              </a:rPr>
              <a:t>?</a:t>
            </a:r>
          </a:p>
          <a:p>
            <a:r>
              <a:rPr lang="en-US" sz="3200" dirty="0" err="1">
                <a:latin typeface="Times New Roman" pitchFamily="18" charset="0"/>
                <a:cs typeface="Times New Roman" pitchFamily="18" charset="0"/>
              </a:rPr>
              <a:t>Giáng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Tú</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Uyên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phúc</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cõi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năm</a:t>
            </a:r>
            <a:r>
              <a:rPr lang="en-US" sz="3200" dirty="0">
                <a:latin typeface="Times New Roman" pitchFamily="18" charset="0"/>
                <a:cs typeface="Times New Roman" pitchFamily="18" charset="0"/>
              </a:rPr>
              <a:t>?</a:t>
            </a:r>
          </a:p>
          <a:p>
            <a:r>
              <a:rPr lang="en-US" sz="3200" dirty="0" err="1">
                <a:latin typeface="Times New Roman" pitchFamily="18" charset="0"/>
                <a:cs typeface="Times New Roman" pitchFamily="18" charset="0"/>
              </a:rPr>
              <a:t>Thông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điệp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muốn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gửi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vi-VN" sz="3200" dirty="0">
                <a:latin typeface="Times New Roman" pitchFamily="18" charset="0"/>
                <a:cs typeface="Times New Roman" pitchFamily="18" charset="0"/>
              </a:rPr>
              <a:t> gì?</a:t>
            </a:r>
            <a:endParaRPr lang="en-US" sz="3200" dirty="0">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8926" y="904655"/>
            <a:ext cx="656625" cy="1402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5852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barn(inVertical)">
                                      <p:cBhvr>
                                        <p:cTn id="12" dur="5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0617604D-C511-D245-97F2-4A0DFFA9013D}"/>
              </a:ext>
            </a:extLst>
          </p:cNvPr>
          <p:cNvSpPr txBox="1"/>
          <p:nvPr/>
        </p:nvSpPr>
        <p:spPr>
          <a:xfrm>
            <a:off x="800525" y="4829846"/>
            <a:ext cx="10476088" cy="1569660"/>
          </a:xfrm>
          <a:prstGeom prst="rect">
            <a:avLst/>
          </a:prstGeom>
          <a:solidFill>
            <a:schemeClr val="accent2">
              <a:lumMod val="40000"/>
              <a:lumOff val="60000"/>
            </a:schemeClr>
          </a:solidFill>
        </p:spPr>
        <p:txBody>
          <a:bodyPr wrap="square">
            <a:spAutoFit/>
          </a:bodyPr>
          <a:lstStyle/>
          <a:p>
            <a:pPr lvl="0">
              <a:defRPr/>
            </a:pPr>
            <a:r>
              <a:rPr lang="en-US" sz="3200" dirty="0"/>
              <a:t>Theo </a:t>
            </a:r>
            <a:r>
              <a:rPr lang="en-US" sz="3200" dirty="0" err="1"/>
              <a:t>bạn</a:t>
            </a:r>
            <a:r>
              <a:rPr lang="en-US" sz="3200" dirty="0"/>
              <a:t>, </a:t>
            </a:r>
            <a:r>
              <a:rPr lang="en-US" sz="3200" dirty="0" err="1"/>
              <a:t>thế</a:t>
            </a:r>
            <a:r>
              <a:rPr lang="en-US" sz="3200" dirty="0"/>
              <a:t> </a:t>
            </a:r>
            <a:r>
              <a:rPr lang="en-US" sz="3200" dirty="0" err="1"/>
              <a:t>nào</a:t>
            </a:r>
            <a:r>
              <a:rPr lang="en-US" sz="3200" dirty="0"/>
              <a:t> </a:t>
            </a:r>
            <a:r>
              <a:rPr lang="en-US" sz="3200" dirty="0" err="1"/>
              <a:t>là</a:t>
            </a:r>
            <a:r>
              <a:rPr lang="en-US" sz="3200" dirty="0"/>
              <a:t> “</a:t>
            </a:r>
            <a:r>
              <a:rPr lang="en-US" sz="3200" dirty="0" err="1"/>
              <a:t>người</a:t>
            </a:r>
            <a:r>
              <a:rPr lang="en-US" sz="3200" dirty="0"/>
              <a:t> </a:t>
            </a:r>
            <a:r>
              <a:rPr lang="en-US" sz="3200" dirty="0" err="1"/>
              <a:t>đẹp</a:t>
            </a:r>
            <a:r>
              <a:rPr lang="en-US" sz="3200" dirty="0"/>
              <a:t> </a:t>
            </a:r>
            <a:r>
              <a:rPr lang="en-US" sz="3200" dirty="0" err="1"/>
              <a:t>trong</a:t>
            </a:r>
            <a:r>
              <a:rPr lang="en-US" sz="3200" dirty="0"/>
              <a:t> </a:t>
            </a:r>
            <a:r>
              <a:rPr lang="en-US" sz="3200" dirty="0" err="1"/>
              <a:t>tranh</a:t>
            </a:r>
            <a:r>
              <a:rPr lang="en-US" sz="3200" dirty="0"/>
              <a:t>” hay “</a:t>
            </a:r>
            <a:r>
              <a:rPr lang="en-US" sz="3200" dirty="0" err="1"/>
              <a:t>người</a:t>
            </a:r>
            <a:r>
              <a:rPr lang="en-US" sz="3200" dirty="0"/>
              <a:t> </a:t>
            </a:r>
            <a:r>
              <a:rPr lang="en-US" sz="3200" dirty="0" err="1"/>
              <a:t>đẹp</a:t>
            </a:r>
            <a:r>
              <a:rPr lang="en-US" sz="3200" dirty="0"/>
              <a:t> </a:t>
            </a:r>
            <a:r>
              <a:rPr lang="en-US" sz="3200" dirty="0" err="1"/>
              <a:t>như</a:t>
            </a:r>
            <a:r>
              <a:rPr lang="en-US" sz="3200" dirty="0"/>
              <a:t> </a:t>
            </a:r>
            <a:r>
              <a:rPr lang="en-US" sz="3200" dirty="0" err="1"/>
              <a:t>tranh</a:t>
            </a:r>
            <a:r>
              <a:rPr lang="en-US" sz="3200" dirty="0"/>
              <a:t>”? </a:t>
            </a:r>
            <a:r>
              <a:rPr lang="en-US" sz="3200" dirty="0" err="1"/>
              <a:t>Hãy</a:t>
            </a:r>
            <a:r>
              <a:rPr lang="en-US" sz="3200" dirty="0"/>
              <a:t> </a:t>
            </a:r>
            <a:r>
              <a:rPr lang="en-US" sz="3200" dirty="0" err="1"/>
              <a:t>thử</a:t>
            </a:r>
            <a:r>
              <a:rPr lang="en-US" sz="3200" dirty="0"/>
              <a:t> chia </a:t>
            </a:r>
            <a:r>
              <a:rPr lang="en-US" sz="3200" dirty="0" err="1"/>
              <a:t>sẻ</a:t>
            </a:r>
            <a:r>
              <a:rPr lang="en-US" sz="3200" dirty="0"/>
              <a:t> </a:t>
            </a:r>
            <a:r>
              <a:rPr lang="en-US" sz="3200" dirty="0" err="1"/>
              <a:t>tưởng</a:t>
            </a:r>
            <a:r>
              <a:rPr lang="en-US" sz="3200" dirty="0"/>
              <a:t> </a:t>
            </a:r>
            <a:r>
              <a:rPr lang="en-US" sz="3200" dirty="0" err="1"/>
              <a:t>tượng</a:t>
            </a:r>
            <a:r>
              <a:rPr lang="en-US" sz="3200" dirty="0"/>
              <a:t> </a:t>
            </a:r>
            <a:r>
              <a:rPr lang="en-US" sz="3200" dirty="0" err="1"/>
              <a:t>của</a:t>
            </a:r>
            <a:r>
              <a:rPr lang="en-US" sz="3200" dirty="0"/>
              <a:t> </a:t>
            </a:r>
            <a:r>
              <a:rPr lang="en-US" sz="3200" dirty="0" err="1"/>
              <a:t>bạn</a:t>
            </a:r>
            <a:r>
              <a:rPr lang="en-US" sz="3200" dirty="0"/>
              <a:t> </a:t>
            </a:r>
            <a:r>
              <a:rPr lang="en-US" sz="3200" dirty="0" err="1"/>
              <a:t>về</a:t>
            </a:r>
            <a:r>
              <a:rPr lang="en-US" sz="3200" dirty="0"/>
              <a:t> </a:t>
            </a:r>
            <a:r>
              <a:rPr lang="en-US" sz="3200" dirty="0" err="1"/>
              <a:t>hình</a:t>
            </a:r>
            <a:r>
              <a:rPr lang="en-US" sz="3200" dirty="0"/>
              <a:t> </a:t>
            </a:r>
            <a:r>
              <a:rPr lang="en-US" sz="3200" dirty="0" err="1"/>
              <a:t>ảnh</a:t>
            </a:r>
            <a:r>
              <a:rPr lang="en-US" sz="3200" dirty="0"/>
              <a:t> </a:t>
            </a:r>
            <a:r>
              <a:rPr lang="en-US" sz="3200" dirty="0" err="1"/>
              <a:t>người</a:t>
            </a:r>
            <a:r>
              <a:rPr lang="en-US" sz="3200" dirty="0"/>
              <a:t> </a:t>
            </a:r>
            <a:r>
              <a:rPr lang="en-US" sz="3200" dirty="0" err="1"/>
              <a:t>đẹp</a:t>
            </a:r>
            <a:r>
              <a:rPr lang="en-US" sz="3200" dirty="0"/>
              <a:t> </a:t>
            </a:r>
            <a:r>
              <a:rPr lang="en-US" sz="3200" dirty="0" err="1"/>
              <a:t>bước</a:t>
            </a:r>
            <a:r>
              <a:rPr lang="en-US" sz="3200" dirty="0"/>
              <a:t> </a:t>
            </a:r>
            <a:r>
              <a:rPr lang="en-US" sz="3200" dirty="0" err="1"/>
              <a:t>ra</a:t>
            </a:r>
            <a:r>
              <a:rPr lang="en-US" sz="3200" dirty="0"/>
              <a:t> </a:t>
            </a:r>
            <a:r>
              <a:rPr lang="en-US" sz="3200" dirty="0" err="1"/>
              <a:t>từ</a:t>
            </a:r>
            <a:r>
              <a:rPr lang="en-US" sz="3200" dirty="0"/>
              <a:t> </a:t>
            </a:r>
            <a:r>
              <a:rPr lang="en-US" sz="3200" dirty="0" err="1"/>
              <a:t>một</a:t>
            </a:r>
            <a:r>
              <a:rPr lang="en-US" sz="3200" dirty="0"/>
              <a:t> </a:t>
            </a:r>
            <a:r>
              <a:rPr lang="en-US" sz="3200" dirty="0" err="1"/>
              <a:t>bức</a:t>
            </a:r>
            <a:r>
              <a:rPr lang="en-US" sz="3200" dirty="0"/>
              <a:t> </a:t>
            </a:r>
            <a:r>
              <a:rPr lang="en-US" sz="3200" dirty="0" err="1"/>
              <a:t>tranh</a:t>
            </a:r>
            <a:r>
              <a:rPr lang="en-US" sz="3200" dirty="0"/>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8"/>
          <p:cNvSpPr/>
          <p:nvPr/>
        </p:nvSpPr>
        <p:spPr>
          <a:xfrm>
            <a:off x="3821335" y="245053"/>
            <a:ext cx="3249608" cy="707886"/>
          </a:xfrm>
          <a:prstGeom prst="rect">
            <a:avLst/>
          </a:prstGeom>
          <a:noFill/>
        </p:spPr>
        <p:txBody>
          <a:bodyPr wrap="none" lIns="91440" tIns="45720" rIns="91440" bIns="45720">
            <a:spAutoFit/>
          </a:bodyPr>
          <a:lstStyle/>
          <a:p>
            <a:pPr algn="ctr"/>
            <a:r>
              <a:rPr lang="en-US" sz="4000" b="1" dirty="0">
                <a:ln w="6600">
                  <a:solidFill>
                    <a:srgbClr val="FFFF00"/>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KHỞI ĐỘNG</a:t>
            </a:r>
            <a:endParaRPr lang="en-US" sz="4000" b="1" cap="none" spc="0" dirty="0">
              <a:ln w="6600">
                <a:solidFill>
                  <a:srgbClr val="FFFF00"/>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3" name="AutoShape 4" descr="Top với hơn 58 về hình vẽ người đẹp hay nhất - cdgdbentre.edu.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4421" y="952939"/>
            <a:ext cx="4279147" cy="3474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7155" y="952939"/>
            <a:ext cx="4201414" cy="3474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6032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additive="base">
                                        <p:cTn id="25" dur="500" fill="hold"/>
                                        <p:tgtEl>
                                          <p:spTgt spid="4098"/>
                                        </p:tgtEl>
                                        <p:attrNameLst>
                                          <p:attrName>ppt_x</p:attrName>
                                        </p:attrNameLst>
                                      </p:cBhvr>
                                      <p:tavLst>
                                        <p:tav tm="0">
                                          <p:val>
                                            <p:strVal val="#ppt_x"/>
                                          </p:val>
                                        </p:tav>
                                        <p:tav tm="100000">
                                          <p:val>
                                            <p:strVal val="#ppt_x"/>
                                          </p:val>
                                        </p:tav>
                                      </p:tavLst>
                                    </p:anim>
                                    <p:anim calcmode="lin" valueType="num">
                                      <p:cBhvr additive="base">
                                        <p:cTn id="26"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9"/>
                                        </p:tgtEl>
                                        <p:attrNameLst>
                                          <p:attrName>style.visibility</p:attrName>
                                        </p:attrNameLst>
                                      </p:cBhvr>
                                      <p:to>
                                        <p:strVal val="visible"/>
                                      </p:to>
                                    </p:set>
                                    <p:anim calcmode="lin" valueType="num">
                                      <p:cBhvr additive="base">
                                        <p:cTn id="31" dur="500" fill="hold"/>
                                        <p:tgtEl>
                                          <p:spTgt spid="1029"/>
                                        </p:tgtEl>
                                        <p:attrNameLst>
                                          <p:attrName>ppt_x</p:attrName>
                                        </p:attrNameLst>
                                      </p:cBhvr>
                                      <p:tavLst>
                                        <p:tav tm="0">
                                          <p:val>
                                            <p:strVal val="#ppt_x"/>
                                          </p:val>
                                        </p:tav>
                                        <p:tav tm="100000">
                                          <p:val>
                                            <p:strVal val="#ppt_x"/>
                                          </p:val>
                                        </p:tav>
                                      </p:tavLst>
                                    </p:anim>
                                    <p:anim calcmode="lin" valueType="num">
                                      <p:cBhvr additive="base">
                                        <p:cTn id="32"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54369" y="-274564"/>
            <a:ext cx="12359841" cy="7132563"/>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13" name="Rounded Rectangle 12"/>
          <p:cNvSpPr/>
          <p:nvPr/>
        </p:nvSpPr>
        <p:spPr>
          <a:xfrm>
            <a:off x="3639493" y="108641"/>
            <a:ext cx="4037846" cy="796014"/>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3600" b="1" dirty="0"/>
              <a:t>5. HDVN:</a:t>
            </a:r>
            <a:r>
              <a:rPr lang="en-US" sz="3600" dirty="0"/>
              <a:t> </a:t>
            </a:r>
          </a:p>
        </p:txBody>
      </p:sp>
      <p:sp>
        <p:nvSpPr>
          <p:cNvPr id="7" name="Rounded Rectangle 6"/>
          <p:cNvSpPr/>
          <p:nvPr/>
        </p:nvSpPr>
        <p:spPr>
          <a:xfrm>
            <a:off x="2162358" y="2344847"/>
            <a:ext cx="7926386" cy="2516864"/>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vi-VN" sz="3200" dirty="0"/>
              <a:t>- Vận dụng các kiến thức đã học</a:t>
            </a:r>
            <a:endParaRPr lang="en-US" sz="3200" dirty="0"/>
          </a:p>
          <a:p>
            <a:r>
              <a:rPr lang="vi-VN" sz="3200" dirty="0"/>
              <a:t>- Soạn bài:  Đọc kết nối chủ điểm</a:t>
            </a:r>
            <a:endParaRPr lang="en-US" sz="3200"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8926" y="904655"/>
            <a:ext cx="656625" cy="1402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5683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barn(inVertical)">
                                      <p:cBhvr>
                                        <p:cTn id="12" dur="5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02"/>
        <p:cNvGrpSpPr/>
        <p:nvPr/>
      </p:nvGrpSpPr>
      <p:grpSpPr>
        <a:xfrm>
          <a:off x="0" y="0"/>
          <a:ext cx="0" cy="0"/>
          <a:chOff x="0" y="0"/>
          <a:chExt cx="0" cy="0"/>
        </a:xfrm>
      </p:grpSpPr>
      <p:sp>
        <p:nvSpPr>
          <p:cNvPr id="2803" name="Google Shape;2803;p38"/>
          <p:cNvSpPr txBox="1">
            <a:spLocks noGrp="1"/>
          </p:cNvSpPr>
          <p:nvPr>
            <p:ph type="title"/>
          </p:nvPr>
        </p:nvSpPr>
        <p:spPr>
          <a:xfrm>
            <a:off x="410831" y="283568"/>
            <a:ext cx="10272000" cy="752400"/>
          </a:xfrm>
          <a:prstGeom prst="rect">
            <a:avLst/>
          </a:prstGeom>
        </p:spPr>
        <p:txBody>
          <a:bodyPr spcFirstLastPara="1" wrap="square" lIns="121897" tIns="121897" rIns="121897" bIns="121897" anchor="ctr" anchorCtr="0">
            <a:noAutofit/>
          </a:bodyPr>
          <a:lstStyle/>
          <a:p>
            <a:pPr algn="l"/>
            <a:r>
              <a:rPr lang="en-US" sz="4800" dirty="0" err="1" smtClean="0"/>
              <a:t>Những</a:t>
            </a:r>
            <a:r>
              <a:rPr lang="en-US" sz="4800" dirty="0" smtClean="0"/>
              <a:t> </a:t>
            </a:r>
            <a:r>
              <a:rPr lang="en-US" sz="4800" dirty="0"/>
              <a:t>chia </a:t>
            </a:r>
            <a:r>
              <a:rPr lang="en-US" sz="4800" dirty="0" err="1"/>
              <a:t>sẻ</a:t>
            </a:r>
            <a:r>
              <a:rPr lang="en-US" sz="4800" dirty="0"/>
              <a:t> </a:t>
            </a:r>
            <a:r>
              <a:rPr lang="en-US" sz="4800" dirty="0" err="1"/>
              <a:t>của</a:t>
            </a:r>
            <a:r>
              <a:rPr lang="en-US" sz="4800" dirty="0"/>
              <a:t> </a:t>
            </a:r>
            <a:r>
              <a:rPr lang="en-US" sz="4800" dirty="0" err="1"/>
              <a:t>học</a:t>
            </a:r>
            <a:r>
              <a:rPr lang="en-US" sz="4800" dirty="0"/>
              <a:t> </a:t>
            </a:r>
            <a:r>
              <a:rPr lang="en-US" sz="4800" dirty="0" err="1"/>
              <a:t>sinh</a:t>
            </a:r>
            <a:r>
              <a:rPr lang="en-US" sz="4800" dirty="0"/>
              <a:t>.</a:t>
            </a:r>
            <a:endParaRPr sz="4800" dirty="0">
              <a:solidFill>
                <a:schemeClr val="accent4"/>
              </a:solidFill>
              <a:latin typeface="Times New Roman" panose="02020603050405020304" pitchFamily="18" charset="0"/>
              <a:cs typeface="Times New Roman" panose="02020603050405020304" pitchFamily="18" charset="0"/>
            </a:endParaRPr>
          </a:p>
        </p:txBody>
      </p:sp>
      <p:sp>
        <p:nvSpPr>
          <p:cNvPr id="2804" name="Google Shape;2804;p38"/>
          <p:cNvSpPr txBox="1">
            <a:spLocks noGrp="1"/>
          </p:cNvSpPr>
          <p:nvPr>
            <p:ph type="title" idx="2"/>
          </p:nvPr>
        </p:nvSpPr>
        <p:spPr>
          <a:xfrm>
            <a:off x="1671767" y="1297270"/>
            <a:ext cx="1258360" cy="559876"/>
          </a:xfrm>
          <a:prstGeom prst="rect">
            <a:avLst/>
          </a:prstGeom>
          <a:solidFill>
            <a:schemeClr val="accent4"/>
          </a:solidFill>
        </p:spPr>
        <p:txBody>
          <a:bodyPr spcFirstLastPara="1" wrap="square" lIns="121897" tIns="121897" rIns="121897" bIns="121897" anchor="ctr" anchorCtr="0">
            <a:noAutofit/>
          </a:bodyPr>
          <a:lstStyle/>
          <a:p>
            <a:r>
              <a:rPr lang="en" sz="4300" dirty="0">
                <a:solidFill>
                  <a:schemeClr val="tx1"/>
                </a:solidFill>
                <a:latin typeface="Times New Roman" panose="02020603050405020304" pitchFamily="18" charset="0"/>
                <a:cs typeface="Times New Roman" panose="02020603050405020304" pitchFamily="18" charset="0"/>
              </a:rPr>
              <a:t>01</a:t>
            </a:r>
            <a:endParaRPr sz="4300" dirty="0">
              <a:solidFill>
                <a:schemeClr val="tx1"/>
              </a:solidFill>
              <a:latin typeface="Times New Roman" panose="02020603050405020304" pitchFamily="18" charset="0"/>
              <a:cs typeface="Times New Roman" panose="02020603050405020304" pitchFamily="18" charset="0"/>
            </a:endParaRPr>
          </a:p>
        </p:txBody>
      </p:sp>
      <p:sp>
        <p:nvSpPr>
          <p:cNvPr id="2805" name="Google Shape;2805;p38"/>
          <p:cNvSpPr txBox="1">
            <a:spLocks noGrp="1"/>
          </p:cNvSpPr>
          <p:nvPr>
            <p:ph type="subTitle" idx="1"/>
          </p:nvPr>
        </p:nvSpPr>
        <p:spPr>
          <a:xfrm>
            <a:off x="-252205" y="1837995"/>
            <a:ext cx="6809416" cy="2991248"/>
          </a:xfrm>
          <a:prstGeom prst="rect">
            <a:avLst/>
          </a:prstGeom>
        </p:spPr>
        <p:txBody>
          <a:bodyPr spcFirstLastPara="1" wrap="square" lIns="121897" tIns="121897" rIns="121897" bIns="121897" anchor="t" anchorCtr="0">
            <a:noAutofit/>
          </a:bodyPr>
          <a:lstStyle/>
          <a:p>
            <a:pPr>
              <a:spcAft>
                <a:spcPts val="1067"/>
              </a:spcAft>
            </a:pP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t>+ “</a:t>
            </a:r>
            <a:r>
              <a:rPr lang="en-US" sz="2800" dirty="0" err="1"/>
              <a:t>Người</a:t>
            </a:r>
            <a:r>
              <a:rPr lang="en-US" sz="2800" dirty="0"/>
              <a:t> </a:t>
            </a:r>
            <a:r>
              <a:rPr lang="en-US" sz="2800" dirty="0" err="1"/>
              <a:t>đẹp</a:t>
            </a:r>
            <a:r>
              <a:rPr lang="en-US" sz="2800" dirty="0"/>
              <a:t> </a:t>
            </a:r>
            <a:r>
              <a:rPr lang="en-US" sz="2800" dirty="0" err="1"/>
              <a:t>trong</a:t>
            </a:r>
            <a:r>
              <a:rPr lang="en-US" sz="2800" dirty="0"/>
              <a:t> </a:t>
            </a:r>
            <a:r>
              <a:rPr lang="en-US" sz="2800" dirty="0" err="1"/>
              <a:t>tranh</a:t>
            </a:r>
            <a:r>
              <a:rPr lang="en-US" sz="2800" dirty="0"/>
              <a:t>” hay “</a:t>
            </a:r>
            <a:r>
              <a:rPr lang="en-US" sz="2800" dirty="0" err="1"/>
              <a:t>người</a:t>
            </a:r>
            <a:r>
              <a:rPr lang="en-US" sz="2800" dirty="0"/>
              <a:t> </a:t>
            </a:r>
            <a:r>
              <a:rPr lang="en-US" sz="2800" dirty="0" err="1"/>
              <a:t>đẹp</a:t>
            </a:r>
            <a:r>
              <a:rPr lang="en-US" sz="2800" dirty="0"/>
              <a:t> </a:t>
            </a:r>
            <a:r>
              <a:rPr lang="en-US" sz="2800" dirty="0" err="1"/>
              <a:t>như</a:t>
            </a:r>
            <a:r>
              <a:rPr lang="en-US" sz="2800" dirty="0"/>
              <a:t> </a:t>
            </a:r>
            <a:r>
              <a:rPr lang="en-US" sz="2800" dirty="0" err="1"/>
              <a:t>tranh</a:t>
            </a:r>
            <a:r>
              <a:rPr lang="en-US" sz="2800" dirty="0"/>
              <a:t>” </a:t>
            </a:r>
            <a:r>
              <a:rPr lang="en-US" sz="2800" dirty="0" err="1"/>
              <a:t>là</a:t>
            </a:r>
            <a:r>
              <a:rPr lang="en-US" sz="2800" dirty="0"/>
              <a:t> </a:t>
            </a:r>
            <a:r>
              <a:rPr lang="en-US" sz="2800" dirty="0" err="1"/>
              <a:t>ngụ</a:t>
            </a:r>
            <a:r>
              <a:rPr lang="en-US" sz="2800" dirty="0"/>
              <a:t> ý </a:t>
            </a:r>
            <a:r>
              <a:rPr lang="en-US" sz="2800" dirty="0" err="1"/>
              <a:t>chỉ</a:t>
            </a:r>
            <a:r>
              <a:rPr lang="en-US" sz="2800" dirty="0"/>
              <a:t> </a:t>
            </a:r>
            <a:r>
              <a:rPr lang="en-US" sz="2800" dirty="0" err="1"/>
              <a:t>một</a:t>
            </a:r>
            <a:r>
              <a:rPr lang="en-US" sz="2800" dirty="0"/>
              <a:t> </a:t>
            </a:r>
            <a:r>
              <a:rPr lang="en-US" sz="2800" dirty="0" err="1"/>
              <a:t>vẻ</a:t>
            </a:r>
            <a:r>
              <a:rPr lang="en-US" sz="2800" dirty="0"/>
              <a:t> </a:t>
            </a:r>
            <a:r>
              <a:rPr lang="en-US" sz="2800" dirty="0" err="1"/>
              <a:t>đẹp</a:t>
            </a:r>
            <a:r>
              <a:rPr lang="en-US" sz="2800" dirty="0"/>
              <a:t> </a:t>
            </a:r>
            <a:r>
              <a:rPr lang="en-US" sz="2800" dirty="0" err="1"/>
              <a:t>toàn</a:t>
            </a:r>
            <a:r>
              <a:rPr lang="en-US" sz="2800" dirty="0"/>
              <a:t> </a:t>
            </a:r>
            <a:r>
              <a:rPr lang="en-US" sz="2800" dirty="0" err="1"/>
              <a:t>bích</a:t>
            </a:r>
            <a:r>
              <a:rPr lang="en-US" sz="2800" dirty="0"/>
              <a:t>, </a:t>
            </a:r>
            <a:r>
              <a:rPr lang="en-US" sz="2800" dirty="0" err="1"/>
              <a:t>không</a:t>
            </a:r>
            <a:r>
              <a:rPr lang="en-US" sz="2800" dirty="0"/>
              <a:t> </a:t>
            </a:r>
            <a:r>
              <a:rPr lang="en-US" sz="2800" dirty="0" err="1"/>
              <a:t>tì</a:t>
            </a:r>
            <a:r>
              <a:rPr lang="en-US" sz="2800" dirty="0"/>
              <a:t> </a:t>
            </a:r>
            <a:r>
              <a:rPr lang="en-US" sz="2800" dirty="0" err="1"/>
              <a:t>vết</a:t>
            </a:r>
            <a:r>
              <a:rPr lang="en-US" sz="2800" dirty="0"/>
              <a:t>, </a:t>
            </a:r>
            <a:r>
              <a:rPr lang="en-US" sz="2800" dirty="0" err="1"/>
              <a:t>đẹp</a:t>
            </a:r>
            <a:r>
              <a:rPr lang="en-US" sz="2800" dirty="0"/>
              <a:t> </a:t>
            </a:r>
            <a:r>
              <a:rPr lang="en-US" sz="2800" dirty="0" err="1"/>
              <a:t>đến</a:t>
            </a:r>
            <a:r>
              <a:rPr lang="en-US" sz="2800" dirty="0"/>
              <a:t> </a:t>
            </a:r>
            <a:r>
              <a:rPr lang="en-US" sz="2800" dirty="0" err="1"/>
              <a:t>từng</a:t>
            </a:r>
            <a:r>
              <a:rPr lang="en-US" sz="2800" dirty="0"/>
              <a:t> </a:t>
            </a:r>
            <a:r>
              <a:rPr lang="en-US" sz="2800" dirty="0" err="1"/>
              <a:t>đường</a:t>
            </a:r>
            <a:r>
              <a:rPr lang="en-US" sz="2800" dirty="0"/>
              <a:t> </a:t>
            </a:r>
            <a:r>
              <a:rPr lang="en-US" sz="2800" dirty="0" err="1"/>
              <a:t>nét</a:t>
            </a:r>
            <a:r>
              <a:rPr lang="en-US" sz="2800" dirty="0"/>
              <a:t> </a:t>
            </a:r>
            <a:r>
              <a:rPr lang="en-US" sz="2800" dirty="0" err="1"/>
              <a:t>và</a:t>
            </a:r>
            <a:r>
              <a:rPr lang="en-US" sz="2800" dirty="0"/>
              <a:t> </a:t>
            </a:r>
            <a:r>
              <a:rPr lang="en-US" sz="2800" dirty="0" err="1"/>
              <a:t>góc</a:t>
            </a:r>
            <a:r>
              <a:rPr lang="en-US" sz="2800" dirty="0"/>
              <a:t> </a:t>
            </a:r>
            <a:r>
              <a:rPr lang="en-US" sz="2800" dirty="0" err="1"/>
              <a:t>cạnh</a:t>
            </a:r>
            <a:r>
              <a:rPr lang="en-US" sz="2800" dirty="0"/>
              <a:t>, </a:t>
            </a:r>
            <a:r>
              <a:rPr lang="en-US" sz="2800" dirty="0" err="1"/>
              <a:t>đôi</a:t>
            </a:r>
            <a:r>
              <a:rPr lang="en-US" sz="2800" dirty="0"/>
              <a:t> </a:t>
            </a:r>
            <a:r>
              <a:rPr lang="en-US" sz="2800" dirty="0" err="1"/>
              <a:t>khi</a:t>
            </a:r>
            <a:r>
              <a:rPr lang="en-US" sz="2800" dirty="0"/>
              <a:t> lung </a:t>
            </a:r>
            <a:r>
              <a:rPr lang="en-US" sz="2800" dirty="0" err="1"/>
              <a:t>linh</a:t>
            </a:r>
            <a:r>
              <a:rPr lang="en-US" sz="2800" dirty="0"/>
              <a:t>, </a:t>
            </a:r>
            <a:r>
              <a:rPr lang="en-US" sz="2800" dirty="0" err="1"/>
              <a:t>huyền</a:t>
            </a:r>
            <a:r>
              <a:rPr lang="en-US" sz="2800" dirty="0"/>
              <a:t> </a:t>
            </a:r>
            <a:r>
              <a:rPr lang="en-US" sz="2800" dirty="0" err="1"/>
              <a:t>diệu</a:t>
            </a:r>
            <a:r>
              <a:rPr lang="en-US" sz="2800" dirty="0"/>
              <a:t> </a:t>
            </a:r>
            <a:r>
              <a:rPr lang="en-US" sz="2800" dirty="0" err="1"/>
              <a:t>khiến</a:t>
            </a:r>
            <a:r>
              <a:rPr lang="en-US" sz="2800" dirty="0"/>
              <a:t> </a:t>
            </a:r>
            <a:r>
              <a:rPr lang="en-US" sz="2800" dirty="0" err="1"/>
              <a:t>người</a:t>
            </a:r>
            <a:r>
              <a:rPr lang="en-US" sz="2800" dirty="0"/>
              <a:t> </a:t>
            </a:r>
            <a:r>
              <a:rPr lang="en-US" sz="2800" dirty="0" err="1"/>
              <a:t>nhìn</a:t>
            </a:r>
            <a:r>
              <a:rPr lang="en-US" sz="2800" dirty="0"/>
              <a:t> </a:t>
            </a:r>
            <a:r>
              <a:rPr lang="en-US" sz="2800" dirty="0" err="1"/>
              <a:t>mê</a:t>
            </a:r>
            <a:r>
              <a:rPr lang="en-US" sz="2800" dirty="0"/>
              <a:t> </a:t>
            </a:r>
            <a:r>
              <a:rPr lang="en-US" sz="2800" dirty="0" err="1"/>
              <a:t>đắm</a:t>
            </a:r>
            <a:r>
              <a:rPr lang="en-US" sz="2800" dirty="0"/>
              <a:t> </a:t>
            </a:r>
            <a:r>
              <a:rPr lang="en-US" sz="2800" dirty="0" err="1"/>
              <a:t>không</a:t>
            </a:r>
            <a:r>
              <a:rPr lang="en-US" sz="2800" dirty="0"/>
              <a:t> </a:t>
            </a:r>
            <a:r>
              <a:rPr lang="en-US" sz="2800" dirty="0" err="1"/>
              <a:t>rời</a:t>
            </a:r>
            <a:r>
              <a:rPr lang="en-US" sz="2800" dirty="0"/>
              <a:t>.</a:t>
            </a:r>
          </a:p>
          <a:p>
            <a:pPr>
              <a:spcAft>
                <a:spcPts val="1067"/>
              </a:spcAft>
            </a:pPr>
            <a:r>
              <a:rPr lang="en-US" sz="2700"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27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806" name="Google Shape;2806;p38"/>
          <p:cNvSpPr txBox="1">
            <a:spLocks noGrp="1"/>
          </p:cNvSpPr>
          <p:nvPr>
            <p:ph type="title" idx="3"/>
          </p:nvPr>
        </p:nvSpPr>
        <p:spPr>
          <a:xfrm>
            <a:off x="7244311" y="1151366"/>
            <a:ext cx="1544197" cy="559876"/>
          </a:xfrm>
          <a:prstGeom prst="rect">
            <a:avLst/>
          </a:prstGeom>
          <a:solidFill>
            <a:schemeClr val="accent4"/>
          </a:solidFill>
        </p:spPr>
        <p:txBody>
          <a:bodyPr spcFirstLastPara="1" wrap="square" lIns="121897" tIns="121897" rIns="121897" bIns="121897" anchor="ctr" anchorCtr="0">
            <a:noAutofit/>
          </a:bodyPr>
          <a:lstStyle/>
          <a:p>
            <a:r>
              <a:rPr lang="en" sz="4300" dirty="0">
                <a:solidFill>
                  <a:schemeClr val="tx1"/>
                </a:solidFill>
                <a:latin typeface="Times New Roman" panose="02020603050405020304" pitchFamily="18" charset="0"/>
                <a:cs typeface="Times New Roman" panose="02020603050405020304" pitchFamily="18" charset="0"/>
              </a:rPr>
              <a:t>02</a:t>
            </a:r>
            <a:endParaRPr sz="4300" dirty="0">
              <a:solidFill>
                <a:schemeClr val="tx1"/>
              </a:solidFill>
              <a:latin typeface="Times New Roman" panose="02020603050405020304" pitchFamily="18" charset="0"/>
              <a:cs typeface="Times New Roman" panose="02020603050405020304" pitchFamily="18" charset="0"/>
            </a:endParaRPr>
          </a:p>
        </p:txBody>
      </p:sp>
      <p:sp>
        <p:nvSpPr>
          <p:cNvPr id="2807" name="Google Shape;2807;p38"/>
          <p:cNvSpPr txBox="1">
            <a:spLocks noGrp="1"/>
          </p:cNvSpPr>
          <p:nvPr>
            <p:ph type="subTitle" idx="4"/>
          </p:nvPr>
        </p:nvSpPr>
        <p:spPr>
          <a:xfrm>
            <a:off x="6376398" y="1934265"/>
            <a:ext cx="4531849" cy="2609800"/>
          </a:xfrm>
          <a:prstGeom prst="rect">
            <a:avLst/>
          </a:prstGeom>
        </p:spPr>
        <p:txBody>
          <a:bodyPr spcFirstLastPara="1" wrap="square" lIns="121897" tIns="121897" rIns="121897" bIns="121897" anchor="t" anchorCtr="0">
            <a:noAutofit/>
          </a:bodyPr>
          <a:lstStyle/>
          <a:p>
            <a:pPr>
              <a:spcAft>
                <a:spcPts val="1067"/>
              </a:spcAft>
            </a:pPr>
            <a:r>
              <a:rPr lang="vi-VN" sz="2700" dirty="0" smtClean="0">
                <a:latin typeface="Calibri" panose="020F0502020204030204" pitchFamily="34" charset="0"/>
                <a:ea typeface="Calibri" panose="020F0502020204030204" pitchFamily="34" charset="0"/>
                <a:cs typeface="Times New Roman" panose="02020603050405020304" pitchFamily="18" charset="0"/>
              </a:rPr>
              <a:t>.....................................</a:t>
            </a:r>
            <a:endParaRPr lang="en-US" sz="27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2877" name="Google Shape;2877;p38"/>
          <p:cNvGrpSpPr/>
          <p:nvPr/>
        </p:nvGrpSpPr>
        <p:grpSpPr>
          <a:xfrm rot="67">
            <a:off x="8936643" y="5202556"/>
            <a:ext cx="892701" cy="1526565"/>
            <a:chOff x="12204953" y="994640"/>
            <a:chExt cx="131414" cy="224742"/>
          </a:xfrm>
        </p:grpSpPr>
        <p:sp>
          <p:nvSpPr>
            <p:cNvPr id="2878" name="Google Shape;2878;p38"/>
            <p:cNvSpPr/>
            <p:nvPr/>
          </p:nvSpPr>
          <p:spPr>
            <a:xfrm>
              <a:off x="12204953" y="995871"/>
              <a:ext cx="131414" cy="222741"/>
            </a:xfrm>
            <a:custGeom>
              <a:avLst/>
              <a:gdLst/>
              <a:ahLst/>
              <a:cxnLst/>
              <a:rect l="l" t="t" r="r" b="b"/>
              <a:pathLst>
                <a:path w="1708" h="2895" extrusionOk="0">
                  <a:moveTo>
                    <a:pt x="1510" y="0"/>
                  </a:moveTo>
                  <a:cubicBezTo>
                    <a:pt x="1508" y="0"/>
                    <a:pt x="1506" y="0"/>
                    <a:pt x="1504" y="1"/>
                  </a:cubicBezTo>
                  <a:cubicBezTo>
                    <a:pt x="1484" y="3"/>
                    <a:pt x="1470" y="16"/>
                    <a:pt x="1457" y="29"/>
                  </a:cubicBezTo>
                  <a:cubicBezTo>
                    <a:pt x="1310" y="172"/>
                    <a:pt x="1184" y="326"/>
                    <a:pt x="1075" y="500"/>
                  </a:cubicBezTo>
                  <a:cubicBezTo>
                    <a:pt x="1074" y="451"/>
                    <a:pt x="1055" y="404"/>
                    <a:pt x="1025" y="367"/>
                  </a:cubicBezTo>
                  <a:cubicBezTo>
                    <a:pt x="1018" y="356"/>
                    <a:pt x="1007" y="346"/>
                    <a:pt x="994" y="344"/>
                  </a:cubicBezTo>
                  <a:cubicBezTo>
                    <a:pt x="991" y="343"/>
                    <a:pt x="988" y="343"/>
                    <a:pt x="986" y="343"/>
                  </a:cubicBezTo>
                  <a:cubicBezTo>
                    <a:pt x="966" y="343"/>
                    <a:pt x="948" y="360"/>
                    <a:pt x="934" y="376"/>
                  </a:cubicBezTo>
                  <a:cubicBezTo>
                    <a:pt x="789" y="544"/>
                    <a:pt x="672" y="722"/>
                    <a:pt x="626" y="940"/>
                  </a:cubicBezTo>
                  <a:cubicBezTo>
                    <a:pt x="621" y="912"/>
                    <a:pt x="615" y="882"/>
                    <a:pt x="599" y="858"/>
                  </a:cubicBezTo>
                  <a:cubicBezTo>
                    <a:pt x="587" y="840"/>
                    <a:pt x="565" y="826"/>
                    <a:pt x="542" y="826"/>
                  </a:cubicBezTo>
                  <a:cubicBezTo>
                    <a:pt x="536" y="826"/>
                    <a:pt x="530" y="827"/>
                    <a:pt x="524" y="829"/>
                  </a:cubicBezTo>
                  <a:cubicBezTo>
                    <a:pt x="512" y="834"/>
                    <a:pt x="500" y="844"/>
                    <a:pt x="491" y="856"/>
                  </a:cubicBezTo>
                  <a:cubicBezTo>
                    <a:pt x="453" y="899"/>
                    <a:pt x="428" y="951"/>
                    <a:pt x="406" y="1003"/>
                  </a:cubicBezTo>
                  <a:cubicBezTo>
                    <a:pt x="319" y="1207"/>
                    <a:pt x="250" y="1445"/>
                    <a:pt x="224" y="1666"/>
                  </a:cubicBezTo>
                  <a:cubicBezTo>
                    <a:pt x="213" y="1607"/>
                    <a:pt x="179" y="1552"/>
                    <a:pt x="132" y="1514"/>
                  </a:cubicBezTo>
                  <a:cubicBezTo>
                    <a:pt x="124" y="1507"/>
                    <a:pt x="113" y="1501"/>
                    <a:pt x="103" y="1501"/>
                  </a:cubicBezTo>
                  <a:cubicBezTo>
                    <a:pt x="99" y="1501"/>
                    <a:pt x="95" y="1502"/>
                    <a:pt x="91" y="1504"/>
                  </a:cubicBezTo>
                  <a:cubicBezTo>
                    <a:pt x="83" y="1509"/>
                    <a:pt x="79" y="1522"/>
                    <a:pt x="78" y="1534"/>
                  </a:cubicBezTo>
                  <a:cubicBezTo>
                    <a:pt x="1" y="1989"/>
                    <a:pt x="101" y="2457"/>
                    <a:pt x="246" y="2895"/>
                  </a:cubicBezTo>
                  <a:cubicBezTo>
                    <a:pt x="586" y="2682"/>
                    <a:pt x="959" y="2503"/>
                    <a:pt x="1264" y="2244"/>
                  </a:cubicBezTo>
                  <a:cubicBezTo>
                    <a:pt x="1342" y="2179"/>
                    <a:pt x="1421" y="2101"/>
                    <a:pt x="1431" y="1999"/>
                  </a:cubicBezTo>
                  <a:cubicBezTo>
                    <a:pt x="1432" y="1978"/>
                    <a:pt x="1430" y="1955"/>
                    <a:pt x="1413" y="1943"/>
                  </a:cubicBezTo>
                  <a:cubicBezTo>
                    <a:pt x="1403" y="1937"/>
                    <a:pt x="1394" y="1936"/>
                    <a:pt x="1384" y="1935"/>
                  </a:cubicBezTo>
                  <a:cubicBezTo>
                    <a:pt x="1375" y="1934"/>
                    <a:pt x="1366" y="1934"/>
                    <a:pt x="1356" y="1934"/>
                  </a:cubicBezTo>
                  <a:cubicBezTo>
                    <a:pt x="1319" y="1934"/>
                    <a:pt x="1278" y="1942"/>
                    <a:pt x="1249" y="1962"/>
                  </a:cubicBezTo>
                  <a:cubicBezTo>
                    <a:pt x="1416" y="1750"/>
                    <a:pt x="1581" y="1519"/>
                    <a:pt x="1630" y="1252"/>
                  </a:cubicBezTo>
                  <a:cubicBezTo>
                    <a:pt x="1634" y="1232"/>
                    <a:pt x="1633" y="1205"/>
                    <a:pt x="1613" y="1200"/>
                  </a:cubicBezTo>
                  <a:cubicBezTo>
                    <a:pt x="1611" y="1200"/>
                    <a:pt x="1609" y="1200"/>
                    <a:pt x="1607" y="1200"/>
                  </a:cubicBezTo>
                  <a:cubicBezTo>
                    <a:pt x="1601" y="1200"/>
                    <a:pt x="1595" y="1201"/>
                    <a:pt x="1590" y="1202"/>
                  </a:cubicBezTo>
                  <a:cubicBezTo>
                    <a:pt x="1560" y="1212"/>
                    <a:pt x="1523" y="1221"/>
                    <a:pt x="1497" y="1238"/>
                  </a:cubicBezTo>
                  <a:cubicBezTo>
                    <a:pt x="1592" y="1087"/>
                    <a:pt x="1660" y="923"/>
                    <a:pt x="1696" y="749"/>
                  </a:cubicBezTo>
                  <a:cubicBezTo>
                    <a:pt x="1703" y="719"/>
                    <a:pt x="1708" y="686"/>
                    <a:pt x="1702" y="657"/>
                  </a:cubicBezTo>
                  <a:cubicBezTo>
                    <a:pt x="1700" y="644"/>
                    <a:pt x="1692" y="631"/>
                    <a:pt x="1681" y="625"/>
                  </a:cubicBezTo>
                  <a:cubicBezTo>
                    <a:pt x="1676" y="623"/>
                    <a:pt x="1671" y="622"/>
                    <a:pt x="1666" y="622"/>
                  </a:cubicBezTo>
                  <a:cubicBezTo>
                    <a:pt x="1658" y="622"/>
                    <a:pt x="1650" y="624"/>
                    <a:pt x="1642" y="628"/>
                  </a:cubicBezTo>
                  <a:cubicBezTo>
                    <a:pt x="1608" y="639"/>
                    <a:pt x="1567" y="646"/>
                    <a:pt x="1543" y="672"/>
                  </a:cubicBezTo>
                  <a:cubicBezTo>
                    <a:pt x="1555" y="587"/>
                    <a:pt x="1565" y="503"/>
                    <a:pt x="1576" y="419"/>
                  </a:cubicBezTo>
                  <a:cubicBezTo>
                    <a:pt x="1590" y="307"/>
                    <a:pt x="1604" y="190"/>
                    <a:pt x="1578" y="79"/>
                  </a:cubicBezTo>
                  <a:cubicBezTo>
                    <a:pt x="1570" y="43"/>
                    <a:pt x="1546" y="0"/>
                    <a:pt x="1510" y="0"/>
                  </a:cubicBezTo>
                  <a:close/>
                </a:path>
              </a:pathLst>
            </a:custGeom>
            <a:solidFill>
              <a:srgbClr val="E46B56"/>
            </a:solidFill>
            <a:ln>
              <a:noFill/>
            </a:ln>
          </p:spPr>
          <p:txBody>
            <a:bodyPr spcFirstLastPara="1" wrap="square" lIns="91425" tIns="91425" rIns="91425" bIns="91425" anchor="ctr" anchorCtr="0">
              <a:noAutofit/>
            </a:bodyPr>
            <a:lstStyle/>
            <a:p>
              <a:endParaRPr/>
            </a:p>
          </p:txBody>
        </p:sp>
        <p:sp>
          <p:nvSpPr>
            <p:cNvPr id="2879" name="Google Shape;2879;p38"/>
            <p:cNvSpPr/>
            <p:nvPr/>
          </p:nvSpPr>
          <p:spPr>
            <a:xfrm>
              <a:off x="12217417" y="1009105"/>
              <a:ext cx="106331" cy="206353"/>
            </a:xfrm>
            <a:custGeom>
              <a:avLst/>
              <a:gdLst/>
              <a:ahLst/>
              <a:cxnLst/>
              <a:rect l="l" t="t" r="r" b="b"/>
              <a:pathLst>
                <a:path w="1382" h="2682" extrusionOk="0">
                  <a:moveTo>
                    <a:pt x="1263" y="95"/>
                  </a:moveTo>
                  <a:cubicBezTo>
                    <a:pt x="1247" y="279"/>
                    <a:pt x="1210" y="463"/>
                    <a:pt x="1144" y="686"/>
                  </a:cubicBezTo>
                  <a:lnTo>
                    <a:pt x="1134" y="721"/>
                  </a:lnTo>
                  <a:lnTo>
                    <a:pt x="1168" y="707"/>
                  </a:lnTo>
                  <a:cubicBezTo>
                    <a:pt x="1222" y="683"/>
                    <a:pt x="1262" y="672"/>
                    <a:pt x="1290" y="672"/>
                  </a:cubicBezTo>
                  <a:cubicBezTo>
                    <a:pt x="1303" y="672"/>
                    <a:pt x="1313" y="674"/>
                    <a:pt x="1321" y="680"/>
                  </a:cubicBezTo>
                  <a:cubicBezTo>
                    <a:pt x="1336" y="692"/>
                    <a:pt x="1341" y="720"/>
                    <a:pt x="1330" y="762"/>
                  </a:cubicBezTo>
                  <a:cubicBezTo>
                    <a:pt x="1284" y="943"/>
                    <a:pt x="1202" y="1119"/>
                    <a:pt x="1089" y="1268"/>
                  </a:cubicBezTo>
                  <a:lnTo>
                    <a:pt x="1050" y="1320"/>
                  </a:lnTo>
                  <a:lnTo>
                    <a:pt x="1110" y="1295"/>
                  </a:lnTo>
                  <a:cubicBezTo>
                    <a:pt x="1127" y="1287"/>
                    <a:pt x="1165" y="1275"/>
                    <a:pt x="1181" y="1275"/>
                  </a:cubicBezTo>
                  <a:cubicBezTo>
                    <a:pt x="1193" y="1275"/>
                    <a:pt x="1207" y="1279"/>
                    <a:pt x="1214" y="1290"/>
                  </a:cubicBezTo>
                  <a:cubicBezTo>
                    <a:pt x="1221" y="1300"/>
                    <a:pt x="1217" y="1316"/>
                    <a:pt x="1215" y="1328"/>
                  </a:cubicBezTo>
                  <a:cubicBezTo>
                    <a:pt x="1202" y="1395"/>
                    <a:pt x="1169" y="1458"/>
                    <a:pt x="1138" y="1510"/>
                  </a:cubicBezTo>
                  <a:cubicBezTo>
                    <a:pt x="1069" y="1628"/>
                    <a:pt x="987" y="1738"/>
                    <a:pt x="894" y="1837"/>
                  </a:cubicBezTo>
                  <a:lnTo>
                    <a:pt x="858" y="1876"/>
                  </a:lnTo>
                  <a:lnTo>
                    <a:pt x="910" y="1866"/>
                  </a:lnTo>
                  <a:cubicBezTo>
                    <a:pt x="911" y="1865"/>
                    <a:pt x="912" y="1865"/>
                    <a:pt x="913" y="1865"/>
                  </a:cubicBezTo>
                  <a:cubicBezTo>
                    <a:pt x="925" y="1865"/>
                    <a:pt x="935" y="1870"/>
                    <a:pt x="941" y="1876"/>
                  </a:cubicBezTo>
                  <a:cubicBezTo>
                    <a:pt x="957" y="1891"/>
                    <a:pt x="967" y="1916"/>
                    <a:pt x="966" y="1936"/>
                  </a:cubicBezTo>
                  <a:cubicBezTo>
                    <a:pt x="965" y="1975"/>
                    <a:pt x="939" y="2010"/>
                    <a:pt x="912" y="2042"/>
                  </a:cubicBezTo>
                  <a:cubicBezTo>
                    <a:pt x="689" y="2310"/>
                    <a:pt x="428" y="2509"/>
                    <a:pt x="136" y="2635"/>
                  </a:cubicBezTo>
                  <a:cubicBezTo>
                    <a:pt x="69" y="2425"/>
                    <a:pt x="33" y="2154"/>
                    <a:pt x="37" y="1906"/>
                  </a:cubicBezTo>
                  <a:cubicBezTo>
                    <a:pt x="38" y="1826"/>
                    <a:pt x="42" y="1754"/>
                    <a:pt x="65" y="1686"/>
                  </a:cubicBezTo>
                  <a:cubicBezTo>
                    <a:pt x="78" y="1651"/>
                    <a:pt x="94" y="1629"/>
                    <a:pt x="114" y="1619"/>
                  </a:cubicBezTo>
                  <a:cubicBezTo>
                    <a:pt x="135" y="1609"/>
                    <a:pt x="167" y="1604"/>
                    <a:pt x="187" y="1604"/>
                  </a:cubicBezTo>
                  <a:cubicBezTo>
                    <a:pt x="197" y="1604"/>
                    <a:pt x="204" y="1606"/>
                    <a:pt x="206" y="1608"/>
                  </a:cubicBezTo>
                  <a:lnTo>
                    <a:pt x="240" y="1604"/>
                  </a:lnTo>
                  <a:cubicBezTo>
                    <a:pt x="233" y="1398"/>
                    <a:pt x="263" y="1196"/>
                    <a:pt x="329" y="1002"/>
                  </a:cubicBezTo>
                  <a:cubicBezTo>
                    <a:pt x="342" y="962"/>
                    <a:pt x="360" y="917"/>
                    <a:pt x="389" y="884"/>
                  </a:cubicBezTo>
                  <a:cubicBezTo>
                    <a:pt x="400" y="873"/>
                    <a:pt x="423" y="854"/>
                    <a:pt x="449" y="853"/>
                  </a:cubicBezTo>
                  <a:cubicBezTo>
                    <a:pt x="449" y="853"/>
                    <a:pt x="450" y="853"/>
                    <a:pt x="450" y="853"/>
                  </a:cubicBezTo>
                  <a:cubicBezTo>
                    <a:pt x="493" y="853"/>
                    <a:pt x="540" y="893"/>
                    <a:pt x="550" y="937"/>
                  </a:cubicBezTo>
                  <a:lnTo>
                    <a:pt x="570" y="1023"/>
                  </a:lnTo>
                  <a:lnTo>
                    <a:pt x="584" y="936"/>
                  </a:lnTo>
                  <a:cubicBezTo>
                    <a:pt x="614" y="754"/>
                    <a:pt x="681" y="575"/>
                    <a:pt x="783" y="420"/>
                  </a:cubicBezTo>
                  <a:cubicBezTo>
                    <a:pt x="794" y="401"/>
                    <a:pt x="813" y="378"/>
                    <a:pt x="832" y="378"/>
                  </a:cubicBezTo>
                  <a:cubicBezTo>
                    <a:pt x="834" y="378"/>
                    <a:pt x="835" y="378"/>
                    <a:pt x="837" y="378"/>
                  </a:cubicBezTo>
                  <a:cubicBezTo>
                    <a:pt x="847" y="379"/>
                    <a:pt x="858" y="390"/>
                    <a:pt x="866" y="399"/>
                  </a:cubicBezTo>
                  <a:cubicBezTo>
                    <a:pt x="906" y="446"/>
                    <a:pt x="935" y="502"/>
                    <a:pt x="946" y="564"/>
                  </a:cubicBezTo>
                  <a:lnTo>
                    <a:pt x="960" y="631"/>
                  </a:lnTo>
                  <a:lnTo>
                    <a:pt x="981" y="565"/>
                  </a:lnTo>
                  <a:cubicBezTo>
                    <a:pt x="1041" y="371"/>
                    <a:pt x="1161" y="206"/>
                    <a:pt x="1263" y="95"/>
                  </a:cubicBezTo>
                  <a:close/>
                  <a:moveTo>
                    <a:pt x="1308" y="1"/>
                  </a:moveTo>
                  <a:lnTo>
                    <a:pt x="1275" y="34"/>
                  </a:lnTo>
                  <a:cubicBezTo>
                    <a:pt x="1175" y="139"/>
                    <a:pt x="1044" y="302"/>
                    <a:pt x="969" y="501"/>
                  </a:cubicBezTo>
                  <a:cubicBezTo>
                    <a:pt x="952" y="456"/>
                    <a:pt x="928" y="413"/>
                    <a:pt x="894" y="376"/>
                  </a:cubicBezTo>
                  <a:cubicBezTo>
                    <a:pt x="882" y="362"/>
                    <a:pt x="867" y="347"/>
                    <a:pt x="846" y="344"/>
                  </a:cubicBezTo>
                  <a:cubicBezTo>
                    <a:pt x="842" y="343"/>
                    <a:pt x="837" y="342"/>
                    <a:pt x="833" y="342"/>
                  </a:cubicBezTo>
                  <a:cubicBezTo>
                    <a:pt x="805" y="342"/>
                    <a:pt x="780" y="362"/>
                    <a:pt x="755" y="399"/>
                  </a:cubicBezTo>
                  <a:cubicBezTo>
                    <a:pt x="662" y="543"/>
                    <a:pt x="595" y="707"/>
                    <a:pt x="560" y="877"/>
                  </a:cubicBezTo>
                  <a:cubicBezTo>
                    <a:pt x="534" y="841"/>
                    <a:pt x="491" y="816"/>
                    <a:pt x="451" y="816"/>
                  </a:cubicBezTo>
                  <a:cubicBezTo>
                    <a:pt x="450" y="816"/>
                    <a:pt x="450" y="816"/>
                    <a:pt x="449" y="816"/>
                  </a:cubicBezTo>
                  <a:cubicBezTo>
                    <a:pt x="420" y="818"/>
                    <a:pt x="390" y="834"/>
                    <a:pt x="365" y="860"/>
                  </a:cubicBezTo>
                  <a:cubicBezTo>
                    <a:pt x="330" y="898"/>
                    <a:pt x="312" y="947"/>
                    <a:pt x="298" y="991"/>
                  </a:cubicBezTo>
                  <a:cubicBezTo>
                    <a:pt x="235" y="1178"/>
                    <a:pt x="204" y="1373"/>
                    <a:pt x="206" y="1570"/>
                  </a:cubicBezTo>
                  <a:cubicBezTo>
                    <a:pt x="200" y="1569"/>
                    <a:pt x="194" y="1569"/>
                    <a:pt x="187" y="1569"/>
                  </a:cubicBezTo>
                  <a:cubicBezTo>
                    <a:pt x="156" y="1569"/>
                    <a:pt x="119" y="1580"/>
                    <a:pt x="100" y="1588"/>
                  </a:cubicBezTo>
                  <a:cubicBezTo>
                    <a:pt x="72" y="1603"/>
                    <a:pt x="49" y="1630"/>
                    <a:pt x="34" y="1675"/>
                  </a:cubicBezTo>
                  <a:cubicBezTo>
                    <a:pt x="8" y="1748"/>
                    <a:pt x="6" y="1825"/>
                    <a:pt x="5" y="1905"/>
                  </a:cubicBezTo>
                  <a:cubicBezTo>
                    <a:pt x="0" y="2164"/>
                    <a:pt x="39" y="2446"/>
                    <a:pt x="110" y="2662"/>
                  </a:cubicBezTo>
                  <a:lnTo>
                    <a:pt x="115" y="2681"/>
                  </a:lnTo>
                  <a:lnTo>
                    <a:pt x="137" y="2673"/>
                  </a:lnTo>
                  <a:cubicBezTo>
                    <a:pt x="443" y="2546"/>
                    <a:pt x="714" y="2339"/>
                    <a:pt x="944" y="2063"/>
                  </a:cubicBezTo>
                  <a:cubicBezTo>
                    <a:pt x="972" y="2027"/>
                    <a:pt x="1004" y="1987"/>
                    <a:pt x="1007" y="1936"/>
                  </a:cubicBezTo>
                  <a:cubicBezTo>
                    <a:pt x="1009" y="1905"/>
                    <a:pt x="993" y="1870"/>
                    <a:pt x="970" y="1849"/>
                  </a:cubicBezTo>
                  <a:cubicBezTo>
                    <a:pt x="962" y="1844"/>
                    <a:pt x="956" y="1838"/>
                    <a:pt x="948" y="1836"/>
                  </a:cubicBezTo>
                  <a:cubicBezTo>
                    <a:pt x="1033" y="1740"/>
                    <a:pt x="1108" y="1636"/>
                    <a:pt x="1174" y="1528"/>
                  </a:cubicBezTo>
                  <a:cubicBezTo>
                    <a:pt x="1205" y="1472"/>
                    <a:pt x="1240" y="1408"/>
                    <a:pt x="1254" y="1336"/>
                  </a:cubicBezTo>
                  <a:cubicBezTo>
                    <a:pt x="1257" y="1317"/>
                    <a:pt x="1259" y="1294"/>
                    <a:pt x="1248" y="1273"/>
                  </a:cubicBezTo>
                  <a:cubicBezTo>
                    <a:pt x="1237" y="1253"/>
                    <a:pt x="1213" y="1242"/>
                    <a:pt x="1187" y="1242"/>
                  </a:cubicBezTo>
                  <a:cubicBezTo>
                    <a:pt x="1186" y="1242"/>
                    <a:pt x="1185" y="1242"/>
                    <a:pt x="1184" y="1242"/>
                  </a:cubicBezTo>
                  <a:cubicBezTo>
                    <a:pt x="1176" y="1242"/>
                    <a:pt x="1164" y="1244"/>
                    <a:pt x="1153" y="1247"/>
                  </a:cubicBezTo>
                  <a:cubicBezTo>
                    <a:pt x="1252" y="1103"/>
                    <a:pt x="1326" y="941"/>
                    <a:pt x="1368" y="772"/>
                  </a:cubicBezTo>
                  <a:cubicBezTo>
                    <a:pt x="1381" y="715"/>
                    <a:pt x="1374" y="676"/>
                    <a:pt x="1346" y="654"/>
                  </a:cubicBezTo>
                  <a:cubicBezTo>
                    <a:pt x="1335" y="646"/>
                    <a:pt x="1320" y="639"/>
                    <a:pt x="1296" y="639"/>
                  </a:cubicBezTo>
                  <a:cubicBezTo>
                    <a:pt x="1272" y="639"/>
                    <a:pt x="1239" y="645"/>
                    <a:pt x="1191" y="663"/>
                  </a:cubicBezTo>
                  <a:cubicBezTo>
                    <a:pt x="1257" y="434"/>
                    <a:pt x="1293" y="243"/>
                    <a:pt x="1305" y="49"/>
                  </a:cubicBezTo>
                  <a:lnTo>
                    <a:pt x="1308" y="1"/>
                  </a:lnTo>
                  <a:close/>
                </a:path>
              </a:pathLst>
            </a:custGeom>
            <a:solidFill>
              <a:srgbClr val="F8BCB5"/>
            </a:solidFill>
            <a:ln>
              <a:noFill/>
            </a:ln>
          </p:spPr>
          <p:txBody>
            <a:bodyPr spcFirstLastPara="1" wrap="square" lIns="91425" tIns="91425" rIns="91425" bIns="91425" anchor="ctr" anchorCtr="0">
              <a:noAutofit/>
            </a:bodyPr>
            <a:lstStyle/>
            <a:p>
              <a:endParaRPr/>
            </a:p>
          </p:txBody>
        </p:sp>
        <p:sp>
          <p:nvSpPr>
            <p:cNvPr id="2880" name="Google Shape;2880;p38"/>
            <p:cNvSpPr/>
            <p:nvPr/>
          </p:nvSpPr>
          <p:spPr>
            <a:xfrm>
              <a:off x="12222957" y="994640"/>
              <a:ext cx="100484" cy="224742"/>
            </a:xfrm>
            <a:custGeom>
              <a:avLst/>
              <a:gdLst/>
              <a:ahLst/>
              <a:cxnLst/>
              <a:rect l="l" t="t" r="r" b="b"/>
              <a:pathLst>
                <a:path w="1306" h="2921" extrusionOk="0">
                  <a:moveTo>
                    <a:pt x="1279" y="0"/>
                  </a:moveTo>
                  <a:cubicBezTo>
                    <a:pt x="945" y="1004"/>
                    <a:pt x="514" y="1983"/>
                    <a:pt x="0" y="2907"/>
                  </a:cubicBezTo>
                  <a:lnTo>
                    <a:pt x="23" y="2920"/>
                  </a:lnTo>
                  <a:cubicBezTo>
                    <a:pt x="540" y="1994"/>
                    <a:pt x="970" y="1014"/>
                    <a:pt x="1305" y="8"/>
                  </a:cubicBezTo>
                  <a:lnTo>
                    <a:pt x="1279" y="0"/>
                  </a:ln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2881" name="Google Shape;2881;p38"/>
            <p:cNvSpPr/>
            <p:nvPr/>
          </p:nvSpPr>
          <p:spPr>
            <a:xfrm>
              <a:off x="12278739" y="1048190"/>
              <a:ext cx="43548" cy="59398"/>
            </a:xfrm>
            <a:custGeom>
              <a:avLst/>
              <a:gdLst/>
              <a:ahLst/>
              <a:cxnLst/>
              <a:rect l="l" t="t" r="r" b="b"/>
              <a:pathLst>
                <a:path w="566" h="772" extrusionOk="0">
                  <a:moveTo>
                    <a:pt x="0" y="1"/>
                  </a:moveTo>
                  <a:lnTo>
                    <a:pt x="0" y="1"/>
                  </a:lnTo>
                  <a:cubicBezTo>
                    <a:pt x="14" y="259"/>
                    <a:pt x="17" y="516"/>
                    <a:pt x="3" y="771"/>
                  </a:cubicBezTo>
                  <a:lnTo>
                    <a:pt x="29" y="744"/>
                  </a:lnTo>
                  <a:cubicBezTo>
                    <a:pt x="200" y="558"/>
                    <a:pt x="386" y="370"/>
                    <a:pt x="565" y="191"/>
                  </a:cubicBezTo>
                  <a:lnTo>
                    <a:pt x="565" y="191"/>
                  </a:lnTo>
                  <a:cubicBezTo>
                    <a:pt x="466" y="274"/>
                    <a:pt x="371" y="361"/>
                    <a:pt x="279" y="449"/>
                  </a:cubicBezTo>
                  <a:cubicBezTo>
                    <a:pt x="194" y="529"/>
                    <a:pt x="113" y="613"/>
                    <a:pt x="34" y="698"/>
                  </a:cubicBezTo>
                  <a:lnTo>
                    <a:pt x="34" y="698"/>
                  </a:lnTo>
                  <a:cubicBezTo>
                    <a:pt x="42" y="466"/>
                    <a:pt x="32" y="232"/>
                    <a:pt x="0" y="1"/>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2882" name="Google Shape;2882;p38"/>
            <p:cNvSpPr/>
            <p:nvPr/>
          </p:nvSpPr>
          <p:spPr>
            <a:xfrm>
              <a:off x="12256041" y="1091277"/>
              <a:ext cx="49395" cy="64553"/>
            </a:xfrm>
            <a:custGeom>
              <a:avLst/>
              <a:gdLst/>
              <a:ahLst/>
              <a:cxnLst/>
              <a:rect l="l" t="t" r="r" b="b"/>
              <a:pathLst>
                <a:path w="642" h="839" extrusionOk="0">
                  <a:moveTo>
                    <a:pt x="24" y="1"/>
                  </a:moveTo>
                  <a:cubicBezTo>
                    <a:pt x="9" y="275"/>
                    <a:pt x="4" y="564"/>
                    <a:pt x="0" y="838"/>
                  </a:cubicBezTo>
                  <a:cubicBezTo>
                    <a:pt x="209" y="637"/>
                    <a:pt x="423" y="441"/>
                    <a:pt x="641" y="249"/>
                  </a:cubicBezTo>
                  <a:lnTo>
                    <a:pt x="641" y="249"/>
                  </a:lnTo>
                  <a:cubicBezTo>
                    <a:pt x="473" y="374"/>
                    <a:pt x="313" y="512"/>
                    <a:pt x="157" y="653"/>
                  </a:cubicBezTo>
                  <a:cubicBezTo>
                    <a:pt x="115" y="692"/>
                    <a:pt x="72" y="732"/>
                    <a:pt x="29" y="773"/>
                  </a:cubicBezTo>
                  <a:lnTo>
                    <a:pt x="29" y="773"/>
                  </a:lnTo>
                  <a:cubicBezTo>
                    <a:pt x="31" y="518"/>
                    <a:pt x="31" y="254"/>
                    <a:pt x="24" y="1"/>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2883" name="Google Shape;2883;p38"/>
            <p:cNvSpPr/>
            <p:nvPr/>
          </p:nvSpPr>
          <p:spPr>
            <a:xfrm>
              <a:off x="12235114" y="1139595"/>
              <a:ext cx="48241" cy="57013"/>
            </a:xfrm>
            <a:custGeom>
              <a:avLst/>
              <a:gdLst/>
              <a:ahLst/>
              <a:cxnLst/>
              <a:rect l="l" t="t" r="r" b="b"/>
              <a:pathLst>
                <a:path w="627" h="741" extrusionOk="0">
                  <a:moveTo>
                    <a:pt x="4" y="1"/>
                  </a:moveTo>
                  <a:lnTo>
                    <a:pt x="4" y="1"/>
                  </a:lnTo>
                  <a:cubicBezTo>
                    <a:pt x="9" y="240"/>
                    <a:pt x="10" y="501"/>
                    <a:pt x="1" y="740"/>
                  </a:cubicBezTo>
                  <a:cubicBezTo>
                    <a:pt x="165" y="622"/>
                    <a:pt x="325" y="499"/>
                    <a:pt x="481" y="370"/>
                  </a:cubicBezTo>
                  <a:cubicBezTo>
                    <a:pt x="531" y="329"/>
                    <a:pt x="579" y="287"/>
                    <a:pt x="627" y="245"/>
                  </a:cubicBezTo>
                  <a:lnTo>
                    <a:pt x="627" y="245"/>
                  </a:lnTo>
                  <a:cubicBezTo>
                    <a:pt x="453" y="374"/>
                    <a:pt x="210" y="556"/>
                    <a:pt x="31" y="686"/>
                  </a:cubicBezTo>
                  <a:lnTo>
                    <a:pt x="31" y="686"/>
                  </a:lnTo>
                  <a:cubicBezTo>
                    <a:pt x="35" y="457"/>
                    <a:pt x="27" y="229"/>
                    <a:pt x="4" y="1"/>
                  </a:cubicBezTo>
                  <a:close/>
                </a:path>
              </a:pathLst>
            </a:custGeom>
            <a:solidFill>
              <a:srgbClr val="303383"/>
            </a:solidFill>
            <a:ln>
              <a:noFill/>
            </a:ln>
          </p:spPr>
          <p:txBody>
            <a:bodyPr spcFirstLastPara="1" wrap="square" lIns="91425" tIns="91425" rIns="91425" bIns="91425" anchor="ctr" anchorCtr="0">
              <a:noAutofit/>
            </a:bodyPr>
            <a:lstStyle/>
            <a:p>
              <a:endParaRPr/>
            </a:p>
          </p:txBody>
        </p:sp>
      </p:grpSp>
      <p:grpSp>
        <p:nvGrpSpPr>
          <p:cNvPr id="2884" name="Google Shape;2884;p38"/>
          <p:cNvGrpSpPr/>
          <p:nvPr/>
        </p:nvGrpSpPr>
        <p:grpSpPr>
          <a:xfrm>
            <a:off x="-76859" y="4158978"/>
            <a:ext cx="3810419" cy="2698943"/>
            <a:chOff x="-57644" y="3119233"/>
            <a:chExt cx="2857814" cy="2024207"/>
          </a:xfrm>
        </p:grpSpPr>
        <p:sp>
          <p:nvSpPr>
            <p:cNvPr id="2885" name="Google Shape;2885;p38"/>
            <p:cNvSpPr/>
            <p:nvPr/>
          </p:nvSpPr>
          <p:spPr>
            <a:xfrm>
              <a:off x="-13" y="3667067"/>
              <a:ext cx="2800183" cy="1476372"/>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endParaRPr/>
            </a:p>
          </p:txBody>
        </p:sp>
        <p:sp>
          <p:nvSpPr>
            <p:cNvPr id="2886" name="Google Shape;2886;p38"/>
            <p:cNvSpPr/>
            <p:nvPr/>
          </p:nvSpPr>
          <p:spPr>
            <a:xfrm>
              <a:off x="501197" y="3871948"/>
              <a:ext cx="511762" cy="488900"/>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87" name="Google Shape;2887;p38"/>
            <p:cNvSpPr/>
            <p:nvPr/>
          </p:nvSpPr>
          <p:spPr>
            <a:xfrm>
              <a:off x="1438109" y="4545944"/>
              <a:ext cx="650255" cy="355244"/>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2888" name="Google Shape;2888;p38"/>
            <p:cNvGrpSpPr/>
            <p:nvPr/>
          </p:nvGrpSpPr>
          <p:grpSpPr>
            <a:xfrm flipH="1">
              <a:off x="1260110" y="3965505"/>
              <a:ext cx="758073" cy="1099608"/>
              <a:chOff x="12858404" y="987100"/>
              <a:chExt cx="149571" cy="216971"/>
            </a:xfrm>
          </p:grpSpPr>
          <p:sp>
            <p:nvSpPr>
              <p:cNvPr id="2889" name="Google Shape;2889;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endParaRPr/>
              </a:p>
            </p:txBody>
          </p:sp>
          <p:sp>
            <p:nvSpPr>
              <p:cNvPr id="2890" name="Google Shape;2890;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2891" name="Google Shape;2891;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92" name="Google Shape;2892;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93" name="Google Shape;2893;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94" name="Google Shape;2894;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95" name="Google Shape;2895;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96" name="Google Shape;2896;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97" name="Google Shape;2897;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98" name="Google Shape;2898;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99" name="Google Shape;2899;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00" name="Google Shape;2900;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01" name="Google Shape;2901;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02" name="Google Shape;2902;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03" name="Google Shape;2903;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04" name="Google Shape;2904;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05" name="Google Shape;2905;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06" name="Google Shape;2906;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07" name="Google Shape;2907;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08" name="Google Shape;2908;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09" name="Google Shape;2909;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10" name="Google Shape;2910;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11" name="Google Shape;2911;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12" name="Google Shape;2912;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13" name="Google Shape;2913;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14" name="Google Shape;2914;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15" name="Google Shape;2915;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16" name="Google Shape;2916;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17" name="Google Shape;2917;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18" name="Google Shape;2918;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19" name="Google Shape;2919;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20" name="Google Shape;2920;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21" name="Google Shape;2921;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22" name="Google Shape;2922;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23" name="Google Shape;2923;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2924" name="Google Shape;2924;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2925" name="Google Shape;2925;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2926" name="Google Shape;2926;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endParaRPr/>
              </a:p>
            </p:txBody>
          </p:sp>
        </p:grpSp>
        <p:sp>
          <p:nvSpPr>
            <p:cNvPr id="2927" name="Google Shape;2927;p38"/>
            <p:cNvSpPr/>
            <p:nvPr/>
          </p:nvSpPr>
          <p:spPr>
            <a:xfrm>
              <a:off x="427" y="4043855"/>
              <a:ext cx="2084420" cy="1099585"/>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endParaRPr/>
            </a:p>
          </p:txBody>
        </p:sp>
        <p:sp>
          <p:nvSpPr>
            <p:cNvPr id="2928" name="Google Shape;2928;p38"/>
            <p:cNvSpPr/>
            <p:nvPr/>
          </p:nvSpPr>
          <p:spPr>
            <a:xfrm>
              <a:off x="1306" y="4284787"/>
              <a:ext cx="1627175" cy="858213"/>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endParaRPr/>
            </a:p>
          </p:txBody>
        </p:sp>
        <p:sp>
          <p:nvSpPr>
            <p:cNvPr id="2929" name="Google Shape;2929;p38"/>
            <p:cNvSpPr/>
            <p:nvPr/>
          </p:nvSpPr>
          <p:spPr>
            <a:xfrm>
              <a:off x="516585" y="4833481"/>
              <a:ext cx="518797" cy="196527"/>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30" name="Google Shape;2930;p38"/>
            <p:cNvSpPr/>
            <p:nvPr/>
          </p:nvSpPr>
          <p:spPr>
            <a:xfrm>
              <a:off x="137160" y="4470763"/>
              <a:ext cx="292373" cy="190372"/>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2931" name="Google Shape;2931;p38"/>
            <p:cNvGrpSpPr/>
            <p:nvPr/>
          </p:nvGrpSpPr>
          <p:grpSpPr>
            <a:xfrm flipH="1">
              <a:off x="-57644" y="3119233"/>
              <a:ext cx="827457" cy="768729"/>
              <a:chOff x="11523803" y="1030340"/>
              <a:chExt cx="181194" cy="168345"/>
            </a:xfrm>
          </p:grpSpPr>
          <p:sp>
            <p:nvSpPr>
              <p:cNvPr id="2932" name="Google Shape;2932;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2933" name="Google Shape;2933;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endParaRPr/>
              </a:p>
            </p:txBody>
          </p:sp>
          <p:sp>
            <p:nvSpPr>
              <p:cNvPr id="2934" name="Google Shape;2934;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endParaRPr/>
              </a:p>
            </p:txBody>
          </p:sp>
          <p:sp>
            <p:nvSpPr>
              <p:cNvPr id="2935" name="Google Shape;2935;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endParaRPr/>
              </a:p>
            </p:txBody>
          </p:sp>
          <p:sp>
            <p:nvSpPr>
              <p:cNvPr id="2936" name="Google Shape;2936;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endParaRPr/>
              </a:p>
            </p:txBody>
          </p:sp>
          <p:sp>
            <p:nvSpPr>
              <p:cNvPr id="2937" name="Google Shape;2937;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endParaRPr/>
              </a:p>
            </p:txBody>
          </p:sp>
        </p:grpSp>
      </p:grpSp>
      <p:sp>
        <p:nvSpPr>
          <p:cNvPr id="2938" name="Google Shape;2938;p38"/>
          <p:cNvSpPr/>
          <p:nvPr/>
        </p:nvSpPr>
        <p:spPr>
          <a:xfrm flipH="1">
            <a:off x="8458453" y="4889423"/>
            <a:ext cx="3733572" cy="1968493"/>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121897" tIns="121897" rIns="121897" bIns="121897" anchor="ctr" anchorCtr="0">
            <a:noAutofit/>
          </a:bodyPr>
          <a:lstStyle/>
          <a:p>
            <a:endParaRPr/>
          </a:p>
        </p:txBody>
      </p:sp>
      <p:sp>
        <p:nvSpPr>
          <p:cNvPr id="2939" name="Google Shape;2939;p38"/>
          <p:cNvSpPr/>
          <p:nvPr/>
        </p:nvSpPr>
        <p:spPr>
          <a:xfrm flipH="1">
            <a:off x="10841395" y="5162598"/>
            <a:ext cx="682348" cy="651865"/>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121897" tIns="121897" rIns="121897" bIns="121897" anchor="ctr" anchorCtr="0">
            <a:noAutofit/>
          </a:bodyPr>
          <a:lstStyle/>
          <a:p>
            <a:endParaRPr/>
          </a:p>
        </p:txBody>
      </p:sp>
      <p:sp>
        <p:nvSpPr>
          <p:cNvPr id="2940" name="Google Shape;2940;p38"/>
          <p:cNvSpPr/>
          <p:nvPr/>
        </p:nvSpPr>
        <p:spPr>
          <a:xfrm flipH="1">
            <a:off x="9407523" y="6061260"/>
            <a:ext cx="867004" cy="473657"/>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121897" tIns="121897" rIns="121897" bIns="121897" anchor="ctr" anchorCtr="0">
            <a:noAutofit/>
          </a:bodyPr>
          <a:lstStyle/>
          <a:p>
            <a:endParaRPr/>
          </a:p>
        </p:txBody>
      </p:sp>
      <p:grpSp>
        <p:nvGrpSpPr>
          <p:cNvPr id="2941" name="Google Shape;2941;p38"/>
          <p:cNvGrpSpPr/>
          <p:nvPr/>
        </p:nvGrpSpPr>
        <p:grpSpPr>
          <a:xfrm>
            <a:off x="11308830" y="4348323"/>
            <a:ext cx="1010764" cy="1466144"/>
            <a:chOff x="12858404" y="987100"/>
            <a:chExt cx="149571" cy="216971"/>
          </a:xfrm>
        </p:grpSpPr>
        <p:sp>
          <p:nvSpPr>
            <p:cNvPr id="2942" name="Google Shape;2942;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endParaRPr/>
            </a:p>
          </p:txBody>
        </p:sp>
        <p:sp>
          <p:nvSpPr>
            <p:cNvPr id="2943" name="Google Shape;2943;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2944" name="Google Shape;2944;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45" name="Google Shape;2945;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46" name="Google Shape;2946;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47" name="Google Shape;2947;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48" name="Google Shape;2948;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49" name="Google Shape;2949;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50" name="Google Shape;2950;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51" name="Google Shape;2951;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52" name="Google Shape;2952;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53" name="Google Shape;2953;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54" name="Google Shape;2954;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55" name="Google Shape;2955;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56" name="Google Shape;2956;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57" name="Google Shape;2957;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58" name="Google Shape;2958;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59" name="Google Shape;2959;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60" name="Google Shape;2960;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61" name="Google Shape;2961;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62" name="Google Shape;2962;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63" name="Google Shape;2963;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64" name="Google Shape;2964;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65" name="Google Shape;2965;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66" name="Google Shape;2966;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67" name="Google Shape;2967;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68" name="Google Shape;2968;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69" name="Google Shape;2969;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0" name="Google Shape;2970;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1" name="Google Shape;2971;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2" name="Google Shape;2972;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3" name="Google Shape;2973;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4" name="Google Shape;2974;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5" name="Google Shape;2975;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6" name="Google Shape;2976;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2977" name="Google Shape;2977;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2978" name="Google Shape;2978;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2979" name="Google Shape;2979;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endParaRPr/>
            </a:p>
          </p:txBody>
        </p:sp>
      </p:grpSp>
      <p:sp>
        <p:nvSpPr>
          <p:cNvPr id="2980" name="Google Shape;2980;p38"/>
          <p:cNvSpPr/>
          <p:nvPr/>
        </p:nvSpPr>
        <p:spPr>
          <a:xfrm flipH="1">
            <a:off x="9412216" y="5391807"/>
            <a:ext cx="2779221" cy="1466111"/>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121897" tIns="121897" rIns="121897" bIns="121897" anchor="ctr" anchorCtr="0">
            <a:noAutofit/>
          </a:bodyPr>
          <a:lstStyle/>
          <a:p>
            <a:endParaRPr/>
          </a:p>
        </p:txBody>
      </p:sp>
      <p:sp>
        <p:nvSpPr>
          <p:cNvPr id="2981" name="Google Shape;2981;p38"/>
          <p:cNvSpPr/>
          <p:nvPr/>
        </p:nvSpPr>
        <p:spPr>
          <a:xfrm flipH="1">
            <a:off x="10020703" y="5713050"/>
            <a:ext cx="2169563" cy="1144281"/>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121897" tIns="121897" rIns="121897" bIns="121897" anchor="ctr" anchorCtr="0">
            <a:noAutofit/>
          </a:bodyPr>
          <a:lstStyle/>
          <a:p>
            <a:endParaRPr/>
          </a:p>
        </p:txBody>
      </p:sp>
      <p:sp>
        <p:nvSpPr>
          <p:cNvPr id="2982" name="Google Shape;2982;p38"/>
          <p:cNvSpPr/>
          <p:nvPr/>
        </p:nvSpPr>
        <p:spPr>
          <a:xfrm flipH="1">
            <a:off x="10811499" y="6444642"/>
            <a:ext cx="691728" cy="262036"/>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121897" tIns="121897" rIns="121897" bIns="121897" anchor="ctr" anchorCtr="0">
            <a:noAutofit/>
          </a:bodyPr>
          <a:lstStyle/>
          <a:p>
            <a:endParaRPr/>
          </a:p>
        </p:txBody>
      </p:sp>
      <p:sp>
        <p:nvSpPr>
          <p:cNvPr id="2983" name="Google Shape;2983;p38"/>
          <p:cNvSpPr/>
          <p:nvPr/>
        </p:nvSpPr>
        <p:spPr>
          <a:xfrm flipH="1">
            <a:off x="11619296" y="5961018"/>
            <a:ext cx="389829" cy="253829"/>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121897" tIns="121897" rIns="121897" bIns="121897" anchor="ctr" anchorCtr="0">
            <a:noAutofit/>
          </a:bodyPr>
          <a:lstStyle/>
          <a:p>
            <a:endParaRPr/>
          </a:p>
        </p:txBody>
      </p:sp>
      <p:grpSp>
        <p:nvGrpSpPr>
          <p:cNvPr id="2984" name="Google Shape;2984;p38"/>
          <p:cNvGrpSpPr/>
          <p:nvPr/>
        </p:nvGrpSpPr>
        <p:grpSpPr>
          <a:xfrm rot="1135877">
            <a:off x="8172489" y="5888371"/>
            <a:ext cx="1103281" cy="1024981"/>
            <a:chOff x="11523803" y="1030340"/>
            <a:chExt cx="181194" cy="168345"/>
          </a:xfrm>
        </p:grpSpPr>
        <p:sp>
          <p:nvSpPr>
            <p:cNvPr id="2985" name="Google Shape;2985;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2986" name="Google Shape;2986;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endParaRPr/>
            </a:p>
          </p:txBody>
        </p:sp>
        <p:sp>
          <p:nvSpPr>
            <p:cNvPr id="2987" name="Google Shape;2987;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endParaRPr/>
            </a:p>
          </p:txBody>
        </p:sp>
        <p:sp>
          <p:nvSpPr>
            <p:cNvPr id="2988" name="Google Shape;2988;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endParaRPr/>
            </a:p>
          </p:txBody>
        </p:sp>
        <p:sp>
          <p:nvSpPr>
            <p:cNvPr id="2989" name="Google Shape;2989;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endParaRPr/>
            </a:p>
          </p:txBody>
        </p:sp>
        <p:sp>
          <p:nvSpPr>
            <p:cNvPr id="2990" name="Google Shape;2990;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endParaRPr/>
            </a:p>
          </p:txBody>
        </p:sp>
      </p:grpSp>
      <p:grpSp>
        <p:nvGrpSpPr>
          <p:cNvPr id="2991" name="Google Shape;2991;p38"/>
          <p:cNvGrpSpPr/>
          <p:nvPr/>
        </p:nvGrpSpPr>
        <p:grpSpPr>
          <a:xfrm>
            <a:off x="4153431" y="5391808"/>
            <a:ext cx="682308" cy="863753"/>
            <a:chOff x="7009503" y="2026559"/>
            <a:chExt cx="597747" cy="756705"/>
          </a:xfrm>
        </p:grpSpPr>
        <p:sp>
          <p:nvSpPr>
            <p:cNvPr id="2992" name="Google Shape;2992;p38"/>
            <p:cNvSpPr/>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2993" name="Google Shape;2993;p38"/>
            <p:cNvSpPr/>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F8BCB5"/>
            </a:solidFill>
            <a:ln>
              <a:noFill/>
            </a:ln>
          </p:spPr>
          <p:txBody>
            <a:bodyPr spcFirstLastPara="1" wrap="square" lIns="91425" tIns="91425" rIns="91425" bIns="91425" anchor="ctr" anchorCtr="0">
              <a:noAutofit/>
            </a:bodyPr>
            <a:lstStyle/>
            <a:p>
              <a:endParaRPr/>
            </a:p>
          </p:txBody>
        </p:sp>
        <p:sp>
          <p:nvSpPr>
            <p:cNvPr id="2994" name="Google Shape;2994;p38"/>
            <p:cNvSpPr/>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2995" name="Google Shape;2995;p38"/>
            <p:cNvSpPr/>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2996" name="Google Shape;2996;p38"/>
            <p:cNvSpPr/>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F8BCB5"/>
            </a:solidFill>
            <a:ln>
              <a:noFill/>
            </a:ln>
          </p:spPr>
          <p:txBody>
            <a:bodyPr spcFirstLastPara="1" wrap="square" lIns="91425" tIns="91425" rIns="91425" bIns="91425" anchor="ctr" anchorCtr="0">
              <a:noAutofit/>
            </a:bodyPr>
            <a:lstStyle/>
            <a:p>
              <a:endParaRPr/>
            </a:p>
          </p:txBody>
        </p:sp>
        <p:sp>
          <p:nvSpPr>
            <p:cNvPr id="2997" name="Google Shape;2997;p38"/>
            <p:cNvSpPr/>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D05D49"/>
            </a:solidFill>
            <a:ln>
              <a:noFill/>
            </a:ln>
          </p:spPr>
          <p:txBody>
            <a:bodyPr spcFirstLastPara="1" wrap="square" lIns="91425" tIns="91425" rIns="91425" bIns="91425" anchor="ctr" anchorCtr="0">
              <a:noAutofit/>
            </a:bodyPr>
            <a:lstStyle/>
            <a:p>
              <a:endParaRPr/>
            </a:p>
          </p:txBody>
        </p:sp>
        <p:sp>
          <p:nvSpPr>
            <p:cNvPr id="2998" name="Google Shape;2998;p38"/>
            <p:cNvSpPr/>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D05D49"/>
            </a:solidFill>
            <a:ln>
              <a:noFill/>
            </a:ln>
          </p:spPr>
          <p:txBody>
            <a:bodyPr spcFirstLastPara="1" wrap="square" lIns="91425" tIns="91425" rIns="91425" bIns="91425" anchor="ctr" anchorCtr="0">
              <a:noAutofit/>
            </a:bodyPr>
            <a:lstStyle/>
            <a:p>
              <a:endParaRPr/>
            </a:p>
          </p:txBody>
        </p:sp>
        <p:sp>
          <p:nvSpPr>
            <p:cNvPr id="2999" name="Google Shape;2999;p38"/>
            <p:cNvSpPr/>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endParaRPr/>
            </a:p>
          </p:txBody>
        </p:sp>
        <p:sp>
          <p:nvSpPr>
            <p:cNvPr id="3000" name="Google Shape;3000;p38"/>
            <p:cNvSpPr/>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01" name="Google Shape;3001;p38"/>
            <p:cNvSpPr/>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endParaRPr/>
            </a:p>
          </p:txBody>
        </p:sp>
        <p:sp>
          <p:nvSpPr>
            <p:cNvPr id="3002" name="Google Shape;3002;p38"/>
            <p:cNvSpPr/>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D05D49"/>
            </a:solidFill>
            <a:ln>
              <a:noFill/>
            </a:ln>
          </p:spPr>
          <p:txBody>
            <a:bodyPr spcFirstLastPara="1" wrap="square" lIns="91425" tIns="91425" rIns="91425" bIns="91425" anchor="ctr" anchorCtr="0">
              <a:noAutofit/>
            </a:bodyPr>
            <a:lstStyle/>
            <a:p>
              <a:endParaRPr/>
            </a:p>
          </p:txBody>
        </p:sp>
        <p:sp>
          <p:nvSpPr>
            <p:cNvPr id="3003" name="Google Shape;3003;p38"/>
            <p:cNvSpPr/>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D05D49"/>
            </a:solidFill>
            <a:ln>
              <a:noFill/>
            </a:ln>
          </p:spPr>
          <p:txBody>
            <a:bodyPr spcFirstLastPara="1" wrap="square" lIns="91425" tIns="91425" rIns="91425" bIns="91425" anchor="ctr" anchorCtr="0">
              <a:noAutofit/>
            </a:bodyPr>
            <a:lstStyle/>
            <a:p>
              <a:endParaRPr/>
            </a:p>
          </p:txBody>
        </p:sp>
        <p:sp>
          <p:nvSpPr>
            <p:cNvPr id="3004" name="Google Shape;3004;p38"/>
            <p:cNvSpPr/>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05" name="Google Shape;3005;p38"/>
            <p:cNvSpPr/>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06" name="Google Shape;3006;p38"/>
            <p:cNvSpPr/>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07" name="Google Shape;3007;p38"/>
            <p:cNvSpPr/>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08" name="Google Shape;3008;p38"/>
            <p:cNvSpPr/>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09" name="Google Shape;3009;p38"/>
            <p:cNvSpPr/>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rgbClr val="FFFCE7"/>
            </a:solidFill>
            <a:ln>
              <a:noFill/>
            </a:ln>
          </p:spPr>
          <p:txBody>
            <a:bodyPr spcFirstLastPara="1" wrap="square" lIns="91425" tIns="91425" rIns="91425" bIns="91425" anchor="ctr" anchorCtr="0">
              <a:noAutofit/>
            </a:bodyPr>
            <a:lstStyle/>
            <a:p>
              <a:endParaRPr/>
            </a:p>
          </p:txBody>
        </p:sp>
        <p:sp>
          <p:nvSpPr>
            <p:cNvPr id="3010" name="Google Shape;3010;p38"/>
            <p:cNvSpPr/>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rgbClr val="FFFCE7"/>
            </a:solidFill>
            <a:ln>
              <a:noFill/>
            </a:ln>
          </p:spPr>
          <p:txBody>
            <a:bodyPr spcFirstLastPara="1" wrap="square" lIns="91425" tIns="91425" rIns="91425" bIns="91425" anchor="ctr" anchorCtr="0">
              <a:noAutofit/>
            </a:bodyPr>
            <a:lstStyle/>
            <a:p>
              <a:endParaRPr/>
            </a:p>
          </p:txBody>
        </p:sp>
        <p:sp>
          <p:nvSpPr>
            <p:cNvPr id="3011" name="Google Shape;3011;p38"/>
            <p:cNvSpPr/>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rgbClr val="FFFCE7"/>
            </a:solidFill>
            <a:ln>
              <a:noFill/>
            </a:ln>
          </p:spPr>
          <p:txBody>
            <a:bodyPr spcFirstLastPara="1" wrap="square" lIns="91425" tIns="91425" rIns="91425" bIns="91425" anchor="ctr" anchorCtr="0">
              <a:noAutofit/>
            </a:bodyPr>
            <a:lstStyle/>
            <a:p>
              <a:endParaRPr/>
            </a:p>
          </p:txBody>
        </p:sp>
        <p:sp>
          <p:nvSpPr>
            <p:cNvPr id="3012" name="Google Shape;3012;p38"/>
            <p:cNvSpPr/>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rgbClr val="FFFCE7"/>
            </a:solidFill>
            <a:ln>
              <a:noFill/>
            </a:ln>
          </p:spPr>
          <p:txBody>
            <a:bodyPr spcFirstLastPara="1" wrap="square" lIns="91425" tIns="91425" rIns="91425" bIns="91425" anchor="ctr" anchorCtr="0">
              <a:noAutofit/>
            </a:bodyPr>
            <a:lstStyle/>
            <a:p>
              <a:endParaRPr/>
            </a:p>
          </p:txBody>
        </p:sp>
        <p:sp>
          <p:nvSpPr>
            <p:cNvPr id="3013" name="Google Shape;3013;p38"/>
            <p:cNvSpPr/>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rgbClr val="FFFCE7"/>
            </a:solidFill>
            <a:ln>
              <a:noFill/>
            </a:ln>
          </p:spPr>
          <p:txBody>
            <a:bodyPr spcFirstLastPara="1" wrap="square" lIns="91425" tIns="91425" rIns="91425" bIns="91425" anchor="ctr" anchorCtr="0">
              <a:noAutofit/>
            </a:bodyPr>
            <a:lstStyle/>
            <a:p>
              <a:endParaRPr/>
            </a:p>
          </p:txBody>
        </p:sp>
        <p:sp>
          <p:nvSpPr>
            <p:cNvPr id="3014" name="Google Shape;3014;p38"/>
            <p:cNvSpPr/>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rgbClr val="FFFCE7"/>
            </a:solidFill>
            <a:ln>
              <a:noFill/>
            </a:ln>
          </p:spPr>
          <p:txBody>
            <a:bodyPr spcFirstLastPara="1" wrap="square" lIns="91425" tIns="91425" rIns="91425" bIns="91425" anchor="ctr" anchorCtr="0">
              <a:noAutofit/>
            </a:bodyPr>
            <a:lstStyle/>
            <a:p>
              <a:endParaRPr/>
            </a:p>
          </p:txBody>
        </p:sp>
        <p:sp>
          <p:nvSpPr>
            <p:cNvPr id="3015" name="Google Shape;3015;p38"/>
            <p:cNvSpPr/>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rgbClr val="FFFCE7"/>
            </a:solidFill>
            <a:ln>
              <a:noFill/>
            </a:ln>
          </p:spPr>
          <p:txBody>
            <a:bodyPr spcFirstLastPara="1" wrap="square" lIns="91425" tIns="91425" rIns="91425" bIns="91425" anchor="ctr" anchorCtr="0">
              <a:noAutofit/>
            </a:bodyPr>
            <a:lstStyle/>
            <a:p>
              <a:endParaRPr/>
            </a:p>
          </p:txBody>
        </p:sp>
        <p:sp>
          <p:nvSpPr>
            <p:cNvPr id="3016" name="Google Shape;3016;p38"/>
            <p:cNvSpPr/>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rgbClr val="FFFCE7"/>
            </a:solidFill>
            <a:ln>
              <a:noFill/>
            </a:ln>
          </p:spPr>
          <p:txBody>
            <a:bodyPr spcFirstLastPara="1" wrap="square" lIns="91425" tIns="91425" rIns="91425" bIns="91425" anchor="ctr" anchorCtr="0">
              <a:noAutofit/>
            </a:bodyPr>
            <a:lstStyle/>
            <a:p>
              <a:endParaRPr/>
            </a:p>
          </p:txBody>
        </p:sp>
        <p:sp>
          <p:nvSpPr>
            <p:cNvPr id="3017" name="Google Shape;3017;p38"/>
            <p:cNvSpPr/>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rgbClr val="FFFCE7"/>
            </a:solidFill>
            <a:ln>
              <a:noFill/>
            </a:ln>
          </p:spPr>
          <p:txBody>
            <a:bodyPr spcFirstLastPara="1" wrap="square" lIns="91425" tIns="91425" rIns="91425" bIns="91425" anchor="ctr" anchorCtr="0">
              <a:noAutofit/>
            </a:bodyPr>
            <a:lstStyle/>
            <a:p>
              <a:endParaRPr/>
            </a:p>
          </p:txBody>
        </p:sp>
        <p:sp>
          <p:nvSpPr>
            <p:cNvPr id="3018" name="Google Shape;3018;p38"/>
            <p:cNvSpPr/>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rgbClr val="FFFCE7"/>
            </a:solidFill>
            <a:ln>
              <a:noFill/>
            </a:ln>
          </p:spPr>
          <p:txBody>
            <a:bodyPr spcFirstLastPara="1" wrap="square" lIns="91425" tIns="91425" rIns="91425" bIns="91425" anchor="ctr" anchorCtr="0">
              <a:noAutofit/>
            </a:bodyPr>
            <a:lstStyle/>
            <a:p>
              <a:endParaRPr/>
            </a:p>
          </p:txBody>
        </p:sp>
        <p:sp>
          <p:nvSpPr>
            <p:cNvPr id="3019" name="Google Shape;3019;p38"/>
            <p:cNvSpPr/>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rgbClr val="FFFCE7"/>
            </a:solidFill>
            <a:ln>
              <a:noFill/>
            </a:ln>
          </p:spPr>
          <p:txBody>
            <a:bodyPr spcFirstLastPara="1" wrap="square" lIns="91425" tIns="91425" rIns="91425" bIns="91425" anchor="ctr" anchorCtr="0">
              <a:noAutofit/>
            </a:bodyPr>
            <a:lstStyle/>
            <a:p>
              <a:endParaRPr/>
            </a:p>
          </p:txBody>
        </p:sp>
        <p:sp>
          <p:nvSpPr>
            <p:cNvPr id="3020" name="Google Shape;3020;p38"/>
            <p:cNvSpPr/>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endParaRPr/>
            </a:p>
          </p:txBody>
        </p:sp>
      </p:grpSp>
      <p:grpSp>
        <p:nvGrpSpPr>
          <p:cNvPr id="3021" name="Google Shape;3021;p38"/>
          <p:cNvGrpSpPr/>
          <p:nvPr/>
        </p:nvGrpSpPr>
        <p:grpSpPr>
          <a:xfrm>
            <a:off x="7032506" y="5099984"/>
            <a:ext cx="1157460" cy="1466075"/>
            <a:chOff x="5883717" y="1985473"/>
            <a:chExt cx="710156" cy="899506"/>
          </a:xfrm>
        </p:grpSpPr>
        <p:sp>
          <p:nvSpPr>
            <p:cNvPr id="3022" name="Google Shape;3022;p38"/>
            <p:cNvSpPr/>
            <p:nvPr/>
          </p:nvSpPr>
          <p:spPr>
            <a:xfrm>
              <a:off x="6033288" y="2763645"/>
              <a:ext cx="58936" cy="100791"/>
            </a:xfrm>
            <a:custGeom>
              <a:avLst/>
              <a:gdLst/>
              <a:ahLst/>
              <a:cxnLst/>
              <a:rect l="l" t="t" r="r" b="b"/>
              <a:pathLst>
                <a:path w="766" h="1310" extrusionOk="0">
                  <a:moveTo>
                    <a:pt x="52" y="0"/>
                  </a:moveTo>
                  <a:lnTo>
                    <a:pt x="0" y="1309"/>
                  </a:lnTo>
                  <a:lnTo>
                    <a:pt x="200" y="1096"/>
                  </a:lnTo>
                  <a:lnTo>
                    <a:pt x="382" y="1277"/>
                  </a:lnTo>
                  <a:lnTo>
                    <a:pt x="491" y="1089"/>
                  </a:lnTo>
                  <a:lnTo>
                    <a:pt x="766" y="1229"/>
                  </a:lnTo>
                  <a:lnTo>
                    <a:pt x="52" y="0"/>
                  </a:ln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23" name="Google Shape;3023;p38"/>
            <p:cNvSpPr/>
            <p:nvPr/>
          </p:nvSpPr>
          <p:spPr>
            <a:xfrm>
              <a:off x="6038443" y="2764722"/>
              <a:ext cx="34931" cy="78171"/>
            </a:xfrm>
            <a:custGeom>
              <a:avLst/>
              <a:gdLst/>
              <a:ahLst/>
              <a:cxnLst/>
              <a:rect l="l" t="t" r="r" b="b"/>
              <a:pathLst>
                <a:path w="454" h="1016" extrusionOk="0">
                  <a:moveTo>
                    <a:pt x="1" y="1"/>
                  </a:moveTo>
                  <a:lnTo>
                    <a:pt x="1" y="1"/>
                  </a:lnTo>
                  <a:cubicBezTo>
                    <a:pt x="37" y="327"/>
                    <a:pt x="78" y="690"/>
                    <a:pt x="122" y="1016"/>
                  </a:cubicBezTo>
                  <a:cubicBezTo>
                    <a:pt x="103" y="735"/>
                    <a:pt x="72" y="432"/>
                    <a:pt x="44" y="148"/>
                  </a:cubicBezTo>
                  <a:lnTo>
                    <a:pt x="44" y="148"/>
                  </a:lnTo>
                  <a:cubicBezTo>
                    <a:pt x="177" y="426"/>
                    <a:pt x="315" y="711"/>
                    <a:pt x="454" y="982"/>
                  </a:cubicBezTo>
                  <a:cubicBezTo>
                    <a:pt x="321" y="681"/>
                    <a:pt x="177" y="376"/>
                    <a:pt x="37" y="77"/>
                  </a:cubicBezTo>
                  <a:lnTo>
                    <a:pt x="37" y="77"/>
                  </a:lnTo>
                  <a:cubicBezTo>
                    <a:pt x="37" y="76"/>
                    <a:pt x="36" y="76"/>
                    <a:pt x="36" y="75"/>
                  </a:cubicBezTo>
                  <a:lnTo>
                    <a:pt x="36" y="75"/>
                  </a:lnTo>
                  <a:lnTo>
                    <a:pt x="36" y="75"/>
                  </a:lnTo>
                  <a:cubicBezTo>
                    <a:pt x="24" y="50"/>
                    <a:pt x="13" y="26"/>
                    <a:pt x="1" y="1"/>
                  </a:cubicBezTo>
                  <a:close/>
                </a:path>
              </a:pathLst>
            </a:custGeom>
            <a:solidFill>
              <a:srgbClr val="FFFCE7"/>
            </a:solidFill>
            <a:ln>
              <a:noFill/>
            </a:ln>
          </p:spPr>
          <p:txBody>
            <a:bodyPr spcFirstLastPara="1" wrap="square" lIns="91425" tIns="91425" rIns="91425" bIns="91425" anchor="ctr" anchorCtr="0">
              <a:noAutofit/>
            </a:bodyPr>
            <a:lstStyle/>
            <a:p>
              <a:endParaRPr/>
            </a:p>
          </p:txBody>
        </p:sp>
        <p:sp>
          <p:nvSpPr>
            <p:cNvPr id="3024" name="Google Shape;3024;p38"/>
            <p:cNvSpPr/>
            <p:nvPr/>
          </p:nvSpPr>
          <p:spPr>
            <a:xfrm>
              <a:off x="6037366" y="2594069"/>
              <a:ext cx="313146" cy="183348"/>
            </a:xfrm>
            <a:custGeom>
              <a:avLst/>
              <a:gdLst/>
              <a:ahLst/>
              <a:cxnLst/>
              <a:rect l="l" t="t" r="r" b="b"/>
              <a:pathLst>
                <a:path w="4070" h="2383" extrusionOk="0">
                  <a:moveTo>
                    <a:pt x="3017" y="1"/>
                  </a:moveTo>
                  <a:lnTo>
                    <a:pt x="2857" y="81"/>
                  </a:lnTo>
                  <a:lnTo>
                    <a:pt x="3788" y="1956"/>
                  </a:lnTo>
                  <a:lnTo>
                    <a:pt x="0" y="2203"/>
                  </a:lnTo>
                  <a:lnTo>
                    <a:pt x="13" y="2383"/>
                  </a:lnTo>
                  <a:lnTo>
                    <a:pt x="4070" y="2118"/>
                  </a:lnTo>
                  <a:lnTo>
                    <a:pt x="3017" y="1"/>
                  </a:ln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25" name="Google Shape;3025;p38"/>
            <p:cNvSpPr/>
            <p:nvPr/>
          </p:nvSpPr>
          <p:spPr>
            <a:xfrm>
              <a:off x="6138773" y="2643003"/>
              <a:ext cx="15080" cy="241976"/>
            </a:xfrm>
            <a:custGeom>
              <a:avLst/>
              <a:gdLst/>
              <a:ahLst/>
              <a:cxnLst/>
              <a:rect l="l" t="t" r="r" b="b"/>
              <a:pathLst>
                <a:path w="196" h="3145" extrusionOk="0">
                  <a:moveTo>
                    <a:pt x="181" y="1"/>
                  </a:moveTo>
                  <a:lnTo>
                    <a:pt x="1" y="2"/>
                  </a:lnTo>
                  <a:lnTo>
                    <a:pt x="15" y="3144"/>
                  </a:lnTo>
                  <a:lnTo>
                    <a:pt x="196" y="3144"/>
                  </a:lnTo>
                  <a:lnTo>
                    <a:pt x="181" y="1"/>
                  </a:ln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26" name="Google Shape;3026;p38"/>
            <p:cNvSpPr/>
            <p:nvPr/>
          </p:nvSpPr>
          <p:spPr>
            <a:xfrm>
              <a:off x="6100841" y="2609226"/>
              <a:ext cx="82095" cy="49165"/>
            </a:xfrm>
            <a:custGeom>
              <a:avLst/>
              <a:gdLst/>
              <a:ahLst/>
              <a:cxnLst/>
              <a:rect l="l" t="t" r="r" b="b"/>
              <a:pathLst>
                <a:path w="1067" h="639" extrusionOk="0">
                  <a:moveTo>
                    <a:pt x="1066" y="1"/>
                  </a:moveTo>
                  <a:lnTo>
                    <a:pt x="0" y="312"/>
                  </a:lnTo>
                  <a:cubicBezTo>
                    <a:pt x="107" y="495"/>
                    <a:pt x="306" y="620"/>
                    <a:pt x="515" y="637"/>
                  </a:cubicBezTo>
                  <a:cubicBezTo>
                    <a:pt x="531" y="638"/>
                    <a:pt x="547" y="639"/>
                    <a:pt x="563" y="639"/>
                  </a:cubicBezTo>
                  <a:cubicBezTo>
                    <a:pt x="618" y="639"/>
                    <a:pt x="672" y="631"/>
                    <a:pt x="723" y="610"/>
                  </a:cubicBezTo>
                  <a:cubicBezTo>
                    <a:pt x="809" y="574"/>
                    <a:pt x="878" y="505"/>
                    <a:pt x="931" y="428"/>
                  </a:cubicBezTo>
                  <a:cubicBezTo>
                    <a:pt x="1016" y="303"/>
                    <a:pt x="1063" y="152"/>
                    <a:pt x="1066" y="1"/>
                  </a:cubicBezTo>
                  <a:close/>
                </a:path>
              </a:pathLst>
            </a:custGeom>
            <a:solidFill>
              <a:srgbClr val="E46B56"/>
            </a:solidFill>
            <a:ln>
              <a:noFill/>
            </a:ln>
          </p:spPr>
          <p:txBody>
            <a:bodyPr spcFirstLastPara="1" wrap="square" lIns="91425" tIns="91425" rIns="91425" bIns="91425" anchor="ctr" anchorCtr="0">
              <a:noAutofit/>
            </a:bodyPr>
            <a:lstStyle/>
            <a:p>
              <a:endParaRPr/>
            </a:p>
          </p:txBody>
        </p:sp>
        <p:sp>
          <p:nvSpPr>
            <p:cNvPr id="3027" name="Google Shape;3027;p38"/>
            <p:cNvSpPr/>
            <p:nvPr/>
          </p:nvSpPr>
          <p:spPr>
            <a:xfrm>
              <a:off x="6221483" y="2557368"/>
              <a:ext cx="64553" cy="58936"/>
            </a:xfrm>
            <a:custGeom>
              <a:avLst/>
              <a:gdLst/>
              <a:ahLst/>
              <a:cxnLst/>
              <a:rect l="l" t="t" r="r" b="b"/>
              <a:pathLst>
                <a:path w="839" h="766" extrusionOk="0">
                  <a:moveTo>
                    <a:pt x="786" y="1"/>
                  </a:moveTo>
                  <a:lnTo>
                    <a:pt x="1" y="586"/>
                  </a:lnTo>
                  <a:cubicBezTo>
                    <a:pt x="117" y="702"/>
                    <a:pt x="271" y="766"/>
                    <a:pt x="420" y="766"/>
                  </a:cubicBezTo>
                  <a:cubicBezTo>
                    <a:pt x="457" y="766"/>
                    <a:pt x="494" y="762"/>
                    <a:pt x="530" y="754"/>
                  </a:cubicBezTo>
                  <a:cubicBezTo>
                    <a:pt x="589" y="739"/>
                    <a:pt x="646" y="715"/>
                    <a:pt x="692" y="673"/>
                  </a:cubicBezTo>
                  <a:cubicBezTo>
                    <a:pt x="752" y="615"/>
                    <a:pt x="787" y="532"/>
                    <a:pt x="807" y="444"/>
                  </a:cubicBezTo>
                  <a:cubicBezTo>
                    <a:pt x="838" y="302"/>
                    <a:pt x="830" y="146"/>
                    <a:pt x="786" y="1"/>
                  </a:cubicBezTo>
                  <a:close/>
                </a:path>
              </a:pathLst>
            </a:custGeom>
            <a:solidFill>
              <a:srgbClr val="E46B56"/>
            </a:solidFill>
            <a:ln>
              <a:noFill/>
            </a:ln>
          </p:spPr>
          <p:txBody>
            <a:bodyPr spcFirstLastPara="1" wrap="square" lIns="91425" tIns="91425" rIns="91425" bIns="91425" anchor="ctr" anchorCtr="0">
              <a:noAutofit/>
            </a:bodyPr>
            <a:lstStyle/>
            <a:p>
              <a:endParaRPr/>
            </a:p>
          </p:txBody>
        </p:sp>
        <p:sp>
          <p:nvSpPr>
            <p:cNvPr id="3028" name="Google Shape;3028;p38"/>
            <p:cNvSpPr/>
            <p:nvPr/>
          </p:nvSpPr>
          <p:spPr>
            <a:xfrm>
              <a:off x="6175165" y="2026636"/>
              <a:ext cx="192735" cy="495571"/>
            </a:xfrm>
            <a:custGeom>
              <a:avLst/>
              <a:gdLst/>
              <a:ahLst/>
              <a:cxnLst/>
              <a:rect l="l" t="t" r="r" b="b"/>
              <a:pathLst>
                <a:path w="2505" h="6441" extrusionOk="0">
                  <a:moveTo>
                    <a:pt x="1785" y="0"/>
                  </a:moveTo>
                  <a:cubicBezTo>
                    <a:pt x="1238" y="37"/>
                    <a:pt x="726" y="304"/>
                    <a:pt x="417" y="715"/>
                  </a:cubicBezTo>
                  <a:cubicBezTo>
                    <a:pt x="75" y="1172"/>
                    <a:pt x="0" y="1788"/>
                    <a:pt x="226" y="2281"/>
                  </a:cubicBezTo>
                  <a:cubicBezTo>
                    <a:pt x="350" y="2551"/>
                    <a:pt x="551" y="2766"/>
                    <a:pt x="751" y="2959"/>
                  </a:cubicBezTo>
                  <a:cubicBezTo>
                    <a:pt x="814" y="3019"/>
                    <a:pt x="877" y="3079"/>
                    <a:pt x="939" y="3136"/>
                  </a:cubicBezTo>
                  <a:cubicBezTo>
                    <a:pt x="1197" y="3381"/>
                    <a:pt x="1444" y="3613"/>
                    <a:pt x="1617" y="3889"/>
                  </a:cubicBezTo>
                  <a:cubicBezTo>
                    <a:pt x="2016" y="4528"/>
                    <a:pt x="1976" y="5440"/>
                    <a:pt x="1519" y="6105"/>
                  </a:cubicBezTo>
                  <a:lnTo>
                    <a:pt x="2006" y="6440"/>
                  </a:lnTo>
                  <a:cubicBezTo>
                    <a:pt x="2285" y="6033"/>
                    <a:pt x="2453" y="5530"/>
                    <a:pt x="2478" y="5026"/>
                  </a:cubicBezTo>
                  <a:cubicBezTo>
                    <a:pt x="2504" y="4496"/>
                    <a:pt x="2379" y="3995"/>
                    <a:pt x="2116" y="3576"/>
                  </a:cubicBezTo>
                  <a:cubicBezTo>
                    <a:pt x="1904" y="3234"/>
                    <a:pt x="1619" y="2966"/>
                    <a:pt x="1342" y="2706"/>
                  </a:cubicBezTo>
                  <a:cubicBezTo>
                    <a:pt x="1282" y="2650"/>
                    <a:pt x="1221" y="2592"/>
                    <a:pt x="1161" y="2534"/>
                  </a:cubicBezTo>
                  <a:cubicBezTo>
                    <a:pt x="980" y="2358"/>
                    <a:pt x="842" y="2206"/>
                    <a:pt x="763" y="2035"/>
                  </a:cubicBezTo>
                  <a:cubicBezTo>
                    <a:pt x="628" y="1739"/>
                    <a:pt x="679" y="1352"/>
                    <a:pt x="890" y="1070"/>
                  </a:cubicBezTo>
                  <a:cubicBezTo>
                    <a:pt x="1096" y="794"/>
                    <a:pt x="1446" y="615"/>
                    <a:pt x="1823" y="590"/>
                  </a:cubicBezTo>
                  <a:lnTo>
                    <a:pt x="1785" y="0"/>
                  </a:lnTo>
                  <a:close/>
                </a:path>
              </a:pathLst>
            </a:custGeom>
            <a:solidFill>
              <a:srgbClr val="F8BCB5"/>
            </a:solidFill>
            <a:ln>
              <a:noFill/>
            </a:ln>
          </p:spPr>
          <p:txBody>
            <a:bodyPr spcFirstLastPara="1" wrap="square" lIns="91425" tIns="91425" rIns="91425" bIns="91425" anchor="ctr" anchorCtr="0">
              <a:noAutofit/>
            </a:bodyPr>
            <a:lstStyle/>
            <a:p>
              <a:endParaRPr/>
            </a:p>
          </p:txBody>
        </p:sp>
        <p:sp>
          <p:nvSpPr>
            <p:cNvPr id="3029" name="Google Shape;3029;p38"/>
            <p:cNvSpPr/>
            <p:nvPr/>
          </p:nvSpPr>
          <p:spPr>
            <a:xfrm>
              <a:off x="6298269" y="1985473"/>
              <a:ext cx="168729" cy="117487"/>
            </a:xfrm>
            <a:custGeom>
              <a:avLst/>
              <a:gdLst/>
              <a:ahLst/>
              <a:cxnLst/>
              <a:rect l="l" t="t" r="r" b="b"/>
              <a:pathLst>
                <a:path w="2193" h="1527" extrusionOk="0">
                  <a:moveTo>
                    <a:pt x="1213" y="1"/>
                  </a:moveTo>
                  <a:cubicBezTo>
                    <a:pt x="1035" y="1"/>
                    <a:pt x="847" y="52"/>
                    <a:pt x="668" y="164"/>
                  </a:cubicBezTo>
                  <a:cubicBezTo>
                    <a:pt x="189" y="463"/>
                    <a:pt x="1" y="574"/>
                    <a:pt x="1" y="574"/>
                  </a:cubicBezTo>
                  <a:cubicBezTo>
                    <a:pt x="1" y="574"/>
                    <a:pt x="49" y="1526"/>
                    <a:pt x="1088" y="1526"/>
                  </a:cubicBezTo>
                  <a:cubicBezTo>
                    <a:pt x="1110" y="1526"/>
                    <a:pt x="1133" y="1526"/>
                    <a:pt x="1156" y="1525"/>
                  </a:cubicBezTo>
                  <a:cubicBezTo>
                    <a:pt x="1978" y="1491"/>
                    <a:pt x="2192" y="787"/>
                    <a:pt x="1944" y="394"/>
                  </a:cubicBezTo>
                  <a:cubicBezTo>
                    <a:pt x="1788" y="147"/>
                    <a:pt x="1514" y="1"/>
                    <a:pt x="1213" y="1"/>
                  </a:cubicBezTo>
                  <a:close/>
                </a:path>
              </a:pathLst>
            </a:custGeom>
            <a:solidFill>
              <a:srgbClr val="F8BCB5"/>
            </a:solidFill>
            <a:ln>
              <a:noFill/>
            </a:ln>
          </p:spPr>
          <p:txBody>
            <a:bodyPr spcFirstLastPara="1" wrap="square" lIns="91425" tIns="91425" rIns="91425" bIns="91425" anchor="ctr" anchorCtr="0">
              <a:noAutofit/>
            </a:bodyPr>
            <a:lstStyle/>
            <a:p>
              <a:endParaRPr/>
            </a:p>
          </p:txBody>
        </p:sp>
        <p:sp>
          <p:nvSpPr>
            <p:cNvPr id="3030" name="Google Shape;3030;p38"/>
            <p:cNvSpPr/>
            <p:nvPr/>
          </p:nvSpPr>
          <p:spPr>
            <a:xfrm>
              <a:off x="6381826" y="2015788"/>
              <a:ext cx="105562" cy="60629"/>
            </a:xfrm>
            <a:custGeom>
              <a:avLst/>
              <a:gdLst/>
              <a:ahLst/>
              <a:cxnLst/>
              <a:rect l="l" t="t" r="r" b="b"/>
              <a:pathLst>
                <a:path w="1372" h="788" extrusionOk="0">
                  <a:moveTo>
                    <a:pt x="387" y="0"/>
                  </a:moveTo>
                  <a:cubicBezTo>
                    <a:pt x="262" y="0"/>
                    <a:pt x="157" y="59"/>
                    <a:pt x="78" y="216"/>
                  </a:cubicBezTo>
                  <a:cubicBezTo>
                    <a:pt x="1" y="370"/>
                    <a:pt x="26" y="570"/>
                    <a:pt x="365" y="788"/>
                  </a:cubicBezTo>
                  <a:cubicBezTo>
                    <a:pt x="382" y="725"/>
                    <a:pt x="423" y="665"/>
                    <a:pt x="474" y="622"/>
                  </a:cubicBezTo>
                  <a:cubicBezTo>
                    <a:pt x="560" y="550"/>
                    <a:pt x="672" y="518"/>
                    <a:pt x="782" y="495"/>
                  </a:cubicBezTo>
                  <a:cubicBezTo>
                    <a:pt x="977" y="454"/>
                    <a:pt x="1179" y="438"/>
                    <a:pt x="1372" y="398"/>
                  </a:cubicBezTo>
                  <a:cubicBezTo>
                    <a:pt x="1008" y="266"/>
                    <a:pt x="654" y="0"/>
                    <a:pt x="387" y="0"/>
                  </a:cubicBezTo>
                  <a:close/>
                </a:path>
              </a:pathLst>
            </a:custGeom>
            <a:solidFill>
              <a:srgbClr val="FFFCE7"/>
            </a:solidFill>
            <a:ln>
              <a:noFill/>
            </a:ln>
          </p:spPr>
          <p:txBody>
            <a:bodyPr spcFirstLastPara="1" wrap="square" lIns="91425" tIns="91425" rIns="91425" bIns="91425" anchor="ctr" anchorCtr="0">
              <a:noAutofit/>
            </a:bodyPr>
            <a:lstStyle/>
            <a:p>
              <a:endParaRPr/>
            </a:p>
          </p:txBody>
        </p:sp>
        <p:sp>
          <p:nvSpPr>
            <p:cNvPr id="3031" name="Google Shape;3031;p38"/>
            <p:cNvSpPr/>
            <p:nvPr/>
          </p:nvSpPr>
          <p:spPr>
            <a:xfrm>
              <a:off x="6409909" y="2046333"/>
              <a:ext cx="183964" cy="166883"/>
            </a:xfrm>
            <a:custGeom>
              <a:avLst/>
              <a:gdLst/>
              <a:ahLst/>
              <a:cxnLst/>
              <a:rect l="l" t="t" r="r" b="b"/>
              <a:pathLst>
                <a:path w="2391" h="2169" extrusionOk="0">
                  <a:moveTo>
                    <a:pt x="1007" y="1"/>
                  </a:moveTo>
                  <a:cubicBezTo>
                    <a:pt x="813" y="42"/>
                    <a:pt x="611" y="57"/>
                    <a:pt x="417" y="97"/>
                  </a:cubicBezTo>
                  <a:cubicBezTo>
                    <a:pt x="307" y="121"/>
                    <a:pt x="195" y="153"/>
                    <a:pt x="109" y="225"/>
                  </a:cubicBezTo>
                  <a:cubicBezTo>
                    <a:pt x="58" y="268"/>
                    <a:pt x="17" y="327"/>
                    <a:pt x="1" y="391"/>
                  </a:cubicBezTo>
                  <a:cubicBezTo>
                    <a:pt x="16" y="399"/>
                    <a:pt x="31" y="409"/>
                    <a:pt x="48" y="419"/>
                  </a:cubicBezTo>
                  <a:cubicBezTo>
                    <a:pt x="430" y="647"/>
                    <a:pt x="1111" y="629"/>
                    <a:pt x="1544" y="1025"/>
                  </a:cubicBezTo>
                  <a:cubicBezTo>
                    <a:pt x="1958" y="1404"/>
                    <a:pt x="1891" y="2168"/>
                    <a:pt x="2108" y="2168"/>
                  </a:cubicBezTo>
                  <a:cubicBezTo>
                    <a:pt x="2117" y="2168"/>
                    <a:pt x="2128" y="2167"/>
                    <a:pt x="2139" y="2164"/>
                  </a:cubicBezTo>
                  <a:cubicBezTo>
                    <a:pt x="2391" y="2090"/>
                    <a:pt x="2378" y="921"/>
                    <a:pt x="2218" y="611"/>
                  </a:cubicBezTo>
                  <a:cubicBezTo>
                    <a:pt x="2057" y="302"/>
                    <a:pt x="1722" y="189"/>
                    <a:pt x="1142" y="42"/>
                  </a:cubicBezTo>
                  <a:cubicBezTo>
                    <a:pt x="1097" y="31"/>
                    <a:pt x="1051" y="16"/>
                    <a:pt x="1007" y="1"/>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32" name="Google Shape;3032;p38"/>
            <p:cNvSpPr/>
            <p:nvPr/>
          </p:nvSpPr>
          <p:spPr>
            <a:xfrm>
              <a:off x="6437377" y="2054258"/>
              <a:ext cx="134953" cy="158650"/>
            </a:xfrm>
            <a:custGeom>
              <a:avLst/>
              <a:gdLst/>
              <a:ahLst/>
              <a:cxnLst/>
              <a:rect l="l" t="t" r="r" b="b"/>
              <a:pathLst>
                <a:path w="1754" h="2062" extrusionOk="0">
                  <a:moveTo>
                    <a:pt x="20" y="1"/>
                  </a:moveTo>
                  <a:lnTo>
                    <a:pt x="0" y="16"/>
                  </a:lnTo>
                  <a:cubicBezTo>
                    <a:pt x="151" y="206"/>
                    <a:pt x="388" y="300"/>
                    <a:pt x="620" y="373"/>
                  </a:cubicBezTo>
                  <a:cubicBezTo>
                    <a:pt x="647" y="383"/>
                    <a:pt x="674" y="391"/>
                    <a:pt x="703" y="399"/>
                  </a:cubicBezTo>
                  <a:cubicBezTo>
                    <a:pt x="902" y="461"/>
                    <a:pt x="1109" y="523"/>
                    <a:pt x="1273" y="652"/>
                  </a:cubicBezTo>
                  <a:cubicBezTo>
                    <a:pt x="1505" y="830"/>
                    <a:pt x="1611" y="1100"/>
                    <a:pt x="1658" y="1295"/>
                  </a:cubicBezTo>
                  <a:cubicBezTo>
                    <a:pt x="1720" y="1545"/>
                    <a:pt x="1724" y="1807"/>
                    <a:pt x="1729" y="2062"/>
                  </a:cubicBezTo>
                  <a:lnTo>
                    <a:pt x="1753" y="2062"/>
                  </a:lnTo>
                  <a:cubicBezTo>
                    <a:pt x="1748" y="1806"/>
                    <a:pt x="1745" y="1543"/>
                    <a:pt x="1682" y="1290"/>
                  </a:cubicBezTo>
                  <a:cubicBezTo>
                    <a:pt x="1632" y="1092"/>
                    <a:pt x="1524" y="815"/>
                    <a:pt x="1287" y="632"/>
                  </a:cubicBezTo>
                  <a:cubicBezTo>
                    <a:pt x="1119" y="501"/>
                    <a:pt x="911" y="438"/>
                    <a:pt x="709" y="376"/>
                  </a:cubicBezTo>
                  <a:cubicBezTo>
                    <a:pt x="682" y="367"/>
                    <a:pt x="654" y="360"/>
                    <a:pt x="626" y="350"/>
                  </a:cubicBezTo>
                  <a:cubicBezTo>
                    <a:pt x="398" y="278"/>
                    <a:pt x="167" y="185"/>
                    <a:pt x="20" y="1"/>
                  </a:cubicBezTo>
                  <a:close/>
                </a:path>
              </a:pathLst>
            </a:custGeom>
            <a:solidFill>
              <a:srgbClr val="FFFCE7"/>
            </a:solidFill>
            <a:ln>
              <a:noFill/>
            </a:ln>
          </p:spPr>
          <p:txBody>
            <a:bodyPr spcFirstLastPara="1" wrap="square" lIns="91425" tIns="91425" rIns="91425" bIns="91425" anchor="ctr" anchorCtr="0">
              <a:noAutofit/>
            </a:bodyPr>
            <a:lstStyle/>
            <a:p>
              <a:endParaRPr/>
            </a:p>
          </p:txBody>
        </p:sp>
        <p:sp>
          <p:nvSpPr>
            <p:cNvPr id="3033" name="Google Shape;3033;p38"/>
            <p:cNvSpPr/>
            <p:nvPr/>
          </p:nvSpPr>
          <p:spPr>
            <a:xfrm>
              <a:off x="6406755" y="2032945"/>
              <a:ext cx="18158" cy="18158"/>
            </a:xfrm>
            <a:custGeom>
              <a:avLst/>
              <a:gdLst/>
              <a:ahLst/>
              <a:cxnLst/>
              <a:rect l="l" t="t" r="r" b="b"/>
              <a:pathLst>
                <a:path w="236" h="236" extrusionOk="0">
                  <a:moveTo>
                    <a:pt x="118" y="0"/>
                  </a:moveTo>
                  <a:cubicBezTo>
                    <a:pt x="53" y="0"/>
                    <a:pt x="1" y="53"/>
                    <a:pt x="1" y="117"/>
                  </a:cubicBezTo>
                  <a:cubicBezTo>
                    <a:pt x="1" y="182"/>
                    <a:pt x="53" y="235"/>
                    <a:pt x="118" y="235"/>
                  </a:cubicBezTo>
                  <a:cubicBezTo>
                    <a:pt x="183" y="235"/>
                    <a:pt x="236" y="182"/>
                    <a:pt x="236" y="117"/>
                  </a:cubicBezTo>
                  <a:cubicBezTo>
                    <a:pt x="236" y="53"/>
                    <a:pt x="183" y="0"/>
                    <a:pt x="118"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34" name="Google Shape;3034;p38"/>
            <p:cNvSpPr/>
            <p:nvPr/>
          </p:nvSpPr>
          <p:spPr>
            <a:xfrm>
              <a:off x="6358206" y="2045794"/>
              <a:ext cx="23928" cy="23928"/>
            </a:xfrm>
            <a:custGeom>
              <a:avLst/>
              <a:gdLst/>
              <a:ahLst/>
              <a:cxnLst/>
              <a:rect l="l" t="t" r="r" b="b"/>
              <a:pathLst>
                <a:path w="311" h="311" extrusionOk="0">
                  <a:moveTo>
                    <a:pt x="156" y="0"/>
                  </a:moveTo>
                  <a:cubicBezTo>
                    <a:pt x="71" y="0"/>
                    <a:pt x="1" y="69"/>
                    <a:pt x="1" y="155"/>
                  </a:cubicBezTo>
                  <a:cubicBezTo>
                    <a:pt x="1" y="240"/>
                    <a:pt x="71" y="310"/>
                    <a:pt x="156" y="310"/>
                  </a:cubicBezTo>
                  <a:cubicBezTo>
                    <a:pt x="242" y="310"/>
                    <a:pt x="311" y="240"/>
                    <a:pt x="311" y="155"/>
                  </a:cubicBezTo>
                  <a:cubicBezTo>
                    <a:pt x="311" y="69"/>
                    <a:pt x="242" y="0"/>
                    <a:pt x="156" y="0"/>
                  </a:cubicBezTo>
                  <a:close/>
                </a:path>
              </a:pathLst>
            </a:custGeom>
            <a:solidFill>
              <a:srgbClr val="E46B56"/>
            </a:solidFill>
            <a:ln>
              <a:noFill/>
            </a:ln>
          </p:spPr>
          <p:txBody>
            <a:bodyPr spcFirstLastPara="1" wrap="square" lIns="91425" tIns="91425" rIns="91425" bIns="91425" anchor="ctr" anchorCtr="0">
              <a:noAutofit/>
            </a:bodyPr>
            <a:lstStyle/>
            <a:p>
              <a:endParaRPr/>
            </a:p>
          </p:txBody>
        </p:sp>
        <p:sp>
          <p:nvSpPr>
            <p:cNvPr id="3035" name="Google Shape;3035;p38"/>
            <p:cNvSpPr/>
            <p:nvPr/>
          </p:nvSpPr>
          <p:spPr>
            <a:xfrm>
              <a:off x="5883717" y="2340013"/>
              <a:ext cx="466949" cy="347153"/>
            </a:xfrm>
            <a:custGeom>
              <a:avLst/>
              <a:gdLst/>
              <a:ahLst/>
              <a:cxnLst/>
              <a:rect l="l" t="t" r="r" b="b"/>
              <a:pathLst>
                <a:path w="6069" h="4512" extrusionOk="0">
                  <a:moveTo>
                    <a:pt x="4044" y="1"/>
                  </a:moveTo>
                  <a:cubicBezTo>
                    <a:pt x="3667" y="1"/>
                    <a:pt x="3228" y="108"/>
                    <a:pt x="2725" y="382"/>
                  </a:cubicBezTo>
                  <a:cubicBezTo>
                    <a:pt x="455" y="1621"/>
                    <a:pt x="0" y="4306"/>
                    <a:pt x="152" y="4484"/>
                  </a:cubicBezTo>
                  <a:cubicBezTo>
                    <a:pt x="169" y="4503"/>
                    <a:pt x="187" y="4511"/>
                    <a:pt x="206" y="4511"/>
                  </a:cubicBezTo>
                  <a:cubicBezTo>
                    <a:pt x="371" y="4511"/>
                    <a:pt x="634" y="3907"/>
                    <a:pt x="634" y="3906"/>
                  </a:cubicBezTo>
                  <a:lnTo>
                    <a:pt x="634" y="3906"/>
                  </a:lnTo>
                  <a:cubicBezTo>
                    <a:pt x="634" y="3907"/>
                    <a:pt x="478" y="4349"/>
                    <a:pt x="646" y="4349"/>
                  </a:cubicBezTo>
                  <a:cubicBezTo>
                    <a:pt x="651" y="4349"/>
                    <a:pt x="656" y="4348"/>
                    <a:pt x="661" y="4348"/>
                  </a:cubicBezTo>
                  <a:cubicBezTo>
                    <a:pt x="854" y="4319"/>
                    <a:pt x="1129" y="3536"/>
                    <a:pt x="1130" y="3535"/>
                  </a:cubicBezTo>
                  <a:lnTo>
                    <a:pt x="1130" y="3535"/>
                  </a:lnTo>
                  <a:cubicBezTo>
                    <a:pt x="1129" y="3536"/>
                    <a:pt x="950" y="4126"/>
                    <a:pt x="1184" y="4140"/>
                  </a:cubicBezTo>
                  <a:cubicBezTo>
                    <a:pt x="1188" y="4140"/>
                    <a:pt x="1193" y="4140"/>
                    <a:pt x="1197" y="4140"/>
                  </a:cubicBezTo>
                  <a:cubicBezTo>
                    <a:pt x="1426" y="4140"/>
                    <a:pt x="1638" y="3782"/>
                    <a:pt x="1638" y="3782"/>
                  </a:cubicBezTo>
                  <a:cubicBezTo>
                    <a:pt x="1638" y="3782"/>
                    <a:pt x="2028" y="3940"/>
                    <a:pt x="2647" y="3940"/>
                  </a:cubicBezTo>
                  <a:cubicBezTo>
                    <a:pt x="3093" y="3940"/>
                    <a:pt x="3658" y="3858"/>
                    <a:pt x="4280" y="3576"/>
                  </a:cubicBezTo>
                  <a:cubicBezTo>
                    <a:pt x="5766" y="2901"/>
                    <a:pt x="6069" y="1855"/>
                    <a:pt x="6069" y="1855"/>
                  </a:cubicBezTo>
                  <a:lnTo>
                    <a:pt x="5945" y="1318"/>
                  </a:lnTo>
                  <a:cubicBezTo>
                    <a:pt x="5945" y="1318"/>
                    <a:pt x="5369" y="1"/>
                    <a:pt x="4044" y="1"/>
                  </a:cubicBezTo>
                  <a:close/>
                </a:path>
              </a:pathLst>
            </a:custGeom>
            <a:solidFill>
              <a:srgbClr val="F8BCB5"/>
            </a:solidFill>
            <a:ln>
              <a:noFill/>
            </a:ln>
          </p:spPr>
          <p:txBody>
            <a:bodyPr spcFirstLastPara="1" wrap="square" lIns="91425" tIns="91425" rIns="91425" bIns="91425" anchor="ctr" anchorCtr="0">
              <a:noAutofit/>
            </a:bodyPr>
            <a:lstStyle/>
            <a:p>
              <a:endParaRPr/>
            </a:p>
          </p:txBody>
        </p:sp>
        <p:sp>
          <p:nvSpPr>
            <p:cNvPr id="3036" name="Google Shape;3036;p38"/>
            <p:cNvSpPr/>
            <p:nvPr/>
          </p:nvSpPr>
          <p:spPr>
            <a:xfrm>
              <a:off x="6008436" y="2419877"/>
              <a:ext cx="282524" cy="215509"/>
            </a:xfrm>
            <a:custGeom>
              <a:avLst/>
              <a:gdLst/>
              <a:ahLst/>
              <a:cxnLst/>
              <a:rect l="l" t="t" r="r" b="b"/>
              <a:pathLst>
                <a:path w="3672" h="2801" extrusionOk="0">
                  <a:moveTo>
                    <a:pt x="3672" y="0"/>
                  </a:moveTo>
                  <a:cubicBezTo>
                    <a:pt x="3589" y="146"/>
                    <a:pt x="3489" y="283"/>
                    <a:pt x="3375" y="407"/>
                  </a:cubicBezTo>
                  <a:cubicBezTo>
                    <a:pt x="3318" y="462"/>
                    <a:pt x="3264" y="542"/>
                    <a:pt x="3185" y="556"/>
                  </a:cubicBezTo>
                  <a:cubicBezTo>
                    <a:pt x="3182" y="557"/>
                    <a:pt x="3179" y="557"/>
                    <a:pt x="3176" y="557"/>
                  </a:cubicBezTo>
                  <a:cubicBezTo>
                    <a:pt x="3139" y="557"/>
                    <a:pt x="3119" y="528"/>
                    <a:pt x="3121" y="489"/>
                  </a:cubicBezTo>
                  <a:cubicBezTo>
                    <a:pt x="3119" y="419"/>
                    <a:pt x="3157" y="333"/>
                    <a:pt x="3177" y="265"/>
                  </a:cubicBezTo>
                  <a:lnTo>
                    <a:pt x="3177" y="265"/>
                  </a:lnTo>
                  <a:cubicBezTo>
                    <a:pt x="3157" y="297"/>
                    <a:pt x="3136" y="330"/>
                    <a:pt x="3116" y="362"/>
                  </a:cubicBezTo>
                  <a:lnTo>
                    <a:pt x="3116" y="362"/>
                  </a:lnTo>
                  <a:lnTo>
                    <a:pt x="3115" y="361"/>
                  </a:lnTo>
                  <a:lnTo>
                    <a:pt x="3115" y="361"/>
                  </a:lnTo>
                  <a:cubicBezTo>
                    <a:pt x="3115" y="363"/>
                    <a:pt x="3114" y="364"/>
                    <a:pt x="3114" y="366"/>
                  </a:cubicBezTo>
                  <a:lnTo>
                    <a:pt x="3114" y="366"/>
                  </a:lnTo>
                  <a:cubicBezTo>
                    <a:pt x="3021" y="515"/>
                    <a:pt x="2928" y="663"/>
                    <a:pt x="2830" y="808"/>
                  </a:cubicBezTo>
                  <a:cubicBezTo>
                    <a:pt x="2805" y="845"/>
                    <a:pt x="2780" y="882"/>
                    <a:pt x="2754" y="917"/>
                  </a:cubicBezTo>
                  <a:cubicBezTo>
                    <a:pt x="2738" y="939"/>
                    <a:pt x="2718" y="972"/>
                    <a:pt x="2691" y="972"/>
                  </a:cubicBezTo>
                  <a:cubicBezTo>
                    <a:pt x="2686" y="972"/>
                    <a:pt x="2681" y="971"/>
                    <a:pt x="2675" y="968"/>
                  </a:cubicBezTo>
                  <a:cubicBezTo>
                    <a:pt x="2652" y="953"/>
                    <a:pt x="2644" y="911"/>
                    <a:pt x="2649" y="883"/>
                  </a:cubicBezTo>
                  <a:cubicBezTo>
                    <a:pt x="2664" y="807"/>
                    <a:pt x="2692" y="671"/>
                    <a:pt x="2709" y="594"/>
                  </a:cubicBezTo>
                  <a:lnTo>
                    <a:pt x="2709" y="594"/>
                  </a:lnTo>
                  <a:cubicBezTo>
                    <a:pt x="2684" y="639"/>
                    <a:pt x="2660" y="684"/>
                    <a:pt x="2635" y="729"/>
                  </a:cubicBezTo>
                  <a:lnTo>
                    <a:pt x="2635" y="729"/>
                  </a:lnTo>
                  <a:lnTo>
                    <a:pt x="2634" y="729"/>
                  </a:lnTo>
                  <a:lnTo>
                    <a:pt x="2634" y="731"/>
                  </a:lnTo>
                  <a:lnTo>
                    <a:pt x="2634" y="731"/>
                  </a:lnTo>
                  <a:cubicBezTo>
                    <a:pt x="2510" y="955"/>
                    <a:pt x="2383" y="1181"/>
                    <a:pt x="2222" y="1378"/>
                  </a:cubicBezTo>
                  <a:cubicBezTo>
                    <a:pt x="2190" y="1420"/>
                    <a:pt x="2143" y="1455"/>
                    <a:pt x="2104" y="1455"/>
                  </a:cubicBezTo>
                  <a:cubicBezTo>
                    <a:pt x="2074" y="1455"/>
                    <a:pt x="2048" y="1433"/>
                    <a:pt x="2040" y="1375"/>
                  </a:cubicBezTo>
                  <a:cubicBezTo>
                    <a:pt x="2037" y="1297"/>
                    <a:pt x="2049" y="1182"/>
                    <a:pt x="2053" y="1102"/>
                  </a:cubicBezTo>
                  <a:lnTo>
                    <a:pt x="2053" y="1102"/>
                  </a:lnTo>
                  <a:lnTo>
                    <a:pt x="1998" y="1209"/>
                  </a:lnTo>
                  <a:cubicBezTo>
                    <a:pt x="1912" y="1378"/>
                    <a:pt x="1820" y="1548"/>
                    <a:pt x="1720" y="1711"/>
                  </a:cubicBezTo>
                  <a:cubicBezTo>
                    <a:pt x="1697" y="1742"/>
                    <a:pt x="1629" y="1873"/>
                    <a:pt x="1579" y="1873"/>
                  </a:cubicBezTo>
                  <a:cubicBezTo>
                    <a:pt x="1572" y="1873"/>
                    <a:pt x="1566" y="1870"/>
                    <a:pt x="1560" y="1865"/>
                  </a:cubicBezTo>
                  <a:cubicBezTo>
                    <a:pt x="1542" y="1842"/>
                    <a:pt x="1552" y="1768"/>
                    <a:pt x="1549" y="1738"/>
                  </a:cubicBezTo>
                  <a:lnTo>
                    <a:pt x="1548" y="1594"/>
                  </a:lnTo>
                  <a:lnTo>
                    <a:pt x="1548" y="1495"/>
                  </a:lnTo>
                  <a:lnTo>
                    <a:pt x="1503" y="1583"/>
                  </a:lnTo>
                  <a:cubicBezTo>
                    <a:pt x="1387" y="1818"/>
                    <a:pt x="1237" y="2037"/>
                    <a:pt x="1059" y="2230"/>
                  </a:cubicBezTo>
                  <a:cubicBezTo>
                    <a:pt x="1021" y="2274"/>
                    <a:pt x="978" y="2322"/>
                    <a:pt x="926" y="2322"/>
                  </a:cubicBezTo>
                  <a:cubicBezTo>
                    <a:pt x="906" y="2322"/>
                    <a:pt x="886" y="2315"/>
                    <a:pt x="864" y="2300"/>
                  </a:cubicBezTo>
                  <a:cubicBezTo>
                    <a:pt x="730" y="2201"/>
                    <a:pt x="815" y="2008"/>
                    <a:pt x="836" y="1872"/>
                  </a:cubicBezTo>
                  <a:lnTo>
                    <a:pt x="836" y="1872"/>
                  </a:lnTo>
                  <a:cubicBezTo>
                    <a:pt x="816" y="1912"/>
                    <a:pt x="795" y="1952"/>
                    <a:pt x="774" y="1992"/>
                  </a:cubicBezTo>
                  <a:lnTo>
                    <a:pt x="774" y="1992"/>
                  </a:lnTo>
                  <a:lnTo>
                    <a:pt x="773" y="1991"/>
                  </a:lnTo>
                  <a:lnTo>
                    <a:pt x="773" y="1991"/>
                  </a:lnTo>
                  <a:cubicBezTo>
                    <a:pt x="772" y="1993"/>
                    <a:pt x="772" y="1995"/>
                    <a:pt x="772" y="1996"/>
                  </a:cubicBezTo>
                  <a:lnTo>
                    <a:pt x="772" y="1996"/>
                  </a:lnTo>
                  <a:cubicBezTo>
                    <a:pt x="698" y="2132"/>
                    <a:pt x="617" y="2265"/>
                    <a:pt x="523" y="2388"/>
                  </a:cubicBezTo>
                  <a:cubicBezTo>
                    <a:pt x="483" y="2436"/>
                    <a:pt x="442" y="2521"/>
                    <a:pt x="373" y="2521"/>
                  </a:cubicBezTo>
                  <a:cubicBezTo>
                    <a:pt x="367" y="2521"/>
                    <a:pt x="361" y="2520"/>
                    <a:pt x="355" y="2519"/>
                  </a:cubicBezTo>
                  <a:cubicBezTo>
                    <a:pt x="322" y="2510"/>
                    <a:pt x="296" y="2476"/>
                    <a:pt x="286" y="2441"/>
                  </a:cubicBezTo>
                  <a:cubicBezTo>
                    <a:pt x="271" y="2394"/>
                    <a:pt x="280" y="2340"/>
                    <a:pt x="281" y="2290"/>
                  </a:cubicBezTo>
                  <a:lnTo>
                    <a:pt x="281" y="2290"/>
                  </a:lnTo>
                  <a:lnTo>
                    <a:pt x="265" y="2320"/>
                  </a:lnTo>
                  <a:lnTo>
                    <a:pt x="259" y="2329"/>
                  </a:lnTo>
                  <a:lnTo>
                    <a:pt x="259" y="2329"/>
                  </a:lnTo>
                  <a:lnTo>
                    <a:pt x="259" y="2329"/>
                  </a:lnTo>
                  <a:cubicBezTo>
                    <a:pt x="258" y="2330"/>
                    <a:pt x="258" y="2331"/>
                    <a:pt x="258" y="2332"/>
                  </a:cubicBezTo>
                  <a:lnTo>
                    <a:pt x="258" y="2332"/>
                  </a:lnTo>
                  <a:lnTo>
                    <a:pt x="1" y="2801"/>
                  </a:lnTo>
                  <a:lnTo>
                    <a:pt x="256" y="2360"/>
                  </a:lnTo>
                  <a:lnTo>
                    <a:pt x="256" y="2360"/>
                  </a:lnTo>
                  <a:cubicBezTo>
                    <a:pt x="254" y="2389"/>
                    <a:pt x="254" y="2420"/>
                    <a:pt x="262" y="2451"/>
                  </a:cubicBezTo>
                  <a:cubicBezTo>
                    <a:pt x="271" y="2502"/>
                    <a:pt x="319" y="2549"/>
                    <a:pt x="372" y="2549"/>
                  </a:cubicBezTo>
                  <a:cubicBezTo>
                    <a:pt x="385" y="2549"/>
                    <a:pt x="398" y="2546"/>
                    <a:pt x="411" y="2540"/>
                  </a:cubicBezTo>
                  <a:cubicBezTo>
                    <a:pt x="469" y="2513"/>
                    <a:pt x="501" y="2455"/>
                    <a:pt x="541" y="2408"/>
                  </a:cubicBezTo>
                  <a:cubicBezTo>
                    <a:pt x="618" y="2307"/>
                    <a:pt x="689" y="2202"/>
                    <a:pt x="754" y="2092"/>
                  </a:cubicBezTo>
                  <a:lnTo>
                    <a:pt x="754" y="2092"/>
                  </a:lnTo>
                  <a:cubicBezTo>
                    <a:pt x="747" y="2150"/>
                    <a:pt x="748" y="2208"/>
                    <a:pt x="775" y="2262"/>
                  </a:cubicBezTo>
                  <a:cubicBezTo>
                    <a:pt x="803" y="2319"/>
                    <a:pt x="861" y="2366"/>
                    <a:pt x="928" y="2366"/>
                  </a:cubicBezTo>
                  <a:cubicBezTo>
                    <a:pt x="929" y="2366"/>
                    <a:pt x="931" y="2366"/>
                    <a:pt x="932" y="2366"/>
                  </a:cubicBezTo>
                  <a:cubicBezTo>
                    <a:pt x="1031" y="2356"/>
                    <a:pt x="1083" y="2258"/>
                    <a:pt x="1147" y="2196"/>
                  </a:cubicBezTo>
                  <a:cubicBezTo>
                    <a:pt x="1281" y="2041"/>
                    <a:pt x="1399" y="1871"/>
                    <a:pt x="1497" y="1691"/>
                  </a:cubicBezTo>
                  <a:lnTo>
                    <a:pt x="1497" y="1691"/>
                  </a:lnTo>
                  <a:lnTo>
                    <a:pt x="1497" y="1741"/>
                  </a:lnTo>
                  <a:lnTo>
                    <a:pt x="1497" y="1813"/>
                  </a:lnTo>
                  <a:cubicBezTo>
                    <a:pt x="1496" y="1887"/>
                    <a:pt x="1532" y="1924"/>
                    <a:pt x="1575" y="1924"/>
                  </a:cubicBezTo>
                  <a:cubicBezTo>
                    <a:pt x="1609" y="1924"/>
                    <a:pt x="1647" y="1902"/>
                    <a:pt x="1678" y="1861"/>
                  </a:cubicBezTo>
                  <a:cubicBezTo>
                    <a:pt x="1798" y="1695"/>
                    <a:pt x="1894" y="1516"/>
                    <a:pt x="1988" y="1335"/>
                  </a:cubicBezTo>
                  <a:lnTo>
                    <a:pt x="1988" y="1335"/>
                  </a:lnTo>
                  <a:cubicBezTo>
                    <a:pt x="1988" y="1350"/>
                    <a:pt x="1988" y="1365"/>
                    <a:pt x="1989" y="1381"/>
                  </a:cubicBezTo>
                  <a:cubicBezTo>
                    <a:pt x="1997" y="1458"/>
                    <a:pt x="2047" y="1504"/>
                    <a:pt x="2106" y="1504"/>
                  </a:cubicBezTo>
                  <a:cubicBezTo>
                    <a:pt x="2135" y="1504"/>
                    <a:pt x="2167" y="1493"/>
                    <a:pt x="2196" y="1469"/>
                  </a:cubicBezTo>
                  <a:cubicBezTo>
                    <a:pt x="2260" y="1418"/>
                    <a:pt x="2305" y="1349"/>
                    <a:pt x="2352" y="1283"/>
                  </a:cubicBezTo>
                  <a:cubicBezTo>
                    <a:pt x="2444" y="1148"/>
                    <a:pt x="2528" y="1008"/>
                    <a:pt x="2608" y="866"/>
                  </a:cubicBezTo>
                  <a:lnTo>
                    <a:pt x="2608" y="866"/>
                  </a:lnTo>
                  <a:cubicBezTo>
                    <a:pt x="2593" y="924"/>
                    <a:pt x="2618" y="1012"/>
                    <a:pt x="2689" y="1012"/>
                  </a:cubicBezTo>
                  <a:cubicBezTo>
                    <a:pt x="2691" y="1012"/>
                    <a:pt x="2693" y="1012"/>
                    <a:pt x="2696" y="1012"/>
                  </a:cubicBezTo>
                  <a:cubicBezTo>
                    <a:pt x="2736" y="1007"/>
                    <a:pt x="2763" y="966"/>
                    <a:pt x="2781" y="939"/>
                  </a:cubicBezTo>
                  <a:cubicBezTo>
                    <a:pt x="2807" y="902"/>
                    <a:pt x="2832" y="866"/>
                    <a:pt x="2857" y="828"/>
                  </a:cubicBezTo>
                  <a:cubicBezTo>
                    <a:pt x="2940" y="702"/>
                    <a:pt x="3020" y="574"/>
                    <a:pt x="3097" y="446"/>
                  </a:cubicBezTo>
                  <a:lnTo>
                    <a:pt x="3097" y="446"/>
                  </a:lnTo>
                  <a:cubicBezTo>
                    <a:pt x="3091" y="485"/>
                    <a:pt x="3094" y="524"/>
                    <a:pt x="3118" y="557"/>
                  </a:cubicBezTo>
                  <a:cubicBezTo>
                    <a:pt x="3136" y="572"/>
                    <a:pt x="3154" y="578"/>
                    <a:pt x="3173" y="578"/>
                  </a:cubicBezTo>
                  <a:cubicBezTo>
                    <a:pt x="3220" y="578"/>
                    <a:pt x="3268" y="542"/>
                    <a:pt x="3300" y="510"/>
                  </a:cubicBezTo>
                  <a:cubicBezTo>
                    <a:pt x="3448" y="360"/>
                    <a:pt x="3574" y="188"/>
                    <a:pt x="3672"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37" name="Google Shape;3037;p38"/>
            <p:cNvSpPr/>
            <p:nvPr/>
          </p:nvSpPr>
          <p:spPr>
            <a:xfrm>
              <a:off x="5918416" y="2378714"/>
              <a:ext cx="373775" cy="213124"/>
            </a:xfrm>
            <a:custGeom>
              <a:avLst/>
              <a:gdLst/>
              <a:ahLst/>
              <a:cxnLst/>
              <a:rect l="l" t="t" r="r" b="b"/>
              <a:pathLst>
                <a:path w="4858" h="2770" extrusionOk="0">
                  <a:moveTo>
                    <a:pt x="4858" y="0"/>
                  </a:moveTo>
                  <a:cubicBezTo>
                    <a:pt x="4784" y="86"/>
                    <a:pt x="4711" y="170"/>
                    <a:pt x="4633" y="253"/>
                  </a:cubicBezTo>
                  <a:cubicBezTo>
                    <a:pt x="4518" y="370"/>
                    <a:pt x="4401" y="503"/>
                    <a:pt x="4242" y="557"/>
                  </a:cubicBezTo>
                  <a:cubicBezTo>
                    <a:pt x="4226" y="561"/>
                    <a:pt x="4210" y="563"/>
                    <a:pt x="4196" y="563"/>
                  </a:cubicBezTo>
                  <a:cubicBezTo>
                    <a:pt x="4043" y="563"/>
                    <a:pt x="4039" y="334"/>
                    <a:pt x="4061" y="210"/>
                  </a:cubicBezTo>
                  <a:lnTo>
                    <a:pt x="4061" y="210"/>
                  </a:lnTo>
                  <a:cubicBezTo>
                    <a:pt x="4061" y="209"/>
                    <a:pt x="4061" y="209"/>
                    <a:pt x="4062" y="208"/>
                  </a:cubicBezTo>
                  <a:lnTo>
                    <a:pt x="4061" y="208"/>
                  </a:lnTo>
                  <a:lnTo>
                    <a:pt x="4061" y="208"/>
                  </a:lnTo>
                  <a:cubicBezTo>
                    <a:pt x="4061" y="206"/>
                    <a:pt x="4062" y="204"/>
                    <a:pt x="4062" y="203"/>
                  </a:cubicBezTo>
                  <a:lnTo>
                    <a:pt x="4074" y="128"/>
                  </a:lnTo>
                  <a:lnTo>
                    <a:pt x="4036" y="192"/>
                  </a:lnTo>
                  <a:cubicBezTo>
                    <a:pt x="3960" y="317"/>
                    <a:pt x="3882" y="441"/>
                    <a:pt x="3802" y="564"/>
                  </a:cubicBezTo>
                  <a:cubicBezTo>
                    <a:pt x="3720" y="686"/>
                    <a:pt x="3637" y="805"/>
                    <a:pt x="3540" y="912"/>
                  </a:cubicBezTo>
                  <a:cubicBezTo>
                    <a:pt x="3466" y="990"/>
                    <a:pt x="3385" y="1062"/>
                    <a:pt x="3283" y="1094"/>
                  </a:cubicBezTo>
                  <a:cubicBezTo>
                    <a:pt x="3263" y="1101"/>
                    <a:pt x="3246" y="1103"/>
                    <a:pt x="3232" y="1103"/>
                  </a:cubicBezTo>
                  <a:cubicBezTo>
                    <a:pt x="3145" y="1103"/>
                    <a:pt x="3154" y="995"/>
                    <a:pt x="3156" y="910"/>
                  </a:cubicBezTo>
                  <a:cubicBezTo>
                    <a:pt x="3157" y="802"/>
                    <a:pt x="3168" y="683"/>
                    <a:pt x="3180" y="577"/>
                  </a:cubicBezTo>
                  <a:lnTo>
                    <a:pt x="3180" y="577"/>
                  </a:lnTo>
                  <a:cubicBezTo>
                    <a:pt x="3084" y="755"/>
                    <a:pt x="2986" y="941"/>
                    <a:pt x="2879" y="1113"/>
                  </a:cubicBezTo>
                  <a:cubicBezTo>
                    <a:pt x="2809" y="1235"/>
                    <a:pt x="2447" y="1758"/>
                    <a:pt x="2261" y="1758"/>
                  </a:cubicBezTo>
                  <a:cubicBezTo>
                    <a:pt x="2244" y="1758"/>
                    <a:pt x="2228" y="1753"/>
                    <a:pt x="2215" y="1744"/>
                  </a:cubicBezTo>
                  <a:cubicBezTo>
                    <a:pt x="2156" y="1699"/>
                    <a:pt x="2166" y="1601"/>
                    <a:pt x="2161" y="1531"/>
                  </a:cubicBezTo>
                  <a:cubicBezTo>
                    <a:pt x="2158" y="1453"/>
                    <a:pt x="2161" y="1374"/>
                    <a:pt x="2171" y="1296"/>
                  </a:cubicBezTo>
                  <a:lnTo>
                    <a:pt x="2171" y="1296"/>
                  </a:lnTo>
                  <a:cubicBezTo>
                    <a:pt x="2171" y="1296"/>
                    <a:pt x="2171" y="1296"/>
                    <a:pt x="2171" y="1296"/>
                  </a:cubicBezTo>
                  <a:lnTo>
                    <a:pt x="2171" y="1296"/>
                  </a:lnTo>
                  <a:lnTo>
                    <a:pt x="2171" y="1296"/>
                  </a:lnTo>
                  <a:cubicBezTo>
                    <a:pt x="2171" y="1292"/>
                    <a:pt x="2172" y="1289"/>
                    <a:pt x="2172" y="1285"/>
                  </a:cubicBezTo>
                  <a:lnTo>
                    <a:pt x="2188" y="1156"/>
                  </a:lnTo>
                  <a:lnTo>
                    <a:pt x="2126" y="1270"/>
                  </a:lnTo>
                  <a:cubicBezTo>
                    <a:pt x="1943" y="1611"/>
                    <a:pt x="1755" y="1958"/>
                    <a:pt x="1473" y="2229"/>
                  </a:cubicBezTo>
                  <a:cubicBezTo>
                    <a:pt x="1421" y="2278"/>
                    <a:pt x="1365" y="2340"/>
                    <a:pt x="1292" y="2347"/>
                  </a:cubicBezTo>
                  <a:cubicBezTo>
                    <a:pt x="1289" y="2347"/>
                    <a:pt x="1285" y="2347"/>
                    <a:pt x="1282" y="2347"/>
                  </a:cubicBezTo>
                  <a:cubicBezTo>
                    <a:pt x="1214" y="2347"/>
                    <a:pt x="1174" y="2275"/>
                    <a:pt x="1164" y="2212"/>
                  </a:cubicBezTo>
                  <a:cubicBezTo>
                    <a:pt x="1151" y="2129"/>
                    <a:pt x="1166" y="2032"/>
                    <a:pt x="1127" y="1943"/>
                  </a:cubicBezTo>
                  <a:cubicBezTo>
                    <a:pt x="966" y="2199"/>
                    <a:pt x="803" y="2466"/>
                    <a:pt x="546" y="2637"/>
                  </a:cubicBezTo>
                  <a:cubicBezTo>
                    <a:pt x="430" y="2714"/>
                    <a:pt x="328" y="2752"/>
                    <a:pt x="246" y="2752"/>
                  </a:cubicBezTo>
                  <a:cubicBezTo>
                    <a:pt x="85" y="2752"/>
                    <a:pt x="1" y="2606"/>
                    <a:pt x="41" y="2329"/>
                  </a:cubicBezTo>
                  <a:lnTo>
                    <a:pt x="41" y="2329"/>
                  </a:lnTo>
                  <a:cubicBezTo>
                    <a:pt x="1" y="2539"/>
                    <a:pt x="40" y="2769"/>
                    <a:pt x="250" y="2769"/>
                  </a:cubicBezTo>
                  <a:cubicBezTo>
                    <a:pt x="281" y="2769"/>
                    <a:pt x="317" y="2764"/>
                    <a:pt x="356" y="2753"/>
                  </a:cubicBezTo>
                  <a:cubicBezTo>
                    <a:pt x="571" y="2685"/>
                    <a:pt x="744" y="2529"/>
                    <a:pt x="883" y="2357"/>
                  </a:cubicBezTo>
                  <a:cubicBezTo>
                    <a:pt x="969" y="2253"/>
                    <a:pt x="1043" y="2141"/>
                    <a:pt x="1116" y="2028"/>
                  </a:cubicBezTo>
                  <a:lnTo>
                    <a:pt x="1116" y="2028"/>
                  </a:lnTo>
                  <a:cubicBezTo>
                    <a:pt x="1127" y="2089"/>
                    <a:pt x="1119" y="2154"/>
                    <a:pt x="1128" y="2222"/>
                  </a:cubicBezTo>
                  <a:cubicBezTo>
                    <a:pt x="1145" y="2328"/>
                    <a:pt x="1209" y="2390"/>
                    <a:pt x="1288" y="2390"/>
                  </a:cubicBezTo>
                  <a:cubicBezTo>
                    <a:pt x="1328" y="2390"/>
                    <a:pt x="1371" y="2375"/>
                    <a:pt x="1414" y="2342"/>
                  </a:cubicBezTo>
                  <a:cubicBezTo>
                    <a:pt x="1723" y="2092"/>
                    <a:pt x="1926" y="1743"/>
                    <a:pt x="2115" y="1399"/>
                  </a:cubicBezTo>
                  <a:lnTo>
                    <a:pt x="2115" y="1399"/>
                  </a:lnTo>
                  <a:cubicBezTo>
                    <a:pt x="2112" y="1444"/>
                    <a:pt x="2112" y="1489"/>
                    <a:pt x="2113" y="1533"/>
                  </a:cubicBezTo>
                  <a:cubicBezTo>
                    <a:pt x="2118" y="1620"/>
                    <a:pt x="2108" y="1729"/>
                    <a:pt x="2188" y="1787"/>
                  </a:cubicBezTo>
                  <a:cubicBezTo>
                    <a:pt x="2214" y="1803"/>
                    <a:pt x="2240" y="1809"/>
                    <a:pt x="2267" y="1809"/>
                  </a:cubicBezTo>
                  <a:cubicBezTo>
                    <a:pt x="2402" y="1809"/>
                    <a:pt x="2542" y="1632"/>
                    <a:pt x="2625" y="1548"/>
                  </a:cubicBezTo>
                  <a:cubicBezTo>
                    <a:pt x="2825" y="1322"/>
                    <a:pt x="2975" y="1059"/>
                    <a:pt x="3117" y="796"/>
                  </a:cubicBezTo>
                  <a:lnTo>
                    <a:pt x="3117" y="796"/>
                  </a:lnTo>
                  <a:cubicBezTo>
                    <a:pt x="3115" y="834"/>
                    <a:pt x="3113" y="872"/>
                    <a:pt x="3113" y="911"/>
                  </a:cubicBezTo>
                  <a:cubicBezTo>
                    <a:pt x="3114" y="967"/>
                    <a:pt x="3106" y="1027"/>
                    <a:pt x="3129" y="1083"/>
                  </a:cubicBezTo>
                  <a:cubicBezTo>
                    <a:pt x="3154" y="1131"/>
                    <a:pt x="3192" y="1149"/>
                    <a:pt x="3236" y="1149"/>
                  </a:cubicBezTo>
                  <a:cubicBezTo>
                    <a:pt x="3354" y="1149"/>
                    <a:pt x="3513" y="1011"/>
                    <a:pt x="3571" y="941"/>
                  </a:cubicBezTo>
                  <a:cubicBezTo>
                    <a:pt x="3751" y="734"/>
                    <a:pt x="3887" y="500"/>
                    <a:pt x="4027" y="266"/>
                  </a:cubicBezTo>
                  <a:lnTo>
                    <a:pt x="4027" y="266"/>
                  </a:lnTo>
                  <a:cubicBezTo>
                    <a:pt x="4025" y="300"/>
                    <a:pt x="4024" y="335"/>
                    <a:pt x="4027" y="370"/>
                  </a:cubicBezTo>
                  <a:cubicBezTo>
                    <a:pt x="4032" y="474"/>
                    <a:pt x="4090" y="585"/>
                    <a:pt x="4196" y="585"/>
                  </a:cubicBezTo>
                  <a:cubicBezTo>
                    <a:pt x="4212" y="585"/>
                    <a:pt x="4230" y="583"/>
                    <a:pt x="4249" y="577"/>
                  </a:cubicBezTo>
                  <a:cubicBezTo>
                    <a:pt x="4410" y="517"/>
                    <a:pt x="4527" y="380"/>
                    <a:pt x="4642" y="259"/>
                  </a:cubicBezTo>
                  <a:cubicBezTo>
                    <a:pt x="4716" y="176"/>
                    <a:pt x="4787" y="87"/>
                    <a:pt x="4858"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38" name="Google Shape;3038;p38"/>
            <p:cNvSpPr/>
            <p:nvPr/>
          </p:nvSpPr>
          <p:spPr>
            <a:xfrm>
              <a:off x="5988432" y="2340782"/>
              <a:ext cx="224280" cy="124643"/>
            </a:xfrm>
            <a:custGeom>
              <a:avLst/>
              <a:gdLst/>
              <a:ahLst/>
              <a:cxnLst/>
              <a:rect l="l" t="t" r="r" b="b"/>
              <a:pathLst>
                <a:path w="2915" h="1620" extrusionOk="0">
                  <a:moveTo>
                    <a:pt x="2914" y="0"/>
                  </a:moveTo>
                  <a:cubicBezTo>
                    <a:pt x="2808" y="214"/>
                    <a:pt x="2673" y="411"/>
                    <a:pt x="2514" y="588"/>
                  </a:cubicBezTo>
                  <a:cubicBezTo>
                    <a:pt x="2441" y="673"/>
                    <a:pt x="2326" y="777"/>
                    <a:pt x="2213" y="777"/>
                  </a:cubicBezTo>
                  <a:cubicBezTo>
                    <a:pt x="2170" y="777"/>
                    <a:pt x="2128" y="762"/>
                    <a:pt x="2088" y="725"/>
                  </a:cubicBezTo>
                  <a:cubicBezTo>
                    <a:pt x="2051" y="692"/>
                    <a:pt x="2031" y="641"/>
                    <a:pt x="2045" y="599"/>
                  </a:cubicBezTo>
                  <a:lnTo>
                    <a:pt x="2045" y="599"/>
                  </a:lnTo>
                  <a:cubicBezTo>
                    <a:pt x="2046" y="596"/>
                    <a:pt x="2048" y="593"/>
                    <a:pt x="2049" y="589"/>
                  </a:cubicBezTo>
                  <a:lnTo>
                    <a:pt x="2010" y="569"/>
                  </a:lnTo>
                  <a:lnTo>
                    <a:pt x="2010" y="569"/>
                  </a:lnTo>
                  <a:cubicBezTo>
                    <a:pt x="2010" y="570"/>
                    <a:pt x="2010" y="570"/>
                    <a:pt x="2010" y="570"/>
                  </a:cubicBezTo>
                  <a:lnTo>
                    <a:pt x="2010" y="570"/>
                  </a:lnTo>
                  <a:lnTo>
                    <a:pt x="2008" y="569"/>
                  </a:lnTo>
                  <a:cubicBezTo>
                    <a:pt x="1887" y="804"/>
                    <a:pt x="1707" y="1005"/>
                    <a:pt x="1490" y="1157"/>
                  </a:cubicBezTo>
                  <a:cubicBezTo>
                    <a:pt x="1386" y="1228"/>
                    <a:pt x="1269" y="1304"/>
                    <a:pt x="1140" y="1304"/>
                  </a:cubicBezTo>
                  <a:cubicBezTo>
                    <a:pt x="1137" y="1304"/>
                    <a:pt x="1133" y="1304"/>
                    <a:pt x="1130" y="1304"/>
                  </a:cubicBezTo>
                  <a:cubicBezTo>
                    <a:pt x="1018" y="1304"/>
                    <a:pt x="897" y="1187"/>
                    <a:pt x="940" y="1076"/>
                  </a:cubicBezTo>
                  <a:lnTo>
                    <a:pt x="940" y="1076"/>
                  </a:lnTo>
                  <a:cubicBezTo>
                    <a:pt x="940" y="1075"/>
                    <a:pt x="941" y="1075"/>
                    <a:pt x="941" y="1074"/>
                  </a:cubicBezTo>
                  <a:lnTo>
                    <a:pt x="941" y="1074"/>
                  </a:lnTo>
                  <a:lnTo>
                    <a:pt x="941" y="1074"/>
                  </a:lnTo>
                  <a:cubicBezTo>
                    <a:pt x="941" y="1074"/>
                    <a:pt x="941" y="1073"/>
                    <a:pt x="941" y="1073"/>
                  </a:cubicBezTo>
                  <a:lnTo>
                    <a:pt x="902" y="1052"/>
                  </a:lnTo>
                  <a:cubicBezTo>
                    <a:pt x="795" y="1221"/>
                    <a:pt x="683" y="1398"/>
                    <a:pt x="515" y="1509"/>
                  </a:cubicBezTo>
                  <a:cubicBezTo>
                    <a:pt x="433" y="1564"/>
                    <a:pt x="339" y="1605"/>
                    <a:pt x="241" y="1605"/>
                  </a:cubicBezTo>
                  <a:cubicBezTo>
                    <a:pt x="239" y="1605"/>
                    <a:pt x="238" y="1605"/>
                    <a:pt x="237" y="1605"/>
                  </a:cubicBezTo>
                  <a:cubicBezTo>
                    <a:pt x="138" y="1605"/>
                    <a:pt x="34" y="1548"/>
                    <a:pt x="0" y="1450"/>
                  </a:cubicBezTo>
                  <a:lnTo>
                    <a:pt x="0" y="1450"/>
                  </a:lnTo>
                  <a:cubicBezTo>
                    <a:pt x="41" y="1572"/>
                    <a:pt x="142" y="1619"/>
                    <a:pt x="254" y="1619"/>
                  </a:cubicBezTo>
                  <a:cubicBezTo>
                    <a:pt x="350" y="1619"/>
                    <a:pt x="454" y="1583"/>
                    <a:pt x="532" y="1530"/>
                  </a:cubicBezTo>
                  <a:cubicBezTo>
                    <a:pt x="683" y="1436"/>
                    <a:pt x="791" y="1293"/>
                    <a:pt x="891" y="1148"/>
                  </a:cubicBezTo>
                  <a:lnTo>
                    <a:pt x="891" y="1148"/>
                  </a:lnTo>
                  <a:cubicBezTo>
                    <a:pt x="907" y="1258"/>
                    <a:pt x="1022" y="1350"/>
                    <a:pt x="1134" y="1350"/>
                  </a:cubicBezTo>
                  <a:cubicBezTo>
                    <a:pt x="1136" y="1350"/>
                    <a:pt x="1139" y="1350"/>
                    <a:pt x="1141" y="1350"/>
                  </a:cubicBezTo>
                  <a:cubicBezTo>
                    <a:pt x="1382" y="1347"/>
                    <a:pt x="1669" y="1099"/>
                    <a:pt x="1823" y="925"/>
                  </a:cubicBezTo>
                  <a:cubicBezTo>
                    <a:pt x="1891" y="847"/>
                    <a:pt x="1952" y="762"/>
                    <a:pt x="2005" y="672"/>
                  </a:cubicBezTo>
                  <a:lnTo>
                    <a:pt x="2005" y="672"/>
                  </a:lnTo>
                  <a:cubicBezTo>
                    <a:pt x="2030" y="754"/>
                    <a:pt x="2121" y="817"/>
                    <a:pt x="2209" y="817"/>
                  </a:cubicBezTo>
                  <a:cubicBezTo>
                    <a:pt x="2220" y="817"/>
                    <a:pt x="2230" y="816"/>
                    <a:pt x="2240" y="815"/>
                  </a:cubicBezTo>
                  <a:cubicBezTo>
                    <a:pt x="2368" y="797"/>
                    <a:pt x="2459" y="699"/>
                    <a:pt x="2538" y="607"/>
                  </a:cubicBezTo>
                  <a:cubicBezTo>
                    <a:pt x="2693" y="425"/>
                    <a:pt x="2820" y="219"/>
                    <a:pt x="2914"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39" name="Google Shape;3039;p38"/>
            <p:cNvSpPr/>
            <p:nvPr/>
          </p:nvSpPr>
          <p:spPr>
            <a:xfrm>
              <a:off x="6283189" y="2369558"/>
              <a:ext cx="59167" cy="72939"/>
            </a:xfrm>
            <a:custGeom>
              <a:avLst/>
              <a:gdLst/>
              <a:ahLst/>
              <a:cxnLst/>
              <a:rect l="l" t="t" r="r" b="b"/>
              <a:pathLst>
                <a:path w="769" h="948" extrusionOk="0">
                  <a:moveTo>
                    <a:pt x="1" y="0"/>
                  </a:moveTo>
                  <a:lnTo>
                    <a:pt x="1" y="0"/>
                  </a:lnTo>
                  <a:cubicBezTo>
                    <a:pt x="307" y="273"/>
                    <a:pt x="565" y="591"/>
                    <a:pt x="768" y="947"/>
                  </a:cubicBezTo>
                  <a:cubicBezTo>
                    <a:pt x="631" y="558"/>
                    <a:pt x="353" y="216"/>
                    <a:pt x="1"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40" name="Google Shape;3040;p38"/>
            <p:cNvSpPr/>
            <p:nvPr/>
          </p:nvSpPr>
          <p:spPr>
            <a:xfrm>
              <a:off x="6329661" y="2742948"/>
              <a:ext cx="26544" cy="26544"/>
            </a:xfrm>
            <a:custGeom>
              <a:avLst/>
              <a:gdLst/>
              <a:ahLst/>
              <a:cxnLst/>
              <a:rect l="l" t="t" r="r" b="b"/>
              <a:pathLst>
                <a:path w="345" h="345" extrusionOk="0">
                  <a:moveTo>
                    <a:pt x="173" y="0"/>
                  </a:moveTo>
                  <a:cubicBezTo>
                    <a:pt x="77" y="0"/>
                    <a:pt x="1" y="77"/>
                    <a:pt x="1" y="172"/>
                  </a:cubicBezTo>
                  <a:cubicBezTo>
                    <a:pt x="1" y="268"/>
                    <a:pt x="77" y="344"/>
                    <a:pt x="173" y="344"/>
                  </a:cubicBezTo>
                  <a:cubicBezTo>
                    <a:pt x="268" y="344"/>
                    <a:pt x="345" y="268"/>
                    <a:pt x="345" y="172"/>
                  </a:cubicBezTo>
                  <a:cubicBezTo>
                    <a:pt x="345" y="77"/>
                    <a:pt x="268" y="0"/>
                    <a:pt x="173"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41" name="Google Shape;3041;p38"/>
            <p:cNvSpPr/>
            <p:nvPr/>
          </p:nvSpPr>
          <p:spPr>
            <a:xfrm>
              <a:off x="6133618" y="2800422"/>
              <a:ext cx="26544" cy="26621"/>
            </a:xfrm>
            <a:custGeom>
              <a:avLst/>
              <a:gdLst/>
              <a:ahLst/>
              <a:cxnLst/>
              <a:rect l="l" t="t" r="r" b="b"/>
              <a:pathLst>
                <a:path w="345" h="346" extrusionOk="0">
                  <a:moveTo>
                    <a:pt x="173" y="1"/>
                  </a:moveTo>
                  <a:cubicBezTo>
                    <a:pt x="78" y="1"/>
                    <a:pt x="1" y="78"/>
                    <a:pt x="1" y="173"/>
                  </a:cubicBezTo>
                  <a:cubicBezTo>
                    <a:pt x="1" y="268"/>
                    <a:pt x="78" y="345"/>
                    <a:pt x="173" y="345"/>
                  </a:cubicBezTo>
                  <a:cubicBezTo>
                    <a:pt x="268" y="345"/>
                    <a:pt x="345" y="268"/>
                    <a:pt x="345" y="173"/>
                  </a:cubicBezTo>
                  <a:cubicBezTo>
                    <a:pt x="345" y="78"/>
                    <a:pt x="269" y="1"/>
                    <a:pt x="173" y="1"/>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42" name="Google Shape;3042;p38"/>
            <p:cNvSpPr/>
            <p:nvPr/>
          </p:nvSpPr>
          <p:spPr>
            <a:xfrm>
              <a:off x="6267493" y="2044332"/>
              <a:ext cx="40086" cy="20389"/>
            </a:xfrm>
            <a:custGeom>
              <a:avLst/>
              <a:gdLst/>
              <a:ahLst/>
              <a:cxnLst/>
              <a:rect l="l" t="t" r="r" b="b"/>
              <a:pathLst>
                <a:path w="521" h="265" extrusionOk="0">
                  <a:moveTo>
                    <a:pt x="140" y="1"/>
                  </a:moveTo>
                  <a:lnTo>
                    <a:pt x="140" y="1"/>
                  </a:lnTo>
                  <a:cubicBezTo>
                    <a:pt x="95" y="24"/>
                    <a:pt x="49" y="54"/>
                    <a:pt x="22" y="103"/>
                  </a:cubicBezTo>
                  <a:cubicBezTo>
                    <a:pt x="4" y="143"/>
                    <a:pt x="43" y="171"/>
                    <a:pt x="80" y="171"/>
                  </a:cubicBezTo>
                  <a:cubicBezTo>
                    <a:pt x="83" y="171"/>
                    <a:pt x="86" y="171"/>
                    <a:pt x="89" y="171"/>
                  </a:cubicBezTo>
                  <a:cubicBezTo>
                    <a:pt x="115" y="168"/>
                    <a:pt x="140" y="161"/>
                    <a:pt x="163" y="150"/>
                  </a:cubicBezTo>
                  <a:lnTo>
                    <a:pt x="163" y="150"/>
                  </a:lnTo>
                  <a:cubicBezTo>
                    <a:pt x="138" y="188"/>
                    <a:pt x="127" y="232"/>
                    <a:pt x="179" y="247"/>
                  </a:cubicBezTo>
                  <a:cubicBezTo>
                    <a:pt x="180" y="247"/>
                    <a:pt x="182" y="247"/>
                    <a:pt x="184" y="247"/>
                  </a:cubicBezTo>
                  <a:cubicBezTo>
                    <a:pt x="232" y="247"/>
                    <a:pt x="275" y="224"/>
                    <a:pt x="316" y="200"/>
                  </a:cubicBezTo>
                  <a:lnTo>
                    <a:pt x="316" y="200"/>
                  </a:lnTo>
                  <a:cubicBezTo>
                    <a:pt x="313" y="208"/>
                    <a:pt x="309" y="216"/>
                    <a:pt x="307" y="221"/>
                  </a:cubicBezTo>
                  <a:cubicBezTo>
                    <a:pt x="294" y="254"/>
                    <a:pt x="313" y="265"/>
                    <a:pt x="342" y="265"/>
                  </a:cubicBezTo>
                  <a:cubicBezTo>
                    <a:pt x="381" y="265"/>
                    <a:pt x="436" y="246"/>
                    <a:pt x="454" y="239"/>
                  </a:cubicBezTo>
                  <a:cubicBezTo>
                    <a:pt x="477" y="230"/>
                    <a:pt x="500" y="217"/>
                    <a:pt x="521" y="203"/>
                  </a:cubicBezTo>
                  <a:lnTo>
                    <a:pt x="521" y="203"/>
                  </a:lnTo>
                  <a:cubicBezTo>
                    <a:pt x="470" y="230"/>
                    <a:pt x="412" y="248"/>
                    <a:pt x="354" y="248"/>
                  </a:cubicBezTo>
                  <a:cubicBezTo>
                    <a:pt x="345" y="248"/>
                    <a:pt x="335" y="248"/>
                    <a:pt x="326" y="247"/>
                  </a:cubicBezTo>
                  <a:cubicBezTo>
                    <a:pt x="323" y="245"/>
                    <a:pt x="321" y="244"/>
                    <a:pt x="321" y="240"/>
                  </a:cubicBezTo>
                  <a:cubicBezTo>
                    <a:pt x="320" y="234"/>
                    <a:pt x="328" y="223"/>
                    <a:pt x="333" y="210"/>
                  </a:cubicBezTo>
                  <a:lnTo>
                    <a:pt x="350" y="177"/>
                  </a:lnTo>
                  <a:cubicBezTo>
                    <a:pt x="352" y="174"/>
                    <a:pt x="352" y="168"/>
                    <a:pt x="350" y="166"/>
                  </a:cubicBezTo>
                  <a:cubicBezTo>
                    <a:pt x="348" y="163"/>
                    <a:pt x="344" y="161"/>
                    <a:pt x="340" y="161"/>
                  </a:cubicBezTo>
                  <a:cubicBezTo>
                    <a:pt x="339" y="161"/>
                    <a:pt x="337" y="161"/>
                    <a:pt x="335" y="162"/>
                  </a:cubicBezTo>
                  <a:cubicBezTo>
                    <a:pt x="292" y="187"/>
                    <a:pt x="234" y="220"/>
                    <a:pt x="185" y="220"/>
                  </a:cubicBezTo>
                  <a:cubicBezTo>
                    <a:pt x="141" y="208"/>
                    <a:pt x="204" y="136"/>
                    <a:pt x="231" y="115"/>
                  </a:cubicBezTo>
                  <a:lnTo>
                    <a:pt x="231" y="115"/>
                  </a:lnTo>
                  <a:cubicBezTo>
                    <a:pt x="231" y="115"/>
                    <a:pt x="232" y="114"/>
                    <a:pt x="232" y="114"/>
                  </a:cubicBezTo>
                  <a:lnTo>
                    <a:pt x="232" y="114"/>
                  </a:lnTo>
                  <a:lnTo>
                    <a:pt x="232" y="114"/>
                  </a:lnTo>
                  <a:cubicBezTo>
                    <a:pt x="233" y="113"/>
                    <a:pt x="235" y="112"/>
                    <a:pt x="236" y="111"/>
                  </a:cubicBezTo>
                  <a:cubicBezTo>
                    <a:pt x="248" y="103"/>
                    <a:pt x="240" y="89"/>
                    <a:pt x="229" y="89"/>
                  </a:cubicBezTo>
                  <a:cubicBezTo>
                    <a:pt x="228" y="89"/>
                    <a:pt x="226" y="89"/>
                    <a:pt x="224" y="90"/>
                  </a:cubicBezTo>
                  <a:cubicBezTo>
                    <a:pt x="194" y="108"/>
                    <a:pt x="165" y="125"/>
                    <a:pt x="136" y="136"/>
                  </a:cubicBezTo>
                  <a:cubicBezTo>
                    <a:pt x="117" y="143"/>
                    <a:pt x="97" y="149"/>
                    <a:pt x="79" y="149"/>
                  </a:cubicBezTo>
                  <a:cubicBezTo>
                    <a:pt x="68" y="149"/>
                    <a:pt x="57" y="146"/>
                    <a:pt x="47" y="140"/>
                  </a:cubicBezTo>
                  <a:cubicBezTo>
                    <a:pt x="0" y="103"/>
                    <a:pt x="109" y="21"/>
                    <a:pt x="140" y="1"/>
                  </a:cubicBezTo>
                  <a:close/>
                </a:path>
              </a:pathLst>
            </a:custGeom>
            <a:solidFill>
              <a:srgbClr val="E46B56"/>
            </a:solidFill>
            <a:ln>
              <a:noFill/>
            </a:ln>
          </p:spPr>
          <p:txBody>
            <a:bodyPr spcFirstLastPara="1" wrap="square" lIns="91425" tIns="91425" rIns="91425" bIns="91425" anchor="ctr" anchorCtr="0">
              <a:noAutofit/>
            </a:bodyPr>
            <a:lstStyle/>
            <a:p>
              <a:endParaRPr/>
            </a:p>
          </p:txBody>
        </p:sp>
        <p:sp>
          <p:nvSpPr>
            <p:cNvPr id="3043" name="Google Shape;3043;p38"/>
            <p:cNvSpPr/>
            <p:nvPr/>
          </p:nvSpPr>
          <p:spPr>
            <a:xfrm>
              <a:off x="6226023" y="2074724"/>
              <a:ext cx="29083" cy="12157"/>
            </a:xfrm>
            <a:custGeom>
              <a:avLst/>
              <a:gdLst/>
              <a:ahLst/>
              <a:cxnLst/>
              <a:rect l="l" t="t" r="r" b="b"/>
              <a:pathLst>
                <a:path w="378" h="158" extrusionOk="0">
                  <a:moveTo>
                    <a:pt x="378" y="1"/>
                  </a:moveTo>
                  <a:cubicBezTo>
                    <a:pt x="322" y="49"/>
                    <a:pt x="264" y="92"/>
                    <a:pt x="200" y="125"/>
                  </a:cubicBezTo>
                  <a:cubicBezTo>
                    <a:pt x="189" y="131"/>
                    <a:pt x="177" y="134"/>
                    <a:pt x="165" y="134"/>
                  </a:cubicBezTo>
                  <a:cubicBezTo>
                    <a:pt x="160" y="134"/>
                    <a:pt x="154" y="133"/>
                    <a:pt x="149" y="131"/>
                  </a:cubicBezTo>
                  <a:lnTo>
                    <a:pt x="149" y="131"/>
                  </a:lnTo>
                  <a:cubicBezTo>
                    <a:pt x="154" y="97"/>
                    <a:pt x="172" y="65"/>
                    <a:pt x="197" y="41"/>
                  </a:cubicBezTo>
                  <a:cubicBezTo>
                    <a:pt x="203" y="36"/>
                    <a:pt x="203" y="29"/>
                    <a:pt x="198" y="24"/>
                  </a:cubicBezTo>
                  <a:cubicBezTo>
                    <a:pt x="196" y="20"/>
                    <a:pt x="193" y="19"/>
                    <a:pt x="189" y="19"/>
                  </a:cubicBezTo>
                  <a:cubicBezTo>
                    <a:pt x="186" y="19"/>
                    <a:pt x="183" y="20"/>
                    <a:pt x="181" y="22"/>
                  </a:cubicBezTo>
                  <a:cubicBezTo>
                    <a:pt x="181" y="22"/>
                    <a:pt x="181" y="22"/>
                    <a:pt x="181" y="22"/>
                  </a:cubicBezTo>
                  <a:lnTo>
                    <a:pt x="181" y="22"/>
                  </a:lnTo>
                  <a:cubicBezTo>
                    <a:pt x="160" y="38"/>
                    <a:pt x="138" y="55"/>
                    <a:pt x="117" y="73"/>
                  </a:cubicBezTo>
                  <a:cubicBezTo>
                    <a:pt x="96" y="90"/>
                    <a:pt x="71" y="115"/>
                    <a:pt x="45" y="115"/>
                  </a:cubicBezTo>
                  <a:cubicBezTo>
                    <a:pt x="38" y="115"/>
                    <a:pt x="30" y="113"/>
                    <a:pt x="22" y="107"/>
                  </a:cubicBezTo>
                  <a:cubicBezTo>
                    <a:pt x="14" y="100"/>
                    <a:pt x="15" y="88"/>
                    <a:pt x="19" y="75"/>
                  </a:cubicBezTo>
                  <a:cubicBezTo>
                    <a:pt x="25" y="49"/>
                    <a:pt x="38" y="24"/>
                    <a:pt x="51" y="1"/>
                  </a:cubicBezTo>
                  <a:lnTo>
                    <a:pt x="51" y="1"/>
                  </a:lnTo>
                  <a:cubicBezTo>
                    <a:pt x="29" y="27"/>
                    <a:pt x="9" y="58"/>
                    <a:pt x="3" y="94"/>
                  </a:cubicBezTo>
                  <a:cubicBezTo>
                    <a:pt x="1" y="118"/>
                    <a:pt x="26" y="133"/>
                    <a:pt x="47" y="133"/>
                  </a:cubicBezTo>
                  <a:cubicBezTo>
                    <a:pt x="50" y="133"/>
                    <a:pt x="54" y="133"/>
                    <a:pt x="57" y="132"/>
                  </a:cubicBezTo>
                  <a:cubicBezTo>
                    <a:pt x="88" y="127"/>
                    <a:pt x="110" y="106"/>
                    <a:pt x="133" y="90"/>
                  </a:cubicBezTo>
                  <a:cubicBezTo>
                    <a:pt x="134" y="90"/>
                    <a:pt x="135" y="89"/>
                    <a:pt x="136" y="88"/>
                  </a:cubicBezTo>
                  <a:lnTo>
                    <a:pt x="136" y="88"/>
                  </a:lnTo>
                  <a:cubicBezTo>
                    <a:pt x="129" y="104"/>
                    <a:pt x="125" y="120"/>
                    <a:pt x="123" y="136"/>
                  </a:cubicBezTo>
                  <a:cubicBezTo>
                    <a:pt x="123" y="153"/>
                    <a:pt x="145" y="158"/>
                    <a:pt x="161" y="158"/>
                  </a:cubicBezTo>
                  <a:cubicBezTo>
                    <a:pt x="165" y="158"/>
                    <a:pt x="169" y="158"/>
                    <a:pt x="171" y="157"/>
                  </a:cubicBezTo>
                  <a:cubicBezTo>
                    <a:pt x="211" y="151"/>
                    <a:pt x="242" y="125"/>
                    <a:pt x="272" y="102"/>
                  </a:cubicBezTo>
                  <a:cubicBezTo>
                    <a:pt x="311" y="73"/>
                    <a:pt x="346" y="38"/>
                    <a:pt x="378" y="1"/>
                  </a:cubicBezTo>
                  <a:close/>
                </a:path>
              </a:pathLst>
            </a:custGeom>
            <a:solidFill>
              <a:srgbClr val="E46B56"/>
            </a:solidFill>
            <a:ln>
              <a:noFill/>
            </a:ln>
          </p:spPr>
          <p:txBody>
            <a:bodyPr spcFirstLastPara="1" wrap="square" lIns="91425" tIns="91425" rIns="91425" bIns="91425" anchor="ctr" anchorCtr="0">
              <a:noAutofit/>
            </a:bodyPr>
            <a:lstStyle/>
            <a:p>
              <a:endParaRPr/>
            </a:p>
          </p:txBody>
        </p:sp>
        <p:sp>
          <p:nvSpPr>
            <p:cNvPr id="3044" name="Google Shape;3044;p38"/>
            <p:cNvSpPr/>
            <p:nvPr/>
          </p:nvSpPr>
          <p:spPr>
            <a:xfrm>
              <a:off x="6201710" y="2104038"/>
              <a:ext cx="23544" cy="15003"/>
            </a:xfrm>
            <a:custGeom>
              <a:avLst/>
              <a:gdLst/>
              <a:ahLst/>
              <a:cxnLst/>
              <a:rect l="l" t="t" r="r" b="b"/>
              <a:pathLst>
                <a:path w="306" h="195" extrusionOk="0">
                  <a:moveTo>
                    <a:pt x="45" y="0"/>
                  </a:moveTo>
                  <a:lnTo>
                    <a:pt x="45" y="0"/>
                  </a:lnTo>
                  <a:cubicBezTo>
                    <a:pt x="21" y="48"/>
                    <a:pt x="5" y="100"/>
                    <a:pt x="0" y="157"/>
                  </a:cubicBezTo>
                  <a:cubicBezTo>
                    <a:pt x="0" y="167"/>
                    <a:pt x="3" y="180"/>
                    <a:pt x="14" y="188"/>
                  </a:cubicBezTo>
                  <a:cubicBezTo>
                    <a:pt x="23" y="193"/>
                    <a:pt x="33" y="195"/>
                    <a:pt x="43" y="195"/>
                  </a:cubicBezTo>
                  <a:cubicBezTo>
                    <a:pt x="82" y="195"/>
                    <a:pt x="121" y="161"/>
                    <a:pt x="143" y="136"/>
                  </a:cubicBezTo>
                  <a:cubicBezTo>
                    <a:pt x="145" y="134"/>
                    <a:pt x="147" y="131"/>
                    <a:pt x="149" y="128"/>
                  </a:cubicBezTo>
                  <a:lnTo>
                    <a:pt x="149" y="128"/>
                  </a:lnTo>
                  <a:cubicBezTo>
                    <a:pt x="149" y="129"/>
                    <a:pt x="149" y="129"/>
                    <a:pt x="149" y="129"/>
                  </a:cubicBezTo>
                  <a:cubicBezTo>
                    <a:pt x="149" y="136"/>
                    <a:pt x="149" y="146"/>
                    <a:pt x="155" y="154"/>
                  </a:cubicBezTo>
                  <a:cubicBezTo>
                    <a:pt x="165" y="167"/>
                    <a:pt x="177" y="172"/>
                    <a:pt x="189" y="172"/>
                  </a:cubicBezTo>
                  <a:cubicBezTo>
                    <a:pt x="218" y="172"/>
                    <a:pt x="248" y="143"/>
                    <a:pt x="266" y="122"/>
                  </a:cubicBezTo>
                  <a:cubicBezTo>
                    <a:pt x="283" y="102"/>
                    <a:pt x="297" y="80"/>
                    <a:pt x="306" y="55"/>
                  </a:cubicBezTo>
                  <a:lnTo>
                    <a:pt x="306" y="55"/>
                  </a:lnTo>
                  <a:cubicBezTo>
                    <a:pt x="293" y="80"/>
                    <a:pt x="230" y="153"/>
                    <a:pt x="192" y="153"/>
                  </a:cubicBezTo>
                  <a:cubicBezTo>
                    <a:pt x="184" y="153"/>
                    <a:pt x="178" y="150"/>
                    <a:pt x="172" y="143"/>
                  </a:cubicBezTo>
                  <a:cubicBezTo>
                    <a:pt x="168" y="138"/>
                    <a:pt x="170" y="127"/>
                    <a:pt x="174" y="114"/>
                  </a:cubicBezTo>
                  <a:cubicBezTo>
                    <a:pt x="178" y="99"/>
                    <a:pt x="183" y="84"/>
                    <a:pt x="189" y="69"/>
                  </a:cubicBezTo>
                  <a:lnTo>
                    <a:pt x="189" y="69"/>
                  </a:lnTo>
                  <a:cubicBezTo>
                    <a:pt x="194" y="61"/>
                    <a:pt x="199" y="53"/>
                    <a:pt x="204" y="44"/>
                  </a:cubicBezTo>
                  <a:lnTo>
                    <a:pt x="202" y="43"/>
                  </a:lnTo>
                  <a:lnTo>
                    <a:pt x="202" y="43"/>
                  </a:lnTo>
                  <a:cubicBezTo>
                    <a:pt x="202" y="43"/>
                    <a:pt x="202" y="43"/>
                    <a:pt x="202" y="43"/>
                  </a:cubicBezTo>
                  <a:cubicBezTo>
                    <a:pt x="205" y="37"/>
                    <a:pt x="202" y="31"/>
                    <a:pt x="196" y="27"/>
                  </a:cubicBezTo>
                  <a:cubicBezTo>
                    <a:pt x="195" y="25"/>
                    <a:pt x="192" y="25"/>
                    <a:pt x="190" y="25"/>
                  </a:cubicBezTo>
                  <a:cubicBezTo>
                    <a:pt x="186" y="25"/>
                    <a:pt x="182" y="27"/>
                    <a:pt x="180" y="32"/>
                  </a:cubicBezTo>
                  <a:cubicBezTo>
                    <a:pt x="146" y="88"/>
                    <a:pt x="110" y="155"/>
                    <a:pt x="43" y="173"/>
                  </a:cubicBezTo>
                  <a:cubicBezTo>
                    <a:pt x="41" y="173"/>
                    <a:pt x="39" y="173"/>
                    <a:pt x="36" y="173"/>
                  </a:cubicBezTo>
                  <a:cubicBezTo>
                    <a:pt x="25" y="173"/>
                    <a:pt x="18" y="168"/>
                    <a:pt x="17" y="155"/>
                  </a:cubicBezTo>
                  <a:cubicBezTo>
                    <a:pt x="18" y="103"/>
                    <a:pt x="29" y="49"/>
                    <a:pt x="45" y="0"/>
                  </a:cubicBezTo>
                  <a:close/>
                </a:path>
              </a:pathLst>
            </a:custGeom>
            <a:solidFill>
              <a:srgbClr val="E46B56"/>
            </a:solidFill>
            <a:ln>
              <a:noFill/>
            </a:ln>
          </p:spPr>
          <p:txBody>
            <a:bodyPr spcFirstLastPara="1" wrap="square" lIns="91425" tIns="91425" rIns="91425" bIns="91425" anchor="ctr" anchorCtr="0">
              <a:noAutofit/>
            </a:bodyPr>
            <a:lstStyle/>
            <a:p>
              <a:endParaRPr/>
            </a:p>
          </p:txBody>
        </p:sp>
        <p:sp>
          <p:nvSpPr>
            <p:cNvPr id="3045" name="Google Shape;3045;p38"/>
            <p:cNvSpPr/>
            <p:nvPr/>
          </p:nvSpPr>
          <p:spPr>
            <a:xfrm>
              <a:off x="6248335" y="2229373"/>
              <a:ext cx="17619" cy="34084"/>
            </a:xfrm>
            <a:custGeom>
              <a:avLst/>
              <a:gdLst/>
              <a:ahLst/>
              <a:cxnLst/>
              <a:rect l="l" t="t" r="r" b="b"/>
              <a:pathLst>
                <a:path w="229" h="443" extrusionOk="0">
                  <a:moveTo>
                    <a:pt x="0" y="0"/>
                  </a:moveTo>
                  <a:lnTo>
                    <a:pt x="0" y="0"/>
                  </a:lnTo>
                  <a:cubicBezTo>
                    <a:pt x="62" y="40"/>
                    <a:pt x="114" y="91"/>
                    <a:pt x="150" y="150"/>
                  </a:cubicBezTo>
                  <a:cubicBezTo>
                    <a:pt x="161" y="170"/>
                    <a:pt x="180" y="191"/>
                    <a:pt x="177" y="214"/>
                  </a:cubicBezTo>
                  <a:cubicBezTo>
                    <a:pt x="176" y="219"/>
                    <a:pt x="173" y="224"/>
                    <a:pt x="168" y="226"/>
                  </a:cubicBezTo>
                  <a:cubicBezTo>
                    <a:pt x="159" y="229"/>
                    <a:pt x="149" y="231"/>
                    <a:pt x="139" y="231"/>
                  </a:cubicBezTo>
                  <a:cubicBezTo>
                    <a:pt x="117" y="231"/>
                    <a:pt x="93" y="224"/>
                    <a:pt x="75" y="213"/>
                  </a:cubicBezTo>
                  <a:cubicBezTo>
                    <a:pt x="73" y="212"/>
                    <a:pt x="71" y="212"/>
                    <a:pt x="69" y="212"/>
                  </a:cubicBezTo>
                  <a:cubicBezTo>
                    <a:pt x="59" y="212"/>
                    <a:pt x="51" y="226"/>
                    <a:pt x="62" y="234"/>
                  </a:cubicBezTo>
                  <a:cubicBezTo>
                    <a:pt x="63" y="235"/>
                    <a:pt x="63" y="236"/>
                    <a:pt x="64" y="236"/>
                  </a:cubicBezTo>
                  <a:lnTo>
                    <a:pt x="64" y="236"/>
                  </a:lnTo>
                  <a:lnTo>
                    <a:pt x="64" y="237"/>
                  </a:lnTo>
                  <a:cubicBezTo>
                    <a:pt x="65" y="238"/>
                    <a:pt x="67" y="239"/>
                    <a:pt x="68" y="240"/>
                  </a:cubicBezTo>
                  <a:lnTo>
                    <a:pt x="68" y="240"/>
                  </a:lnTo>
                  <a:cubicBezTo>
                    <a:pt x="101" y="268"/>
                    <a:pt x="132" y="298"/>
                    <a:pt x="161" y="330"/>
                  </a:cubicBezTo>
                  <a:cubicBezTo>
                    <a:pt x="192" y="363"/>
                    <a:pt x="218" y="407"/>
                    <a:pt x="163" y="429"/>
                  </a:cubicBezTo>
                  <a:cubicBezTo>
                    <a:pt x="155" y="433"/>
                    <a:pt x="146" y="434"/>
                    <a:pt x="138" y="434"/>
                  </a:cubicBezTo>
                  <a:cubicBezTo>
                    <a:pt x="117" y="434"/>
                    <a:pt x="95" y="426"/>
                    <a:pt x="74" y="419"/>
                  </a:cubicBezTo>
                  <a:lnTo>
                    <a:pt x="74" y="419"/>
                  </a:lnTo>
                  <a:cubicBezTo>
                    <a:pt x="95" y="432"/>
                    <a:pt x="123" y="443"/>
                    <a:pt x="149" y="443"/>
                  </a:cubicBezTo>
                  <a:cubicBezTo>
                    <a:pt x="173" y="443"/>
                    <a:pt x="194" y="434"/>
                    <a:pt x="208" y="410"/>
                  </a:cubicBezTo>
                  <a:cubicBezTo>
                    <a:pt x="229" y="359"/>
                    <a:pt x="174" y="316"/>
                    <a:pt x="147" y="281"/>
                  </a:cubicBezTo>
                  <a:cubicBezTo>
                    <a:pt x="140" y="273"/>
                    <a:pt x="132" y="265"/>
                    <a:pt x="124" y="257"/>
                  </a:cubicBezTo>
                  <a:lnTo>
                    <a:pt x="124" y="257"/>
                  </a:lnTo>
                  <a:cubicBezTo>
                    <a:pt x="130" y="258"/>
                    <a:pt x="135" y="258"/>
                    <a:pt x="141" y="258"/>
                  </a:cubicBezTo>
                  <a:cubicBezTo>
                    <a:pt x="170" y="258"/>
                    <a:pt x="197" y="248"/>
                    <a:pt x="202" y="219"/>
                  </a:cubicBezTo>
                  <a:cubicBezTo>
                    <a:pt x="206" y="188"/>
                    <a:pt x="184" y="162"/>
                    <a:pt x="168" y="139"/>
                  </a:cubicBezTo>
                  <a:cubicBezTo>
                    <a:pt x="125" y="81"/>
                    <a:pt x="67" y="31"/>
                    <a:pt x="0" y="0"/>
                  </a:cubicBezTo>
                  <a:close/>
                </a:path>
              </a:pathLst>
            </a:custGeom>
            <a:solidFill>
              <a:srgbClr val="E46B56"/>
            </a:solidFill>
            <a:ln>
              <a:noFill/>
            </a:ln>
          </p:spPr>
          <p:txBody>
            <a:bodyPr spcFirstLastPara="1" wrap="square" lIns="91425" tIns="91425" rIns="91425" bIns="91425" anchor="ctr" anchorCtr="0">
              <a:noAutofit/>
            </a:bodyPr>
            <a:lstStyle/>
            <a:p>
              <a:endParaRPr/>
            </a:p>
          </p:txBody>
        </p:sp>
        <p:sp>
          <p:nvSpPr>
            <p:cNvPr id="3046" name="Google Shape;3046;p38"/>
            <p:cNvSpPr/>
            <p:nvPr/>
          </p:nvSpPr>
          <p:spPr>
            <a:xfrm>
              <a:off x="6287959" y="2282154"/>
              <a:ext cx="41086" cy="19543"/>
            </a:xfrm>
            <a:custGeom>
              <a:avLst/>
              <a:gdLst/>
              <a:ahLst/>
              <a:cxnLst/>
              <a:rect l="l" t="t" r="r" b="b"/>
              <a:pathLst>
                <a:path w="534" h="254" extrusionOk="0">
                  <a:moveTo>
                    <a:pt x="0" y="1"/>
                  </a:moveTo>
                  <a:lnTo>
                    <a:pt x="0" y="1"/>
                  </a:lnTo>
                  <a:cubicBezTo>
                    <a:pt x="32" y="78"/>
                    <a:pt x="73" y="152"/>
                    <a:pt x="135" y="209"/>
                  </a:cubicBezTo>
                  <a:cubicBezTo>
                    <a:pt x="150" y="224"/>
                    <a:pt x="177" y="236"/>
                    <a:pt x="201" y="236"/>
                  </a:cubicBezTo>
                  <a:cubicBezTo>
                    <a:pt x="220" y="236"/>
                    <a:pt x="237" y="229"/>
                    <a:pt x="246" y="211"/>
                  </a:cubicBezTo>
                  <a:cubicBezTo>
                    <a:pt x="251" y="189"/>
                    <a:pt x="251" y="165"/>
                    <a:pt x="247" y="142"/>
                  </a:cubicBezTo>
                  <a:lnTo>
                    <a:pt x="247" y="142"/>
                  </a:lnTo>
                  <a:cubicBezTo>
                    <a:pt x="283" y="191"/>
                    <a:pt x="328" y="234"/>
                    <a:pt x="388" y="251"/>
                  </a:cubicBezTo>
                  <a:cubicBezTo>
                    <a:pt x="394" y="252"/>
                    <a:pt x="400" y="254"/>
                    <a:pt x="408" y="254"/>
                  </a:cubicBezTo>
                  <a:cubicBezTo>
                    <a:pt x="411" y="254"/>
                    <a:pt x="415" y="253"/>
                    <a:pt x="420" y="252"/>
                  </a:cubicBezTo>
                  <a:cubicBezTo>
                    <a:pt x="427" y="250"/>
                    <a:pt x="433" y="243"/>
                    <a:pt x="434" y="236"/>
                  </a:cubicBezTo>
                  <a:cubicBezTo>
                    <a:pt x="438" y="211"/>
                    <a:pt x="436" y="187"/>
                    <a:pt x="432" y="164"/>
                  </a:cubicBezTo>
                  <a:lnTo>
                    <a:pt x="432" y="164"/>
                  </a:lnTo>
                  <a:cubicBezTo>
                    <a:pt x="459" y="198"/>
                    <a:pt x="494" y="227"/>
                    <a:pt x="533" y="246"/>
                  </a:cubicBezTo>
                  <a:cubicBezTo>
                    <a:pt x="484" y="215"/>
                    <a:pt x="445" y="170"/>
                    <a:pt x="419" y="118"/>
                  </a:cubicBezTo>
                  <a:cubicBezTo>
                    <a:pt x="418" y="115"/>
                    <a:pt x="415" y="114"/>
                    <a:pt x="413" y="114"/>
                  </a:cubicBezTo>
                  <a:cubicBezTo>
                    <a:pt x="412" y="114"/>
                    <a:pt x="410" y="114"/>
                    <a:pt x="409" y="114"/>
                  </a:cubicBezTo>
                  <a:cubicBezTo>
                    <a:pt x="406" y="115"/>
                    <a:pt x="403" y="120"/>
                    <a:pt x="404" y="123"/>
                  </a:cubicBezTo>
                  <a:cubicBezTo>
                    <a:pt x="413" y="154"/>
                    <a:pt x="418" y="187"/>
                    <a:pt x="414" y="220"/>
                  </a:cubicBezTo>
                  <a:cubicBezTo>
                    <a:pt x="414" y="229"/>
                    <a:pt x="413" y="232"/>
                    <a:pt x="408" y="232"/>
                  </a:cubicBezTo>
                  <a:cubicBezTo>
                    <a:pt x="405" y="232"/>
                    <a:pt x="400" y="230"/>
                    <a:pt x="394" y="229"/>
                  </a:cubicBezTo>
                  <a:cubicBezTo>
                    <a:pt x="314" y="205"/>
                    <a:pt x="267" y="132"/>
                    <a:pt x="225" y="64"/>
                  </a:cubicBezTo>
                  <a:cubicBezTo>
                    <a:pt x="222" y="60"/>
                    <a:pt x="218" y="59"/>
                    <a:pt x="214" y="59"/>
                  </a:cubicBezTo>
                  <a:cubicBezTo>
                    <a:pt x="206" y="59"/>
                    <a:pt x="198" y="67"/>
                    <a:pt x="203" y="76"/>
                  </a:cubicBezTo>
                  <a:cubicBezTo>
                    <a:pt x="203" y="77"/>
                    <a:pt x="204" y="78"/>
                    <a:pt x="204" y="79"/>
                  </a:cubicBezTo>
                  <a:lnTo>
                    <a:pt x="204" y="79"/>
                  </a:lnTo>
                  <a:lnTo>
                    <a:pt x="204" y="79"/>
                  </a:lnTo>
                  <a:cubicBezTo>
                    <a:pt x="204" y="79"/>
                    <a:pt x="204" y="80"/>
                    <a:pt x="205" y="80"/>
                  </a:cubicBezTo>
                  <a:lnTo>
                    <a:pt x="205" y="80"/>
                  </a:lnTo>
                  <a:cubicBezTo>
                    <a:pt x="219" y="116"/>
                    <a:pt x="226" y="155"/>
                    <a:pt x="227" y="193"/>
                  </a:cubicBezTo>
                  <a:cubicBezTo>
                    <a:pt x="227" y="203"/>
                    <a:pt x="227" y="205"/>
                    <a:pt x="220" y="209"/>
                  </a:cubicBezTo>
                  <a:cubicBezTo>
                    <a:pt x="213" y="213"/>
                    <a:pt x="205" y="215"/>
                    <a:pt x="197" y="215"/>
                  </a:cubicBezTo>
                  <a:cubicBezTo>
                    <a:pt x="179" y="215"/>
                    <a:pt x="162" y="206"/>
                    <a:pt x="146" y="195"/>
                  </a:cubicBezTo>
                  <a:cubicBezTo>
                    <a:pt x="85" y="143"/>
                    <a:pt x="39" y="71"/>
                    <a:pt x="0" y="1"/>
                  </a:cubicBezTo>
                  <a:close/>
                </a:path>
              </a:pathLst>
            </a:custGeom>
            <a:solidFill>
              <a:srgbClr val="E46B56"/>
            </a:solidFill>
            <a:ln>
              <a:noFill/>
            </a:ln>
          </p:spPr>
          <p:txBody>
            <a:bodyPr spcFirstLastPara="1" wrap="square" lIns="91425" tIns="91425" rIns="91425" bIns="91425" anchor="ctr" anchorCtr="0">
              <a:noAutofit/>
            </a:bodyPr>
            <a:lstStyle/>
            <a:p>
              <a:endParaRPr/>
            </a:p>
          </p:txBody>
        </p:sp>
        <p:sp>
          <p:nvSpPr>
            <p:cNvPr id="3047" name="Google Shape;3047;p38"/>
            <p:cNvSpPr/>
            <p:nvPr/>
          </p:nvSpPr>
          <p:spPr>
            <a:xfrm>
              <a:off x="6323967" y="2345860"/>
              <a:ext cx="28622" cy="35623"/>
            </a:xfrm>
            <a:custGeom>
              <a:avLst/>
              <a:gdLst/>
              <a:ahLst/>
              <a:cxnLst/>
              <a:rect l="l" t="t" r="r" b="b"/>
              <a:pathLst>
                <a:path w="372" h="463" extrusionOk="0">
                  <a:moveTo>
                    <a:pt x="7" y="1"/>
                  </a:moveTo>
                  <a:lnTo>
                    <a:pt x="7" y="1"/>
                  </a:lnTo>
                  <a:cubicBezTo>
                    <a:pt x="1" y="80"/>
                    <a:pt x="12" y="159"/>
                    <a:pt x="45" y="235"/>
                  </a:cubicBezTo>
                  <a:cubicBezTo>
                    <a:pt x="56" y="259"/>
                    <a:pt x="81" y="284"/>
                    <a:pt x="110" y="284"/>
                  </a:cubicBezTo>
                  <a:cubicBezTo>
                    <a:pt x="116" y="284"/>
                    <a:pt x="122" y="283"/>
                    <a:pt x="128" y="280"/>
                  </a:cubicBezTo>
                  <a:cubicBezTo>
                    <a:pt x="139" y="277"/>
                    <a:pt x="150" y="267"/>
                    <a:pt x="155" y="257"/>
                  </a:cubicBezTo>
                  <a:cubicBezTo>
                    <a:pt x="162" y="244"/>
                    <a:pt x="168" y="230"/>
                    <a:pt x="172" y="216"/>
                  </a:cubicBezTo>
                  <a:lnTo>
                    <a:pt x="172" y="216"/>
                  </a:lnTo>
                  <a:cubicBezTo>
                    <a:pt x="179" y="270"/>
                    <a:pt x="185" y="324"/>
                    <a:pt x="226" y="364"/>
                  </a:cubicBezTo>
                  <a:cubicBezTo>
                    <a:pt x="237" y="376"/>
                    <a:pt x="250" y="382"/>
                    <a:pt x="262" y="382"/>
                  </a:cubicBezTo>
                  <a:cubicBezTo>
                    <a:pt x="282" y="382"/>
                    <a:pt x="299" y="368"/>
                    <a:pt x="306" y="347"/>
                  </a:cubicBezTo>
                  <a:lnTo>
                    <a:pt x="306" y="347"/>
                  </a:lnTo>
                  <a:cubicBezTo>
                    <a:pt x="316" y="391"/>
                    <a:pt x="339" y="433"/>
                    <a:pt x="372" y="463"/>
                  </a:cubicBezTo>
                  <a:cubicBezTo>
                    <a:pt x="332" y="414"/>
                    <a:pt x="312" y="352"/>
                    <a:pt x="316" y="290"/>
                  </a:cubicBezTo>
                  <a:lnTo>
                    <a:pt x="316" y="290"/>
                  </a:lnTo>
                  <a:cubicBezTo>
                    <a:pt x="316" y="290"/>
                    <a:pt x="317" y="290"/>
                    <a:pt x="317" y="290"/>
                  </a:cubicBezTo>
                  <a:lnTo>
                    <a:pt x="316" y="290"/>
                  </a:lnTo>
                  <a:lnTo>
                    <a:pt x="316" y="290"/>
                  </a:lnTo>
                  <a:cubicBezTo>
                    <a:pt x="317" y="289"/>
                    <a:pt x="317" y="288"/>
                    <a:pt x="317" y="288"/>
                  </a:cubicBezTo>
                  <a:cubicBezTo>
                    <a:pt x="317" y="282"/>
                    <a:pt x="313" y="279"/>
                    <a:pt x="308" y="279"/>
                  </a:cubicBezTo>
                  <a:cubicBezTo>
                    <a:pt x="305" y="279"/>
                    <a:pt x="302" y="280"/>
                    <a:pt x="301" y="283"/>
                  </a:cubicBezTo>
                  <a:cubicBezTo>
                    <a:pt x="294" y="300"/>
                    <a:pt x="294" y="316"/>
                    <a:pt x="290" y="330"/>
                  </a:cubicBezTo>
                  <a:cubicBezTo>
                    <a:pt x="285" y="348"/>
                    <a:pt x="275" y="361"/>
                    <a:pt x="262" y="361"/>
                  </a:cubicBezTo>
                  <a:cubicBezTo>
                    <a:pt x="255" y="361"/>
                    <a:pt x="248" y="357"/>
                    <a:pt x="241" y="348"/>
                  </a:cubicBezTo>
                  <a:cubicBezTo>
                    <a:pt x="191" y="292"/>
                    <a:pt x="204" y="213"/>
                    <a:pt x="183" y="143"/>
                  </a:cubicBezTo>
                  <a:lnTo>
                    <a:pt x="183" y="143"/>
                  </a:lnTo>
                  <a:cubicBezTo>
                    <a:pt x="183" y="141"/>
                    <a:pt x="183" y="139"/>
                    <a:pt x="183" y="137"/>
                  </a:cubicBezTo>
                  <a:lnTo>
                    <a:pt x="183" y="137"/>
                  </a:lnTo>
                  <a:lnTo>
                    <a:pt x="182" y="138"/>
                  </a:lnTo>
                  <a:lnTo>
                    <a:pt x="182" y="138"/>
                  </a:lnTo>
                  <a:cubicBezTo>
                    <a:pt x="181" y="136"/>
                    <a:pt x="181" y="135"/>
                    <a:pt x="180" y="133"/>
                  </a:cubicBezTo>
                  <a:cubicBezTo>
                    <a:pt x="178" y="128"/>
                    <a:pt x="173" y="125"/>
                    <a:pt x="168" y="125"/>
                  </a:cubicBezTo>
                  <a:cubicBezTo>
                    <a:pt x="161" y="125"/>
                    <a:pt x="155" y="129"/>
                    <a:pt x="155" y="137"/>
                  </a:cubicBezTo>
                  <a:cubicBezTo>
                    <a:pt x="154" y="170"/>
                    <a:pt x="149" y="261"/>
                    <a:pt x="106" y="261"/>
                  </a:cubicBezTo>
                  <a:cubicBezTo>
                    <a:pt x="103" y="261"/>
                    <a:pt x="99" y="261"/>
                    <a:pt x="96" y="259"/>
                  </a:cubicBezTo>
                  <a:cubicBezTo>
                    <a:pt x="80" y="254"/>
                    <a:pt x="68" y="242"/>
                    <a:pt x="59" y="226"/>
                  </a:cubicBezTo>
                  <a:cubicBezTo>
                    <a:pt x="27" y="157"/>
                    <a:pt x="11" y="77"/>
                    <a:pt x="7" y="1"/>
                  </a:cubicBezTo>
                  <a:close/>
                </a:path>
              </a:pathLst>
            </a:custGeom>
            <a:solidFill>
              <a:srgbClr val="E46B56"/>
            </a:solidFill>
            <a:ln>
              <a:noFill/>
            </a:ln>
          </p:spPr>
          <p:txBody>
            <a:bodyPr spcFirstLastPara="1" wrap="square" lIns="91425" tIns="91425" rIns="91425" bIns="91425" anchor="ctr" anchorCtr="0">
              <a:noAutofit/>
            </a:bodyPr>
            <a:lstStyle/>
            <a:p>
              <a:endParaRPr/>
            </a:p>
          </p:txBody>
        </p:sp>
        <p:sp>
          <p:nvSpPr>
            <p:cNvPr id="3048" name="Google Shape;3048;p38"/>
            <p:cNvSpPr/>
            <p:nvPr/>
          </p:nvSpPr>
          <p:spPr>
            <a:xfrm>
              <a:off x="6294115" y="2455423"/>
              <a:ext cx="20158" cy="48780"/>
            </a:xfrm>
            <a:custGeom>
              <a:avLst/>
              <a:gdLst/>
              <a:ahLst/>
              <a:cxnLst/>
              <a:rect l="l" t="t" r="r" b="b"/>
              <a:pathLst>
                <a:path w="262" h="634" extrusionOk="0">
                  <a:moveTo>
                    <a:pt x="96" y="0"/>
                  </a:moveTo>
                  <a:lnTo>
                    <a:pt x="96" y="0"/>
                  </a:lnTo>
                  <a:cubicBezTo>
                    <a:pt x="53" y="61"/>
                    <a:pt x="3" y="129"/>
                    <a:pt x="1" y="207"/>
                  </a:cubicBezTo>
                  <a:cubicBezTo>
                    <a:pt x="7" y="242"/>
                    <a:pt x="27" y="254"/>
                    <a:pt x="52" y="254"/>
                  </a:cubicBezTo>
                  <a:cubicBezTo>
                    <a:pt x="80" y="254"/>
                    <a:pt x="114" y="239"/>
                    <a:pt x="144" y="220"/>
                  </a:cubicBezTo>
                  <a:lnTo>
                    <a:pt x="144" y="220"/>
                  </a:lnTo>
                  <a:cubicBezTo>
                    <a:pt x="140" y="228"/>
                    <a:pt x="135" y="237"/>
                    <a:pt x="131" y="245"/>
                  </a:cubicBezTo>
                  <a:cubicBezTo>
                    <a:pt x="111" y="289"/>
                    <a:pt x="84" y="348"/>
                    <a:pt x="114" y="395"/>
                  </a:cubicBezTo>
                  <a:cubicBezTo>
                    <a:pt x="128" y="416"/>
                    <a:pt x="147" y="424"/>
                    <a:pt x="166" y="424"/>
                  </a:cubicBezTo>
                  <a:cubicBezTo>
                    <a:pt x="181" y="424"/>
                    <a:pt x="196" y="419"/>
                    <a:pt x="210" y="412"/>
                  </a:cubicBezTo>
                  <a:lnTo>
                    <a:pt x="210" y="412"/>
                  </a:lnTo>
                  <a:cubicBezTo>
                    <a:pt x="199" y="439"/>
                    <a:pt x="192" y="467"/>
                    <a:pt x="190" y="497"/>
                  </a:cubicBezTo>
                  <a:cubicBezTo>
                    <a:pt x="187" y="545"/>
                    <a:pt x="197" y="593"/>
                    <a:pt x="222" y="633"/>
                  </a:cubicBezTo>
                  <a:cubicBezTo>
                    <a:pt x="187" y="552"/>
                    <a:pt x="196" y="453"/>
                    <a:pt x="248" y="382"/>
                  </a:cubicBezTo>
                  <a:lnTo>
                    <a:pt x="248" y="382"/>
                  </a:lnTo>
                  <a:cubicBezTo>
                    <a:pt x="250" y="380"/>
                    <a:pt x="252" y="378"/>
                    <a:pt x="254" y="376"/>
                  </a:cubicBezTo>
                  <a:lnTo>
                    <a:pt x="254" y="375"/>
                  </a:lnTo>
                  <a:lnTo>
                    <a:pt x="254" y="375"/>
                  </a:lnTo>
                  <a:cubicBezTo>
                    <a:pt x="254" y="375"/>
                    <a:pt x="255" y="374"/>
                    <a:pt x="255" y="374"/>
                  </a:cubicBezTo>
                  <a:cubicBezTo>
                    <a:pt x="261" y="367"/>
                    <a:pt x="255" y="358"/>
                    <a:pt x="248" y="358"/>
                  </a:cubicBezTo>
                  <a:cubicBezTo>
                    <a:pt x="245" y="358"/>
                    <a:pt x="243" y="359"/>
                    <a:pt x="241" y="361"/>
                  </a:cubicBezTo>
                  <a:cubicBezTo>
                    <a:pt x="222" y="379"/>
                    <a:pt x="197" y="402"/>
                    <a:pt x="168" y="402"/>
                  </a:cubicBezTo>
                  <a:cubicBezTo>
                    <a:pt x="168" y="402"/>
                    <a:pt x="167" y="402"/>
                    <a:pt x="166" y="402"/>
                  </a:cubicBezTo>
                  <a:cubicBezTo>
                    <a:pt x="140" y="400"/>
                    <a:pt x="125" y="371"/>
                    <a:pt x="127" y="342"/>
                  </a:cubicBezTo>
                  <a:cubicBezTo>
                    <a:pt x="135" y="284"/>
                    <a:pt x="169" y="225"/>
                    <a:pt x="204" y="176"/>
                  </a:cubicBezTo>
                  <a:cubicBezTo>
                    <a:pt x="211" y="167"/>
                    <a:pt x="203" y="155"/>
                    <a:pt x="194" y="155"/>
                  </a:cubicBezTo>
                  <a:cubicBezTo>
                    <a:pt x="191" y="155"/>
                    <a:pt x="189" y="156"/>
                    <a:pt x="186" y="159"/>
                  </a:cubicBezTo>
                  <a:cubicBezTo>
                    <a:pt x="186" y="160"/>
                    <a:pt x="185" y="160"/>
                    <a:pt x="184" y="161"/>
                  </a:cubicBezTo>
                  <a:lnTo>
                    <a:pt x="184" y="161"/>
                  </a:lnTo>
                  <a:lnTo>
                    <a:pt x="183" y="160"/>
                  </a:lnTo>
                  <a:cubicBezTo>
                    <a:pt x="182" y="162"/>
                    <a:pt x="180" y="164"/>
                    <a:pt x="179" y="166"/>
                  </a:cubicBezTo>
                  <a:lnTo>
                    <a:pt x="179" y="166"/>
                  </a:lnTo>
                  <a:cubicBezTo>
                    <a:pt x="152" y="190"/>
                    <a:pt x="90" y="235"/>
                    <a:pt x="52" y="235"/>
                  </a:cubicBezTo>
                  <a:cubicBezTo>
                    <a:pt x="35" y="235"/>
                    <a:pt x="23" y="226"/>
                    <a:pt x="19" y="205"/>
                  </a:cubicBezTo>
                  <a:cubicBezTo>
                    <a:pt x="16" y="136"/>
                    <a:pt x="62" y="60"/>
                    <a:pt x="96" y="0"/>
                  </a:cubicBezTo>
                  <a:close/>
                </a:path>
              </a:pathLst>
            </a:custGeom>
            <a:solidFill>
              <a:srgbClr val="E46B56"/>
            </a:solidFill>
            <a:ln>
              <a:noFill/>
            </a:ln>
          </p:spPr>
          <p:txBody>
            <a:bodyPr spcFirstLastPara="1" wrap="square" lIns="91425" tIns="91425" rIns="91425" bIns="91425" anchor="ctr" anchorCtr="0">
              <a:noAutofit/>
            </a:bodyPr>
            <a:lstStyle/>
            <a:p>
              <a:endParaRPr/>
            </a:p>
          </p:txBody>
        </p:sp>
        <p:sp>
          <p:nvSpPr>
            <p:cNvPr id="3049" name="Google Shape;3049;p38"/>
            <p:cNvSpPr/>
            <p:nvPr/>
          </p:nvSpPr>
          <p:spPr>
            <a:xfrm>
              <a:off x="6252336" y="2501664"/>
              <a:ext cx="23313" cy="42163"/>
            </a:xfrm>
            <a:custGeom>
              <a:avLst/>
              <a:gdLst/>
              <a:ahLst/>
              <a:cxnLst/>
              <a:rect l="l" t="t" r="r" b="b"/>
              <a:pathLst>
                <a:path w="303" h="548" extrusionOk="0">
                  <a:moveTo>
                    <a:pt x="137" y="0"/>
                  </a:moveTo>
                  <a:cubicBezTo>
                    <a:pt x="90" y="36"/>
                    <a:pt x="0" y="163"/>
                    <a:pt x="59" y="215"/>
                  </a:cubicBezTo>
                  <a:cubicBezTo>
                    <a:pt x="73" y="226"/>
                    <a:pt x="88" y="231"/>
                    <a:pt x="103" y="231"/>
                  </a:cubicBezTo>
                  <a:cubicBezTo>
                    <a:pt x="114" y="231"/>
                    <a:pt x="125" y="229"/>
                    <a:pt x="136" y="225"/>
                  </a:cubicBezTo>
                  <a:lnTo>
                    <a:pt x="136" y="225"/>
                  </a:lnTo>
                  <a:cubicBezTo>
                    <a:pt x="115" y="262"/>
                    <a:pt x="105" y="304"/>
                    <a:pt x="113" y="346"/>
                  </a:cubicBezTo>
                  <a:cubicBezTo>
                    <a:pt x="118" y="378"/>
                    <a:pt x="144" y="395"/>
                    <a:pt x="172" y="395"/>
                  </a:cubicBezTo>
                  <a:cubicBezTo>
                    <a:pt x="182" y="395"/>
                    <a:pt x="193" y="392"/>
                    <a:pt x="204" y="387"/>
                  </a:cubicBezTo>
                  <a:cubicBezTo>
                    <a:pt x="217" y="381"/>
                    <a:pt x="227" y="374"/>
                    <a:pt x="237" y="366"/>
                  </a:cubicBezTo>
                  <a:lnTo>
                    <a:pt x="237" y="366"/>
                  </a:lnTo>
                  <a:cubicBezTo>
                    <a:pt x="214" y="415"/>
                    <a:pt x="203" y="471"/>
                    <a:pt x="240" y="516"/>
                  </a:cubicBezTo>
                  <a:cubicBezTo>
                    <a:pt x="254" y="535"/>
                    <a:pt x="276" y="548"/>
                    <a:pt x="298" y="548"/>
                  </a:cubicBezTo>
                  <a:cubicBezTo>
                    <a:pt x="300" y="548"/>
                    <a:pt x="301" y="548"/>
                    <a:pt x="303" y="548"/>
                  </a:cubicBezTo>
                  <a:cubicBezTo>
                    <a:pt x="254" y="544"/>
                    <a:pt x="226" y="492"/>
                    <a:pt x="229" y="449"/>
                  </a:cubicBezTo>
                  <a:cubicBezTo>
                    <a:pt x="231" y="404"/>
                    <a:pt x="255" y="365"/>
                    <a:pt x="281" y="328"/>
                  </a:cubicBezTo>
                  <a:lnTo>
                    <a:pt x="281" y="328"/>
                  </a:lnTo>
                  <a:cubicBezTo>
                    <a:pt x="281" y="328"/>
                    <a:pt x="281" y="328"/>
                    <a:pt x="281" y="328"/>
                  </a:cubicBezTo>
                  <a:lnTo>
                    <a:pt x="281" y="328"/>
                  </a:lnTo>
                  <a:lnTo>
                    <a:pt x="281" y="328"/>
                  </a:lnTo>
                  <a:cubicBezTo>
                    <a:pt x="282" y="327"/>
                    <a:pt x="282" y="325"/>
                    <a:pt x="283" y="324"/>
                  </a:cubicBezTo>
                  <a:cubicBezTo>
                    <a:pt x="289" y="317"/>
                    <a:pt x="282" y="308"/>
                    <a:pt x="275" y="308"/>
                  </a:cubicBezTo>
                  <a:cubicBezTo>
                    <a:pt x="273" y="308"/>
                    <a:pt x="271" y="309"/>
                    <a:pt x="269" y="310"/>
                  </a:cubicBezTo>
                  <a:cubicBezTo>
                    <a:pt x="240" y="330"/>
                    <a:pt x="220" y="356"/>
                    <a:pt x="194" y="366"/>
                  </a:cubicBezTo>
                  <a:cubicBezTo>
                    <a:pt x="187" y="369"/>
                    <a:pt x="179" y="371"/>
                    <a:pt x="171" y="371"/>
                  </a:cubicBezTo>
                  <a:cubicBezTo>
                    <a:pt x="154" y="371"/>
                    <a:pt x="140" y="362"/>
                    <a:pt x="136" y="341"/>
                  </a:cubicBezTo>
                  <a:cubicBezTo>
                    <a:pt x="127" y="290"/>
                    <a:pt x="153" y="232"/>
                    <a:pt x="188" y="192"/>
                  </a:cubicBezTo>
                  <a:lnTo>
                    <a:pt x="188" y="192"/>
                  </a:lnTo>
                  <a:cubicBezTo>
                    <a:pt x="192" y="188"/>
                    <a:pt x="196" y="184"/>
                    <a:pt x="200" y="181"/>
                  </a:cubicBezTo>
                  <a:lnTo>
                    <a:pt x="199" y="180"/>
                  </a:lnTo>
                  <a:lnTo>
                    <a:pt x="199" y="180"/>
                  </a:lnTo>
                  <a:cubicBezTo>
                    <a:pt x="206" y="173"/>
                    <a:pt x="198" y="161"/>
                    <a:pt x="189" y="161"/>
                  </a:cubicBezTo>
                  <a:cubicBezTo>
                    <a:pt x="187" y="161"/>
                    <a:pt x="184" y="162"/>
                    <a:pt x="182" y="164"/>
                  </a:cubicBezTo>
                  <a:cubicBezTo>
                    <a:pt x="159" y="187"/>
                    <a:pt x="130" y="211"/>
                    <a:pt x="100" y="211"/>
                  </a:cubicBezTo>
                  <a:cubicBezTo>
                    <a:pt x="90" y="211"/>
                    <a:pt x="80" y="208"/>
                    <a:pt x="69" y="201"/>
                  </a:cubicBezTo>
                  <a:cubicBezTo>
                    <a:pt x="59" y="194"/>
                    <a:pt x="54" y="181"/>
                    <a:pt x="56" y="167"/>
                  </a:cubicBezTo>
                  <a:cubicBezTo>
                    <a:pt x="63" y="104"/>
                    <a:pt x="93" y="44"/>
                    <a:pt x="137" y="0"/>
                  </a:cubicBezTo>
                  <a:close/>
                </a:path>
              </a:pathLst>
            </a:custGeom>
            <a:solidFill>
              <a:srgbClr val="E46B56"/>
            </a:solidFill>
            <a:ln>
              <a:noFill/>
            </a:ln>
          </p:spPr>
          <p:txBody>
            <a:bodyPr spcFirstLastPara="1" wrap="square" lIns="91425" tIns="91425" rIns="91425" bIns="91425" anchor="ctr" anchorCtr="0">
              <a:noAutofit/>
            </a:bodyPr>
            <a:lstStyle/>
            <a:p>
              <a:endParaRPr/>
            </a:p>
          </p:txBody>
        </p:sp>
        <p:sp>
          <p:nvSpPr>
            <p:cNvPr id="3050" name="Google Shape;3050;p38"/>
            <p:cNvSpPr/>
            <p:nvPr/>
          </p:nvSpPr>
          <p:spPr>
            <a:xfrm>
              <a:off x="6197324" y="2547443"/>
              <a:ext cx="47703" cy="20851"/>
            </a:xfrm>
            <a:custGeom>
              <a:avLst/>
              <a:gdLst/>
              <a:ahLst/>
              <a:cxnLst/>
              <a:rect l="l" t="t" r="r" b="b"/>
              <a:pathLst>
                <a:path w="620" h="271" extrusionOk="0">
                  <a:moveTo>
                    <a:pt x="256" y="0"/>
                  </a:moveTo>
                  <a:cubicBezTo>
                    <a:pt x="254" y="0"/>
                    <a:pt x="251" y="1"/>
                    <a:pt x="249" y="4"/>
                  </a:cubicBezTo>
                  <a:cubicBezTo>
                    <a:pt x="209" y="41"/>
                    <a:pt x="146" y="84"/>
                    <a:pt x="88" y="84"/>
                  </a:cubicBezTo>
                  <a:cubicBezTo>
                    <a:pt x="72" y="84"/>
                    <a:pt x="56" y="81"/>
                    <a:pt x="42" y="74"/>
                  </a:cubicBezTo>
                  <a:cubicBezTo>
                    <a:pt x="21" y="59"/>
                    <a:pt x="5" y="32"/>
                    <a:pt x="17" y="6"/>
                  </a:cubicBezTo>
                  <a:lnTo>
                    <a:pt x="17" y="6"/>
                  </a:lnTo>
                  <a:cubicBezTo>
                    <a:pt x="1" y="31"/>
                    <a:pt x="14" y="63"/>
                    <a:pt x="38" y="80"/>
                  </a:cubicBezTo>
                  <a:cubicBezTo>
                    <a:pt x="57" y="92"/>
                    <a:pt x="78" y="97"/>
                    <a:pt x="99" y="97"/>
                  </a:cubicBezTo>
                  <a:cubicBezTo>
                    <a:pt x="137" y="97"/>
                    <a:pt x="178" y="80"/>
                    <a:pt x="214" y="58"/>
                  </a:cubicBezTo>
                  <a:lnTo>
                    <a:pt x="214" y="58"/>
                  </a:lnTo>
                  <a:cubicBezTo>
                    <a:pt x="200" y="88"/>
                    <a:pt x="194" y="121"/>
                    <a:pt x="205" y="153"/>
                  </a:cubicBezTo>
                  <a:cubicBezTo>
                    <a:pt x="223" y="178"/>
                    <a:pt x="252" y="188"/>
                    <a:pt x="284" y="188"/>
                  </a:cubicBezTo>
                  <a:cubicBezTo>
                    <a:pt x="320" y="188"/>
                    <a:pt x="361" y="175"/>
                    <a:pt x="393" y="156"/>
                  </a:cubicBezTo>
                  <a:lnTo>
                    <a:pt x="393" y="156"/>
                  </a:lnTo>
                  <a:cubicBezTo>
                    <a:pt x="368" y="223"/>
                    <a:pt x="404" y="270"/>
                    <a:pt x="482" y="270"/>
                  </a:cubicBezTo>
                  <a:cubicBezTo>
                    <a:pt x="497" y="270"/>
                    <a:pt x="514" y="268"/>
                    <a:pt x="533" y="264"/>
                  </a:cubicBezTo>
                  <a:cubicBezTo>
                    <a:pt x="563" y="257"/>
                    <a:pt x="593" y="247"/>
                    <a:pt x="619" y="233"/>
                  </a:cubicBezTo>
                  <a:lnTo>
                    <a:pt x="619" y="233"/>
                  </a:lnTo>
                  <a:cubicBezTo>
                    <a:pt x="591" y="245"/>
                    <a:pt x="562" y="252"/>
                    <a:pt x="532" y="255"/>
                  </a:cubicBezTo>
                  <a:cubicBezTo>
                    <a:pt x="518" y="257"/>
                    <a:pt x="506" y="258"/>
                    <a:pt x="495" y="258"/>
                  </a:cubicBezTo>
                  <a:cubicBezTo>
                    <a:pt x="407" y="258"/>
                    <a:pt x="374" y="208"/>
                    <a:pt x="437" y="123"/>
                  </a:cubicBezTo>
                  <a:lnTo>
                    <a:pt x="437" y="123"/>
                  </a:lnTo>
                  <a:cubicBezTo>
                    <a:pt x="440" y="121"/>
                    <a:pt x="442" y="118"/>
                    <a:pt x="444" y="115"/>
                  </a:cubicBezTo>
                  <a:lnTo>
                    <a:pt x="444" y="115"/>
                  </a:lnTo>
                  <a:lnTo>
                    <a:pt x="444" y="115"/>
                  </a:lnTo>
                  <a:cubicBezTo>
                    <a:pt x="444" y="115"/>
                    <a:pt x="444" y="114"/>
                    <a:pt x="444" y="114"/>
                  </a:cubicBezTo>
                  <a:cubicBezTo>
                    <a:pt x="450" y="106"/>
                    <a:pt x="442" y="96"/>
                    <a:pt x="434" y="96"/>
                  </a:cubicBezTo>
                  <a:cubicBezTo>
                    <a:pt x="431" y="96"/>
                    <a:pt x="428" y="97"/>
                    <a:pt x="426" y="100"/>
                  </a:cubicBezTo>
                  <a:cubicBezTo>
                    <a:pt x="406" y="122"/>
                    <a:pt x="377" y="140"/>
                    <a:pt x="349" y="151"/>
                  </a:cubicBezTo>
                  <a:cubicBezTo>
                    <a:pt x="330" y="157"/>
                    <a:pt x="305" y="163"/>
                    <a:pt x="281" y="163"/>
                  </a:cubicBezTo>
                  <a:cubicBezTo>
                    <a:pt x="259" y="163"/>
                    <a:pt x="239" y="158"/>
                    <a:pt x="226" y="141"/>
                  </a:cubicBezTo>
                  <a:cubicBezTo>
                    <a:pt x="215" y="106"/>
                    <a:pt x="233" y="57"/>
                    <a:pt x="258" y="26"/>
                  </a:cubicBezTo>
                  <a:lnTo>
                    <a:pt x="258" y="26"/>
                  </a:lnTo>
                  <a:cubicBezTo>
                    <a:pt x="261" y="24"/>
                    <a:pt x="263" y="22"/>
                    <a:pt x="266" y="20"/>
                  </a:cubicBezTo>
                  <a:lnTo>
                    <a:pt x="265" y="19"/>
                  </a:lnTo>
                  <a:lnTo>
                    <a:pt x="265" y="19"/>
                  </a:lnTo>
                  <a:cubicBezTo>
                    <a:pt x="265" y="19"/>
                    <a:pt x="265" y="19"/>
                    <a:pt x="265" y="19"/>
                  </a:cubicBezTo>
                  <a:cubicBezTo>
                    <a:pt x="273" y="11"/>
                    <a:pt x="265" y="0"/>
                    <a:pt x="256" y="0"/>
                  </a:cubicBezTo>
                  <a:close/>
                </a:path>
              </a:pathLst>
            </a:custGeom>
            <a:solidFill>
              <a:srgbClr val="E46B56"/>
            </a:solidFill>
            <a:ln>
              <a:noFill/>
            </a:ln>
          </p:spPr>
          <p:txBody>
            <a:bodyPr spcFirstLastPara="1" wrap="square" lIns="91425" tIns="91425" rIns="91425" bIns="91425" anchor="ctr" anchorCtr="0">
              <a:noAutofit/>
            </a:bodyPr>
            <a:lstStyle/>
            <a:p>
              <a:endParaRPr/>
            </a:p>
          </p:txBody>
        </p:sp>
        <p:sp>
          <p:nvSpPr>
            <p:cNvPr id="3051" name="Google Shape;3051;p38"/>
            <p:cNvSpPr/>
            <p:nvPr/>
          </p:nvSpPr>
          <p:spPr>
            <a:xfrm>
              <a:off x="6151237" y="2575603"/>
              <a:ext cx="54320" cy="25236"/>
            </a:xfrm>
            <a:custGeom>
              <a:avLst/>
              <a:gdLst/>
              <a:ahLst/>
              <a:cxnLst/>
              <a:rect l="l" t="t" r="r" b="b"/>
              <a:pathLst>
                <a:path w="706" h="328" extrusionOk="0">
                  <a:moveTo>
                    <a:pt x="45" y="1"/>
                  </a:moveTo>
                  <a:lnTo>
                    <a:pt x="45" y="1"/>
                  </a:lnTo>
                  <a:cubicBezTo>
                    <a:pt x="22" y="48"/>
                    <a:pt x="0" y="110"/>
                    <a:pt x="37" y="160"/>
                  </a:cubicBezTo>
                  <a:cubicBezTo>
                    <a:pt x="58" y="186"/>
                    <a:pt x="91" y="197"/>
                    <a:pt x="125" y="197"/>
                  </a:cubicBezTo>
                  <a:cubicBezTo>
                    <a:pt x="149" y="197"/>
                    <a:pt x="174" y="191"/>
                    <a:pt x="194" y="181"/>
                  </a:cubicBezTo>
                  <a:cubicBezTo>
                    <a:pt x="209" y="174"/>
                    <a:pt x="223" y="166"/>
                    <a:pt x="236" y="156"/>
                  </a:cubicBezTo>
                  <a:lnTo>
                    <a:pt x="236" y="156"/>
                  </a:lnTo>
                  <a:cubicBezTo>
                    <a:pt x="217" y="223"/>
                    <a:pt x="262" y="279"/>
                    <a:pt x="330" y="279"/>
                  </a:cubicBezTo>
                  <a:cubicBezTo>
                    <a:pt x="350" y="279"/>
                    <a:pt x="373" y="274"/>
                    <a:pt x="397" y="262"/>
                  </a:cubicBezTo>
                  <a:cubicBezTo>
                    <a:pt x="415" y="253"/>
                    <a:pt x="431" y="241"/>
                    <a:pt x="447" y="229"/>
                  </a:cubicBezTo>
                  <a:lnTo>
                    <a:pt x="447" y="229"/>
                  </a:lnTo>
                  <a:cubicBezTo>
                    <a:pt x="446" y="248"/>
                    <a:pt x="453" y="268"/>
                    <a:pt x="464" y="283"/>
                  </a:cubicBezTo>
                  <a:cubicBezTo>
                    <a:pt x="486" y="315"/>
                    <a:pt x="521" y="327"/>
                    <a:pt x="556" y="327"/>
                  </a:cubicBezTo>
                  <a:cubicBezTo>
                    <a:pt x="582" y="327"/>
                    <a:pt x="609" y="320"/>
                    <a:pt x="631" y="309"/>
                  </a:cubicBezTo>
                  <a:cubicBezTo>
                    <a:pt x="657" y="297"/>
                    <a:pt x="682" y="281"/>
                    <a:pt x="705" y="265"/>
                  </a:cubicBezTo>
                  <a:lnTo>
                    <a:pt x="705" y="265"/>
                  </a:lnTo>
                  <a:cubicBezTo>
                    <a:pt x="666" y="288"/>
                    <a:pt x="611" y="314"/>
                    <a:pt x="562" y="314"/>
                  </a:cubicBezTo>
                  <a:cubicBezTo>
                    <a:pt x="530" y="314"/>
                    <a:pt x="500" y="303"/>
                    <a:pt x="479" y="273"/>
                  </a:cubicBezTo>
                  <a:cubicBezTo>
                    <a:pt x="465" y="253"/>
                    <a:pt x="462" y="227"/>
                    <a:pt x="472" y="207"/>
                  </a:cubicBezTo>
                  <a:lnTo>
                    <a:pt x="472" y="207"/>
                  </a:lnTo>
                  <a:cubicBezTo>
                    <a:pt x="473" y="207"/>
                    <a:pt x="474" y="206"/>
                    <a:pt x="475" y="205"/>
                  </a:cubicBezTo>
                  <a:lnTo>
                    <a:pt x="474" y="204"/>
                  </a:lnTo>
                  <a:lnTo>
                    <a:pt x="474" y="204"/>
                  </a:lnTo>
                  <a:cubicBezTo>
                    <a:pt x="474" y="204"/>
                    <a:pt x="474" y="203"/>
                    <a:pt x="475" y="203"/>
                  </a:cubicBezTo>
                  <a:cubicBezTo>
                    <a:pt x="480" y="195"/>
                    <a:pt x="472" y="185"/>
                    <a:pt x="465" y="185"/>
                  </a:cubicBezTo>
                  <a:cubicBezTo>
                    <a:pt x="462" y="185"/>
                    <a:pt x="460" y="186"/>
                    <a:pt x="458" y="188"/>
                  </a:cubicBezTo>
                  <a:cubicBezTo>
                    <a:pt x="421" y="219"/>
                    <a:pt x="377" y="253"/>
                    <a:pt x="330" y="253"/>
                  </a:cubicBezTo>
                  <a:cubicBezTo>
                    <a:pt x="321" y="253"/>
                    <a:pt x="311" y="252"/>
                    <a:pt x="302" y="249"/>
                  </a:cubicBezTo>
                  <a:cubicBezTo>
                    <a:pt x="242" y="231"/>
                    <a:pt x="247" y="164"/>
                    <a:pt x="278" y="121"/>
                  </a:cubicBezTo>
                  <a:lnTo>
                    <a:pt x="278" y="121"/>
                  </a:lnTo>
                  <a:cubicBezTo>
                    <a:pt x="279" y="120"/>
                    <a:pt x="281" y="118"/>
                    <a:pt x="283" y="116"/>
                  </a:cubicBezTo>
                  <a:lnTo>
                    <a:pt x="282" y="115"/>
                  </a:lnTo>
                  <a:lnTo>
                    <a:pt x="282" y="115"/>
                  </a:lnTo>
                  <a:cubicBezTo>
                    <a:pt x="282" y="115"/>
                    <a:pt x="283" y="115"/>
                    <a:pt x="283" y="114"/>
                  </a:cubicBezTo>
                  <a:cubicBezTo>
                    <a:pt x="291" y="106"/>
                    <a:pt x="283" y="94"/>
                    <a:pt x="274" y="94"/>
                  </a:cubicBezTo>
                  <a:cubicBezTo>
                    <a:pt x="271" y="94"/>
                    <a:pt x="269" y="95"/>
                    <a:pt x="266" y="98"/>
                  </a:cubicBezTo>
                  <a:cubicBezTo>
                    <a:pt x="240" y="121"/>
                    <a:pt x="214" y="145"/>
                    <a:pt x="184" y="160"/>
                  </a:cubicBezTo>
                  <a:cubicBezTo>
                    <a:pt x="166" y="172"/>
                    <a:pt x="143" y="178"/>
                    <a:pt x="121" y="178"/>
                  </a:cubicBezTo>
                  <a:cubicBezTo>
                    <a:pt x="76" y="178"/>
                    <a:pt x="33" y="154"/>
                    <a:pt x="27" y="104"/>
                  </a:cubicBezTo>
                  <a:cubicBezTo>
                    <a:pt x="23" y="71"/>
                    <a:pt x="35" y="35"/>
                    <a:pt x="45" y="1"/>
                  </a:cubicBezTo>
                  <a:close/>
                </a:path>
              </a:pathLst>
            </a:custGeom>
            <a:solidFill>
              <a:srgbClr val="E46B56"/>
            </a:solidFill>
            <a:ln>
              <a:noFill/>
            </a:ln>
          </p:spPr>
          <p:txBody>
            <a:bodyPr spcFirstLastPara="1" wrap="square" lIns="91425" tIns="91425" rIns="91425" bIns="91425" anchor="ctr" anchorCtr="0">
              <a:noAutofit/>
            </a:bodyPr>
            <a:lstStyle/>
            <a:p>
              <a:endParaRPr/>
            </a:p>
          </p:txBody>
        </p:sp>
        <p:sp>
          <p:nvSpPr>
            <p:cNvPr id="3052" name="Google Shape;3052;p38"/>
            <p:cNvSpPr/>
            <p:nvPr/>
          </p:nvSpPr>
          <p:spPr>
            <a:xfrm>
              <a:off x="6091224" y="2611996"/>
              <a:ext cx="35085" cy="10772"/>
            </a:xfrm>
            <a:custGeom>
              <a:avLst/>
              <a:gdLst/>
              <a:ahLst/>
              <a:cxnLst/>
              <a:rect l="l" t="t" r="r" b="b"/>
              <a:pathLst>
                <a:path w="456" h="140" extrusionOk="0">
                  <a:moveTo>
                    <a:pt x="25" y="0"/>
                  </a:moveTo>
                  <a:cubicBezTo>
                    <a:pt x="0" y="53"/>
                    <a:pt x="55" y="106"/>
                    <a:pt x="109" y="106"/>
                  </a:cubicBezTo>
                  <a:cubicBezTo>
                    <a:pt x="112" y="106"/>
                    <a:pt x="115" y="106"/>
                    <a:pt x="118" y="105"/>
                  </a:cubicBezTo>
                  <a:cubicBezTo>
                    <a:pt x="158" y="104"/>
                    <a:pt x="192" y="83"/>
                    <a:pt x="222" y="57"/>
                  </a:cubicBezTo>
                  <a:lnTo>
                    <a:pt x="222" y="57"/>
                  </a:lnTo>
                  <a:cubicBezTo>
                    <a:pt x="213" y="116"/>
                    <a:pt x="251" y="140"/>
                    <a:pt x="302" y="140"/>
                  </a:cubicBezTo>
                  <a:cubicBezTo>
                    <a:pt x="354" y="140"/>
                    <a:pt x="418" y="115"/>
                    <a:pt x="456" y="80"/>
                  </a:cubicBezTo>
                  <a:lnTo>
                    <a:pt x="456" y="80"/>
                  </a:lnTo>
                  <a:cubicBezTo>
                    <a:pt x="411" y="105"/>
                    <a:pt x="359" y="120"/>
                    <a:pt x="309" y="120"/>
                  </a:cubicBezTo>
                  <a:cubicBezTo>
                    <a:pt x="307" y="120"/>
                    <a:pt x="305" y="120"/>
                    <a:pt x="304" y="120"/>
                  </a:cubicBezTo>
                  <a:cubicBezTo>
                    <a:pt x="237" y="117"/>
                    <a:pt x="238" y="68"/>
                    <a:pt x="262" y="18"/>
                  </a:cubicBezTo>
                  <a:cubicBezTo>
                    <a:pt x="266" y="9"/>
                    <a:pt x="258" y="0"/>
                    <a:pt x="250" y="0"/>
                  </a:cubicBezTo>
                  <a:cubicBezTo>
                    <a:pt x="246" y="0"/>
                    <a:pt x="243" y="1"/>
                    <a:pt x="241" y="4"/>
                  </a:cubicBezTo>
                  <a:cubicBezTo>
                    <a:pt x="206" y="41"/>
                    <a:pt x="154" y="86"/>
                    <a:pt x="102" y="86"/>
                  </a:cubicBezTo>
                  <a:cubicBezTo>
                    <a:pt x="84" y="86"/>
                    <a:pt x="66" y="81"/>
                    <a:pt x="49" y="68"/>
                  </a:cubicBezTo>
                  <a:cubicBezTo>
                    <a:pt x="30" y="52"/>
                    <a:pt x="19" y="26"/>
                    <a:pt x="25" y="0"/>
                  </a:cubicBezTo>
                  <a:close/>
                </a:path>
              </a:pathLst>
            </a:custGeom>
            <a:solidFill>
              <a:srgbClr val="E46B56"/>
            </a:solidFill>
            <a:ln>
              <a:noFill/>
            </a:ln>
          </p:spPr>
          <p:txBody>
            <a:bodyPr spcFirstLastPara="1" wrap="square" lIns="91425" tIns="91425" rIns="91425" bIns="91425" anchor="ctr" anchorCtr="0">
              <a:noAutofit/>
            </a:bodyPr>
            <a:lstStyle/>
            <a:p>
              <a:endParaRPr/>
            </a:p>
          </p:txBody>
        </p:sp>
      </p:gr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8984" y="6004984"/>
            <a:ext cx="649816" cy="649816"/>
          </a:xfrm>
          <a:prstGeom prst="rect">
            <a:avLst/>
          </a:prstGeom>
        </p:spPr>
      </p:pic>
    </p:spTree>
    <p:custDataLst>
      <p:tags r:id="rId1"/>
    </p:custDataLst>
    <p:extLst>
      <p:ext uri="{BB962C8B-B14F-4D97-AF65-F5344CB8AC3E}">
        <p14:creationId xmlns:p14="http://schemas.microsoft.com/office/powerpoint/2010/main" val="1837311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804"/>
                                        </p:tgtEl>
                                        <p:attrNameLst>
                                          <p:attrName>style.visibility</p:attrName>
                                        </p:attrNameLst>
                                      </p:cBhvr>
                                      <p:to>
                                        <p:strVal val="visible"/>
                                      </p:to>
                                    </p:set>
                                    <p:animEffect transition="in" filter="barn(inVertical)">
                                      <p:cBhvr>
                                        <p:cTn id="11" dur="500"/>
                                        <p:tgtEl>
                                          <p:spTgt spid="280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805">
                                            <p:txEl>
                                              <p:pRg st="0" end="0"/>
                                            </p:txEl>
                                          </p:spTgt>
                                        </p:tgtEl>
                                        <p:attrNameLst>
                                          <p:attrName>style.visibility</p:attrName>
                                        </p:attrNameLst>
                                      </p:cBhvr>
                                      <p:to>
                                        <p:strVal val="visible"/>
                                      </p:to>
                                    </p:set>
                                    <p:animEffect transition="in" filter="barn(inVertical)">
                                      <p:cBhvr>
                                        <p:cTn id="14" dur="500"/>
                                        <p:tgtEl>
                                          <p:spTgt spid="2805">
                                            <p:txEl>
                                              <p:pRg st="0" end="0"/>
                                            </p:txEl>
                                          </p:spTgt>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805">
                                            <p:txEl>
                                              <p:pRg st="1" end="1"/>
                                            </p:txEl>
                                          </p:spTgt>
                                        </p:tgtEl>
                                        <p:attrNameLst>
                                          <p:attrName>style.visibility</p:attrName>
                                        </p:attrNameLst>
                                      </p:cBhvr>
                                      <p:to>
                                        <p:strVal val="visible"/>
                                      </p:to>
                                    </p:set>
                                    <p:animEffect transition="in" filter="barn(inVertical)">
                                      <p:cBhvr>
                                        <p:cTn id="17" dur="500"/>
                                        <p:tgtEl>
                                          <p:spTgt spid="280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06"/>
                                        </p:tgtEl>
                                        <p:attrNameLst>
                                          <p:attrName>style.visibility</p:attrName>
                                        </p:attrNameLst>
                                      </p:cBhvr>
                                      <p:to>
                                        <p:strVal val="visible"/>
                                      </p:to>
                                    </p:set>
                                    <p:animEffect transition="in" filter="barn(inVertical)">
                                      <p:cBhvr>
                                        <p:cTn id="22" dur="500"/>
                                        <p:tgtEl>
                                          <p:spTgt spid="280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807">
                                            <p:txEl>
                                              <p:pRg st="0" end="0"/>
                                            </p:txEl>
                                          </p:spTgt>
                                        </p:tgtEl>
                                        <p:attrNameLst>
                                          <p:attrName>style.visibility</p:attrName>
                                        </p:attrNameLst>
                                      </p:cBhvr>
                                      <p:to>
                                        <p:strVal val="visible"/>
                                      </p:to>
                                    </p:set>
                                    <p:animEffect transition="in" filter="barn(inVertical)">
                                      <p:cBhvr>
                                        <p:cTn id="25" dur="500"/>
                                        <p:tgtEl>
                                          <p:spTgt spid="28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2"/>
                </p:tgtEl>
              </p:cMediaNode>
            </p:audio>
          </p:childTnLst>
        </p:cTn>
      </p:par>
    </p:tnLst>
    <p:bldLst>
      <p:bldP spid="2804" grpId="0" animBg="1"/>
      <p:bldP spid="2805" grpId="0" build="p"/>
      <p:bldP spid="2806" grpId="0" animBg="1"/>
      <p:bldP spid="280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Callout 11">
            <a:extLst>
              <a:ext uri="{FF2B5EF4-FFF2-40B4-BE49-F238E27FC236}">
                <a16:creationId xmlns="" xmlns:a16="http://schemas.microsoft.com/office/drawing/2014/main" id="{E9CFCF0F-0576-194E-95F9-D13C8841689A}"/>
              </a:ext>
            </a:extLst>
          </p:cNvPr>
          <p:cNvSpPr/>
          <p:nvPr/>
        </p:nvSpPr>
        <p:spPr>
          <a:xfrm rot="1018817">
            <a:off x="4656046" y="940218"/>
            <a:ext cx="5006498" cy="2803797"/>
          </a:xfrm>
          <a:prstGeom prst="cloudCallou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 xmlns:a16="http://schemas.microsoft.com/office/drawing/2014/main" id="{19296D73-4450-6E43-885B-1712CBB9229C}"/>
              </a:ext>
            </a:extLst>
          </p:cNvPr>
          <p:cNvSpPr txBox="1"/>
          <p:nvPr/>
        </p:nvSpPr>
        <p:spPr>
          <a:xfrm>
            <a:off x="5181600" y="1704623"/>
            <a:ext cx="393982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HOẠT ĐỘNG HÌNH THÀNH KIẾN THỨC </a:t>
            </a:r>
          </a:p>
        </p:txBody>
      </p:sp>
      <p:pic>
        <p:nvPicPr>
          <p:cNvPr id="4" name="Picture 3">
            <a:extLst>
              <a:ext uri="{FF2B5EF4-FFF2-40B4-BE49-F238E27FC236}">
                <a16:creationId xmlns="" xmlns:a16="http://schemas.microsoft.com/office/drawing/2014/main" id="{4B6F33F6-8134-1CB1-3B82-A768CF3CF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10" y="2807650"/>
            <a:ext cx="4050350" cy="4050350"/>
          </a:xfrm>
          <a:prstGeom prst="rect">
            <a:avLst/>
          </a:prstGeom>
        </p:spPr>
      </p:pic>
    </p:spTree>
    <p:extLst>
      <p:ext uri="{BB962C8B-B14F-4D97-AF65-F5344CB8AC3E}">
        <p14:creationId xmlns:p14="http://schemas.microsoft.com/office/powerpoint/2010/main" val="1323831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911973" y="2535770"/>
            <a:ext cx="2206780" cy="4495293"/>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419645" y="3284739"/>
            <a:ext cx="1981879" cy="4037159"/>
          </a:xfrm>
          <a:prstGeom prst="rect">
            <a:avLst/>
          </a:prstGeom>
        </p:spPr>
      </p:pic>
      <p:pic>
        <p:nvPicPr>
          <p:cNvPr id="4"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368011" y="6172200"/>
            <a:ext cx="2103270" cy="688343"/>
          </a:xfrm>
          <a:prstGeom prst="rect">
            <a:avLst/>
          </a:prstGeom>
        </p:spPr>
      </p:pic>
      <p:pic>
        <p:nvPicPr>
          <p:cNvPr id="5"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121503" y="5624318"/>
            <a:ext cx="630964" cy="1252816"/>
          </a:xfrm>
          <a:prstGeom prst="rect">
            <a:avLst/>
          </a:prstGeom>
        </p:spPr>
      </p:pic>
      <p:pic>
        <p:nvPicPr>
          <p:cNvPr id="6"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516595" y="5925638"/>
            <a:ext cx="521945" cy="938137"/>
          </a:xfrm>
          <a:prstGeom prst="rect">
            <a:avLst/>
          </a:prstGeom>
        </p:spPr>
      </p:pic>
      <p:pic>
        <p:nvPicPr>
          <p:cNvPr id="7" name="Picture 7"/>
          <p:cNvPicPr>
            <a:picLocks noChangeAspect="1"/>
          </p:cNvPicPr>
          <p:nvPr/>
        </p:nvPicPr>
        <p:blipFill>
          <a:blip r:embed="rId14"/>
          <a:srcRect/>
          <a:stretch>
            <a:fillRect/>
          </a:stretch>
        </p:blipFill>
        <p:spPr>
          <a:xfrm>
            <a:off x="11015364" y="0"/>
            <a:ext cx="1146578" cy="1103581"/>
          </a:xfrm>
          <a:prstGeom prst="rect">
            <a:avLst/>
          </a:prstGeom>
        </p:spPr>
      </p:pic>
      <p:pic>
        <p:nvPicPr>
          <p:cNvPr id="8" name="Picture 8"/>
          <p:cNvPicPr>
            <a:picLocks noChangeAspect="1"/>
          </p:cNvPicPr>
          <p:nvPr/>
        </p:nvPicPr>
        <p:blipFill>
          <a:blip r:embed="rId15"/>
          <a:srcRect/>
          <a:stretch>
            <a:fillRect/>
          </a:stretch>
        </p:blipFill>
        <p:spPr>
          <a:xfrm>
            <a:off x="0" y="-440066"/>
            <a:ext cx="9885405" cy="5486400"/>
          </a:xfrm>
          <a:prstGeom prst="rect">
            <a:avLst/>
          </a:prstGeom>
        </p:spPr>
      </p:pic>
      <p:pic>
        <p:nvPicPr>
          <p:cNvPr id="10" name="Picture 10"/>
          <p:cNvPicPr>
            <a:picLocks noChangeAspect="1"/>
          </p:cNvPicPr>
          <p:nvPr/>
        </p:nvPicPr>
        <p:blipFill>
          <a:blip r:embed="rId16"/>
          <a:srcRect/>
          <a:stretch>
            <a:fillRect/>
          </a:stretch>
        </p:blipFill>
        <p:spPr>
          <a:xfrm rot="-5471669">
            <a:off x="-72191" y="196301"/>
            <a:ext cx="1538177" cy="1551103"/>
          </a:xfrm>
          <a:prstGeom prst="rect">
            <a:avLst/>
          </a:prstGeom>
        </p:spPr>
      </p:pic>
      <p:pic>
        <p:nvPicPr>
          <p:cNvPr id="11" name="Picture 1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1171041">
            <a:off x="7617256" y="415901"/>
            <a:ext cx="1604779" cy="1747779"/>
          </a:xfrm>
          <a:prstGeom prst="rect">
            <a:avLst/>
          </a:prstGeom>
        </p:spPr>
      </p:pic>
      <p:pic>
        <p:nvPicPr>
          <p:cNvPr id="12" name="Picture 1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94518" y="4578698"/>
            <a:ext cx="1669923" cy="2743200"/>
          </a:xfrm>
          <a:prstGeom prst="rect">
            <a:avLst/>
          </a:prstGeom>
        </p:spPr>
      </p:pic>
      <p:pic>
        <p:nvPicPr>
          <p:cNvPr id="14" name="88800a527c11e3283774e889c30d62b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1149051" y="774700"/>
            <a:ext cx="10228681" cy="5741671"/>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3764842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1" presetClass="mediacall" presetSubtype="0" fill="hold" nodeType="withEffect">
                                  <p:stCondLst>
                                    <p:cond delay="0"/>
                                  </p:stCondLst>
                                  <p:childTnLst>
                                    <p:cmd type="call" cmd="playFrom(0.0)">
                                      <p:cBhvr>
                                        <p:cTn id="9" dur="3204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9057" y="0"/>
            <a:ext cx="12359841" cy="6858000"/>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4" name="TextBox 3">
            <a:extLst>
              <a:ext uri="{FF2B5EF4-FFF2-40B4-BE49-F238E27FC236}">
                <a16:creationId xmlns="" xmlns:a16="http://schemas.microsoft.com/office/drawing/2014/main" id="{2D8332DF-F110-8367-6A2A-53AAA5E72D1B}"/>
              </a:ext>
            </a:extLst>
          </p:cNvPr>
          <p:cNvSpPr txBox="1"/>
          <p:nvPr/>
        </p:nvSpPr>
        <p:spPr>
          <a:xfrm>
            <a:off x="153909" y="0"/>
            <a:ext cx="12038091" cy="707886"/>
          </a:xfrm>
          <a:prstGeom prst="rect">
            <a:avLst/>
          </a:prstGeom>
          <a:noFill/>
        </p:spPr>
        <p:txBody>
          <a:bodyPr wrap="square" rtlCol="0">
            <a:spAutoFit/>
          </a:bodyPr>
          <a:lstStyle/>
          <a:p>
            <a:pPr lvl="0" algn="ctr">
              <a:defRPr/>
            </a:pPr>
            <a:r>
              <a:rPr lang="en-US" sz="4000" b="1" dirty="0">
                <a:solidFill>
                  <a:srgbClr val="FF0000"/>
                </a:solidFill>
                <a:latin typeface="Times New Roman" panose="02020603050405020304" pitchFamily="18" charset="0"/>
                <a:cs typeface="Times New Roman" panose="02020603050405020304" pitchFamily="18" charset="0"/>
              </a:rPr>
              <a:t>I. </a:t>
            </a:r>
            <a:r>
              <a:rPr lang="en-US" sz="4000" b="1" dirty="0" smtClean="0">
                <a:solidFill>
                  <a:srgbClr val="FF0000"/>
                </a:solidFill>
                <a:latin typeface="Times New Roman" panose="02020603050405020304" pitchFamily="18" charset="0"/>
                <a:cs typeface="Times New Roman" panose="02020603050405020304" pitchFamily="18" charset="0"/>
              </a:rPr>
              <a:t>TÌM HIỂU CHUNG</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2D8332DF-F110-8367-6A2A-53AAA5E72D1B}"/>
              </a:ext>
            </a:extLst>
          </p:cNvPr>
          <p:cNvSpPr txBox="1"/>
          <p:nvPr/>
        </p:nvSpPr>
        <p:spPr>
          <a:xfrm>
            <a:off x="-167841" y="452478"/>
            <a:ext cx="3823074" cy="646331"/>
          </a:xfrm>
          <a:prstGeom prst="rect">
            <a:avLst/>
          </a:prstGeom>
          <a:noFill/>
        </p:spPr>
        <p:txBody>
          <a:bodyPr wrap="square" rtlCol="0">
            <a:spAutoFit/>
          </a:bodyPr>
          <a:lstStyle/>
          <a:p>
            <a:pPr lvl="0" algn="ctr">
              <a:defRPr/>
            </a:pPr>
            <a:r>
              <a:rPr lang="en-US" sz="3600" b="1" dirty="0">
                <a:solidFill>
                  <a:srgbClr val="0070C0"/>
                </a:solidFill>
                <a:latin typeface="Times New Roman" panose="02020603050405020304" pitchFamily="18" charset="0"/>
                <a:cs typeface="Times New Roman" panose="02020603050405020304" pitchFamily="18" charset="0"/>
              </a:rPr>
              <a:t>1</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Tác</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giả</a:t>
            </a:r>
            <a:endParaRPr kumimoji="0" lang="en-US" sz="3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9" name="Rounded Rectangle 8"/>
          <p:cNvSpPr/>
          <p:nvPr/>
        </p:nvSpPr>
        <p:spPr>
          <a:xfrm>
            <a:off x="81481" y="1040869"/>
            <a:ext cx="7957996" cy="5676801"/>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3200" dirty="0"/>
              <a:t>- </a:t>
            </a:r>
            <a:r>
              <a:rPr lang="en-US" sz="3200" dirty="0" err="1"/>
              <a:t>Vũ</a:t>
            </a:r>
            <a:r>
              <a:rPr lang="en-US" sz="3200" dirty="0"/>
              <a:t> </a:t>
            </a:r>
            <a:r>
              <a:rPr lang="en-US" sz="3200" dirty="0" err="1"/>
              <a:t>Quốc</a:t>
            </a:r>
            <a:r>
              <a:rPr lang="en-US" sz="3200" dirty="0"/>
              <a:t> </a:t>
            </a:r>
            <a:r>
              <a:rPr lang="en-US" sz="3200" dirty="0" err="1"/>
              <a:t>Trân</a:t>
            </a:r>
            <a:r>
              <a:rPr lang="en-US" sz="3200" dirty="0"/>
              <a:t> (? - ?)</a:t>
            </a:r>
          </a:p>
          <a:p>
            <a:r>
              <a:rPr lang="en-US" sz="3200" dirty="0"/>
              <a:t>- </a:t>
            </a:r>
            <a:r>
              <a:rPr lang="en-US" sz="3200" dirty="0" err="1"/>
              <a:t>Quê</a:t>
            </a:r>
            <a:r>
              <a:rPr lang="en-US" sz="3200" dirty="0"/>
              <a:t>: </a:t>
            </a:r>
            <a:r>
              <a:rPr lang="en-US" sz="3200" dirty="0" err="1"/>
              <a:t>người</a:t>
            </a:r>
            <a:r>
              <a:rPr lang="en-US" sz="3200" dirty="0"/>
              <a:t> </a:t>
            </a:r>
            <a:r>
              <a:rPr lang="en-US" sz="3200" dirty="0" err="1"/>
              <a:t>làng</a:t>
            </a:r>
            <a:r>
              <a:rPr lang="en-US" sz="3200" dirty="0"/>
              <a:t> </a:t>
            </a:r>
            <a:r>
              <a:rPr lang="en-US" sz="3200" dirty="0" err="1"/>
              <a:t>Đan</a:t>
            </a:r>
            <a:r>
              <a:rPr lang="en-US" sz="3200" dirty="0"/>
              <a:t> Loan, </a:t>
            </a:r>
            <a:r>
              <a:rPr lang="en-US" sz="3200" dirty="0" err="1"/>
              <a:t>huyện</a:t>
            </a:r>
            <a:r>
              <a:rPr lang="en-US" sz="3200" dirty="0"/>
              <a:t> </a:t>
            </a:r>
            <a:r>
              <a:rPr lang="en-US" sz="3200" dirty="0" err="1">
                <a:hlinkClick r:id="rId3" tooltip="Bình Giang"/>
              </a:rPr>
              <a:t>Bình</a:t>
            </a:r>
            <a:r>
              <a:rPr lang="en-US" sz="3200" dirty="0">
                <a:hlinkClick r:id="rId3" tooltip="Bình Giang"/>
              </a:rPr>
              <a:t> </a:t>
            </a:r>
            <a:r>
              <a:rPr lang="en-US" sz="3200" dirty="0" err="1">
                <a:hlinkClick r:id="rId3" tooltip="Bình Giang"/>
              </a:rPr>
              <a:t>Giang</a:t>
            </a:r>
            <a:r>
              <a:rPr lang="en-US" sz="3200" dirty="0"/>
              <a:t>, </a:t>
            </a:r>
            <a:r>
              <a:rPr lang="en-US" sz="3200" dirty="0" err="1"/>
              <a:t>tỉnh</a:t>
            </a:r>
            <a:r>
              <a:rPr lang="en-US" sz="3200" dirty="0"/>
              <a:t> (</a:t>
            </a:r>
            <a:r>
              <a:rPr lang="en-US" sz="3200" dirty="0" err="1">
                <a:hlinkClick r:id="rId4" tooltip="Hải Dương"/>
              </a:rPr>
              <a:t>Hải</a:t>
            </a:r>
            <a:r>
              <a:rPr lang="en-US" sz="3200" dirty="0">
                <a:hlinkClick r:id="rId4" tooltip="Hải Dương"/>
              </a:rPr>
              <a:t> </a:t>
            </a:r>
            <a:r>
              <a:rPr lang="en-US" sz="3200" dirty="0" err="1">
                <a:hlinkClick r:id="rId4" tooltip="Hải Dương"/>
              </a:rPr>
              <a:t>Dương</a:t>
            </a:r>
            <a:r>
              <a:rPr lang="en-US" sz="3200" dirty="0"/>
              <a:t>); </a:t>
            </a:r>
            <a:r>
              <a:rPr lang="en-US" sz="3200" dirty="0" err="1"/>
              <a:t>nhưng</a:t>
            </a:r>
            <a:r>
              <a:rPr lang="en-US" sz="3200" dirty="0"/>
              <a:t> </a:t>
            </a:r>
            <a:r>
              <a:rPr lang="en-US" sz="3200" dirty="0" err="1"/>
              <a:t>sống</a:t>
            </a:r>
            <a:r>
              <a:rPr lang="en-US" sz="3200" dirty="0"/>
              <a:t> ở </a:t>
            </a:r>
            <a:r>
              <a:rPr lang="en-US" sz="3200" dirty="0" err="1"/>
              <a:t>phường</a:t>
            </a:r>
            <a:r>
              <a:rPr lang="en-US" sz="3200" dirty="0"/>
              <a:t> </a:t>
            </a:r>
            <a:r>
              <a:rPr lang="en-US" sz="3200" dirty="0" err="1"/>
              <a:t>Đại</a:t>
            </a:r>
            <a:r>
              <a:rPr lang="en-US" sz="3200" dirty="0"/>
              <a:t> </a:t>
            </a:r>
            <a:r>
              <a:rPr lang="en-US" sz="3200" dirty="0" err="1"/>
              <a:t>Lợi</a:t>
            </a:r>
            <a:r>
              <a:rPr lang="en-US" sz="3200" dirty="0"/>
              <a:t> (</a:t>
            </a:r>
            <a:r>
              <a:rPr lang="en-US" sz="3200" dirty="0" err="1"/>
              <a:t>một</a:t>
            </a:r>
            <a:r>
              <a:rPr lang="en-US" sz="3200" dirty="0"/>
              <a:t> </a:t>
            </a:r>
            <a:r>
              <a:rPr lang="en-US" sz="3200" dirty="0" err="1"/>
              <a:t>phần</a:t>
            </a:r>
            <a:r>
              <a:rPr lang="en-US" sz="3200" dirty="0"/>
              <a:t> </a:t>
            </a:r>
            <a:r>
              <a:rPr lang="en-US" sz="3200" dirty="0" err="1"/>
              <a:t>phố</a:t>
            </a:r>
            <a:r>
              <a:rPr lang="en-US" sz="3200" dirty="0"/>
              <a:t> </a:t>
            </a:r>
            <a:r>
              <a:rPr lang="en-US" sz="3200" dirty="0" err="1"/>
              <a:t>Hàng</a:t>
            </a:r>
            <a:r>
              <a:rPr lang="en-US" sz="3200" dirty="0"/>
              <a:t> </a:t>
            </a:r>
            <a:r>
              <a:rPr lang="en-US" sz="3200" dirty="0" err="1"/>
              <a:t>Đào</a:t>
            </a:r>
            <a:r>
              <a:rPr lang="en-US" sz="3200" dirty="0"/>
              <a:t> </a:t>
            </a:r>
            <a:r>
              <a:rPr lang="en-US" sz="3200" dirty="0" err="1"/>
              <a:t>thuộc</a:t>
            </a:r>
            <a:r>
              <a:rPr lang="en-US" sz="3200" dirty="0"/>
              <a:t> </a:t>
            </a:r>
            <a:r>
              <a:rPr lang="en-US" sz="3200" dirty="0" err="1">
                <a:hlinkClick r:id="rId5" tooltip="Hà Nội"/>
              </a:rPr>
              <a:t>Hà</a:t>
            </a:r>
            <a:r>
              <a:rPr lang="en-US" sz="3200" dirty="0">
                <a:hlinkClick r:id="rId5" tooltip="Hà Nội"/>
              </a:rPr>
              <a:t> </a:t>
            </a:r>
            <a:r>
              <a:rPr lang="en-US" sz="3200" dirty="0" err="1">
                <a:hlinkClick r:id="rId5" tooltip="Hà Nội"/>
              </a:rPr>
              <a:t>Nội</a:t>
            </a:r>
            <a:r>
              <a:rPr lang="en-US" sz="3200" dirty="0"/>
              <a:t> </a:t>
            </a:r>
            <a:r>
              <a:rPr lang="en-US" sz="3200" dirty="0" err="1"/>
              <a:t>ngày</a:t>
            </a:r>
            <a:r>
              <a:rPr lang="en-US" sz="3200" dirty="0"/>
              <a:t> nay) </a:t>
            </a:r>
            <a:r>
              <a:rPr lang="en-US" sz="3200" dirty="0" err="1"/>
              <a:t>vào</a:t>
            </a:r>
            <a:r>
              <a:rPr lang="en-US" sz="3200" dirty="0"/>
              <a:t> </a:t>
            </a:r>
            <a:r>
              <a:rPr lang="en-US" sz="3200" dirty="0" err="1"/>
              <a:t>khoảng</a:t>
            </a:r>
            <a:r>
              <a:rPr lang="en-US" sz="3200" dirty="0"/>
              <a:t> </a:t>
            </a:r>
            <a:r>
              <a:rPr lang="en-US" sz="3200" dirty="0" err="1"/>
              <a:t>giữa</a:t>
            </a:r>
            <a:r>
              <a:rPr lang="en-US" sz="3200" dirty="0"/>
              <a:t> </a:t>
            </a:r>
            <a:r>
              <a:rPr lang="en-US" sz="3200" dirty="0" err="1">
                <a:hlinkClick r:id="rId6" tooltip="Thế kỷ 19"/>
              </a:rPr>
              <a:t>thế</a:t>
            </a:r>
            <a:r>
              <a:rPr lang="en-US" sz="3200" dirty="0">
                <a:hlinkClick r:id="rId6" tooltip="Thế kỷ 19"/>
              </a:rPr>
              <a:t> </a:t>
            </a:r>
            <a:r>
              <a:rPr lang="en-US" sz="3200" dirty="0" err="1">
                <a:hlinkClick r:id="rId6" tooltip="Thế kỷ 19"/>
              </a:rPr>
              <a:t>kỷ</a:t>
            </a:r>
            <a:r>
              <a:rPr lang="en-US" sz="3200" dirty="0">
                <a:hlinkClick r:id="rId6" tooltip="Thế kỷ 19"/>
              </a:rPr>
              <a:t> 19</a:t>
            </a:r>
            <a:r>
              <a:rPr lang="en-US" sz="3200" dirty="0"/>
              <a:t>.</a:t>
            </a:r>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586" y="1098809"/>
            <a:ext cx="3809414" cy="5338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238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 calcmode="lin" valueType="num">
                                      <p:cBhvr additive="base">
                                        <p:cTn id="18" dur="500" fill="hold"/>
                                        <p:tgtEl>
                                          <p:spTgt spid="3074"/>
                                        </p:tgtEl>
                                        <p:attrNameLst>
                                          <p:attrName>ppt_x</p:attrName>
                                        </p:attrNameLst>
                                      </p:cBhvr>
                                      <p:tavLst>
                                        <p:tav tm="0">
                                          <p:val>
                                            <p:strVal val="#ppt_x"/>
                                          </p:val>
                                        </p:tav>
                                        <p:tav tm="100000">
                                          <p:val>
                                            <p:strVal val="#ppt_x"/>
                                          </p:val>
                                        </p:tav>
                                      </p:tavLst>
                                    </p:anim>
                                    <p:anim calcmode="lin" valueType="num">
                                      <p:cBhvr additive="base">
                                        <p:cTn id="19"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 calcmode="lin" valueType="num">
                                      <p:cBhvr additive="base">
                                        <p:cTn id="2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 calcmode="lin" valueType="num">
                                      <p:cBhvr additive="base">
                                        <p:cTn id="30"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10565" y="0"/>
            <a:ext cx="12359841" cy="6858000"/>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4" name="TextBox 3">
            <a:extLst>
              <a:ext uri="{FF2B5EF4-FFF2-40B4-BE49-F238E27FC236}">
                <a16:creationId xmlns="" xmlns:a16="http://schemas.microsoft.com/office/drawing/2014/main" id="{2D8332DF-F110-8367-6A2A-53AAA5E72D1B}"/>
              </a:ext>
            </a:extLst>
          </p:cNvPr>
          <p:cNvSpPr txBox="1"/>
          <p:nvPr/>
        </p:nvSpPr>
        <p:spPr>
          <a:xfrm>
            <a:off x="153909" y="0"/>
            <a:ext cx="12038091" cy="707886"/>
          </a:xfrm>
          <a:prstGeom prst="rect">
            <a:avLst/>
          </a:prstGeom>
          <a:noFill/>
        </p:spPr>
        <p:txBody>
          <a:bodyPr wrap="square" rtlCol="0">
            <a:spAutoFit/>
          </a:bodyPr>
          <a:lstStyle/>
          <a:p>
            <a:pPr lvl="0" algn="ctr">
              <a:defRPr/>
            </a:pPr>
            <a:r>
              <a:rPr lang="en-US" sz="4000" b="1" dirty="0">
                <a:solidFill>
                  <a:srgbClr val="FF0000"/>
                </a:solidFill>
                <a:latin typeface="Times New Roman" panose="02020603050405020304" pitchFamily="18" charset="0"/>
                <a:cs typeface="Times New Roman" panose="02020603050405020304" pitchFamily="18" charset="0"/>
              </a:rPr>
              <a:t>I. </a:t>
            </a:r>
            <a:r>
              <a:rPr lang="en-US" sz="4000" b="1" dirty="0" smtClean="0">
                <a:solidFill>
                  <a:srgbClr val="FF0000"/>
                </a:solidFill>
                <a:latin typeface="Times New Roman" panose="02020603050405020304" pitchFamily="18" charset="0"/>
                <a:cs typeface="Times New Roman" panose="02020603050405020304" pitchFamily="18" charset="0"/>
              </a:rPr>
              <a:t>TÌM HIỂU CHUNG</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2D8332DF-F110-8367-6A2A-53AAA5E72D1B}"/>
              </a:ext>
            </a:extLst>
          </p:cNvPr>
          <p:cNvSpPr txBox="1"/>
          <p:nvPr/>
        </p:nvSpPr>
        <p:spPr>
          <a:xfrm>
            <a:off x="0" y="559952"/>
            <a:ext cx="6346479" cy="646331"/>
          </a:xfrm>
          <a:prstGeom prst="rect">
            <a:avLst/>
          </a:prstGeom>
          <a:noFill/>
        </p:spPr>
        <p:txBody>
          <a:bodyPr wrap="square" rtlCol="0">
            <a:spAutoFit/>
          </a:bodyPr>
          <a:lstStyle/>
          <a:p>
            <a:pPr lvl="0" algn="ctr">
              <a:defRPr/>
            </a:pPr>
            <a:r>
              <a:rPr lang="en-US" sz="3600" b="1" dirty="0">
                <a:solidFill>
                  <a:schemeClr val="tx2"/>
                </a:solidFill>
                <a:latin typeface="Times New Roman" panose="02020603050405020304" pitchFamily="18" charset="0"/>
                <a:cs typeface="Times New Roman" panose="02020603050405020304" pitchFamily="18" charset="0"/>
              </a:rPr>
              <a:t>2</a:t>
            </a:r>
            <a:r>
              <a:rPr lang="en-US" sz="3600" b="1" dirty="0" smtClean="0">
                <a:solidFill>
                  <a:schemeClr val="tx2"/>
                </a:solidFill>
                <a:latin typeface="Times New Roman" panose="02020603050405020304" pitchFamily="18" charset="0"/>
                <a:cs typeface="Times New Roman" panose="02020603050405020304" pitchFamily="18" charset="0"/>
              </a:rPr>
              <a:t>. </a:t>
            </a:r>
            <a:r>
              <a:rPr lang="en-US" sz="3600" b="1" dirty="0" err="1" smtClean="0">
                <a:solidFill>
                  <a:schemeClr val="tx2"/>
                </a:solidFill>
                <a:latin typeface="Times New Roman" panose="02020603050405020304" pitchFamily="18" charset="0"/>
                <a:cs typeface="Times New Roman" panose="02020603050405020304" pitchFamily="18" charset="0"/>
              </a:rPr>
              <a:t>Tác</a:t>
            </a:r>
            <a:r>
              <a:rPr lang="en-US" sz="3600" b="1" dirty="0" smtClean="0">
                <a:solidFill>
                  <a:schemeClr val="tx2"/>
                </a:solidFill>
                <a:latin typeface="Times New Roman" panose="02020603050405020304" pitchFamily="18" charset="0"/>
                <a:cs typeface="Times New Roman" panose="02020603050405020304" pitchFamily="18" charset="0"/>
              </a:rPr>
              <a:t> </a:t>
            </a:r>
            <a:r>
              <a:rPr lang="en-US" sz="3600" b="1" dirty="0" err="1" smtClean="0">
                <a:solidFill>
                  <a:schemeClr val="tx2"/>
                </a:solidFill>
                <a:latin typeface="Times New Roman" panose="02020603050405020304" pitchFamily="18" charset="0"/>
                <a:cs typeface="Times New Roman" panose="02020603050405020304" pitchFamily="18" charset="0"/>
              </a:rPr>
              <a:t>phẩm</a:t>
            </a:r>
            <a:r>
              <a:rPr lang="en-US" sz="3600" b="1" dirty="0" smtClean="0">
                <a:solidFill>
                  <a:schemeClr val="tx2"/>
                </a:solidFill>
                <a:latin typeface="Times New Roman" panose="02020603050405020304" pitchFamily="18" charset="0"/>
                <a:cs typeface="Times New Roman" panose="02020603050405020304" pitchFamily="18" charset="0"/>
              </a:rPr>
              <a:t>:</a:t>
            </a:r>
            <a:endParaRPr kumimoji="0" lang="en-US" sz="3600" b="1" i="1"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endParaRPr>
          </a:p>
        </p:txBody>
      </p:sp>
      <p:sp>
        <p:nvSpPr>
          <p:cNvPr id="7" name="Rounded Rectangle 6"/>
          <p:cNvSpPr/>
          <p:nvPr/>
        </p:nvSpPr>
        <p:spPr>
          <a:xfrm>
            <a:off x="757989" y="1654481"/>
            <a:ext cx="6184232" cy="4517720"/>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3200" dirty="0"/>
              <a:t>- </a:t>
            </a:r>
            <a:r>
              <a:rPr lang="en-US" sz="3200" dirty="0" err="1"/>
              <a:t>Bích</a:t>
            </a:r>
            <a:r>
              <a:rPr lang="en-US" sz="3200" dirty="0"/>
              <a:t> </a:t>
            </a:r>
            <a:r>
              <a:rPr lang="en-US" sz="3200" dirty="0" err="1"/>
              <a:t>Câu</a:t>
            </a:r>
            <a:r>
              <a:rPr lang="en-US" sz="3200" dirty="0"/>
              <a:t> </a:t>
            </a:r>
            <a:r>
              <a:rPr lang="en-US" sz="3200" dirty="0" err="1"/>
              <a:t>kỳ</a:t>
            </a:r>
            <a:r>
              <a:rPr lang="en-US" sz="3200" dirty="0"/>
              <a:t> </a:t>
            </a:r>
            <a:r>
              <a:rPr lang="en-US" sz="3200" dirty="0" err="1"/>
              <a:t>ngộ</a:t>
            </a:r>
            <a:r>
              <a:rPr lang="en-US" sz="3200" dirty="0"/>
              <a:t> </a:t>
            </a:r>
            <a:r>
              <a:rPr lang="en-US" sz="3200" dirty="0" err="1"/>
              <a:t>nguyên</a:t>
            </a:r>
            <a:r>
              <a:rPr lang="en-US" sz="3200" dirty="0"/>
              <a:t> </a:t>
            </a:r>
            <a:r>
              <a:rPr lang="en-US" sz="3200" dirty="0" err="1"/>
              <a:t>là</a:t>
            </a:r>
            <a:r>
              <a:rPr lang="en-US" sz="3200" dirty="0"/>
              <a:t> </a:t>
            </a:r>
            <a:r>
              <a:rPr lang="en-US" sz="3200" dirty="0" err="1"/>
              <a:t>một</a:t>
            </a:r>
            <a:r>
              <a:rPr lang="en-US" sz="3200" dirty="0"/>
              <a:t> </a:t>
            </a:r>
            <a:r>
              <a:rPr lang="en-US" sz="3200" dirty="0" err="1"/>
              <a:t>tiểu</a:t>
            </a:r>
            <a:r>
              <a:rPr lang="en-US" sz="3200" dirty="0"/>
              <a:t> </a:t>
            </a:r>
            <a:r>
              <a:rPr lang="en-US" sz="3200" dirty="0" err="1"/>
              <a:t>thuyết</a:t>
            </a:r>
            <a:r>
              <a:rPr lang="en-US" sz="3200" dirty="0"/>
              <a:t> </a:t>
            </a:r>
            <a:r>
              <a:rPr lang="en-US" sz="3200" dirty="0" err="1"/>
              <a:t>bằng</a:t>
            </a:r>
            <a:r>
              <a:rPr lang="en-US" sz="3200" dirty="0"/>
              <a:t> </a:t>
            </a:r>
            <a:r>
              <a:rPr lang="en-US" sz="3200" dirty="0" err="1"/>
              <a:t>chữ</a:t>
            </a:r>
            <a:r>
              <a:rPr lang="en-US" sz="3200" dirty="0"/>
              <a:t> </a:t>
            </a:r>
            <a:r>
              <a:rPr lang="en-US" sz="3200" dirty="0" err="1"/>
              <a:t>Hán</a:t>
            </a:r>
            <a:r>
              <a:rPr lang="en-US" sz="3200" dirty="0"/>
              <a:t>, </a:t>
            </a:r>
            <a:r>
              <a:rPr lang="en-US" sz="3200" dirty="0" err="1"/>
              <a:t>trích</a:t>
            </a:r>
            <a:r>
              <a:rPr lang="en-US" sz="3200" dirty="0"/>
              <a:t> </a:t>
            </a:r>
            <a:r>
              <a:rPr lang="en-US" sz="3200" dirty="0" err="1"/>
              <a:t>Tiễn</a:t>
            </a:r>
            <a:r>
              <a:rPr lang="en-US" sz="3200" dirty="0"/>
              <a:t> </a:t>
            </a:r>
            <a:r>
              <a:rPr lang="en-US" sz="3200" dirty="0" err="1"/>
              <a:t>dặn</a:t>
            </a:r>
            <a:r>
              <a:rPr lang="en-US" sz="3200" dirty="0"/>
              <a:t> </a:t>
            </a:r>
            <a:r>
              <a:rPr lang="en-US" sz="3200" dirty="0" err="1"/>
              <a:t>người</a:t>
            </a:r>
            <a:r>
              <a:rPr lang="en-US" sz="3200" dirty="0"/>
              <a:t> </a:t>
            </a:r>
            <a:r>
              <a:rPr lang="en-US" sz="3200" dirty="0" err="1"/>
              <a:t>yêu</a:t>
            </a:r>
            <a:r>
              <a:rPr lang="en-US" sz="3200" dirty="0"/>
              <a:t> – </a:t>
            </a:r>
            <a:r>
              <a:rPr lang="en-US" sz="3200" dirty="0" err="1"/>
              <a:t>Xống</a:t>
            </a:r>
            <a:r>
              <a:rPr lang="en-US" sz="3200" dirty="0"/>
              <a:t> </a:t>
            </a:r>
            <a:r>
              <a:rPr lang="en-US" sz="3200" dirty="0" err="1"/>
              <a:t>chụ</a:t>
            </a:r>
            <a:r>
              <a:rPr lang="en-US" sz="3200" dirty="0"/>
              <a:t> </a:t>
            </a:r>
            <a:r>
              <a:rPr lang="en-US" sz="3200" dirty="0" err="1"/>
              <a:t>xon</a:t>
            </a:r>
            <a:r>
              <a:rPr lang="en-US" sz="3200" dirty="0"/>
              <a:t> </a:t>
            </a:r>
            <a:r>
              <a:rPr lang="en-US" sz="3200" dirty="0" err="1"/>
              <a:t>xao</a:t>
            </a:r>
            <a:r>
              <a:rPr lang="en-US" sz="3200" dirty="0"/>
              <a:t>, NXB </a:t>
            </a:r>
            <a:r>
              <a:rPr lang="en-US" sz="3200" dirty="0" err="1"/>
              <a:t>Văn</a:t>
            </a:r>
            <a:r>
              <a:rPr lang="en-US" sz="3200" dirty="0"/>
              <a:t> </a:t>
            </a:r>
            <a:r>
              <a:rPr lang="en-US" sz="3200" dirty="0" err="1"/>
              <a:t>học</a:t>
            </a:r>
            <a:r>
              <a:rPr lang="en-US" sz="3200" dirty="0"/>
              <a:t>, </a:t>
            </a:r>
            <a:r>
              <a:rPr lang="en-US" sz="3200" dirty="0" err="1"/>
              <a:t>Hà</a:t>
            </a:r>
            <a:r>
              <a:rPr lang="en-US" sz="3200" dirty="0"/>
              <a:t> </a:t>
            </a:r>
            <a:r>
              <a:rPr lang="en-US" sz="3200" dirty="0" err="1"/>
              <a:t>Nội</a:t>
            </a:r>
            <a:r>
              <a:rPr lang="en-US" sz="3200" dirty="0"/>
              <a:t>, </a:t>
            </a:r>
            <a:r>
              <a:rPr lang="en-US" sz="3200" dirty="0" err="1"/>
              <a:t>năm</a:t>
            </a:r>
            <a:r>
              <a:rPr lang="en-US" sz="3200" dirty="0"/>
              <a:t> 1973.</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9263" y="1094874"/>
            <a:ext cx="4523874" cy="530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5021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 calcmode="lin" valueType="num">
                                      <p:cBhvr additive="base">
                                        <p:cTn id="24"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153235" y="6918"/>
            <a:ext cx="12359841" cy="6858000"/>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386" y="1518268"/>
            <a:ext cx="5145986" cy="4641789"/>
          </a:xfrm>
          <a:prstGeom prst="rect">
            <a:avLst/>
          </a:prstGeom>
        </p:spPr>
      </p:pic>
      <p:sp>
        <p:nvSpPr>
          <p:cNvPr id="11" name="Rounded Rectangle 10"/>
          <p:cNvSpPr/>
          <p:nvPr/>
        </p:nvSpPr>
        <p:spPr>
          <a:xfrm>
            <a:off x="4627460" y="847584"/>
            <a:ext cx="7093912" cy="786393"/>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smtClean="0">
                <a:solidFill>
                  <a:srgbClr val="0070C0"/>
                </a:solidFill>
                <a:latin typeface="Times New Roman" pitchFamily="18" charset="0"/>
                <a:cs typeface="Times New Roman" pitchFamily="18" charset="0"/>
              </a:rPr>
              <a:t>HS </a:t>
            </a:r>
            <a:r>
              <a:rPr lang="en-US" sz="3600" b="1" dirty="0" err="1" smtClean="0">
                <a:solidFill>
                  <a:srgbClr val="0070C0"/>
                </a:solidFill>
                <a:latin typeface="Times New Roman" pitchFamily="18" charset="0"/>
                <a:cs typeface="Times New Roman" pitchFamily="18" charset="0"/>
              </a:rPr>
              <a:t>thảo</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luận</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theo</a:t>
            </a:r>
            <a:r>
              <a:rPr lang="en-US" sz="3600" b="1" dirty="0" smtClean="0">
                <a:solidFill>
                  <a:srgbClr val="0070C0"/>
                </a:solidFill>
                <a:latin typeface="Times New Roman" pitchFamily="18" charset="0"/>
                <a:cs typeface="Times New Roman" pitchFamily="18" charset="0"/>
              </a:rPr>
              <a:t> </a:t>
            </a:r>
            <a:r>
              <a:rPr lang="vi-VN" sz="3600" b="1" dirty="0" smtClean="0">
                <a:solidFill>
                  <a:srgbClr val="0070C0"/>
                </a:solidFill>
                <a:latin typeface="Times New Roman" pitchFamily="18" charset="0"/>
                <a:cs typeface="Times New Roman" pitchFamily="18" charset="0"/>
              </a:rPr>
              <a:t>nhóm</a:t>
            </a:r>
            <a:r>
              <a:rPr lang="en-US" sz="3600" b="1" dirty="0" smtClean="0">
                <a:solidFill>
                  <a:srgbClr val="0070C0"/>
                </a:solidFill>
                <a:latin typeface="Times New Roman" pitchFamily="18" charset="0"/>
                <a:cs typeface="Times New Roman" pitchFamily="18" charset="0"/>
              </a:rPr>
              <a:t> 4 </a:t>
            </a:r>
            <a:r>
              <a:rPr lang="en-US" sz="3600" b="1" dirty="0" err="1" smtClean="0">
                <a:solidFill>
                  <a:srgbClr val="0070C0"/>
                </a:solidFill>
                <a:latin typeface="Times New Roman" pitchFamily="18" charset="0"/>
                <a:cs typeface="Times New Roman" pitchFamily="18" charset="0"/>
              </a:rPr>
              <a:t>phút</a:t>
            </a:r>
            <a:endParaRPr lang="en-US" sz="3600" b="1" dirty="0">
              <a:solidFill>
                <a:srgbClr val="0070C0"/>
              </a:solidFill>
              <a:latin typeface="Times New Roman" pitchFamily="18" charset="0"/>
              <a:cs typeface="Times New Roman" pitchFamily="18" charset="0"/>
            </a:endParaRPr>
          </a:p>
        </p:txBody>
      </p:sp>
      <p:sp>
        <p:nvSpPr>
          <p:cNvPr id="12" name="Down Arrow 11"/>
          <p:cNvSpPr/>
          <p:nvPr/>
        </p:nvSpPr>
        <p:spPr>
          <a:xfrm>
            <a:off x="7880404" y="1633977"/>
            <a:ext cx="812800" cy="409427"/>
          </a:xfrm>
          <a:prstGeom prst="downArrow">
            <a:avLst/>
          </a:prstGeom>
          <a:solidFill>
            <a:srgbClr val="FFC000">
              <a:lumMod val="60000"/>
              <a:lumOff val="40000"/>
            </a:srgbClr>
          </a:solidFill>
          <a:ln w="6350" cap="flat" cmpd="sng" algn="ctr">
            <a:solidFill>
              <a:srgbClr val="5B9BD5"/>
            </a:solidFill>
            <a:prstDash val="solid"/>
            <a:miter lim="800000"/>
          </a:ln>
          <a:effectLst/>
        </p:spPr>
        <p:txBody>
          <a:bodyPr lIns="108782" tIns="54391" rIns="108782" bIns="54391" rtlCol="0" anchor="ctr"/>
          <a:lstStyle/>
          <a:p>
            <a:pPr marL="0" marR="0" lvl="0" indent="0" algn="ctr" defTabSz="2176145"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4627460" y="2044714"/>
            <a:ext cx="7093912" cy="786393"/>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vi-VN" sz="3600" b="1" dirty="0">
                <a:solidFill>
                  <a:srgbClr val="FF0000"/>
                </a:solidFill>
                <a:latin typeface="Times New Roman" pitchFamily="18" charset="0"/>
                <a:cs typeface="Times New Roman" pitchFamily="18" charset="0"/>
              </a:rPr>
              <a:t>Nhóm</a:t>
            </a:r>
            <a:r>
              <a:rPr lang="en-US" sz="3600" b="1" dirty="0" smtClean="0">
                <a:solidFill>
                  <a:srgbClr val="FF0000"/>
                </a:solidFill>
                <a:latin typeface="Times New Roman" pitchFamily="18" charset="0"/>
                <a:cs typeface="Times New Roman" pitchFamily="18" charset="0"/>
              </a:rPr>
              <a:t> 1: </a:t>
            </a:r>
            <a:r>
              <a:rPr lang="en-US" sz="3600" b="1" dirty="0" err="1" smtClean="0">
                <a:solidFill>
                  <a:schemeClr val="tx2"/>
                </a:solidFill>
                <a:latin typeface="Times New Roman" pitchFamily="18" charset="0"/>
                <a:cs typeface="Times New Roman" pitchFamily="18" charset="0"/>
              </a:rPr>
              <a:t>Câu</a:t>
            </a:r>
            <a:r>
              <a:rPr lang="en-US" sz="3600" b="1" dirty="0" smtClean="0">
                <a:solidFill>
                  <a:schemeClr val="tx2"/>
                </a:solidFill>
                <a:latin typeface="Times New Roman" pitchFamily="18" charset="0"/>
                <a:cs typeface="Times New Roman" pitchFamily="18" charset="0"/>
              </a:rPr>
              <a:t> 1 SGK </a:t>
            </a:r>
            <a:r>
              <a:rPr lang="en-US" sz="3600" b="1" dirty="0" err="1" smtClean="0">
                <a:solidFill>
                  <a:schemeClr val="tx2"/>
                </a:solidFill>
                <a:latin typeface="Times New Roman" pitchFamily="18" charset="0"/>
                <a:cs typeface="Times New Roman" pitchFamily="18" charset="0"/>
              </a:rPr>
              <a:t>tr</a:t>
            </a:r>
            <a:r>
              <a:rPr lang="vi-VN" sz="3600" b="1" dirty="0" smtClean="0">
                <a:solidFill>
                  <a:schemeClr val="tx2"/>
                </a:solidFill>
                <a:latin typeface="Times New Roman" pitchFamily="18" charset="0"/>
                <a:cs typeface="Times New Roman" pitchFamily="18" charset="0"/>
              </a:rPr>
              <a:t>: 67</a:t>
            </a:r>
            <a:endParaRPr lang="en-US" sz="3600" b="1" dirty="0">
              <a:solidFill>
                <a:schemeClr val="tx2"/>
              </a:solidFill>
              <a:latin typeface="Times New Roman" pitchFamily="18" charset="0"/>
              <a:cs typeface="Times New Roman" pitchFamily="18" charset="0"/>
            </a:endParaRPr>
          </a:p>
        </p:txBody>
      </p:sp>
      <p:sp>
        <p:nvSpPr>
          <p:cNvPr id="14" name="Rounded Rectangle 13"/>
          <p:cNvSpPr/>
          <p:nvPr/>
        </p:nvSpPr>
        <p:spPr>
          <a:xfrm>
            <a:off x="4437737" y="2992714"/>
            <a:ext cx="7698134" cy="886408"/>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lvl="0" algn="ctr"/>
            <a:r>
              <a:rPr lang="vi-VN" sz="3600" b="1" dirty="0">
                <a:solidFill>
                  <a:srgbClr val="FF0000"/>
                </a:solidFill>
                <a:latin typeface="Times New Roman" pitchFamily="18" charset="0"/>
                <a:cs typeface="Times New Roman" pitchFamily="18" charset="0"/>
              </a:rPr>
              <a:t>Nhóm</a:t>
            </a:r>
            <a:r>
              <a:rPr lang="en-US" sz="3600" b="1" dirty="0" smtClean="0">
                <a:solidFill>
                  <a:srgbClr val="FF0000"/>
                </a:solidFill>
                <a:latin typeface="Times New Roman" pitchFamily="18" charset="0"/>
                <a:cs typeface="Times New Roman" pitchFamily="18" charset="0"/>
              </a:rPr>
              <a:t> 2</a:t>
            </a:r>
            <a:r>
              <a:rPr lang="en-US" sz="3600" b="1" dirty="0" smtClean="0">
                <a:solidFill>
                  <a:srgbClr val="0070C0"/>
                </a:solidFill>
                <a:latin typeface="Times New Roman" pitchFamily="18" charset="0"/>
                <a:cs typeface="Times New Roman" pitchFamily="18" charset="0"/>
              </a:rPr>
              <a:t>: </a:t>
            </a:r>
            <a:r>
              <a:rPr lang="en-US" sz="3600" b="1" dirty="0" err="1">
                <a:solidFill>
                  <a:srgbClr val="1F497D"/>
                </a:solidFill>
                <a:latin typeface="Times New Roman" pitchFamily="18" charset="0"/>
                <a:cs typeface="Times New Roman" pitchFamily="18" charset="0"/>
              </a:rPr>
              <a:t>Câu</a:t>
            </a:r>
            <a:r>
              <a:rPr lang="en-US" sz="3600" b="1" dirty="0">
                <a:solidFill>
                  <a:srgbClr val="1F497D"/>
                </a:solidFill>
                <a:latin typeface="Times New Roman" pitchFamily="18" charset="0"/>
                <a:cs typeface="Times New Roman" pitchFamily="18" charset="0"/>
              </a:rPr>
              <a:t> </a:t>
            </a:r>
            <a:r>
              <a:rPr lang="vi-VN" sz="3600" b="1" dirty="0" smtClean="0">
                <a:solidFill>
                  <a:srgbClr val="1F497D"/>
                </a:solidFill>
                <a:latin typeface="Times New Roman" pitchFamily="18" charset="0"/>
                <a:cs typeface="Times New Roman" pitchFamily="18" charset="0"/>
              </a:rPr>
              <a:t>3</a:t>
            </a:r>
            <a:r>
              <a:rPr lang="en-US" sz="3600" b="1" dirty="0" smtClean="0">
                <a:solidFill>
                  <a:srgbClr val="1F497D"/>
                </a:solidFill>
                <a:latin typeface="Times New Roman" pitchFamily="18" charset="0"/>
                <a:cs typeface="Times New Roman" pitchFamily="18" charset="0"/>
              </a:rPr>
              <a:t> </a:t>
            </a:r>
            <a:r>
              <a:rPr lang="en-US" sz="3600" b="1" dirty="0">
                <a:solidFill>
                  <a:srgbClr val="1F497D"/>
                </a:solidFill>
                <a:latin typeface="Times New Roman" pitchFamily="18" charset="0"/>
                <a:cs typeface="Times New Roman" pitchFamily="18" charset="0"/>
              </a:rPr>
              <a:t>SGK </a:t>
            </a:r>
            <a:r>
              <a:rPr lang="en-US" sz="3600" b="1" dirty="0" smtClean="0">
                <a:solidFill>
                  <a:srgbClr val="1F497D"/>
                </a:solidFill>
                <a:latin typeface="Times New Roman" pitchFamily="18" charset="0"/>
                <a:cs typeface="Times New Roman" pitchFamily="18" charset="0"/>
              </a:rPr>
              <a:t>tr.</a:t>
            </a:r>
            <a:r>
              <a:rPr lang="vi-VN" sz="3600" b="1" dirty="0" smtClean="0">
                <a:solidFill>
                  <a:srgbClr val="1F497D"/>
                </a:solidFill>
                <a:latin typeface="Times New Roman" pitchFamily="18" charset="0"/>
                <a:cs typeface="Times New Roman" pitchFamily="18" charset="0"/>
              </a:rPr>
              <a:t>67</a:t>
            </a:r>
            <a:endParaRPr lang="en-US" sz="3600" b="1" dirty="0">
              <a:solidFill>
                <a:srgbClr val="1F497D"/>
              </a:solidFill>
              <a:latin typeface="Times New Roman" pitchFamily="18" charset="0"/>
              <a:cs typeface="Times New Roman" pitchFamily="18" charset="0"/>
            </a:endParaRPr>
          </a:p>
        </p:txBody>
      </p:sp>
      <p:sp>
        <p:nvSpPr>
          <p:cNvPr id="15" name="Rounded Rectangle 14"/>
          <p:cNvSpPr/>
          <p:nvPr/>
        </p:nvSpPr>
        <p:spPr>
          <a:xfrm>
            <a:off x="4493866" y="3947547"/>
            <a:ext cx="7619380" cy="886408"/>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lvl="0" algn="ctr"/>
            <a:r>
              <a:rPr lang="vi-VN" sz="3200" b="1" dirty="0">
                <a:solidFill>
                  <a:srgbClr val="FF0000"/>
                </a:solidFill>
                <a:latin typeface="Times New Roman" pitchFamily="18" charset="0"/>
                <a:cs typeface="Times New Roman" pitchFamily="18" charset="0"/>
              </a:rPr>
              <a:t>Nhóm </a:t>
            </a:r>
            <a:r>
              <a:rPr lang="en-US" sz="3200" b="1" dirty="0" smtClean="0">
                <a:solidFill>
                  <a:srgbClr val="FF0000"/>
                </a:solidFill>
                <a:latin typeface="Times New Roman" pitchFamily="18" charset="0"/>
                <a:cs typeface="Times New Roman" pitchFamily="18" charset="0"/>
              </a:rPr>
              <a:t>3</a:t>
            </a:r>
            <a:r>
              <a:rPr lang="en-US" sz="3200" b="1" dirty="0" smtClean="0">
                <a:solidFill>
                  <a:srgbClr val="0070C0"/>
                </a:solidFill>
                <a:latin typeface="Times New Roman" pitchFamily="18" charset="0"/>
                <a:cs typeface="Times New Roman" pitchFamily="18" charset="0"/>
              </a:rPr>
              <a:t>: </a:t>
            </a:r>
            <a:r>
              <a:rPr lang="en-US" sz="3600" b="1" dirty="0" err="1">
                <a:solidFill>
                  <a:srgbClr val="1F497D"/>
                </a:solidFill>
                <a:latin typeface="Times New Roman" pitchFamily="18" charset="0"/>
                <a:cs typeface="Times New Roman" pitchFamily="18" charset="0"/>
              </a:rPr>
              <a:t>Câu</a:t>
            </a:r>
            <a:r>
              <a:rPr lang="en-US" sz="3600" b="1" dirty="0">
                <a:solidFill>
                  <a:srgbClr val="1F497D"/>
                </a:solidFill>
                <a:latin typeface="Times New Roman" pitchFamily="18" charset="0"/>
                <a:cs typeface="Times New Roman" pitchFamily="18" charset="0"/>
              </a:rPr>
              <a:t> </a:t>
            </a:r>
            <a:r>
              <a:rPr lang="vi-VN" sz="3600" b="1" dirty="0" smtClean="0">
                <a:solidFill>
                  <a:srgbClr val="1F497D"/>
                </a:solidFill>
                <a:latin typeface="Times New Roman" pitchFamily="18" charset="0"/>
                <a:cs typeface="Times New Roman" pitchFamily="18" charset="0"/>
              </a:rPr>
              <a:t>5,6</a:t>
            </a:r>
            <a:r>
              <a:rPr lang="en-US" sz="3600" b="1" dirty="0" smtClean="0">
                <a:solidFill>
                  <a:srgbClr val="1F497D"/>
                </a:solidFill>
                <a:latin typeface="Times New Roman" pitchFamily="18" charset="0"/>
                <a:cs typeface="Times New Roman" pitchFamily="18" charset="0"/>
              </a:rPr>
              <a:t> </a:t>
            </a:r>
            <a:r>
              <a:rPr lang="en-US" sz="3600" b="1" dirty="0">
                <a:solidFill>
                  <a:srgbClr val="1F497D"/>
                </a:solidFill>
                <a:latin typeface="Times New Roman" pitchFamily="18" charset="0"/>
                <a:cs typeface="Times New Roman" pitchFamily="18" charset="0"/>
              </a:rPr>
              <a:t>SGK </a:t>
            </a:r>
            <a:r>
              <a:rPr lang="en-US" sz="3600" b="1" dirty="0" smtClean="0">
                <a:solidFill>
                  <a:srgbClr val="1F497D"/>
                </a:solidFill>
                <a:latin typeface="Times New Roman" pitchFamily="18" charset="0"/>
                <a:cs typeface="Times New Roman" pitchFamily="18" charset="0"/>
              </a:rPr>
              <a:t>tr.</a:t>
            </a:r>
            <a:r>
              <a:rPr lang="vi-VN" sz="3600" b="1" dirty="0" smtClean="0">
                <a:solidFill>
                  <a:srgbClr val="1F497D"/>
                </a:solidFill>
                <a:latin typeface="Times New Roman" pitchFamily="18" charset="0"/>
                <a:cs typeface="Times New Roman" pitchFamily="18" charset="0"/>
              </a:rPr>
              <a:t>68</a:t>
            </a:r>
            <a:endParaRPr lang="en-US" sz="3600" b="1" dirty="0">
              <a:solidFill>
                <a:srgbClr val="1F497D"/>
              </a:solidFill>
              <a:latin typeface="Times New Roman" pitchFamily="18" charset="0"/>
              <a:cs typeface="Times New Roman" pitchFamily="18" charset="0"/>
            </a:endParaRPr>
          </a:p>
        </p:txBody>
      </p:sp>
      <p:sp>
        <p:nvSpPr>
          <p:cNvPr id="18" name="TextBox 17">
            <a:extLst>
              <a:ext uri="{FF2B5EF4-FFF2-40B4-BE49-F238E27FC236}">
                <a16:creationId xmlns="" xmlns:a16="http://schemas.microsoft.com/office/drawing/2014/main" id="{2D8332DF-F110-8367-6A2A-53AAA5E72D1B}"/>
              </a:ext>
            </a:extLst>
          </p:cNvPr>
          <p:cNvSpPr txBox="1"/>
          <p:nvPr/>
        </p:nvSpPr>
        <p:spPr>
          <a:xfrm>
            <a:off x="150305" y="-6094"/>
            <a:ext cx="12038091" cy="707886"/>
          </a:xfrm>
          <a:prstGeom prst="rect">
            <a:avLst/>
          </a:prstGeom>
          <a:noFill/>
        </p:spPr>
        <p:txBody>
          <a:bodyPr wrap="square" rtlCol="0">
            <a:spAutoFit/>
          </a:bodyPr>
          <a:lstStyle/>
          <a:p>
            <a:pPr lvl="0" algn="ctr">
              <a:defRPr/>
            </a:pPr>
            <a:r>
              <a:rPr lang="en-US" sz="4000" b="1" dirty="0" smtClean="0">
                <a:solidFill>
                  <a:srgbClr val="FF0000"/>
                </a:solidFill>
                <a:latin typeface="Times New Roman" panose="02020603050405020304" pitchFamily="18" charset="0"/>
                <a:cs typeface="Times New Roman" panose="02020603050405020304" pitchFamily="18" charset="0"/>
              </a:rPr>
              <a:t>II. </a:t>
            </a:r>
            <a:r>
              <a:rPr lang="vi-VN" sz="4000" b="1" dirty="0" smtClean="0">
                <a:solidFill>
                  <a:srgbClr val="FF0000"/>
                </a:solidFill>
                <a:latin typeface="Times New Roman" panose="02020603050405020304" pitchFamily="18" charset="0"/>
                <a:cs typeface="Times New Roman" panose="02020603050405020304" pitchFamily="18" charset="0"/>
              </a:rPr>
              <a:t>KHÁM PHÁ </a:t>
            </a:r>
            <a:r>
              <a:rPr lang="en-US" sz="4000" b="1" dirty="0" smtClean="0">
                <a:solidFill>
                  <a:srgbClr val="FF0000"/>
                </a:solidFill>
                <a:latin typeface="Times New Roman" panose="02020603050405020304" pitchFamily="18" charset="0"/>
                <a:cs typeface="Times New Roman" panose="02020603050405020304" pitchFamily="18" charset="0"/>
              </a:rPr>
              <a:t>VĂN BẢN</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6" name="Rounded Rectangle 15"/>
          <p:cNvSpPr/>
          <p:nvPr/>
        </p:nvSpPr>
        <p:spPr>
          <a:xfrm>
            <a:off x="4501882" y="4942187"/>
            <a:ext cx="7619380" cy="886408"/>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lvl="0" algn="ctr"/>
            <a:r>
              <a:rPr lang="vi-VN" sz="3200" b="1" dirty="0">
                <a:solidFill>
                  <a:srgbClr val="FF0000"/>
                </a:solidFill>
                <a:latin typeface="Times New Roman" pitchFamily="18" charset="0"/>
                <a:cs typeface="Times New Roman" pitchFamily="18" charset="0"/>
              </a:rPr>
              <a:t>Nhóm </a:t>
            </a:r>
            <a:r>
              <a:rPr lang="vi-VN" sz="3200" b="1" dirty="0" smtClean="0">
                <a:solidFill>
                  <a:srgbClr val="FF0000"/>
                </a:solidFill>
                <a:latin typeface="Times New Roman" pitchFamily="18" charset="0"/>
                <a:cs typeface="Times New Roman" pitchFamily="18" charset="0"/>
              </a:rPr>
              <a:t>4</a:t>
            </a:r>
            <a:r>
              <a:rPr lang="en-US" sz="3200" b="1" dirty="0" smtClean="0">
                <a:solidFill>
                  <a:srgbClr val="0070C0"/>
                </a:solidFill>
                <a:latin typeface="Times New Roman" pitchFamily="18" charset="0"/>
                <a:cs typeface="Times New Roman" pitchFamily="18" charset="0"/>
              </a:rPr>
              <a:t>: </a:t>
            </a:r>
            <a:r>
              <a:rPr lang="en-US" sz="3600" b="1" dirty="0" err="1" smtClean="0">
                <a:solidFill>
                  <a:srgbClr val="1F497D"/>
                </a:solidFill>
                <a:latin typeface="Times New Roman" pitchFamily="18" charset="0"/>
                <a:cs typeface="Times New Roman" pitchFamily="18" charset="0"/>
              </a:rPr>
              <a:t>Câu</a:t>
            </a:r>
            <a:r>
              <a:rPr lang="vi-VN" sz="3600" b="1" dirty="0">
                <a:solidFill>
                  <a:srgbClr val="1F497D"/>
                </a:solidFill>
                <a:latin typeface="Times New Roman" pitchFamily="18" charset="0"/>
                <a:cs typeface="Times New Roman" pitchFamily="18" charset="0"/>
              </a:rPr>
              <a:t> </a:t>
            </a:r>
            <a:r>
              <a:rPr lang="vi-VN" sz="3600" b="1" dirty="0" smtClean="0">
                <a:solidFill>
                  <a:srgbClr val="1F497D"/>
                </a:solidFill>
                <a:latin typeface="Times New Roman" pitchFamily="18" charset="0"/>
                <a:cs typeface="Times New Roman" pitchFamily="18" charset="0"/>
              </a:rPr>
              <a:t>6</a:t>
            </a:r>
            <a:r>
              <a:rPr lang="en-US" sz="3600" b="1" dirty="0" smtClean="0">
                <a:solidFill>
                  <a:srgbClr val="1F497D"/>
                </a:solidFill>
                <a:latin typeface="Times New Roman" pitchFamily="18" charset="0"/>
                <a:cs typeface="Times New Roman" pitchFamily="18" charset="0"/>
              </a:rPr>
              <a:t> </a:t>
            </a:r>
            <a:r>
              <a:rPr lang="en-US" sz="3600" b="1" dirty="0">
                <a:solidFill>
                  <a:srgbClr val="1F497D"/>
                </a:solidFill>
                <a:latin typeface="Times New Roman" pitchFamily="18" charset="0"/>
                <a:cs typeface="Times New Roman" pitchFamily="18" charset="0"/>
              </a:rPr>
              <a:t>SGK </a:t>
            </a:r>
            <a:r>
              <a:rPr lang="en-US" sz="3600" b="1" dirty="0" smtClean="0">
                <a:solidFill>
                  <a:srgbClr val="1F497D"/>
                </a:solidFill>
                <a:latin typeface="Times New Roman" pitchFamily="18" charset="0"/>
                <a:cs typeface="Times New Roman" pitchFamily="18" charset="0"/>
              </a:rPr>
              <a:t>tr.</a:t>
            </a:r>
            <a:r>
              <a:rPr lang="vi-VN" sz="3600" b="1" dirty="0" smtClean="0">
                <a:solidFill>
                  <a:srgbClr val="1F497D"/>
                </a:solidFill>
                <a:latin typeface="Times New Roman" pitchFamily="18" charset="0"/>
                <a:cs typeface="Times New Roman" pitchFamily="18" charset="0"/>
              </a:rPr>
              <a:t>68</a:t>
            </a:r>
            <a:endParaRPr lang="en-US" sz="3600" b="1" dirty="0">
              <a:solidFill>
                <a:srgbClr val="1F497D"/>
              </a:solidFill>
              <a:latin typeface="Times New Roman" pitchFamily="18" charset="0"/>
              <a:cs typeface="Times New Roman" pitchFamily="18" charset="0"/>
            </a:endParaRPr>
          </a:p>
        </p:txBody>
      </p:sp>
    </p:spTree>
    <p:extLst>
      <p:ext uri="{BB962C8B-B14F-4D97-AF65-F5344CB8AC3E}">
        <p14:creationId xmlns:p14="http://schemas.microsoft.com/office/powerpoint/2010/main" val="4046371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8" grpId="0"/>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0.5|0.4"/>
</p:tagLst>
</file>

<file path=ppt/tags/tag2.xml><?xml version="1.0" encoding="utf-8"?>
<p:tagLst xmlns:a="http://schemas.openxmlformats.org/drawingml/2006/main" xmlns:r="http://schemas.openxmlformats.org/officeDocument/2006/relationships" xmlns:p="http://schemas.openxmlformats.org/presentationml/2006/main">
  <p:tag name="TIMING" val="|0|0|0|0|0|0|0|0|0|0|0|0|0|0|0|0|0|0|0|0"/>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3988</TotalTime>
  <Words>1206</Words>
  <PresentationFormat>Custom</PresentationFormat>
  <Paragraphs>151</Paragraphs>
  <Slides>30</Slides>
  <Notes>4</Notes>
  <HiddenSlides>0</HiddenSlides>
  <MMClips>13</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30</vt:i4>
      </vt:variant>
    </vt:vector>
  </HeadingPairs>
  <TitlesOfParts>
    <vt:vector size="39" baseType="lpstr">
      <vt:lpstr>Arial</vt:lpstr>
      <vt:lpstr>Times New Roman</vt:lpstr>
      <vt:lpstr>Calibri</vt:lpstr>
      <vt:lpstr>Tahoma</vt:lpstr>
      <vt:lpstr>2_Office Theme</vt:lpstr>
      <vt:lpstr>3_Office Theme</vt:lpstr>
      <vt:lpstr>4_Office Theme</vt:lpstr>
      <vt:lpstr>5_Office Theme</vt:lpstr>
      <vt:lpstr>6_Office Theme</vt:lpstr>
      <vt:lpstr>PowerPoint Presentation</vt:lpstr>
      <vt:lpstr>BÀI: 3   KHÁT VỌNG VÀ ĐOÀN TỤ  </vt:lpstr>
      <vt:lpstr>PowerPoint Presentation</vt:lpstr>
      <vt:lpstr>Những chia sẻ của học sinh.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Văn bản Tú Uyên gặp Giáng Kiều của tác giả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2018-05-24T12:43:45Z</dcterms:created>
  <dcterms:modified xsi:type="dcterms:W3CDTF">2023-08-04T12:40:29Z</dcterms:modified>
</cp:coreProperties>
</file>