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72" r:id="rId2"/>
    <p:sldId id="274" r:id="rId3"/>
    <p:sldId id="284" r:id="rId4"/>
    <p:sldId id="297" r:id="rId5"/>
    <p:sldId id="295" r:id="rId6"/>
    <p:sldId id="298" r:id="rId7"/>
    <p:sldId id="290" r:id="rId8"/>
  </p:sldIdLst>
  <p:sldSz cx="9144000" cy="5143500" type="screen16x9"/>
  <p:notesSz cx="6858000" cy="9144000"/>
  <p:embeddedFontLst>
    <p:embeddedFont>
      <p:font typeface=".VnArial"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99"/>
    <a:srgbClr val="FFDA65"/>
    <a:srgbClr val="D3EBF1"/>
    <a:srgbClr val="FFE48F"/>
    <a:srgbClr val="D7E872"/>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7" autoAdjust="0"/>
    <p:restoredTop sz="90214" autoAdjust="0"/>
  </p:normalViewPr>
  <p:slideViewPr>
    <p:cSldViewPr>
      <p:cViewPr>
        <p:scale>
          <a:sx n="75" d="100"/>
          <a:sy n="75" d="100"/>
        </p:scale>
        <p:origin x="-738"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9511C-90A4-4AF1-BFE8-55470CF2D80F}"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8C8BC-32A5-41CA-88DD-3CEDC5A2DA43}" type="slidenum">
              <a:rPr lang="en-US" smtClean="0"/>
              <a:t>‹#›</a:t>
            </a:fld>
            <a:endParaRPr lang="en-US"/>
          </a:p>
        </p:txBody>
      </p:sp>
    </p:spTree>
    <p:extLst>
      <p:ext uri="{BB962C8B-B14F-4D97-AF65-F5344CB8AC3E}">
        <p14:creationId xmlns:p14="http://schemas.microsoft.com/office/powerpoint/2010/main" val="360182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ô vuông để hiện ra đáp án </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3</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HDHS</a:t>
            </a:r>
            <a:r>
              <a:rPr lang="en-US" baseline="0" smtClean="0"/>
              <a:t> hiểu cầu mẫu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HDHS</a:t>
            </a:r>
            <a:r>
              <a:rPr lang="en-US" baseline="0" smtClean="0"/>
              <a:t> hiểu cầu mẫu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6</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20698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54482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127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73894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33577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A2381-B563-4F09-922B-CF4B20ADD68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28749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A2381-B563-4F09-922B-CF4B20ADD68C}"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9650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A2381-B563-4F09-922B-CF4B20ADD68C}"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34818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465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11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7200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600">
                <a:solidFill>
                  <a:schemeClr val="tx1">
                    <a:tint val="75000"/>
                  </a:schemeClr>
                </a:solidFill>
              </a:defRPr>
            </a:lvl1pPr>
          </a:lstStyle>
          <a:p>
            <a:fld id="{8E1A2381-B563-4F09-922B-CF4B20ADD68C}" type="datetimeFigureOut">
              <a:rPr lang="en-US" smtClean="0"/>
              <a:t>4/15/2021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6E069C5E-03E4-4C4A-873D-BE45CF80516A}" type="slidenum">
              <a:rPr lang="en-US" smtClean="0"/>
              <a:t>‹#›</a:t>
            </a:fld>
            <a:endParaRPr lang="en-US"/>
          </a:p>
        </p:txBody>
      </p:sp>
    </p:spTree>
    <p:extLst>
      <p:ext uri="{BB962C8B-B14F-4D97-AF65-F5344CB8AC3E}">
        <p14:creationId xmlns:p14="http://schemas.microsoft.com/office/powerpoint/2010/main" val="419200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91766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10</a:t>
            </a:r>
            <a:endParaRPr lang="en-US" sz="3200" b="1">
              <a:latin typeface="Arial" pitchFamily="34" charset="0"/>
              <a:cs typeface="Arial" pitchFamily="34" charset="0"/>
            </a:endParaRPr>
          </a:p>
        </p:txBody>
      </p:sp>
      <p:sp>
        <p:nvSpPr>
          <p:cNvPr id="11" name="TextBox 10"/>
          <p:cNvSpPr txBox="1"/>
          <p:nvPr/>
        </p:nvSpPr>
        <p:spPr>
          <a:xfrm>
            <a:off x="2438400" y="553819"/>
            <a:ext cx="4442735"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ÔN TẬP CUỐI NĂM</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600200" y="2419350"/>
            <a:ext cx="5886450" cy="584775"/>
          </a:xfrm>
          <a:prstGeom prst="rect">
            <a:avLst/>
          </a:prstGeom>
          <a:noFill/>
        </p:spPr>
        <p:txBody>
          <a:bodyPr wrap="square" rtlCol="0">
            <a:spAutoFit/>
          </a:bodyPr>
          <a:lstStyle/>
          <a:p>
            <a:pPr algn="ctr"/>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LUYỆN TẬP</a:t>
            </a:r>
            <a:endParaRPr lang="en-US" sz="32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a:t>
            </a:r>
            <a:r>
              <a:rPr lang="en-US" sz="2400" b="1" smtClean="0">
                <a:latin typeface="Arial" pitchFamily="34" charset="0"/>
                <a:cs typeface="Arial" pitchFamily="34" charset="0"/>
              </a:rPr>
              <a:t>98/SGK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37825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4"/>
          <p:cNvSpPr txBox="1">
            <a:spLocks/>
          </p:cNvSpPr>
          <p:nvPr/>
        </p:nvSpPr>
        <p:spPr>
          <a:xfrm>
            <a:off x="869086" y="127576"/>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Số?</a:t>
            </a:r>
            <a:endParaRPr lang="en-US" sz="3600">
              <a:latin typeface="Arial" pitchFamily="34" charset="0"/>
              <a:cs typeface="Arial" pitchFamily="34" charset="0"/>
            </a:endParaRPr>
          </a:p>
        </p:txBody>
      </p:sp>
      <p:sp>
        <p:nvSpPr>
          <p:cNvPr id="116" name="Oval 115"/>
          <p:cNvSpPr/>
          <p:nvPr/>
        </p:nvSpPr>
        <p:spPr>
          <a:xfrm>
            <a:off x="370609" y="2736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6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4" name="Rounded Rectangle 3"/>
          <p:cNvSpPr/>
          <p:nvPr/>
        </p:nvSpPr>
        <p:spPr>
          <a:xfrm>
            <a:off x="152400" y="1276350"/>
            <a:ext cx="8839200" cy="2971800"/>
          </a:xfrm>
          <a:prstGeom prst="roundRect">
            <a:avLst/>
          </a:prstGeom>
          <a:solidFill>
            <a:srgbClr val="FDE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2060"/>
              </a:solidFill>
              <a:latin typeface="Arial" pitchFamily="34" charset="0"/>
              <a:cs typeface="Arial" pitchFamily="34" charset="0"/>
            </a:endParaRPr>
          </a:p>
        </p:txBody>
      </p:sp>
      <p:sp>
        <p:nvSpPr>
          <p:cNvPr id="6" name="Title 4"/>
          <p:cNvSpPr txBox="1">
            <a:spLocks/>
          </p:cNvSpPr>
          <p:nvPr/>
        </p:nvSpPr>
        <p:spPr>
          <a:xfrm>
            <a:off x="812800" y="180657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a:t>
            </a:r>
            <a:endParaRPr lang="en-US" sz="3600">
              <a:latin typeface="Arial" pitchFamily="34" charset="0"/>
              <a:cs typeface="Arial" pitchFamily="34" charset="0"/>
            </a:endParaRPr>
          </a:p>
        </p:txBody>
      </p:sp>
      <p:sp>
        <p:nvSpPr>
          <p:cNvPr id="7" name="Title 4"/>
          <p:cNvSpPr txBox="1">
            <a:spLocks/>
          </p:cNvSpPr>
          <p:nvPr/>
        </p:nvSpPr>
        <p:spPr>
          <a:xfrm>
            <a:off x="812800" y="2367236"/>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3</a:t>
            </a:r>
            <a:endParaRPr lang="en-US" sz="3600">
              <a:latin typeface="Arial" pitchFamily="34" charset="0"/>
              <a:cs typeface="Arial" pitchFamily="34" charset="0"/>
            </a:endParaRPr>
          </a:p>
        </p:txBody>
      </p:sp>
      <p:sp>
        <p:nvSpPr>
          <p:cNvPr id="8" name="Title 4"/>
          <p:cNvSpPr txBox="1">
            <a:spLocks/>
          </p:cNvSpPr>
          <p:nvPr/>
        </p:nvSpPr>
        <p:spPr>
          <a:xfrm>
            <a:off x="812800" y="2976836"/>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7</a:t>
            </a:r>
            <a:endParaRPr lang="en-US" sz="3600">
              <a:latin typeface="Arial" pitchFamily="34" charset="0"/>
              <a:cs typeface="Arial" pitchFamily="34" charset="0"/>
            </a:endParaRPr>
          </a:p>
        </p:txBody>
      </p:sp>
      <p:sp>
        <p:nvSpPr>
          <p:cNvPr id="9" name="Title 4"/>
          <p:cNvSpPr txBox="1">
            <a:spLocks/>
          </p:cNvSpPr>
          <p:nvPr/>
        </p:nvSpPr>
        <p:spPr>
          <a:xfrm>
            <a:off x="1202265" y="2367236"/>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10" name="Title 4"/>
          <p:cNvSpPr txBox="1">
            <a:spLocks/>
          </p:cNvSpPr>
          <p:nvPr/>
        </p:nvSpPr>
        <p:spPr>
          <a:xfrm>
            <a:off x="1202265" y="180657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a:t>
            </a:r>
            <a:endParaRPr lang="en-US" sz="3600">
              <a:latin typeface="Arial" pitchFamily="34" charset="0"/>
              <a:cs typeface="Arial" pitchFamily="34" charset="0"/>
            </a:endParaRPr>
          </a:p>
        </p:txBody>
      </p:sp>
      <p:sp>
        <p:nvSpPr>
          <p:cNvPr id="11" name="Title 4"/>
          <p:cNvSpPr txBox="1">
            <a:spLocks/>
          </p:cNvSpPr>
          <p:nvPr/>
        </p:nvSpPr>
        <p:spPr>
          <a:xfrm>
            <a:off x="1202265" y="2976836"/>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6</a:t>
            </a:r>
            <a:endParaRPr lang="en-US" sz="3600">
              <a:latin typeface="Arial" pitchFamily="34" charset="0"/>
              <a:cs typeface="Arial" pitchFamily="34" charset="0"/>
            </a:endParaRPr>
          </a:p>
        </p:txBody>
      </p:sp>
      <p:cxnSp>
        <p:nvCxnSpPr>
          <p:cNvPr id="3" name="Straight Connector 2"/>
          <p:cNvCxnSpPr/>
          <p:nvPr/>
        </p:nvCxnSpPr>
        <p:spPr>
          <a:xfrm>
            <a:off x="700809" y="2952750"/>
            <a:ext cx="962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4"/>
          <p:cNvSpPr txBox="1">
            <a:spLocks/>
          </p:cNvSpPr>
          <p:nvPr/>
        </p:nvSpPr>
        <p:spPr>
          <a:xfrm>
            <a:off x="533400" y="20891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5" name="Rounded Rectangle 4"/>
          <p:cNvSpPr/>
          <p:nvPr/>
        </p:nvSpPr>
        <p:spPr>
          <a:xfrm>
            <a:off x="1232568" y="1880925"/>
            <a:ext cx="469232" cy="46923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16" name="Rounded Rectangle 15"/>
          <p:cNvSpPr/>
          <p:nvPr/>
        </p:nvSpPr>
        <p:spPr>
          <a:xfrm>
            <a:off x="812800" y="3034977"/>
            <a:ext cx="469232" cy="46923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17" name="Title 4"/>
          <p:cNvSpPr txBox="1">
            <a:spLocks/>
          </p:cNvSpPr>
          <p:nvPr/>
        </p:nvSpPr>
        <p:spPr>
          <a:xfrm>
            <a:off x="2971800"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18" name="Title 4"/>
          <p:cNvSpPr txBox="1">
            <a:spLocks/>
          </p:cNvSpPr>
          <p:nvPr/>
        </p:nvSpPr>
        <p:spPr>
          <a:xfrm>
            <a:off x="2971800"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a:t>
            </a:r>
            <a:endParaRPr lang="en-US" sz="3600">
              <a:latin typeface="Arial" pitchFamily="34" charset="0"/>
              <a:cs typeface="Arial" pitchFamily="34" charset="0"/>
            </a:endParaRPr>
          </a:p>
        </p:txBody>
      </p:sp>
      <p:sp>
        <p:nvSpPr>
          <p:cNvPr id="20" name="Title 4"/>
          <p:cNvSpPr txBox="1">
            <a:spLocks/>
          </p:cNvSpPr>
          <p:nvPr/>
        </p:nvSpPr>
        <p:spPr>
          <a:xfrm>
            <a:off x="2971800"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7</a:t>
            </a:r>
            <a:endParaRPr lang="en-US" sz="3600">
              <a:latin typeface="Arial" pitchFamily="34" charset="0"/>
              <a:cs typeface="Arial" pitchFamily="34" charset="0"/>
            </a:endParaRPr>
          </a:p>
        </p:txBody>
      </p:sp>
      <p:sp>
        <p:nvSpPr>
          <p:cNvPr id="21" name="Title 4"/>
          <p:cNvSpPr txBox="1">
            <a:spLocks/>
          </p:cNvSpPr>
          <p:nvPr/>
        </p:nvSpPr>
        <p:spPr>
          <a:xfrm>
            <a:off x="3361265"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a:t>
            </a:r>
            <a:endParaRPr lang="en-US" sz="3600">
              <a:latin typeface="Arial" pitchFamily="34" charset="0"/>
              <a:cs typeface="Arial" pitchFamily="34" charset="0"/>
            </a:endParaRPr>
          </a:p>
        </p:txBody>
      </p:sp>
      <p:sp>
        <p:nvSpPr>
          <p:cNvPr id="22" name="Title 4"/>
          <p:cNvSpPr txBox="1">
            <a:spLocks/>
          </p:cNvSpPr>
          <p:nvPr/>
        </p:nvSpPr>
        <p:spPr>
          <a:xfrm>
            <a:off x="3361265"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a:t>
            </a:r>
            <a:endParaRPr lang="en-US" sz="3600">
              <a:latin typeface="Arial" pitchFamily="34" charset="0"/>
              <a:cs typeface="Arial" pitchFamily="34" charset="0"/>
            </a:endParaRPr>
          </a:p>
        </p:txBody>
      </p:sp>
      <p:sp>
        <p:nvSpPr>
          <p:cNvPr id="23" name="Title 4"/>
          <p:cNvSpPr txBox="1">
            <a:spLocks/>
          </p:cNvSpPr>
          <p:nvPr/>
        </p:nvSpPr>
        <p:spPr>
          <a:xfrm>
            <a:off x="3361265"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6</a:t>
            </a:r>
            <a:endParaRPr lang="en-US" sz="3600">
              <a:latin typeface="Arial" pitchFamily="34" charset="0"/>
              <a:cs typeface="Arial" pitchFamily="34" charset="0"/>
            </a:endParaRPr>
          </a:p>
        </p:txBody>
      </p:sp>
      <p:cxnSp>
        <p:nvCxnSpPr>
          <p:cNvPr id="24" name="Straight Connector 23"/>
          <p:cNvCxnSpPr/>
          <p:nvPr/>
        </p:nvCxnSpPr>
        <p:spPr>
          <a:xfrm>
            <a:off x="2859809" y="2955925"/>
            <a:ext cx="962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itle 4"/>
          <p:cNvSpPr txBox="1">
            <a:spLocks/>
          </p:cNvSpPr>
          <p:nvPr/>
        </p:nvSpPr>
        <p:spPr>
          <a:xfrm>
            <a:off x="2692400" y="209232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26" name="Rounded Rectangle 25"/>
          <p:cNvSpPr/>
          <p:nvPr/>
        </p:nvSpPr>
        <p:spPr>
          <a:xfrm>
            <a:off x="3450997" y="1843779"/>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27" name="Rounded Rectangle 26"/>
          <p:cNvSpPr/>
          <p:nvPr/>
        </p:nvSpPr>
        <p:spPr>
          <a:xfrm>
            <a:off x="2994465" y="1843779"/>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28" name="Title 4"/>
          <p:cNvSpPr txBox="1">
            <a:spLocks/>
          </p:cNvSpPr>
          <p:nvPr/>
        </p:nvSpPr>
        <p:spPr>
          <a:xfrm>
            <a:off x="5181600"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7</a:t>
            </a:r>
            <a:endParaRPr lang="en-US" sz="3600">
              <a:latin typeface="Arial" pitchFamily="34" charset="0"/>
              <a:cs typeface="Arial" pitchFamily="34" charset="0"/>
            </a:endParaRPr>
          </a:p>
        </p:txBody>
      </p:sp>
      <p:sp>
        <p:nvSpPr>
          <p:cNvPr id="29" name="Title 4"/>
          <p:cNvSpPr txBox="1">
            <a:spLocks/>
          </p:cNvSpPr>
          <p:nvPr/>
        </p:nvSpPr>
        <p:spPr>
          <a:xfrm>
            <a:off x="5181600"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a:t>
            </a:r>
            <a:endParaRPr lang="en-US" sz="3600">
              <a:latin typeface="Arial" pitchFamily="34" charset="0"/>
              <a:cs typeface="Arial" pitchFamily="34" charset="0"/>
            </a:endParaRPr>
          </a:p>
        </p:txBody>
      </p:sp>
      <p:sp>
        <p:nvSpPr>
          <p:cNvPr id="30" name="Title 4"/>
          <p:cNvSpPr txBox="1">
            <a:spLocks/>
          </p:cNvSpPr>
          <p:nvPr/>
        </p:nvSpPr>
        <p:spPr>
          <a:xfrm>
            <a:off x="5181600"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31" name="Title 4"/>
          <p:cNvSpPr txBox="1">
            <a:spLocks/>
          </p:cNvSpPr>
          <p:nvPr/>
        </p:nvSpPr>
        <p:spPr>
          <a:xfrm>
            <a:off x="5571065"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3</a:t>
            </a:r>
            <a:endParaRPr lang="en-US" sz="3600">
              <a:latin typeface="Arial" pitchFamily="34" charset="0"/>
              <a:cs typeface="Arial" pitchFamily="34" charset="0"/>
            </a:endParaRPr>
          </a:p>
        </p:txBody>
      </p:sp>
      <p:sp>
        <p:nvSpPr>
          <p:cNvPr id="32" name="Title 4"/>
          <p:cNvSpPr txBox="1">
            <a:spLocks/>
          </p:cNvSpPr>
          <p:nvPr/>
        </p:nvSpPr>
        <p:spPr>
          <a:xfrm>
            <a:off x="5571065"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7</a:t>
            </a:r>
            <a:endParaRPr lang="en-US" sz="3600">
              <a:latin typeface="Arial" pitchFamily="34" charset="0"/>
              <a:cs typeface="Arial" pitchFamily="34" charset="0"/>
            </a:endParaRPr>
          </a:p>
        </p:txBody>
      </p:sp>
      <p:sp>
        <p:nvSpPr>
          <p:cNvPr id="33" name="Title 4"/>
          <p:cNvSpPr txBox="1">
            <a:spLocks/>
          </p:cNvSpPr>
          <p:nvPr/>
        </p:nvSpPr>
        <p:spPr>
          <a:xfrm>
            <a:off x="5571065"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a:t>
            </a:r>
            <a:endParaRPr lang="en-US" sz="3600">
              <a:latin typeface="Arial" pitchFamily="34" charset="0"/>
              <a:cs typeface="Arial" pitchFamily="34" charset="0"/>
            </a:endParaRPr>
          </a:p>
        </p:txBody>
      </p:sp>
      <p:cxnSp>
        <p:nvCxnSpPr>
          <p:cNvPr id="34" name="Straight Connector 33"/>
          <p:cNvCxnSpPr/>
          <p:nvPr/>
        </p:nvCxnSpPr>
        <p:spPr>
          <a:xfrm>
            <a:off x="5069609" y="2955925"/>
            <a:ext cx="962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4"/>
          <p:cNvSpPr txBox="1">
            <a:spLocks/>
          </p:cNvSpPr>
          <p:nvPr/>
        </p:nvSpPr>
        <p:spPr>
          <a:xfrm>
            <a:off x="4902200" y="209232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36" name="Rounded Rectangle 35"/>
          <p:cNvSpPr/>
          <p:nvPr/>
        </p:nvSpPr>
        <p:spPr>
          <a:xfrm>
            <a:off x="5669425" y="1837466"/>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37" name="Rounded Rectangle 36"/>
          <p:cNvSpPr/>
          <p:nvPr/>
        </p:nvSpPr>
        <p:spPr>
          <a:xfrm>
            <a:off x="5213847" y="3059480"/>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48" name="Title 4"/>
          <p:cNvSpPr txBox="1">
            <a:spLocks/>
          </p:cNvSpPr>
          <p:nvPr/>
        </p:nvSpPr>
        <p:spPr>
          <a:xfrm>
            <a:off x="7315200"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8</a:t>
            </a:r>
            <a:endParaRPr lang="en-US" sz="3600">
              <a:latin typeface="Arial" pitchFamily="34" charset="0"/>
              <a:cs typeface="Arial" pitchFamily="34" charset="0"/>
            </a:endParaRPr>
          </a:p>
        </p:txBody>
      </p:sp>
      <p:sp>
        <p:nvSpPr>
          <p:cNvPr id="49" name="Title 4"/>
          <p:cNvSpPr txBox="1">
            <a:spLocks/>
          </p:cNvSpPr>
          <p:nvPr/>
        </p:nvSpPr>
        <p:spPr>
          <a:xfrm>
            <a:off x="7315200"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50" name="Title 4"/>
          <p:cNvSpPr txBox="1">
            <a:spLocks/>
          </p:cNvSpPr>
          <p:nvPr/>
        </p:nvSpPr>
        <p:spPr>
          <a:xfrm>
            <a:off x="7315200"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3</a:t>
            </a:r>
            <a:endParaRPr lang="en-US" sz="3600">
              <a:latin typeface="Arial" pitchFamily="34" charset="0"/>
              <a:cs typeface="Arial" pitchFamily="34" charset="0"/>
            </a:endParaRPr>
          </a:p>
        </p:txBody>
      </p:sp>
      <p:sp>
        <p:nvSpPr>
          <p:cNvPr id="51" name="Title 4"/>
          <p:cNvSpPr txBox="1">
            <a:spLocks/>
          </p:cNvSpPr>
          <p:nvPr/>
        </p:nvSpPr>
        <p:spPr>
          <a:xfrm>
            <a:off x="7704665"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a:t>
            </a:r>
            <a:endParaRPr lang="en-US" sz="3600">
              <a:latin typeface="Arial" pitchFamily="34" charset="0"/>
              <a:cs typeface="Arial" pitchFamily="34" charset="0"/>
            </a:endParaRPr>
          </a:p>
        </p:txBody>
      </p:sp>
      <p:sp>
        <p:nvSpPr>
          <p:cNvPr id="52" name="Title 4"/>
          <p:cNvSpPr txBox="1">
            <a:spLocks/>
          </p:cNvSpPr>
          <p:nvPr/>
        </p:nvSpPr>
        <p:spPr>
          <a:xfrm>
            <a:off x="7704665"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53" name="Title 4"/>
          <p:cNvSpPr txBox="1">
            <a:spLocks/>
          </p:cNvSpPr>
          <p:nvPr/>
        </p:nvSpPr>
        <p:spPr>
          <a:xfrm>
            <a:off x="7704665"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a:t>
            </a:r>
            <a:endParaRPr lang="en-US" sz="3600">
              <a:latin typeface="Arial" pitchFamily="34" charset="0"/>
              <a:cs typeface="Arial" pitchFamily="34" charset="0"/>
            </a:endParaRPr>
          </a:p>
        </p:txBody>
      </p:sp>
      <p:cxnSp>
        <p:nvCxnSpPr>
          <p:cNvPr id="54" name="Straight Connector 53"/>
          <p:cNvCxnSpPr/>
          <p:nvPr/>
        </p:nvCxnSpPr>
        <p:spPr>
          <a:xfrm>
            <a:off x="7203209" y="2955925"/>
            <a:ext cx="962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itle 4"/>
          <p:cNvSpPr txBox="1">
            <a:spLocks/>
          </p:cNvSpPr>
          <p:nvPr/>
        </p:nvSpPr>
        <p:spPr>
          <a:xfrm>
            <a:off x="7035800" y="209232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56" name="Rounded Rectangle 55"/>
          <p:cNvSpPr/>
          <p:nvPr/>
        </p:nvSpPr>
        <p:spPr>
          <a:xfrm>
            <a:off x="7764440" y="2492555"/>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57" name="Rounded Rectangle 56"/>
          <p:cNvSpPr/>
          <p:nvPr/>
        </p:nvSpPr>
        <p:spPr>
          <a:xfrm>
            <a:off x="7315200" y="2492555"/>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70431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6"/>
                                        </p:tgtEl>
                                        <p:attrNameLst>
                                          <p:attrName>ppt_x</p:attrName>
                                        </p:attrNameLst>
                                      </p:cBhvr>
                                      <p:tavLst>
                                        <p:tav tm="0">
                                          <p:val>
                                            <p:strVal val="ppt_x"/>
                                          </p:val>
                                        </p:tav>
                                        <p:tav tm="100000">
                                          <p:val>
                                            <p:strVal val="ppt_x"/>
                                          </p:val>
                                        </p:tav>
                                      </p:tavLst>
                                    </p:anim>
                                    <p:anim calcmode="lin" valueType="num">
                                      <p:cBhvr additive="base">
                                        <p:cTn id="14" dur="500"/>
                                        <p:tgtEl>
                                          <p:spTgt spid="16"/>
                                        </p:tgtEl>
                                        <p:attrNameLst>
                                          <p:attrName>ppt_y</p:attrName>
                                        </p:attrNameLst>
                                      </p:cBhvr>
                                      <p:tavLst>
                                        <p:tav tm="0">
                                          <p:val>
                                            <p:strVal val="ppt_y"/>
                                          </p:val>
                                        </p:tav>
                                        <p:tav tm="100000">
                                          <p:val>
                                            <p:strVal val="1+ppt_h/2"/>
                                          </p:val>
                                        </p:tav>
                                      </p:tavLst>
                                    </p:anim>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6"/>
                                        </p:tgtEl>
                                        <p:attrNameLst>
                                          <p:attrName>ppt_x</p:attrName>
                                        </p:attrNameLst>
                                      </p:cBhvr>
                                      <p:tavLst>
                                        <p:tav tm="0">
                                          <p:val>
                                            <p:strVal val="ppt_x"/>
                                          </p:val>
                                        </p:tav>
                                        <p:tav tm="100000">
                                          <p:val>
                                            <p:strVal val="ppt_x"/>
                                          </p:val>
                                        </p:tav>
                                      </p:tavLst>
                                    </p:anim>
                                    <p:anim calcmode="lin" valueType="num">
                                      <p:cBhvr additive="base">
                                        <p:cTn id="21" dur="500"/>
                                        <p:tgtEl>
                                          <p:spTgt spid="26"/>
                                        </p:tgtEl>
                                        <p:attrNameLst>
                                          <p:attrName>ppt_y</p:attrName>
                                        </p:attrNameLst>
                                      </p:cBhvr>
                                      <p:tavLst>
                                        <p:tav tm="0">
                                          <p:val>
                                            <p:strVal val="ppt_y"/>
                                          </p:val>
                                        </p:tav>
                                        <p:tav tm="100000">
                                          <p:val>
                                            <p:strVal val="1+ppt_h/2"/>
                                          </p:val>
                                        </p:tav>
                                      </p:tavLst>
                                    </p:anim>
                                    <p:set>
                                      <p:cBhvr>
                                        <p:cTn id="2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27"/>
                                        </p:tgtEl>
                                        <p:attrNameLst>
                                          <p:attrName>ppt_x</p:attrName>
                                        </p:attrNameLst>
                                      </p:cBhvr>
                                      <p:tavLst>
                                        <p:tav tm="0">
                                          <p:val>
                                            <p:strVal val="ppt_x"/>
                                          </p:val>
                                        </p:tav>
                                        <p:tav tm="100000">
                                          <p:val>
                                            <p:strVal val="ppt_x"/>
                                          </p:val>
                                        </p:tav>
                                      </p:tavLst>
                                    </p:anim>
                                    <p:anim calcmode="lin" valueType="num">
                                      <p:cBhvr additive="base">
                                        <p:cTn id="28" dur="500"/>
                                        <p:tgtEl>
                                          <p:spTgt spid="27"/>
                                        </p:tgtEl>
                                        <p:attrNameLst>
                                          <p:attrName>ppt_y</p:attrName>
                                        </p:attrNameLst>
                                      </p:cBhvr>
                                      <p:tavLst>
                                        <p:tav tm="0">
                                          <p:val>
                                            <p:strVal val="ppt_y"/>
                                          </p:val>
                                        </p:tav>
                                        <p:tav tm="100000">
                                          <p:val>
                                            <p:strVal val="1+ppt_h/2"/>
                                          </p:val>
                                        </p:tav>
                                      </p:tavLst>
                                    </p:anim>
                                    <p:set>
                                      <p:cBhvr>
                                        <p:cTn id="2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36"/>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6"/>
                                        </p:tgtEl>
                                        <p:attrNameLst>
                                          <p:attrName>ppt_x</p:attrName>
                                        </p:attrNameLst>
                                      </p:cBhvr>
                                      <p:tavLst>
                                        <p:tav tm="0">
                                          <p:val>
                                            <p:strVal val="ppt_x"/>
                                          </p:val>
                                        </p:tav>
                                        <p:tav tm="100000">
                                          <p:val>
                                            <p:strVal val="ppt_x"/>
                                          </p:val>
                                        </p:tav>
                                      </p:tavLst>
                                    </p:anim>
                                    <p:anim calcmode="lin" valueType="num">
                                      <p:cBhvr additive="base">
                                        <p:cTn id="35" dur="500"/>
                                        <p:tgtEl>
                                          <p:spTgt spid="36"/>
                                        </p:tgtEl>
                                        <p:attrNameLst>
                                          <p:attrName>ppt_y</p:attrName>
                                        </p:attrNameLst>
                                      </p:cBhvr>
                                      <p:tavLst>
                                        <p:tav tm="0">
                                          <p:val>
                                            <p:strVal val="ppt_y"/>
                                          </p:val>
                                        </p:tav>
                                        <p:tav tm="100000">
                                          <p:val>
                                            <p:strVal val="1+ppt_h/2"/>
                                          </p:val>
                                        </p:tav>
                                      </p:tavLst>
                                    </p:anim>
                                    <p:set>
                                      <p:cBhvr>
                                        <p:cTn id="3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7" restart="whenNotActive" fill="hold" evtFilter="cancelBubble" nodeType="interactiveSeq">
                <p:stCondLst>
                  <p:cond evt="onClick" delay="0">
                    <p:tgtEl>
                      <p:spTgt spid="3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4" restart="whenNotActive" fill="hold" evtFilter="cancelBubble" nodeType="interactiveSeq">
                <p:stCondLst>
                  <p:cond evt="onClick" delay="0">
                    <p:tgtEl>
                      <p:spTgt spid="56"/>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56"/>
                                        </p:tgtEl>
                                        <p:attrNameLst>
                                          <p:attrName>ppt_x</p:attrName>
                                        </p:attrNameLst>
                                      </p:cBhvr>
                                      <p:tavLst>
                                        <p:tav tm="0">
                                          <p:val>
                                            <p:strVal val="ppt_x"/>
                                          </p:val>
                                        </p:tav>
                                        <p:tav tm="100000">
                                          <p:val>
                                            <p:strVal val="ppt_x"/>
                                          </p:val>
                                        </p:tav>
                                      </p:tavLst>
                                    </p:anim>
                                    <p:anim calcmode="lin" valueType="num">
                                      <p:cBhvr additive="base">
                                        <p:cTn id="49" dur="500"/>
                                        <p:tgtEl>
                                          <p:spTgt spid="56"/>
                                        </p:tgtEl>
                                        <p:attrNameLst>
                                          <p:attrName>ppt_y</p:attrName>
                                        </p:attrNameLst>
                                      </p:cBhvr>
                                      <p:tavLst>
                                        <p:tav tm="0">
                                          <p:val>
                                            <p:strVal val="ppt_y"/>
                                          </p:val>
                                        </p:tav>
                                        <p:tav tm="100000">
                                          <p:val>
                                            <p:strVal val="1+ppt_h/2"/>
                                          </p:val>
                                        </p:tav>
                                      </p:tavLst>
                                    </p:anim>
                                    <p:set>
                                      <p:cBhvr>
                                        <p:cTn id="50"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1" restart="whenNotActive" fill="hold" evtFilter="cancelBubble" nodeType="interactiveSeq">
                <p:stCondLst>
                  <p:cond evt="onClick" delay="0">
                    <p:tgtEl>
                      <p:spTgt spid="57"/>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57"/>
                                        </p:tgtEl>
                                        <p:attrNameLst>
                                          <p:attrName>ppt_x</p:attrName>
                                        </p:attrNameLst>
                                      </p:cBhvr>
                                      <p:tavLst>
                                        <p:tav tm="0">
                                          <p:val>
                                            <p:strVal val="ppt_x"/>
                                          </p:val>
                                        </p:tav>
                                        <p:tav tm="100000">
                                          <p:val>
                                            <p:strVal val="ppt_x"/>
                                          </p:val>
                                        </p:tav>
                                      </p:tavLst>
                                    </p:anim>
                                    <p:anim calcmode="lin" valueType="num">
                                      <p:cBhvr additive="base">
                                        <p:cTn id="56" dur="500"/>
                                        <p:tgtEl>
                                          <p:spTgt spid="57"/>
                                        </p:tgtEl>
                                        <p:attrNameLst>
                                          <p:attrName>ppt_y</p:attrName>
                                        </p:attrNameLst>
                                      </p:cBhvr>
                                      <p:tavLst>
                                        <p:tav tm="0">
                                          <p:val>
                                            <p:strVal val="ppt_y"/>
                                          </p:val>
                                        </p:tav>
                                        <p:tav tm="100000">
                                          <p:val>
                                            <p:strVal val="1+ppt_h/2"/>
                                          </p:val>
                                        </p:tav>
                                      </p:tavLst>
                                    </p:anim>
                                    <p:set>
                                      <p:cBhvr>
                                        <p:cTn id="5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 grpId="0" animBg="1"/>
      <p:bldP spid="16" grpId="0" animBg="1"/>
      <p:bldP spid="26" grpId="0" animBg="1"/>
      <p:bldP spid="27" grpId="0" animBg="1"/>
      <p:bldP spid="36" grpId="0" animBg="1"/>
      <p:bldP spid="37" grpId="0" animBg="1"/>
      <p:bldP spid="56"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4"/>
          <p:cNvSpPr txBox="1">
            <a:spLocks/>
          </p:cNvSpPr>
          <p:nvPr/>
        </p:nvSpPr>
        <p:spPr>
          <a:xfrm>
            <a:off x="642036" y="3562350"/>
            <a:ext cx="81225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a) Tìm kết quả phép tính trong mỗi ngôi sao.</a:t>
            </a:r>
            <a:endParaRPr lang="en-US" sz="2800">
              <a:latin typeface="Arial" pitchFamily="34" charset="0"/>
              <a:cs typeface="Arial" pitchFamily="34" charset="0"/>
            </a:endParaRPr>
          </a:p>
        </p:txBody>
      </p:sp>
      <p:sp>
        <p:nvSpPr>
          <p:cNvPr id="116" name="Oval 115"/>
          <p:cNvSpPr/>
          <p:nvPr/>
        </p:nvSpPr>
        <p:spPr>
          <a:xfrm>
            <a:off x="370609" y="1974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6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36" t="32813" r="30308" b="29687"/>
          <a:stretch/>
        </p:blipFill>
        <p:spPr bwMode="auto">
          <a:xfrm>
            <a:off x="1143000" y="133350"/>
            <a:ext cx="7005922" cy="364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4"/>
          <p:cNvSpPr txBox="1">
            <a:spLocks/>
          </p:cNvSpPr>
          <p:nvPr/>
        </p:nvSpPr>
        <p:spPr>
          <a:xfrm>
            <a:off x="647700" y="4229100"/>
            <a:ext cx="81225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b) Tìm những ngôi sao ghi phép tính có kết quả lớn hơn 26.</a:t>
            </a:r>
            <a:endParaRPr lang="en-US" sz="2800">
              <a:latin typeface="Arial" pitchFamily="34" charset="0"/>
              <a:cs typeface="Arial" pitchFamily="34" charset="0"/>
            </a:endParaRPr>
          </a:p>
        </p:txBody>
      </p:sp>
      <p:sp>
        <p:nvSpPr>
          <p:cNvPr id="14" name="Title 4"/>
          <p:cNvSpPr txBox="1">
            <a:spLocks/>
          </p:cNvSpPr>
          <p:nvPr/>
        </p:nvSpPr>
        <p:spPr>
          <a:xfrm>
            <a:off x="1724025" y="2362200"/>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26</a:t>
            </a:r>
            <a:endParaRPr lang="en-US" sz="2000" b="1">
              <a:solidFill>
                <a:srgbClr val="FF0000"/>
              </a:solidFill>
              <a:latin typeface="Arial" pitchFamily="34" charset="0"/>
              <a:cs typeface="Arial" pitchFamily="34" charset="0"/>
            </a:endParaRPr>
          </a:p>
        </p:txBody>
      </p:sp>
      <p:sp>
        <p:nvSpPr>
          <p:cNvPr id="15" name="Title 4"/>
          <p:cNvSpPr txBox="1">
            <a:spLocks/>
          </p:cNvSpPr>
          <p:nvPr/>
        </p:nvSpPr>
        <p:spPr>
          <a:xfrm>
            <a:off x="3048000" y="895350"/>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26</a:t>
            </a:r>
            <a:endParaRPr lang="en-US" sz="2000" b="1">
              <a:solidFill>
                <a:srgbClr val="FF0000"/>
              </a:solidFill>
              <a:latin typeface="Arial" pitchFamily="34" charset="0"/>
              <a:cs typeface="Arial" pitchFamily="34" charset="0"/>
            </a:endParaRPr>
          </a:p>
        </p:txBody>
      </p:sp>
      <p:sp>
        <p:nvSpPr>
          <p:cNvPr id="16" name="Title 4"/>
          <p:cNvSpPr txBox="1">
            <a:spLocks/>
          </p:cNvSpPr>
          <p:nvPr/>
        </p:nvSpPr>
        <p:spPr>
          <a:xfrm rot="20377926">
            <a:off x="3552825" y="2674007"/>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40</a:t>
            </a:r>
            <a:endParaRPr lang="en-US" sz="2000" b="1">
              <a:solidFill>
                <a:srgbClr val="FF0000"/>
              </a:solidFill>
              <a:latin typeface="Arial" pitchFamily="34" charset="0"/>
              <a:cs typeface="Arial" pitchFamily="34" charset="0"/>
            </a:endParaRPr>
          </a:p>
        </p:txBody>
      </p:sp>
      <p:sp>
        <p:nvSpPr>
          <p:cNvPr id="17" name="Title 4"/>
          <p:cNvSpPr txBox="1">
            <a:spLocks/>
          </p:cNvSpPr>
          <p:nvPr/>
        </p:nvSpPr>
        <p:spPr>
          <a:xfrm>
            <a:off x="5485889" y="1261788"/>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26</a:t>
            </a:r>
            <a:endParaRPr lang="en-US" sz="2000" b="1">
              <a:solidFill>
                <a:srgbClr val="FF0000"/>
              </a:solidFill>
              <a:latin typeface="Arial" pitchFamily="34" charset="0"/>
              <a:cs typeface="Arial" pitchFamily="34" charset="0"/>
            </a:endParaRPr>
          </a:p>
        </p:txBody>
      </p:sp>
      <p:sp>
        <p:nvSpPr>
          <p:cNvPr id="18" name="Title 4"/>
          <p:cNvSpPr txBox="1">
            <a:spLocks/>
          </p:cNvSpPr>
          <p:nvPr/>
        </p:nvSpPr>
        <p:spPr>
          <a:xfrm>
            <a:off x="5181600" y="2801570"/>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55</a:t>
            </a:r>
            <a:endParaRPr lang="en-US" sz="2000" b="1">
              <a:solidFill>
                <a:srgbClr val="FF0000"/>
              </a:solidFill>
              <a:latin typeface="Arial" pitchFamily="34" charset="0"/>
              <a:cs typeface="Arial" pitchFamily="34" charset="0"/>
            </a:endParaRPr>
          </a:p>
        </p:txBody>
      </p:sp>
      <p:sp>
        <p:nvSpPr>
          <p:cNvPr id="20" name="Title 4"/>
          <p:cNvSpPr txBox="1">
            <a:spLocks/>
          </p:cNvSpPr>
          <p:nvPr/>
        </p:nvSpPr>
        <p:spPr>
          <a:xfrm rot="981061">
            <a:off x="6618667" y="2544545"/>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40</a:t>
            </a:r>
            <a:endParaRPr lang="en-US" sz="2000" b="1">
              <a:solidFill>
                <a:srgbClr val="FF0000"/>
              </a:solidFill>
              <a:latin typeface="Arial" pitchFamily="34" charset="0"/>
              <a:cs typeface="Arial" pitchFamily="34" charset="0"/>
            </a:endParaRPr>
          </a:p>
        </p:txBody>
      </p:sp>
      <p:sp>
        <p:nvSpPr>
          <p:cNvPr id="3" name="Down Arrow 2"/>
          <p:cNvSpPr/>
          <p:nvPr/>
        </p:nvSpPr>
        <p:spPr>
          <a:xfrm rot="2450069">
            <a:off x="4242647" y="1725604"/>
            <a:ext cx="303125" cy="611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21235048">
            <a:off x="6708670" y="1668502"/>
            <a:ext cx="303125" cy="611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20381544">
            <a:off x="5101511" y="2078778"/>
            <a:ext cx="303125" cy="611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1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3" grpId="0"/>
      <p:bldP spid="14" grpId="0"/>
      <p:bldP spid="15" grpId="0"/>
      <p:bldP spid="16" grpId="0"/>
      <p:bldP spid="17" grpId="0"/>
      <p:bldP spid="18" grpId="0"/>
      <p:bldP spid="20" grpId="0"/>
      <p:bldP spid="3"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142009" y="1319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29523" y="-171450"/>
            <a:ext cx="7883105"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Lớp em chăm sóc 75 cây hoa hồng trong vườn hoa của trường. Sau một thời gian, sáng nay đã có 52 cây nở hoa. Hỏi còn bao nhiêu cây hoa hồng chưa nở hoa?</a:t>
            </a:r>
            <a:endParaRPr lang="en-US" sz="2400" smtClean="0">
              <a:latin typeface="Arial"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015" t="36719" r="31039" b="29687"/>
          <a:stretch/>
        </p:blipFill>
        <p:spPr bwMode="auto">
          <a:xfrm>
            <a:off x="1928788" y="1276350"/>
            <a:ext cx="50673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1990648171"/>
              </p:ext>
            </p:extLst>
          </p:nvPr>
        </p:nvGraphicFramePr>
        <p:xfrm>
          <a:off x="1905000" y="4029345"/>
          <a:ext cx="5181600" cy="930724"/>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930724">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r>
            </a:tbl>
          </a:graphicData>
        </a:graphic>
      </p:graphicFrame>
      <p:sp>
        <p:nvSpPr>
          <p:cNvPr id="11" name="Rounded Rectangle 10"/>
          <p:cNvSpPr/>
          <p:nvPr/>
        </p:nvSpPr>
        <p:spPr>
          <a:xfrm>
            <a:off x="2001982" y="4206139"/>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75</a:t>
            </a:r>
            <a:endParaRPr lang="en-US" sz="3600" b="1">
              <a:solidFill>
                <a:schemeClr val="tx1"/>
              </a:solidFill>
              <a:latin typeface="Arial" pitchFamily="34" charset="0"/>
              <a:cs typeface="Arial" pitchFamily="34" charset="0"/>
            </a:endParaRPr>
          </a:p>
        </p:txBody>
      </p:sp>
      <p:sp>
        <p:nvSpPr>
          <p:cNvPr id="12" name="Rounded Rectangle 11"/>
          <p:cNvSpPr/>
          <p:nvPr/>
        </p:nvSpPr>
        <p:spPr>
          <a:xfrm>
            <a:off x="4114800" y="4216116"/>
            <a:ext cx="7620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52</a:t>
            </a:r>
            <a:endParaRPr lang="en-US" sz="3600" b="1">
              <a:solidFill>
                <a:schemeClr val="tx1"/>
              </a:solidFill>
              <a:latin typeface="Arial" pitchFamily="34" charset="0"/>
              <a:cs typeface="Arial" pitchFamily="34" charset="0"/>
            </a:endParaRPr>
          </a:p>
        </p:txBody>
      </p:sp>
      <p:sp>
        <p:nvSpPr>
          <p:cNvPr id="13" name="Rounded Rectangle 12"/>
          <p:cNvSpPr/>
          <p:nvPr/>
        </p:nvSpPr>
        <p:spPr>
          <a:xfrm>
            <a:off x="6172200" y="4254718"/>
            <a:ext cx="838200" cy="572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23</a:t>
            </a:r>
            <a:endParaRPr lang="en-US" sz="3600" b="1">
              <a:solidFill>
                <a:schemeClr val="tx1"/>
              </a:solidFill>
              <a:latin typeface="Arial" pitchFamily="34" charset="0"/>
              <a:cs typeface="Arial" pitchFamily="34" charset="0"/>
            </a:endParaRPr>
          </a:p>
        </p:txBody>
      </p:sp>
      <p:sp>
        <p:nvSpPr>
          <p:cNvPr id="14" name="Rounded Rectangle 13"/>
          <p:cNvSpPr/>
          <p:nvPr/>
        </p:nvSpPr>
        <p:spPr>
          <a:xfrm>
            <a:off x="3041072" y="4237793"/>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a:t>
            </a:r>
            <a:endParaRPr lang="en-US" sz="36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361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941513" y="1422400"/>
            <a:ext cx="52609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Oval 35"/>
          <p:cNvSpPr/>
          <p:nvPr/>
        </p:nvSpPr>
        <p:spPr>
          <a:xfrm>
            <a:off x="142009" y="1319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29523" y="-171450"/>
            <a:ext cx="8057277"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Trong một buổi cắm trại, lớp 1A có 32 bạn, lớp 1B có 35 bạn cùng tham gia. Hỏi cả hai lớp có bao nhiêu bạn cùng tham gia buổi cắm trai?</a:t>
            </a:r>
            <a:endParaRPr lang="en-US" sz="2400" smtClean="0">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10891796"/>
              </p:ext>
            </p:extLst>
          </p:nvPr>
        </p:nvGraphicFramePr>
        <p:xfrm>
          <a:off x="1905000" y="3621945"/>
          <a:ext cx="5181600" cy="930724"/>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930724">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r>
            </a:tbl>
          </a:graphicData>
        </a:graphic>
      </p:graphicFrame>
      <p:sp>
        <p:nvSpPr>
          <p:cNvPr id="11" name="Rounded Rectangle 10"/>
          <p:cNvSpPr/>
          <p:nvPr/>
        </p:nvSpPr>
        <p:spPr>
          <a:xfrm>
            <a:off x="2001982" y="3798739"/>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32</a:t>
            </a:r>
            <a:endParaRPr lang="en-US" sz="3600" b="1">
              <a:solidFill>
                <a:schemeClr val="tx1"/>
              </a:solidFill>
              <a:latin typeface="Arial" pitchFamily="34" charset="0"/>
              <a:cs typeface="Arial" pitchFamily="34" charset="0"/>
            </a:endParaRPr>
          </a:p>
        </p:txBody>
      </p:sp>
      <p:sp>
        <p:nvSpPr>
          <p:cNvPr id="12" name="Rounded Rectangle 11"/>
          <p:cNvSpPr/>
          <p:nvPr/>
        </p:nvSpPr>
        <p:spPr>
          <a:xfrm>
            <a:off x="4114800" y="3808716"/>
            <a:ext cx="7620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35</a:t>
            </a:r>
            <a:endParaRPr lang="en-US" sz="3600" b="1">
              <a:solidFill>
                <a:schemeClr val="tx1"/>
              </a:solidFill>
              <a:latin typeface="Arial" pitchFamily="34" charset="0"/>
              <a:cs typeface="Arial" pitchFamily="34" charset="0"/>
            </a:endParaRPr>
          </a:p>
        </p:txBody>
      </p:sp>
      <p:sp>
        <p:nvSpPr>
          <p:cNvPr id="13" name="Rounded Rectangle 12"/>
          <p:cNvSpPr/>
          <p:nvPr/>
        </p:nvSpPr>
        <p:spPr>
          <a:xfrm>
            <a:off x="6172200" y="3847318"/>
            <a:ext cx="838200" cy="572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67</a:t>
            </a:r>
            <a:endParaRPr lang="en-US" sz="3600" b="1">
              <a:solidFill>
                <a:schemeClr val="tx1"/>
              </a:solidFill>
              <a:latin typeface="Arial" pitchFamily="34" charset="0"/>
              <a:cs typeface="Arial" pitchFamily="34" charset="0"/>
            </a:endParaRPr>
          </a:p>
        </p:txBody>
      </p:sp>
      <p:sp>
        <p:nvSpPr>
          <p:cNvPr id="14" name="Rounded Rectangle 13"/>
          <p:cNvSpPr/>
          <p:nvPr/>
        </p:nvSpPr>
        <p:spPr>
          <a:xfrm>
            <a:off x="3041072" y="3830393"/>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a:t>
            </a:r>
            <a:endParaRPr lang="en-US" sz="36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656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Ôn tập hình học và đo lường</a:t>
            </a:r>
            <a:r>
              <a:rPr lang="en-US" sz="2800" i="1" smtClean="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trang </a:t>
            </a:r>
            <a:r>
              <a:rPr lang="en-US" sz="2800" smtClean="0">
                <a:solidFill>
                  <a:schemeClr val="tx1"/>
                </a:solidFill>
                <a:latin typeface="Arial" pitchFamily="34" charset="0"/>
                <a:cs typeface="Arial" pitchFamily="34" charset="0"/>
              </a:rPr>
              <a:t>100</a:t>
            </a:r>
            <a:r>
              <a:rPr lang="en-US" sz="2800" smtClean="0">
                <a:solidFill>
                  <a:schemeClr val="tx1"/>
                </a:solidFill>
                <a:latin typeface="Arial" pitchFamily="34" charset="0"/>
                <a:cs typeface="Arial" pitchFamily="34" charset="0"/>
              </a:rPr>
              <a:t>.</a:t>
            </a:r>
            <a:endParaRPr lang="en-US" sz="280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16201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238</Words>
  <PresentationFormat>On-screen Show (16:9)</PresentationFormat>
  <Paragraphs>86</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Arabia</vt:lpstr>
      <vt:lpstr>.VnArial</vt:lpstr>
      <vt:lpstr>Calibri</vt:lpstr>
      <vt:lpstr>Office Theme</vt:lpstr>
      <vt:lpstr>PowerPoint Presentation</vt:lpstr>
      <vt:lpstr>Chủ đề 10</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2018-01-14T04:30:44Z</dcterms:created>
  <dcterms:modified xsi:type="dcterms:W3CDTF">2021-04-15T04:21:18Z</dcterms:modified>
</cp:coreProperties>
</file>