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2"/>
  </p:notesMasterIdLst>
  <p:sldIdLst>
    <p:sldId id="256" r:id="rId4"/>
    <p:sldId id="257" r:id="rId5"/>
    <p:sldId id="258" r:id="rId6"/>
    <p:sldId id="329" r:id="rId7"/>
    <p:sldId id="330" r:id="rId8"/>
    <p:sldId id="331" r:id="rId9"/>
    <p:sldId id="259" r:id="rId10"/>
    <p:sldId id="327" r:id="rId11"/>
    <p:sldId id="261" r:id="rId12"/>
    <p:sldId id="262" r:id="rId13"/>
    <p:sldId id="324" r:id="rId14"/>
    <p:sldId id="322" r:id="rId15"/>
    <p:sldId id="328" r:id="rId16"/>
    <p:sldId id="263" r:id="rId17"/>
    <p:sldId id="264" r:id="rId18"/>
    <p:sldId id="265" r:id="rId19"/>
    <p:sldId id="266" r:id="rId20"/>
    <p:sldId id="29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5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57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88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85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34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54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48392" y="670412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69: Mi-li-mét vuông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799" y="1706880"/>
            <a:ext cx="653149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65948" y="1638219"/>
            <a:ext cx="10473547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a) Đọc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: 18 mm</a:t>
            </a:r>
            <a:r>
              <a:rPr lang="en-US" sz="25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, 603 mm</a:t>
            </a:r>
            <a:r>
              <a:rPr lang="en-US" sz="25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, 1 400 mm</a:t>
            </a:r>
            <a:r>
              <a:rPr lang="en-US" sz="25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25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C7FE1F0-5E5E-859E-A4B0-F62D38C18FCB}"/>
              </a:ext>
            </a:extLst>
          </p:cNvPr>
          <p:cNvSpPr/>
          <p:nvPr/>
        </p:nvSpPr>
        <p:spPr>
          <a:xfrm>
            <a:off x="785247" y="2648669"/>
            <a:ext cx="2220088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 mm</a:t>
            </a:r>
            <a:r>
              <a:rPr lang="en-VN" sz="25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1A77C5-CBB9-C156-826C-4E7034B57760}"/>
              </a:ext>
            </a:extLst>
          </p:cNvPr>
          <p:cNvSpPr/>
          <p:nvPr/>
        </p:nvSpPr>
        <p:spPr>
          <a:xfrm>
            <a:off x="785247" y="3409286"/>
            <a:ext cx="2220088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603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mm</a:t>
            </a:r>
            <a:r>
              <a:rPr lang="en-VN" sz="25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D868EC-81F4-9BA8-275C-9EA538448BEE}"/>
              </a:ext>
            </a:extLst>
          </p:cNvPr>
          <p:cNvSpPr/>
          <p:nvPr/>
        </p:nvSpPr>
        <p:spPr>
          <a:xfrm>
            <a:off x="785247" y="4195304"/>
            <a:ext cx="2220088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1 400 mm</a:t>
            </a:r>
            <a:r>
              <a:rPr lang="en-VN" sz="25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5933-3CD7-5195-752B-633B499640B5}"/>
              </a:ext>
            </a:extLst>
          </p:cNvPr>
          <p:cNvSpPr txBox="1"/>
          <p:nvPr/>
        </p:nvSpPr>
        <p:spPr>
          <a:xfrm>
            <a:off x="3341082" y="2603783"/>
            <a:ext cx="6672859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267B-C720-3476-7054-278331A41DEB}"/>
              </a:ext>
            </a:extLst>
          </p:cNvPr>
          <p:cNvSpPr txBox="1"/>
          <p:nvPr/>
        </p:nvSpPr>
        <p:spPr>
          <a:xfrm>
            <a:off x="3331186" y="3353625"/>
            <a:ext cx="8804756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Sáu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linh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45C9C-B1BD-B405-C9E8-61567BCBB362}"/>
              </a:ext>
            </a:extLst>
          </p:cNvPr>
          <p:cNvSpPr txBox="1"/>
          <p:nvPr/>
        </p:nvSpPr>
        <p:spPr>
          <a:xfrm>
            <a:off x="3325248" y="4101189"/>
            <a:ext cx="823320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bốn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610528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A5A9-E459-EB8D-4FD6-D336D0CA0F7F}"/>
              </a:ext>
            </a:extLst>
          </p:cNvPr>
          <p:cNvSpPr txBox="1"/>
          <p:nvPr/>
        </p:nvSpPr>
        <p:spPr>
          <a:xfrm>
            <a:off x="728420" y="2256019"/>
            <a:ext cx="8821980" cy="1254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A1C0347-3474-1616-B421-7C981852F03E}"/>
              </a:ext>
            </a:extLst>
          </p:cNvPr>
          <p:cNvSpPr/>
          <p:nvPr/>
        </p:nvSpPr>
        <p:spPr>
          <a:xfrm>
            <a:off x="7965712" y="2290592"/>
            <a:ext cx="2382356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185 mm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F0DDA5C-6F85-8926-1A3E-7F4EED76F06A}"/>
              </a:ext>
            </a:extLst>
          </p:cNvPr>
          <p:cNvSpPr/>
          <p:nvPr/>
        </p:nvSpPr>
        <p:spPr>
          <a:xfrm>
            <a:off x="8020768" y="2979453"/>
            <a:ext cx="2352505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2 310 mm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24114" y="18582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1575" y="1722616"/>
            <a:ext cx="9561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hình chữ nhật có chiều rộng là 65 mm, chiều dài hơn chiều rộng 15 mm.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C9544B-CA41-8FD4-C7E9-3A6B479419C6}"/>
              </a:ext>
            </a:extLst>
          </p:cNvPr>
          <p:cNvSpPr/>
          <p:nvPr/>
        </p:nvSpPr>
        <p:spPr>
          <a:xfrm>
            <a:off x="2515291" y="4634395"/>
            <a:ext cx="3477244" cy="1803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6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ABF21-830F-B946-6DAE-3103135584E5}"/>
              </a:ext>
            </a:extLst>
          </p:cNvPr>
          <p:cNvSpPr txBox="1"/>
          <p:nvPr/>
        </p:nvSpPr>
        <p:spPr>
          <a:xfrm>
            <a:off x="524655" y="2492961"/>
            <a:ext cx="10343213" cy="176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Em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mi-li-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dm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hay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dm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25714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80612-3E48-FBBA-F068-9E0239F554E2}"/>
              </a:ext>
            </a:extLst>
          </p:cNvPr>
          <p:cNvSpPr txBox="1"/>
          <p:nvPr/>
        </p:nvSpPr>
        <p:spPr>
          <a:xfrm>
            <a:off x="123669" y="2129199"/>
            <a:ext cx="237968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DFD0F1-7076-F34F-6DA9-198C1BBD1DDD}"/>
                  </a:ext>
                </a:extLst>
              </p:cNvPr>
              <p:cNvSpPr txBox="1"/>
              <p:nvPr/>
            </p:nvSpPr>
            <p:spPr>
              <a:xfrm>
                <a:off x="370777" y="2605446"/>
                <a:ext cx="5052479" cy="378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15 = 80 (mm)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80 = 5 200 (mm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5 200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= 52 cm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5 200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; 52 cm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DFD0F1-7076-F34F-6DA9-198C1BBD1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7" y="2605446"/>
                <a:ext cx="5052479" cy="3786678"/>
              </a:xfrm>
              <a:prstGeom prst="rect">
                <a:avLst/>
              </a:prstGeom>
              <a:blipFill>
                <a:blip r:embed="rId4"/>
                <a:stretch>
                  <a:fillRect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419D267-49A1-10CC-7078-1B72ECAB687C}"/>
              </a:ext>
            </a:extLst>
          </p:cNvPr>
          <p:cNvSpPr txBox="1"/>
          <p:nvPr/>
        </p:nvSpPr>
        <p:spPr>
          <a:xfrm>
            <a:off x="5666282" y="2602192"/>
            <a:ext cx="5727472" cy="176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52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&lt; 100 cm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 1 dm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6D9A9-1729-34FA-715E-CDFE8E64F5EC}"/>
              </a:ext>
            </a:extLst>
          </p:cNvPr>
          <p:cNvSpPr/>
          <p:nvPr/>
        </p:nvSpPr>
        <p:spPr>
          <a:xfrm>
            <a:off x="7193823" y="798261"/>
            <a:ext cx="3477244" cy="1803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68"/>
          </a:p>
        </p:txBody>
      </p:sp>
    </p:spTree>
    <p:extLst>
      <p:ext uri="{BB962C8B-B14F-4D97-AF65-F5344CB8AC3E}">
        <p14:creationId xmlns:p14="http://schemas.microsoft.com/office/powerpoint/2010/main" val="793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01CE80E-2107-BC35-0070-0E6344FFFE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0364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69: Mi-li-mét vuông – Tiết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97277CB4-2666-8D87-8F74-052330936D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A892F6-5022-35CF-07EE-C5DEAA86C72A}"/>
              </a:ext>
            </a:extLst>
          </p:cNvPr>
          <p:cNvSpPr txBox="1"/>
          <p:nvPr/>
        </p:nvSpPr>
        <p:spPr>
          <a:xfrm>
            <a:off x="3735159" y="1608810"/>
            <a:ext cx="4596040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800" cap="all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6E728-891C-C0C7-C38E-4A504263A180}"/>
              </a:ext>
            </a:extLst>
          </p:cNvPr>
          <p:cNvSpPr txBox="1"/>
          <p:nvPr/>
        </p:nvSpPr>
        <p:spPr>
          <a:xfrm>
            <a:off x="4553177" y="2552659"/>
            <a:ext cx="7029223" cy="240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73CDA-6653-17A0-49E5-390321570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46492" r="32051" b="9272"/>
          <a:stretch/>
        </p:blipFill>
        <p:spPr>
          <a:xfrm>
            <a:off x="892480" y="2414166"/>
            <a:ext cx="3500678" cy="2676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E6E728-891C-C0C7-C38E-4A504263A180}"/>
              </a:ext>
            </a:extLst>
          </p:cNvPr>
          <p:cNvSpPr txBox="1"/>
          <p:nvPr/>
        </p:nvSpPr>
        <p:spPr>
          <a:xfrm>
            <a:off x="4349977" y="2366392"/>
            <a:ext cx="7029223" cy="240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521D72-85A4-E381-4C62-02B429C174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t="24252" r="34480" b="29290"/>
          <a:stretch/>
        </p:blipFill>
        <p:spPr>
          <a:xfrm>
            <a:off x="1194744" y="2620392"/>
            <a:ext cx="2893654" cy="2036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651DDC-7F7B-4D50-E9CA-B0726FA9FCCD}"/>
              </a:ext>
            </a:extLst>
          </p:cNvPr>
          <p:cNvSpPr txBox="1"/>
          <p:nvPr/>
        </p:nvSpPr>
        <p:spPr>
          <a:xfrm>
            <a:off x="3735159" y="1608810"/>
            <a:ext cx="4596040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800" cap="all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E6E728-891C-C0C7-C38E-4A504263A180}"/>
              </a:ext>
            </a:extLst>
          </p:cNvPr>
          <p:cNvSpPr txBox="1"/>
          <p:nvPr/>
        </p:nvSpPr>
        <p:spPr>
          <a:xfrm>
            <a:off x="4536244" y="2471379"/>
            <a:ext cx="7029223" cy="240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E04D7-A400-DCD2-AD01-AADF6647E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8418" r="10684" b="8261"/>
          <a:stretch/>
        </p:blipFill>
        <p:spPr>
          <a:xfrm>
            <a:off x="931315" y="2697435"/>
            <a:ext cx="3412082" cy="2115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E0F12-6755-9BAB-EB43-9C522C924F05}"/>
              </a:ext>
            </a:extLst>
          </p:cNvPr>
          <p:cNvSpPr txBox="1"/>
          <p:nvPr/>
        </p:nvSpPr>
        <p:spPr>
          <a:xfrm>
            <a:off x="3735159" y="1608810"/>
            <a:ext cx="4596040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800" cap="all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CBFF4A-341F-1C77-8675-46FB2D1C3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66" y="2083339"/>
            <a:ext cx="10227733" cy="38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605CC68-16EA-8E00-1042-8883F44D73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A94BCA-F2C7-A6C7-C09F-AB762AE4BC78}"/>
              </a:ext>
            </a:extLst>
          </p:cNvPr>
          <p:cNvSpPr txBox="1"/>
          <p:nvPr/>
        </p:nvSpPr>
        <p:spPr>
          <a:xfrm>
            <a:off x="2786504" y="1688809"/>
            <a:ext cx="10522858" cy="269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mi-li-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Mi-li-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mm.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Mi-li-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mm</a:t>
            </a:r>
            <a:r>
              <a:rPr lang="en-US" sz="20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cm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100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mm.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  1 cm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100 mm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100 mm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 cm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FCC31-1A56-3E31-C150-5F64A904C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7924"/>
            <a:ext cx="2525549" cy="22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0C33B465-7B78-01EE-E29A-3430C0C898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505</Words>
  <PresentationFormat>Widescreen</PresentationFormat>
  <Paragraphs>59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UTM Avo</vt:lpstr>
      <vt:lpstr>Cambria Math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2023-12-25T10:07:28Z</dcterms:modified>
</cp:coreProperties>
</file>