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28" r:id="rId3"/>
    <p:sldId id="332" r:id="rId4"/>
    <p:sldId id="290" r:id="rId5"/>
    <p:sldId id="278" r:id="rId6"/>
    <p:sldId id="323" r:id="rId7"/>
    <p:sldId id="268" r:id="rId8"/>
    <p:sldId id="258" r:id="rId9"/>
    <p:sldId id="324" r:id="rId10"/>
    <p:sldId id="325" r:id="rId11"/>
    <p:sldId id="326" r:id="rId12"/>
    <p:sldId id="283" r:id="rId13"/>
    <p:sldId id="304" r:id="rId14"/>
    <p:sldId id="287" r:id="rId15"/>
    <p:sldId id="327" r:id="rId16"/>
    <p:sldId id="284" r:id="rId17"/>
    <p:sldId id="305" r:id="rId18"/>
    <p:sldId id="289" r:id="rId19"/>
    <p:sldId id="330" r:id="rId20"/>
    <p:sldId id="329" r:id="rId21"/>
    <p:sldId id="331" r:id="rId22"/>
    <p:sldId id="291" r:id="rId23"/>
    <p:sldId id="316" r:id="rId24"/>
    <p:sldId id="30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860086"/>
    <a:srgbClr val="008000"/>
    <a:srgbClr val="660066"/>
    <a:srgbClr val="F9C3F5"/>
    <a:srgbClr val="F551F1"/>
    <a:srgbClr val="F6A0F0"/>
    <a:srgbClr val="F222E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5" autoAdjust="0"/>
    <p:restoredTop sz="98201" autoAdjust="0"/>
  </p:normalViewPr>
  <p:slideViewPr>
    <p:cSldViewPr>
      <p:cViewPr varScale="1">
        <p:scale>
          <a:sx n="142" d="100"/>
          <a:sy n="142" d="100"/>
        </p:scale>
        <p:origin x="120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754FE3-E1EF-4EBA-8528-76987C7ECD5D}" type="doc">
      <dgm:prSet loTypeId="urn:microsoft.com/office/officeart/2005/8/layout/chevron2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6391CC6-AEF9-493B-B4C0-BEF34F98FC67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PHẦN 1</a:t>
          </a:r>
        </a:p>
      </dgm:t>
    </dgm:pt>
    <dgm:pt modelId="{9EAD2C00-A1CB-4C10-BF83-0946600BF188}" type="parTrans" cxnId="{E2075B78-3C4C-4EA4-B021-B3532DE01E8B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2E713147-A971-4EDD-8289-E3BD3A2E6054}" type="sibTrans" cxnId="{E2075B78-3C4C-4EA4-B021-B3532DE01E8B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4698B0BD-742D-4E8E-96D4-D9C3539A6C02}">
      <dgm:prSet phldrT="[Text]"/>
      <dgm:spPr>
        <a:solidFill>
          <a:srgbClr val="CCFFFF">
            <a:alpha val="89804"/>
          </a:srgbClr>
        </a:solidFill>
      </dgm:spPr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KHỞI ĐỘNG</a:t>
          </a:r>
        </a:p>
      </dgm:t>
    </dgm:pt>
    <dgm:pt modelId="{E4D94543-75E1-4158-A025-87A6EBDDA4A6}" type="parTrans" cxnId="{4E2A6A9E-62D5-45FB-AF89-5D8B1C43962E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A6154FD1-87D5-44C2-9EB5-F041CED77179}" type="sibTrans" cxnId="{4E2A6A9E-62D5-45FB-AF89-5D8B1C43962E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93418342-D630-49A8-A129-8F5BAB52D77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PHẦN 2 </a:t>
          </a:r>
        </a:p>
      </dgm:t>
    </dgm:pt>
    <dgm:pt modelId="{44164AAC-943B-4A7C-B67B-28FADC682CFB}" type="parTrans" cxnId="{523B5032-1909-48F5-A2A7-28031E2D6715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B17B3F29-999A-447F-B332-E4D98431B8B3}" type="sibTrans" cxnId="{523B5032-1909-48F5-A2A7-28031E2D6715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95695281-736E-471C-94E2-2B39635A5C86}">
      <dgm:prSet phldrT="[Text]"/>
      <dgm:spPr>
        <a:solidFill>
          <a:srgbClr val="00FF99">
            <a:alpha val="89804"/>
          </a:srgbClr>
        </a:solidFill>
      </dgm:spPr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VƯỢT CHƯỚNG NGẠI VẬT</a:t>
          </a:r>
        </a:p>
      </dgm:t>
    </dgm:pt>
    <dgm:pt modelId="{84D7233B-EFBD-43D1-AC3A-9B2524A0708C}" type="parTrans" cxnId="{754DB271-3C93-4F95-BC2C-413F3732FA52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6FFD3690-6A14-426E-B692-F041AEEBA80A}" type="sibTrans" cxnId="{754DB271-3C93-4F95-BC2C-413F3732FA52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F0C65FFD-6FA6-4890-94ED-EA4038E19063}">
      <dgm:prSet phldrT="[Text]"/>
      <dgm:spPr/>
      <dgm:t>
        <a:bodyPr/>
        <a:lstStyle/>
        <a:p>
          <a:r>
            <a:rPr lang="en-US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PHẦN 3</a:t>
          </a:r>
        </a:p>
      </dgm:t>
    </dgm:pt>
    <dgm:pt modelId="{1ECB71B9-F0DE-40A2-8874-3FCA60232A41}" type="parTrans" cxnId="{9529199A-0989-47A2-9563-DABDF54BFDC3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E3E7869C-F546-44D3-92E3-C6C20653ABE3}" type="sibTrans" cxnId="{9529199A-0989-47A2-9563-DABDF54BFDC3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D48B6876-C559-4974-8354-C5F5831B4EA4}">
      <dgm:prSet phldrT="[Text]"/>
      <dgm:spPr>
        <a:solidFill>
          <a:srgbClr val="F5F030"/>
        </a:solidFill>
      </dgm:spPr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VỀ ĐÍCH</a:t>
          </a:r>
        </a:p>
      </dgm:t>
    </dgm:pt>
    <dgm:pt modelId="{0436981D-9DC7-4C3A-AA26-7783E6996F40}" type="parTrans" cxnId="{407EB803-2039-435F-BE11-F8DA8BD15C50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3C6899E3-9ACB-45C5-BAC2-45BB435CEBEE}" type="sibTrans" cxnId="{407EB803-2039-435F-BE11-F8DA8BD15C50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19D2F09C-83E2-4DBF-8B43-40D619C9A80A}" type="pres">
      <dgm:prSet presAssocID="{E9754FE3-E1EF-4EBA-8528-76987C7ECD5D}" presName="linearFlow" presStyleCnt="0">
        <dgm:presLayoutVars>
          <dgm:dir/>
          <dgm:animLvl val="lvl"/>
          <dgm:resizeHandles val="exact"/>
        </dgm:presLayoutVars>
      </dgm:prSet>
      <dgm:spPr/>
    </dgm:pt>
    <dgm:pt modelId="{CDDAF82C-328D-464D-B3F9-8520ED0DC498}" type="pres">
      <dgm:prSet presAssocID="{B6391CC6-AEF9-493B-B4C0-BEF34F98FC67}" presName="composite" presStyleCnt="0"/>
      <dgm:spPr/>
    </dgm:pt>
    <dgm:pt modelId="{E89A9457-FF64-4620-A1E2-6035B729D9DA}" type="pres">
      <dgm:prSet presAssocID="{B6391CC6-AEF9-493B-B4C0-BEF34F98FC6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7870F1-08EC-4421-8767-2EDCC86BB560}" type="pres">
      <dgm:prSet presAssocID="{B6391CC6-AEF9-493B-B4C0-BEF34F98FC67}" presName="descendantText" presStyleLbl="alignAcc1" presStyleIdx="0" presStyleCnt="3">
        <dgm:presLayoutVars>
          <dgm:bulletEnabled val="1"/>
        </dgm:presLayoutVars>
      </dgm:prSet>
      <dgm:spPr/>
    </dgm:pt>
    <dgm:pt modelId="{71B76A6F-4D88-4802-89B0-64A70A3B0648}" type="pres">
      <dgm:prSet presAssocID="{2E713147-A971-4EDD-8289-E3BD3A2E6054}" presName="sp" presStyleCnt="0"/>
      <dgm:spPr/>
    </dgm:pt>
    <dgm:pt modelId="{C70A592E-9FAB-4136-9081-0AF5F7090CC1}" type="pres">
      <dgm:prSet presAssocID="{93418342-D630-49A8-A129-8F5BAB52D774}" presName="composite" presStyleCnt="0"/>
      <dgm:spPr/>
    </dgm:pt>
    <dgm:pt modelId="{42BA3564-EE58-47F1-82EA-2A70E389F7B5}" type="pres">
      <dgm:prSet presAssocID="{93418342-D630-49A8-A129-8F5BAB52D774}" presName="parentText" presStyleLbl="alignNode1" presStyleIdx="1" presStyleCnt="3" custLinFactNeighborX="-19316" custLinFactNeighborY="-1238">
        <dgm:presLayoutVars>
          <dgm:chMax val="1"/>
          <dgm:bulletEnabled val="1"/>
        </dgm:presLayoutVars>
      </dgm:prSet>
      <dgm:spPr/>
    </dgm:pt>
    <dgm:pt modelId="{219DD9EC-FE94-431E-9367-9F064C9F9966}" type="pres">
      <dgm:prSet presAssocID="{93418342-D630-49A8-A129-8F5BAB52D774}" presName="descendantText" presStyleLbl="alignAcc1" presStyleIdx="1" presStyleCnt="3">
        <dgm:presLayoutVars>
          <dgm:bulletEnabled val="1"/>
        </dgm:presLayoutVars>
      </dgm:prSet>
      <dgm:spPr/>
    </dgm:pt>
    <dgm:pt modelId="{AEF60F04-07F0-4277-B128-FEE50E57CC1C}" type="pres">
      <dgm:prSet presAssocID="{B17B3F29-999A-447F-B332-E4D98431B8B3}" presName="sp" presStyleCnt="0"/>
      <dgm:spPr/>
    </dgm:pt>
    <dgm:pt modelId="{7B4FF515-1056-4D6E-8675-4B8ADF97233C}" type="pres">
      <dgm:prSet presAssocID="{F0C65FFD-6FA6-4890-94ED-EA4038E19063}" presName="composite" presStyleCnt="0"/>
      <dgm:spPr/>
    </dgm:pt>
    <dgm:pt modelId="{6D4E5F02-9C04-43C2-9D67-19E819476573}" type="pres">
      <dgm:prSet presAssocID="{F0C65FFD-6FA6-4890-94ED-EA4038E1906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AC8FBAC-4F59-403E-841B-F5EF1DA2F22E}" type="pres">
      <dgm:prSet presAssocID="{F0C65FFD-6FA6-4890-94ED-EA4038E1906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07EB803-2039-435F-BE11-F8DA8BD15C50}" srcId="{F0C65FFD-6FA6-4890-94ED-EA4038E19063}" destId="{D48B6876-C559-4974-8354-C5F5831B4EA4}" srcOrd="0" destOrd="0" parTransId="{0436981D-9DC7-4C3A-AA26-7783E6996F40}" sibTransId="{3C6899E3-9ACB-45C5-BAC2-45BB435CEBEE}"/>
    <dgm:cxn modelId="{6E33C328-9C78-4FBA-8DEC-7E41120101E1}" type="presOf" srcId="{E9754FE3-E1EF-4EBA-8528-76987C7ECD5D}" destId="{19D2F09C-83E2-4DBF-8B43-40D619C9A80A}" srcOrd="0" destOrd="0" presId="urn:microsoft.com/office/officeart/2005/8/layout/chevron2"/>
    <dgm:cxn modelId="{523B5032-1909-48F5-A2A7-28031E2D6715}" srcId="{E9754FE3-E1EF-4EBA-8528-76987C7ECD5D}" destId="{93418342-D630-49A8-A129-8F5BAB52D774}" srcOrd="1" destOrd="0" parTransId="{44164AAC-943B-4A7C-B67B-28FADC682CFB}" sibTransId="{B17B3F29-999A-447F-B332-E4D98431B8B3}"/>
    <dgm:cxn modelId="{F9C44436-405A-4690-85C1-F0A9A6F07391}" type="presOf" srcId="{95695281-736E-471C-94E2-2B39635A5C86}" destId="{219DD9EC-FE94-431E-9367-9F064C9F9966}" srcOrd="0" destOrd="0" presId="urn:microsoft.com/office/officeart/2005/8/layout/chevron2"/>
    <dgm:cxn modelId="{EFEA033A-9D43-46C1-B9ED-EAAD0A4CC840}" type="presOf" srcId="{F0C65FFD-6FA6-4890-94ED-EA4038E19063}" destId="{6D4E5F02-9C04-43C2-9D67-19E819476573}" srcOrd="0" destOrd="0" presId="urn:microsoft.com/office/officeart/2005/8/layout/chevron2"/>
    <dgm:cxn modelId="{4A333746-5DE8-43B3-B894-6884D97F2D30}" type="presOf" srcId="{4698B0BD-742D-4E8E-96D4-D9C3539A6C02}" destId="{F37870F1-08EC-4421-8767-2EDCC86BB560}" srcOrd="0" destOrd="0" presId="urn:microsoft.com/office/officeart/2005/8/layout/chevron2"/>
    <dgm:cxn modelId="{754DB271-3C93-4F95-BC2C-413F3732FA52}" srcId="{93418342-D630-49A8-A129-8F5BAB52D774}" destId="{95695281-736E-471C-94E2-2B39635A5C86}" srcOrd="0" destOrd="0" parTransId="{84D7233B-EFBD-43D1-AC3A-9B2524A0708C}" sibTransId="{6FFD3690-6A14-426E-B692-F041AEEBA80A}"/>
    <dgm:cxn modelId="{E2075B78-3C4C-4EA4-B021-B3532DE01E8B}" srcId="{E9754FE3-E1EF-4EBA-8528-76987C7ECD5D}" destId="{B6391CC6-AEF9-493B-B4C0-BEF34F98FC67}" srcOrd="0" destOrd="0" parTransId="{9EAD2C00-A1CB-4C10-BF83-0946600BF188}" sibTransId="{2E713147-A971-4EDD-8289-E3BD3A2E6054}"/>
    <dgm:cxn modelId="{9529199A-0989-47A2-9563-DABDF54BFDC3}" srcId="{E9754FE3-E1EF-4EBA-8528-76987C7ECD5D}" destId="{F0C65FFD-6FA6-4890-94ED-EA4038E19063}" srcOrd="2" destOrd="0" parTransId="{1ECB71B9-F0DE-40A2-8874-3FCA60232A41}" sibTransId="{E3E7869C-F546-44D3-92E3-C6C20653ABE3}"/>
    <dgm:cxn modelId="{2E2B249B-9467-43C1-BFDA-C72036BE0166}" type="presOf" srcId="{D48B6876-C559-4974-8354-C5F5831B4EA4}" destId="{7AC8FBAC-4F59-403E-841B-F5EF1DA2F22E}" srcOrd="0" destOrd="0" presId="urn:microsoft.com/office/officeart/2005/8/layout/chevron2"/>
    <dgm:cxn modelId="{4E2A6A9E-62D5-45FB-AF89-5D8B1C43962E}" srcId="{B6391CC6-AEF9-493B-B4C0-BEF34F98FC67}" destId="{4698B0BD-742D-4E8E-96D4-D9C3539A6C02}" srcOrd="0" destOrd="0" parTransId="{E4D94543-75E1-4158-A025-87A6EBDDA4A6}" sibTransId="{A6154FD1-87D5-44C2-9EB5-F041CED77179}"/>
    <dgm:cxn modelId="{E3973ABE-23B7-4A32-9844-FCADC19634E4}" type="presOf" srcId="{93418342-D630-49A8-A129-8F5BAB52D774}" destId="{42BA3564-EE58-47F1-82EA-2A70E389F7B5}" srcOrd="0" destOrd="0" presId="urn:microsoft.com/office/officeart/2005/8/layout/chevron2"/>
    <dgm:cxn modelId="{7CB170F1-A63A-46E1-9C03-DEC73BCA0379}" type="presOf" srcId="{B6391CC6-AEF9-493B-B4C0-BEF34F98FC67}" destId="{E89A9457-FF64-4620-A1E2-6035B729D9DA}" srcOrd="0" destOrd="0" presId="urn:microsoft.com/office/officeart/2005/8/layout/chevron2"/>
    <dgm:cxn modelId="{7846FE8C-F07C-4A30-A6B9-78DA7711F5DE}" type="presParOf" srcId="{19D2F09C-83E2-4DBF-8B43-40D619C9A80A}" destId="{CDDAF82C-328D-464D-B3F9-8520ED0DC498}" srcOrd="0" destOrd="0" presId="urn:microsoft.com/office/officeart/2005/8/layout/chevron2"/>
    <dgm:cxn modelId="{87674A7C-7D91-4486-A0A1-86100A6EEE92}" type="presParOf" srcId="{CDDAF82C-328D-464D-B3F9-8520ED0DC498}" destId="{E89A9457-FF64-4620-A1E2-6035B729D9DA}" srcOrd="0" destOrd="0" presId="urn:microsoft.com/office/officeart/2005/8/layout/chevron2"/>
    <dgm:cxn modelId="{A0B8C8F1-A1F9-425C-85A3-881ABEDD6D47}" type="presParOf" srcId="{CDDAF82C-328D-464D-B3F9-8520ED0DC498}" destId="{F37870F1-08EC-4421-8767-2EDCC86BB560}" srcOrd="1" destOrd="0" presId="urn:microsoft.com/office/officeart/2005/8/layout/chevron2"/>
    <dgm:cxn modelId="{0B57D0F1-48B3-411E-85CE-052D5AC70AC1}" type="presParOf" srcId="{19D2F09C-83E2-4DBF-8B43-40D619C9A80A}" destId="{71B76A6F-4D88-4802-89B0-64A70A3B0648}" srcOrd="1" destOrd="0" presId="urn:microsoft.com/office/officeart/2005/8/layout/chevron2"/>
    <dgm:cxn modelId="{496A3CC6-1D2B-4BF4-B5BD-EB5AEA312B6B}" type="presParOf" srcId="{19D2F09C-83E2-4DBF-8B43-40D619C9A80A}" destId="{C70A592E-9FAB-4136-9081-0AF5F7090CC1}" srcOrd="2" destOrd="0" presId="urn:microsoft.com/office/officeart/2005/8/layout/chevron2"/>
    <dgm:cxn modelId="{895E8578-12CB-41D1-BB2F-5A3EB70BA0FA}" type="presParOf" srcId="{C70A592E-9FAB-4136-9081-0AF5F7090CC1}" destId="{42BA3564-EE58-47F1-82EA-2A70E389F7B5}" srcOrd="0" destOrd="0" presId="urn:microsoft.com/office/officeart/2005/8/layout/chevron2"/>
    <dgm:cxn modelId="{5EAF4565-73EE-4DA8-8F40-695ED3ACB5DB}" type="presParOf" srcId="{C70A592E-9FAB-4136-9081-0AF5F7090CC1}" destId="{219DD9EC-FE94-431E-9367-9F064C9F9966}" srcOrd="1" destOrd="0" presId="urn:microsoft.com/office/officeart/2005/8/layout/chevron2"/>
    <dgm:cxn modelId="{BBBE04B2-BF29-4FA2-8776-6F02085F9764}" type="presParOf" srcId="{19D2F09C-83E2-4DBF-8B43-40D619C9A80A}" destId="{AEF60F04-07F0-4277-B128-FEE50E57CC1C}" srcOrd="3" destOrd="0" presId="urn:microsoft.com/office/officeart/2005/8/layout/chevron2"/>
    <dgm:cxn modelId="{66B10A72-D2E6-488F-931F-8294F8A70CCF}" type="presParOf" srcId="{19D2F09C-83E2-4DBF-8B43-40D619C9A80A}" destId="{7B4FF515-1056-4D6E-8675-4B8ADF97233C}" srcOrd="4" destOrd="0" presId="urn:microsoft.com/office/officeart/2005/8/layout/chevron2"/>
    <dgm:cxn modelId="{565BD020-6048-444C-82D4-116FD269D583}" type="presParOf" srcId="{7B4FF515-1056-4D6E-8675-4B8ADF97233C}" destId="{6D4E5F02-9C04-43C2-9D67-19E819476573}" srcOrd="0" destOrd="0" presId="urn:microsoft.com/office/officeart/2005/8/layout/chevron2"/>
    <dgm:cxn modelId="{74C64B40-3EBF-47F8-8D2D-EF97E2FBD6CE}" type="presParOf" srcId="{7B4FF515-1056-4D6E-8675-4B8ADF97233C}" destId="{7AC8FBAC-4F59-403E-841B-F5EF1DA2F22E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A9457-FF64-4620-A1E2-6035B729D9DA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PHẦN 1</a:t>
          </a:r>
        </a:p>
      </dsp:txBody>
      <dsp:txXfrm rot="-5400000">
        <a:off x="1" y="520688"/>
        <a:ext cx="1039018" cy="445294"/>
      </dsp:txXfrm>
    </dsp:sp>
    <dsp:sp modelId="{F37870F1-08EC-4421-8767-2EDCC86BB560}">
      <dsp:nvSpPr>
        <dsp:cNvPr id="0" name=""/>
        <dsp:cNvSpPr/>
      </dsp:nvSpPr>
      <dsp:spPr>
        <a:xfrm rot="5400000">
          <a:off x="3961407" y="-2921209"/>
          <a:ext cx="964803" cy="6809581"/>
        </a:xfrm>
        <a:prstGeom prst="round2SameRect">
          <a:avLst/>
        </a:prstGeom>
        <a:solidFill>
          <a:srgbClr val="CCFFFF">
            <a:alpha val="89804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1" kern="1200" dirty="0">
              <a:latin typeface="Times New Roman" pitchFamily="18" charset="0"/>
              <a:cs typeface="Times New Roman" pitchFamily="18" charset="0"/>
            </a:rPr>
            <a:t>KHỞI ĐỘNG</a:t>
          </a:r>
        </a:p>
      </dsp:txBody>
      <dsp:txXfrm rot="-5400000">
        <a:off x="1039018" y="48278"/>
        <a:ext cx="6762483" cy="870607"/>
      </dsp:txXfrm>
    </dsp:sp>
    <dsp:sp modelId="{42BA3564-EE58-47F1-82EA-2A70E389F7B5}">
      <dsp:nvSpPr>
        <dsp:cNvPr id="0" name=""/>
        <dsp:cNvSpPr/>
      </dsp:nvSpPr>
      <dsp:spPr>
        <a:xfrm rot="5400000">
          <a:off x="-222646" y="1494114"/>
          <a:ext cx="1484312" cy="1039018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PHẦN 2 </a:t>
          </a:r>
        </a:p>
      </dsp:txBody>
      <dsp:txXfrm rot="-5400000">
        <a:off x="1" y="1790976"/>
        <a:ext cx="1039018" cy="445294"/>
      </dsp:txXfrm>
    </dsp:sp>
    <dsp:sp modelId="{219DD9EC-FE94-431E-9367-9F064C9F9966}">
      <dsp:nvSpPr>
        <dsp:cNvPr id="0" name=""/>
        <dsp:cNvSpPr/>
      </dsp:nvSpPr>
      <dsp:spPr>
        <a:xfrm rot="5400000">
          <a:off x="3961407" y="-1632545"/>
          <a:ext cx="964803" cy="6809581"/>
        </a:xfrm>
        <a:prstGeom prst="round2SameRect">
          <a:avLst/>
        </a:prstGeom>
        <a:solidFill>
          <a:srgbClr val="00FF99">
            <a:alpha val="89804"/>
          </a:srgb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1" kern="1200" dirty="0">
              <a:latin typeface="Times New Roman" pitchFamily="18" charset="0"/>
              <a:cs typeface="Times New Roman" pitchFamily="18" charset="0"/>
            </a:rPr>
            <a:t>VƯỢT CHƯỚNG NGẠI VẬT</a:t>
          </a:r>
        </a:p>
      </dsp:txBody>
      <dsp:txXfrm rot="-5400000">
        <a:off x="1039018" y="1336942"/>
        <a:ext cx="6762483" cy="870607"/>
      </dsp:txXfrm>
    </dsp:sp>
    <dsp:sp modelId="{6D4E5F02-9C04-43C2-9D67-19E81947657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PHẦN 3</a:t>
          </a:r>
        </a:p>
      </dsp:txBody>
      <dsp:txXfrm rot="-5400000">
        <a:off x="1" y="3098016"/>
        <a:ext cx="1039018" cy="445294"/>
      </dsp:txXfrm>
    </dsp:sp>
    <dsp:sp modelId="{7AC8FBAC-4F59-403E-841B-F5EF1DA2F22E}">
      <dsp:nvSpPr>
        <dsp:cNvPr id="0" name=""/>
        <dsp:cNvSpPr/>
      </dsp:nvSpPr>
      <dsp:spPr>
        <a:xfrm rot="5400000">
          <a:off x="3961407" y="-343881"/>
          <a:ext cx="964803" cy="6809581"/>
        </a:xfrm>
        <a:prstGeom prst="round2SameRect">
          <a:avLst/>
        </a:prstGeom>
        <a:solidFill>
          <a:srgbClr val="F5F030"/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1" kern="1200" dirty="0">
              <a:latin typeface="Times New Roman" pitchFamily="18" charset="0"/>
              <a:cs typeface="Times New Roman" pitchFamily="18" charset="0"/>
            </a:rPr>
            <a:t>VỀ ĐÍCH</a:t>
          </a:r>
        </a:p>
      </dsp:txBody>
      <dsp:txXfrm rot="-5400000">
        <a:off x="1039018" y="2625606"/>
        <a:ext cx="67624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53E0A-0C97-4DDD-87B9-39F34573566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8AFFD-6801-4F75-9F73-E87E699F9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AFFD-6801-4F75-9F73-E87E699F9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AFFD-6801-4F75-9F73-E87E699F9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4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AFFD-6801-4F75-9F73-E87E699F9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05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AFFD-6801-4F75-9F73-E87E699F9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1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AFFD-6801-4F75-9F73-E87E699F9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9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1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6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25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1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17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1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3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6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3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92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267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5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12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52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1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1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3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1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EE838-C5FF-4D2C-B7E8-AA48ABCA2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1A5F2B3-14CB-4516-8733-02CC24CAB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4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3.bin"/><Relationship Id="rId2" Type="http://schemas.openxmlformats.org/officeDocument/2006/relationships/video" Target="../media/media1.mp4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microsoft.com/office/2007/relationships/media" Target="../media/media1.mp4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image" Target="../media/image27.png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7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../media/audio1.bin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3.bin"/><Relationship Id="rId10" Type="http://schemas.openxmlformats.org/officeDocument/2006/relationships/image" Target="../media/image12.png"/><Relationship Id="rId4" Type="http://schemas.openxmlformats.org/officeDocument/2006/relationships/audio" Target="../media/audio2.bin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bin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wmf"/><Relationship Id="rId3" Type="http://schemas.openxmlformats.org/officeDocument/2006/relationships/audio" Target="../media/audio1.bin"/><Relationship Id="rId7" Type="http://schemas.openxmlformats.org/officeDocument/2006/relationships/image" Target="../media/image6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emf"/><Relationship Id="rId5" Type="http://schemas.openxmlformats.org/officeDocument/2006/relationships/audio" Target="../media/audio3.bin"/><Relationship Id="rId15" Type="http://schemas.openxmlformats.org/officeDocument/2006/relationships/image" Target="../media/image10.wmf"/><Relationship Id="rId10" Type="http://schemas.openxmlformats.org/officeDocument/2006/relationships/image" Target="../media/image7.wmf"/><Relationship Id="rId4" Type="http://schemas.openxmlformats.org/officeDocument/2006/relationships/audio" Target="../media/audio2.bin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241935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LUYỆN TẬP CHUNG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5715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KIẾN AN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THCS TRẦN 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NG ĐẠO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2496" y="1123950"/>
            <a:ext cx="950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QUẬN</a:t>
            </a:r>
          </a:p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90120-F5F2-10F6-3862-6A9F5B2E7BBA}"/>
              </a:ext>
            </a:extLst>
          </p:cNvPr>
          <p:cNvSpPr txBox="1"/>
          <p:nvPr/>
        </p:nvSpPr>
        <p:spPr>
          <a:xfrm>
            <a:off x="838200" y="3434775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Lan Ph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ươn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5922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5990988-72A1-8EA3-C8EE-AD8800D98317}"/>
              </a:ext>
            </a:extLst>
          </p:cNvPr>
          <p:cNvSpPr/>
          <p:nvPr/>
        </p:nvSpPr>
        <p:spPr>
          <a:xfrm>
            <a:off x="561289" y="4171950"/>
            <a:ext cx="2883562" cy="675779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AD // BC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9" name="Action Button: Back or Previous 18">
            <a:hlinkClick r:id="rId6" action="ppaction://hlinksldjump" highlightClick="1"/>
          </p:cNvPr>
          <p:cNvSpPr/>
          <p:nvPr/>
        </p:nvSpPr>
        <p:spPr>
          <a:xfrm>
            <a:off x="8534400" y="4592762"/>
            <a:ext cx="576705" cy="47153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466555" y="688044"/>
            <a:ext cx="1356198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7932222" y="688044"/>
            <a:ext cx="30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466554" y="285750"/>
            <a:ext cx="1356198" cy="304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0AEC-D491-2960-D956-8BB60DCD5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1581150"/>
            <a:ext cx="3048000" cy="1768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30FD7-7BB5-D2A2-AF1E-2560FD999874}"/>
              </a:ext>
            </a:extLst>
          </p:cNvPr>
          <p:cNvSpPr txBox="1"/>
          <p:nvPr/>
        </p:nvSpPr>
        <p:spPr>
          <a:xfrm>
            <a:off x="506361" y="210990"/>
            <a:ext cx="5437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Câu 4: </a:t>
            </a:r>
            <a:r>
              <a:rPr lang="nl-NL" sz="3200" b="1" dirty="0">
                <a:latin typeface="Times New Roman" panose="02020603050405020304" pitchFamily="18" charset="0"/>
                <a:ea typeface="Cambria" panose="02040503050406030204" pitchFamily="18" charset="0"/>
              </a:rPr>
              <a:t>Cho hình vẽ. </a:t>
            </a: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Cambria" panose="02040503050406030204" pitchFamily="18" charset="0"/>
              </a:rPr>
              <a:t>Khẳng định nào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sai</a:t>
            </a:r>
            <a:r>
              <a:rPr lang="nl-NL" sz="3200" b="1" dirty="0"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3200" b="1" dirty="0"/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8561804D-E56B-8939-E542-4A7011015E71}"/>
              </a:ext>
            </a:extLst>
          </p:cNvPr>
          <p:cNvSpPr/>
          <p:nvPr/>
        </p:nvSpPr>
        <p:spPr>
          <a:xfrm>
            <a:off x="561289" y="1428750"/>
            <a:ext cx="2883562" cy="6757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MN // CD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7931A975-46E3-EBD0-9A2C-9044CDF0D543}"/>
              </a:ext>
            </a:extLst>
          </p:cNvPr>
          <p:cNvSpPr/>
          <p:nvPr/>
        </p:nvSpPr>
        <p:spPr>
          <a:xfrm>
            <a:off x="545438" y="2343150"/>
            <a:ext cx="2883562" cy="6757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AB // CD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id="{5CB01DDA-6CCC-83C0-19A2-20EA34A1E2D6}"/>
              </a:ext>
            </a:extLst>
          </p:cNvPr>
          <p:cNvSpPr/>
          <p:nvPr/>
        </p:nvSpPr>
        <p:spPr>
          <a:xfrm>
            <a:off x="545438" y="3257550"/>
            <a:ext cx="2883562" cy="6757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MN // AB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id="{A91B36ED-941C-D845-F1DB-31019FBE868A}"/>
              </a:ext>
            </a:extLst>
          </p:cNvPr>
          <p:cNvSpPr/>
          <p:nvPr/>
        </p:nvSpPr>
        <p:spPr>
          <a:xfrm>
            <a:off x="561289" y="4171950"/>
            <a:ext cx="2883562" cy="6757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AD // BC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7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4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7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1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7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6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3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7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7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7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4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7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1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2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6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3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7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7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28" grpId="0" animBg="1"/>
      <p:bldP spid="112" grpId="0" animBg="1"/>
      <p:bldP spid="113" grpId="0" animBg="1"/>
      <p:bldP spid="114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200" y="1344086"/>
            <a:ext cx="44196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2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7469231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6" y="0"/>
            <a:ext cx="9135534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42335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79958-25C5-3F35-80A6-02C25D32E0E6}"/>
              </a:ext>
            </a:extLst>
          </p:cNvPr>
          <p:cNvSpPr txBox="1"/>
          <p:nvPr/>
        </p:nvSpPr>
        <p:spPr>
          <a:xfrm>
            <a:off x="762000" y="1347847"/>
            <a:ext cx="7772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995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787B7C-553B-37E5-39BA-E524F12B0D27}"/>
              </a:ext>
            </a:extLst>
          </p:cNvPr>
          <p:cNvSpPr txBox="1"/>
          <p:nvPr/>
        </p:nvSpPr>
        <p:spPr>
          <a:xfrm>
            <a:off x="161974" y="57150"/>
            <a:ext cx="334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596FD-6085-8FEA-E31E-083BC5965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18889" r="8589" b="21962"/>
          <a:stretch/>
        </p:blipFill>
        <p:spPr>
          <a:xfrm>
            <a:off x="2748441" y="323827"/>
            <a:ext cx="3728559" cy="21717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2FBFD5-2573-0313-BAFA-554D1831E383}"/>
              </a:ext>
            </a:extLst>
          </p:cNvPr>
          <p:cNvSpPr/>
          <p:nvPr/>
        </p:nvSpPr>
        <p:spPr>
          <a:xfrm>
            <a:off x="304800" y="2504585"/>
            <a:ext cx="76962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FIP; NMI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EQP; IFP.</a:t>
            </a:r>
          </a:p>
        </p:txBody>
      </p:sp>
    </p:spTree>
    <p:extLst>
      <p:ext uri="{BB962C8B-B14F-4D97-AF65-F5344CB8AC3E}">
        <p14:creationId xmlns:p14="http://schemas.microsoft.com/office/powerpoint/2010/main" val="133318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787B7C-553B-37E5-39BA-E524F12B0D27}"/>
              </a:ext>
            </a:extLst>
          </p:cNvPr>
          <p:cNvSpPr txBox="1"/>
          <p:nvPr/>
        </p:nvSpPr>
        <p:spPr>
          <a:xfrm>
            <a:off x="152400" y="474153"/>
            <a:ext cx="334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596FD-6085-8FEA-E31E-083BC596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18889" r="8589" b="21962"/>
          <a:stretch/>
        </p:blipFill>
        <p:spPr>
          <a:xfrm>
            <a:off x="5746750" y="373705"/>
            <a:ext cx="3174939" cy="18492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2A47CC-F5A2-BCCB-3322-A19137E0FD55}"/>
              </a:ext>
            </a:extLst>
          </p:cNvPr>
          <p:cNvSpPr/>
          <p:nvPr/>
        </p:nvSpPr>
        <p:spPr>
          <a:xfrm>
            <a:off x="152400" y="1610894"/>
            <a:ext cx="76962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0771E5-78BD-F83B-4C32-492948782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72766"/>
              </p:ext>
            </p:extLst>
          </p:nvPr>
        </p:nvGraphicFramePr>
        <p:xfrm>
          <a:off x="1295400" y="2613315"/>
          <a:ext cx="6096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1377575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11976593"/>
                    </a:ext>
                  </a:extLst>
                </a:gridCol>
              </a:tblGrid>
              <a:tr h="302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le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02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</a:t>
                      </a: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</a:t>
                      </a: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.………...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 </a:t>
                      </a: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         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637692"/>
                  </a:ext>
                </a:extLst>
              </a:tr>
            </a:tbl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ADD1A56-2E49-C51F-FC4A-A6220A358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919926"/>
              </p:ext>
            </p:extLst>
          </p:nvPr>
        </p:nvGraphicFramePr>
        <p:xfrm>
          <a:off x="1447800" y="3028950"/>
          <a:ext cx="533400" cy="43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360" imgH="228600" progId="Equation.DSMT4">
                  <p:embed/>
                </p:oleObj>
              </mc:Choice>
              <mc:Fallback>
                <p:oleObj name="Equation" r:id="rId5" imgW="27936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4109E6-4320-B691-4574-D6466AFD32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3028950"/>
                        <a:ext cx="533400" cy="436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B7F0652-421D-DC35-5330-3DC7620536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118558"/>
              </p:ext>
            </p:extLst>
          </p:nvPr>
        </p:nvGraphicFramePr>
        <p:xfrm>
          <a:off x="1363663" y="3414713"/>
          <a:ext cx="703262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41200" progId="Equation.DSMT4">
                  <p:embed/>
                </p:oleObj>
              </mc:Choice>
              <mc:Fallback>
                <p:oleObj name="Equation" r:id="rId7" imgW="368280" imgH="241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ADD1A56-2E49-C51F-FC4A-A6220A358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3663" y="3414713"/>
                        <a:ext cx="703262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9E9DE95-C595-0A20-3F88-8D7DFAE0F2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126656"/>
              </p:ext>
            </p:extLst>
          </p:nvPr>
        </p:nvGraphicFramePr>
        <p:xfrm>
          <a:off x="4346575" y="3028950"/>
          <a:ext cx="6794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55320" imgH="266400" progId="Equation.DSMT4">
                  <p:embed/>
                </p:oleObj>
              </mc:Choice>
              <mc:Fallback>
                <p:oleObj name="Equation" r:id="rId9" imgW="35532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ADD1A56-2E49-C51F-FC4A-A6220A358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46575" y="3028950"/>
                        <a:ext cx="6794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25D012A-1733-0480-456C-EF6E635B1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9024"/>
              </p:ext>
            </p:extLst>
          </p:nvPr>
        </p:nvGraphicFramePr>
        <p:xfrm>
          <a:off x="4416425" y="3409950"/>
          <a:ext cx="5334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9360" imgH="228600" progId="Equation.DSMT4">
                  <p:embed/>
                </p:oleObj>
              </mc:Choice>
              <mc:Fallback>
                <p:oleObj name="Equation" r:id="rId11" imgW="27936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9E9DE95-C595-0A20-3F88-8D7DFAE0F2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6425" y="3409950"/>
                        <a:ext cx="533400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69B923C-D400-9B79-6DB1-E3CE85547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03528"/>
              </p:ext>
            </p:extLst>
          </p:nvPr>
        </p:nvGraphicFramePr>
        <p:xfrm>
          <a:off x="2593975" y="2993094"/>
          <a:ext cx="60642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17160" imgH="266400" progId="Equation.DSMT4">
                  <p:embed/>
                </p:oleObj>
              </mc:Choice>
              <mc:Fallback>
                <p:oleObj name="Equation" r:id="rId13" imgW="31716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ADD1A56-2E49-C51F-FC4A-A6220A358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93975" y="2993094"/>
                        <a:ext cx="606425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47EC59-8ED2-B732-CD91-30577C7B1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729246"/>
              </p:ext>
            </p:extLst>
          </p:nvPr>
        </p:nvGraphicFramePr>
        <p:xfrm>
          <a:off x="2549525" y="3382215"/>
          <a:ext cx="6794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55320" imgH="228600" progId="Equation.DSMT4">
                  <p:embed/>
                </p:oleObj>
              </mc:Choice>
              <mc:Fallback>
                <p:oleObj name="Equation" r:id="rId15" imgW="35532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B7F0652-421D-DC35-5330-3DC762053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49525" y="3382215"/>
                        <a:ext cx="67945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5F3ABE-27D9-C345-C05A-083C3CB90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44105"/>
              </p:ext>
            </p:extLst>
          </p:nvPr>
        </p:nvGraphicFramePr>
        <p:xfrm>
          <a:off x="2503488" y="3738562"/>
          <a:ext cx="776287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06080" imgH="266400" progId="Equation.DSMT4">
                  <p:embed/>
                </p:oleObj>
              </mc:Choice>
              <mc:Fallback>
                <p:oleObj name="Equation" r:id="rId17" imgW="406080" imgH="266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747EC59-8ED2-B732-CD91-30577C7B1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503488" y="3738562"/>
                        <a:ext cx="776287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C318E45-DCA5-1E91-CE55-C78ED9C63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513648"/>
              </p:ext>
            </p:extLst>
          </p:nvPr>
        </p:nvGraphicFramePr>
        <p:xfrm>
          <a:off x="5407025" y="3006437"/>
          <a:ext cx="6794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55320" imgH="228600" progId="Equation.DSMT4">
                  <p:embed/>
                </p:oleObj>
              </mc:Choice>
              <mc:Fallback>
                <p:oleObj name="Equation" r:id="rId19" imgW="35532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747EC59-8ED2-B732-CD91-30577C7B1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07025" y="3006437"/>
                        <a:ext cx="67945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0B3F3E4-836B-1DF6-F8D3-6FB99786C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242138"/>
              </p:ext>
            </p:extLst>
          </p:nvPr>
        </p:nvGraphicFramePr>
        <p:xfrm>
          <a:off x="5395912" y="3370263"/>
          <a:ext cx="77628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06080" imgH="241200" progId="Equation.DSMT4">
                  <p:embed/>
                </p:oleObj>
              </mc:Choice>
              <mc:Fallback>
                <p:oleObj name="Equation" r:id="rId21" imgW="40608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C318E45-DCA5-1E91-CE55-C78ED9C639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95912" y="3370263"/>
                        <a:ext cx="776288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3 phút tua nhanh.mp4">
            <a:hlinkClick r:id="" action="ppaction://media"/>
            <a:extLst>
              <a:ext uri="{FF2B5EF4-FFF2-40B4-BE49-F238E27FC236}">
                <a16:creationId xmlns:a16="http://schemas.microsoft.com/office/drawing/2014/main" id="{8404F4E8-B540-D309-F836-0DD1B9F5F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82257" y="39062"/>
            <a:ext cx="2632075" cy="14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6744" y="116413"/>
            <a:ext cx="72720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III: </a:t>
            </a:r>
            <a:r>
              <a:rPr lang="en-US" sz="6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ĐÍCH</a:t>
            </a:r>
            <a:endParaRPr lang="en-US" sz="6000" b="1" cap="none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noFill/>
          <a:ln w="117475" cmpd="thinThick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3A533-B4C7-5E50-837E-8B9701661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165277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71893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6" y="0"/>
            <a:ext cx="913553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2335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233" y="1459290"/>
            <a:ext cx="7691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8AE4A3-58A2-AADA-BA13-4B69EF6C19CE}"/>
                  </a:ext>
                </a:extLst>
              </p:cNvPr>
              <p:cNvSpPr/>
              <p:nvPr/>
            </p:nvSpPr>
            <p:spPr>
              <a:xfrm>
                <a:off x="199634" y="209550"/>
                <a:ext cx="8639566" cy="1147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2: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đoạn thẳng AB. Vẽ hai tia Ax, By sao cho chúng tạo với AB hai góc so le trong có cùng số đo bằng 60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𝑥𝐴𝐵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𝑦𝐵𝐴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8AE4A3-58A2-AADA-BA13-4B69EF6C1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4" y="209550"/>
                <a:ext cx="8639566" cy="1147109"/>
              </a:xfrm>
              <a:prstGeom prst="rect">
                <a:avLst/>
              </a:prstGeom>
              <a:blipFill>
                <a:blip r:embed="rId2"/>
                <a:stretch>
                  <a:fillRect l="-1129" r="-105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60F4453-C0A8-7EE4-469A-77B731551EB8}"/>
              </a:ext>
            </a:extLst>
          </p:cNvPr>
          <p:cNvSpPr txBox="1"/>
          <p:nvPr/>
        </p:nvSpPr>
        <p:spPr>
          <a:xfrm>
            <a:off x="228600" y="1504950"/>
            <a:ext cx="8182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đường thẳng chứa hai tia Ax và By có song song với nhau không? Vì sao?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27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A4E0A5-C326-3BB7-0D9C-239486AE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6750"/>
            <a:ext cx="4258735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A5094-65B5-F92B-F037-43F563F0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30011"/>
            <a:ext cx="2590800" cy="2854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4D7B3-C61A-5334-A99A-AABDC3D5F749}"/>
              </a:ext>
            </a:extLst>
          </p:cNvPr>
          <p:cNvSpPr txBox="1"/>
          <p:nvPr/>
        </p:nvSpPr>
        <p:spPr>
          <a:xfrm>
            <a:off x="6781800" y="293593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A5C6E-9B07-E07E-AFAA-658F556FA229}"/>
              </a:ext>
            </a:extLst>
          </p:cNvPr>
          <p:cNvSpPr txBox="1"/>
          <p:nvPr/>
        </p:nvSpPr>
        <p:spPr>
          <a:xfrm>
            <a:off x="4572000" y="58608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9810F-FFDC-D69C-E20C-65860BCFD3F2}"/>
              </a:ext>
            </a:extLst>
          </p:cNvPr>
          <p:cNvSpPr txBox="1"/>
          <p:nvPr/>
        </p:nvSpPr>
        <p:spPr>
          <a:xfrm>
            <a:off x="4572000" y="9715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F5DA6-D35A-901B-6C1F-7664AFFF8847}"/>
              </a:ext>
            </a:extLst>
          </p:cNvPr>
          <p:cNvSpPr txBox="1"/>
          <p:nvPr/>
        </p:nvSpPr>
        <p:spPr>
          <a:xfrm>
            <a:off x="4572000" y="155508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</p:spTree>
    <p:extLst>
      <p:ext uri="{BB962C8B-B14F-4D97-AF65-F5344CB8AC3E}">
        <p14:creationId xmlns:p14="http://schemas.microsoft.com/office/powerpoint/2010/main" val="3215744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8AE4A3-58A2-AADA-BA13-4B69EF6C19CE}"/>
                  </a:ext>
                </a:extLst>
              </p:cNvPr>
              <p:cNvSpPr/>
              <p:nvPr/>
            </p:nvSpPr>
            <p:spPr>
              <a:xfrm>
                <a:off x="199634" y="209550"/>
                <a:ext cx="8639566" cy="1147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2: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đoạn thẳng AB. Vẽ hai tia Ax, By sao cho chúng tạo với AB hai góc so le trong có cùng số đo bằng 60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𝑥𝐴𝐵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𝑦𝐵𝐴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8AE4A3-58A2-AADA-BA13-4B69EF6C1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4" y="209550"/>
                <a:ext cx="8639566" cy="1147109"/>
              </a:xfrm>
              <a:prstGeom prst="rect">
                <a:avLst/>
              </a:prstGeom>
              <a:blipFill>
                <a:blip r:embed="rId2"/>
                <a:stretch>
                  <a:fillRect l="-1129" r="-105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4BF12E-B58C-F5DE-0B39-793F9BCABE71}"/>
                  </a:ext>
                </a:extLst>
              </p:cNvPr>
              <p:cNvSpPr txBox="1"/>
              <p:nvPr/>
            </p:nvSpPr>
            <p:spPr>
              <a:xfrm>
                <a:off x="399268" y="2571750"/>
                <a:ext cx="8439932" cy="1152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𝑥𝐴𝐵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𝑦𝐵𝐴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4BF12E-B58C-F5DE-0B39-793F9BCAB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68" y="2571750"/>
                <a:ext cx="8439932" cy="1152431"/>
              </a:xfrm>
              <a:prstGeom prst="rect">
                <a:avLst/>
              </a:prstGeom>
              <a:blipFill>
                <a:blip r:embed="rId3"/>
                <a:stretch>
                  <a:fillRect l="-1083" b="-11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60F4453-C0A8-7EE4-469A-77B731551EB8}"/>
              </a:ext>
            </a:extLst>
          </p:cNvPr>
          <p:cNvSpPr txBox="1"/>
          <p:nvPr/>
        </p:nvSpPr>
        <p:spPr>
          <a:xfrm>
            <a:off x="352034" y="1574635"/>
            <a:ext cx="8182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đường thẳng chứa hai tia Ax và By có song song với nhau không? Vì sao?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13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28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C7F8A-EEE6-17FB-FB9A-70D0470C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85750"/>
            <a:ext cx="3124200" cy="3513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58973-A0F5-97E1-EF35-01D0490B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85749"/>
            <a:ext cx="4602482" cy="4013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C3FA5-39BB-4E5D-56BA-9A3B6ADA601F}"/>
              </a:ext>
            </a:extLst>
          </p:cNvPr>
          <p:cNvSpPr txBox="1"/>
          <p:nvPr/>
        </p:nvSpPr>
        <p:spPr>
          <a:xfrm>
            <a:off x="5029200" y="6667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8AF38-D11B-01AC-E9FB-BA2969A9B8CC}"/>
              </a:ext>
            </a:extLst>
          </p:cNvPr>
          <p:cNvSpPr txBox="1"/>
          <p:nvPr/>
        </p:nvSpPr>
        <p:spPr>
          <a:xfrm>
            <a:off x="5029200" y="211008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0822BF-55F6-B55A-4F25-DC7A28F47ADA}"/>
              </a:ext>
            </a:extLst>
          </p:cNvPr>
          <p:cNvSpPr txBox="1"/>
          <p:nvPr/>
        </p:nvSpPr>
        <p:spPr>
          <a:xfrm>
            <a:off x="5029200" y="28765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08B85-175D-3D94-4E77-A62F39CB3717}"/>
              </a:ext>
            </a:extLst>
          </p:cNvPr>
          <p:cNvSpPr txBox="1"/>
          <p:nvPr/>
        </p:nvSpPr>
        <p:spPr>
          <a:xfrm>
            <a:off x="4983483" y="357352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2,5đ</a:t>
            </a:r>
          </a:p>
        </p:txBody>
      </p:sp>
    </p:spTree>
    <p:extLst>
      <p:ext uri="{BB962C8B-B14F-4D97-AF65-F5344CB8AC3E}">
        <p14:creationId xmlns:p14="http://schemas.microsoft.com/office/powerpoint/2010/main" val="140593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F68B7A-5097-A173-01F4-0FF34267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76397"/>
            <a:ext cx="4191043" cy="3445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451BC6-C3CB-3F8A-05C6-AFF8C7892051}"/>
              </a:ext>
            </a:extLst>
          </p:cNvPr>
          <p:cNvSpPr txBox="1"/>
          <p:nvPr/>
        </p:nvSpPr>
        <p:spPr>
          <a:xfrm>
            <a:off x="1587865" y="-147354"/>
            <a:ext cx="568804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B0229-B8B7-E88D-9B73-EC35E684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3267"/>
            <a:ext cx="4848732" cy="33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t="-10000" r="-2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14350"/>
            <a:ext cx="685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SGK: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3.13, 3.14, 3.15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50 SGK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75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35742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9C3EF"/>
            </a:gs>
            <a:gs pos="100000">
              <a:schemeClr val="bg1"/>
            </a:gs>
            <a:gs pos="28000">
              <a:srgbClr val="F6A0F0"/>
            </a:gs>
            <a:gs pos="0">
              <a:srgbClr val="F06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9723384"/>
              </p:ext>
            </p:extLst>
          </p:nvPr>
        </p:nvGraphicFramePr>
        <p:xfrm>
          <a:off x="762000" y="666750"/>
          <a:ext cx="7848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89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9A9457-FF64-4620-A1E2-6035B729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E89A9457-FF64-4620-A1E2-6035B729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7870F1-08EC-4421-8767-2EDCC86BB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F37870F1-08EC-4421-8767-2EDCC86BB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BA3564-EE58-47F1-82EA-2A70E389F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2BA3564-EE58-47F1-82EA-2A70E389F7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9DD9EC-FE94-431E-9367-9F064C9F9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219DD9EC-FE94-431E-9367-9F064C9F99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4E5F02-9C04-43C2-9D67-19E819476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6D4E5F02-9C04-43C2-9D67-19E8194765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C8FBAC-4F59-403E-841B-F5EF1DA2F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7AC8FBAC-4F59-403E-841B-F5EF1DA2F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24400" y="1428750"/>
            <a:ext cx="4267200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I</a:t>
            </a:r>
          </a:p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cap="none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611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6" y="0"/>
            <a:ext cx="913553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3833" y="1276356"/>
            <a:ext cx="7996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42335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08393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2F24B5C-8E77-D4F9-2585-0C2DD8C38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0"/>
            <a:ext cx="9144000" cy="5143500"/>
          </a:xfrm>
          <a:prstGeom prst="rect">
            <a:avLst/>
          </a:prstGeom>
        </p:spPr>
      </p:pic>
      <p:sp>
        <p:nvSpPr>
          <p:cNvPr id="9" name="Rectangle 9" descr="Bouquet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-7373" y="3072"/>
            <a:ext cx="4648200" cy="2659580"/>
          </a:xfrm>
          <a:prstGeom prst="rect">
            <a:avLst/>
          </a:prstGeom>
          <a:gradFill>
            <a:gsLst>
              <a:gs pos="100000">
                <a:srgbClr val="FF0233"/>
              </a:gs>
              <a:gs pos="0">
                <a:schemeClr val="bg1"/>
              </a:gs>
              <a:gs pos="89000">
                <a:srgbClr val="FF03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glow>
              <a:schemeClr val="accent1"/>
            </a:glow>
            <a:softEdge rad="0"/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/>
              <a:t>1</a:t>
            </a:r>
          </a:p>
        </p:txBody>
      </p:sp>
      <p:sp>
        <p:nvSpPr>
          <p:cNvPr id="11" name="Rectangle 10" descr="Water droplets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-9833" y="2665041"/>
            <a:ext cx="4648200" cy="2490135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9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>
              <a:schemeClr val="accent1"/>
            </a:glow>
            <a:softEdge rad="0"/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/>
              <a:t>2</a:t>
            </a:r>
          </a:p>
        </p:txBody>
      </p:sp>
      <p:sp>
        <p:nvSpPr>
          <p:cNvPr id="12" name="Rectangl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640827" y="-10427"/>
            <a:ext cx="4495799" cy="2659580"/>
          </a:xfrm>
          <a:prstGeom prst="rect">
            <a:avLst/>
          </a:prstGeom>
          <a:gradFill flip="none" rotWithShape="1">
            <a:gsLst>
              <a:gs pos="100000">
                <a:srgbClr val="0000FF"/>
              </a:gs>
              <a:gs pos="100000">
                <a:srgbClr val="33CCCC">
                  <a:gamma/>
                  <a:tint val="12549"/>
                  <a:invGamma/>
                  <a:alpha val="89000"/>
                </a:srgbClr>
              </a:gs>
              <a:gs pos="2000">
                <a:srgbClr val="33CCCC">
                  <a:gamma/>
                  <a:tint val="12549"/>
                  <a:invGamma/>
                  <a:alpha val="89000"/>
                </a:srgbClr>
              </a:gs>
              <a:gs pos="100000">
                <a:srgbClr val="33CCCC">
                  <a:alpha val="89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>
              <a:schemeClr val="accent1"/>
            </a:glow>
            <a:softEdge rad="0"/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/>
              <a:t>3</a:t>
            </a:r>
          </a:p>
        </p:txBody>
      </p:sp>
      <p:sp>
        <p:nvSpPr>
          <p:cNvPr id="13" name="Rectangl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48200" y="2647950"/>
            <a:ext cx="4495800" cy="2486927"/>
          </a:xfrm>
          <a:prstGeom prst="rect">
            <a:avLst/>
          </a:prstGeom>
          <a:gradFill flip="none" rotWithShape="1">
            <a:gsLst>
              <a:gs pos="100000">
                <a:srgbClr val="00D25F"/>
              </a:gs>
              <a:gs pos="100000">
                <a:srgbClr val="33CCCC">
                  <a:gamma/>
                  <a:tint val="12549"/>
                  <a:invGamma/>
                  <a:alpha val="89000"/>
                </a:srgbClr>
              </a:gs>
              <a:gs pos="2000">
                <a:srgbClr val="33CCCC">
                  <a:gamma/>
                  <a:tint val="12549"/>
                  <a:invGamma/>
                  <a:alpha val="89000"/>
                </a:srgbClr>
              </a:gs>
              <a:gs pos="100000">
                <a:srgbClr val="33CCCC">
                  <a:alpha val="89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>
              <a:schemeClr val="accent1"/>
            </a:glow>
            <a:softEdge rad="0"/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196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14">
                <a:extLst>
                  <a:ext uri="{FF2B5EF4-FFF2-40B4-BE49-F238E27FC236}">
                    <a16:creationId xmlns:a16="http://schemas.microsoft.com/office/drawing/2014/main" id="{3E8AF5EE-B09D-0E0F-F292-6FA3CB9331E0}"/>
                  </a:ext>
                </a:extLst>
              </p:cNvPr>
              <p:cNvSpPr/>
              <p:nvPr/>
            </p:nvSpPr>
            <p:spPr>
              <a:xfrm>
                <a:off x="685800" y="2065973"/>
                <a:ext cx="2362200" cy="76122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14">
                <a:extLst>
                  <a:ext uri="{FF2B5EF4-FFF2-40B4-BE49-F238E27FC236}">
                    <a16:creationId xmlns:a16="http://schemas.microsoft.com/office/drawing/2014/main" id="{3E8AF5EE-B09D-0E0F-F292-6FA3CB933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065973"/>
                <a:ext cx="2362200" cy="761224"/>
              </a:xfrm>
              <a:prstGeom prst="roundRect">
                <a:avLst/>
              </a:prstGeom>
              <a:blipFill>
                <a:blip r:embed="rId6"/>
                <a:stretch>
                  <a:fillRect l="-3325" b="-620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ction Button: Back or Previous 18">
            <a:hlinkClick r:id="rId7" action="ppaction://hlinksldjump" highlightClick="1"/>
          </p:cNvPr>
          <p:cNvSpPr/>
          <p:nvPr/>
        </p:nvSpPr>
        <p:spPr>
          <a:xfrm>
            <a:off x="8534400" y="4592762"/>
            <a:ext cx="576705" cy="47153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466555" y="688044"/>
            <a:ext cx="1356198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7932222" y="688044"/>
            <a:ext cx="30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466554" y="285750"/>
            <a:ext cx="1356198" cy="304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34758-9F71-CA7A-85F3-17AE9D188A45}"/>
              </a:ext>
            </a:extLst>
          </p:cNvPr>
          <p:cNvSpPr txBox="1"/>
          <p:nvPr/>
        </p:nvSpPr>
        <p:spPr>
          <a:xfrm>
            <a:off x="-76200" y="285750"/>
            <a:ext cx="7237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Câu 1: </a:t>
            </a:r>
            <a:r>
              <a:rPr lang="nl-NL" sz="3000" b="1" dirty="0">
                <a:latin typeface="Times New Roman" panose="02020603050405020304" pitchFamily="18" charset="0"/>
                <a:ea typeface="Cambria" panose="02040503050406030204" pitchFamily="18" charset="0"/>
              </a:rPr>
              <a:t>Cho hình vẽ, tìm cặp góc đồng vị? </a:t>
            </a:r>
            <a:endParaRPr lang="en-US" sz="3000" b="1" dirty="0"/>
          </a:p>
          <a:p>
            <a:pPr algn="ctr"/>
            <a:endParaRPr lang="en-US" sz="3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77275-CDC0-F4D9-8E43-F6E3B5DC1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120" y="1352550"/>
            <a:ext cx="3672880" cy="3025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767147DF-A853-6BF1-EE42-9C406B2E7BE2}"/>
                  </a:ext>
                </a:extLst>
              </p:cNvPr>
              <p:cNvSpPr/>
              <p:nvPr/>
            </p:nvSpPr>
            <p:spPr>
              <a:xfrm>
                <a:off x="685800" y="1047750"/>
                <a:ext cx="2362200" cy="736241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767147DF-A853-6BF1-EE42-9C406B2E7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47750"/>
                <a:ext cx="2362200" cy="736241"/>
              </a:xfrm>
              <a:prstGeom prst="roundRect">
                <a:avLst/>
              </a:prstGeom>
              <a:blipFill>
                <a:blip r:embed="rId9"/>
                <a:stretch>
                  <a:fillRect l="-3325" b="-8000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4">
                <a:extLst>
                  <a:ext uri="{FF2B5EF4-FFF2-40B4-BE49-F238E27FC236}">
                    <a16:creationId xmlns:a16="http://schemas.microsoft.com/office/drawing/2014/main" id="{B09C5DE2-A8B2-DC55-E732-3E7B42321140}"/>
                  </a:ext>
                </a:extLst>
              </p:cNvPr>
              <p:cNvSpPr/>
              <p:nvPr/>
            </p:nvSpPr>
            <p:spPr>
              <a:xfrm>
                <a:off x="685801" y="2065973"/>
                <a:ext cx="2362200" cy="76122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ounded Rectangle 14">
                <a:extLst>
                  <a:ext uri="{FF2B5EF4-FFF2-40B4-BE49-F238E27FC236}">
                    <a16:creationId xmlns:a16="http://schemas.microsoft.com/office/drawing/2014/main" id="{B09C5DE2-A8B2-DC55-E732-3E7B42321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2065973"/>
                <a:ext cx="2362200" cy="761224"/>
              </a:xfrm>
              <a:prstGeom prst="roundRect">
                <a:avLst/>
              </a:prstGeom>
              <a:blipFill>
                <a:blip r:embed="rId10"/>
                <a:stretch>
                  <a:fillRect l="-3325" b="-620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5">
                <a:extLst>
                  <a:ext uri="{FF2B5EF4-FFF2-40B4-BE49-F238E27FC236}">
                    <a16:creationId xmlns:a16="http://schemas.microsoft.com/office/drawing/2014/main" id="{14783596-1A41-C5DD-E33D-312671DA6AE1}"/>
                  </a:ext>
                </a:extLst>
              </p:cNvPr>
              <p:cNvSpPr/>
              <p:nvPr/>
            </p:nvSpPr>
            <p:spPr>
              <a:xfrm>
                <a:off x="685800" y="3112158"/>
                <a:ext cx="2362200" cy="76122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endParaRPr lang="en-US" sz="2800" b="1" dirty="0"/>
              </a:p>
              <a:p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5">
                <a:extLst>
                  <a:ext uri="{FF2B5EF4-FFF2-40B4-BE49-F238E27FC236}">
                    <a16:creationId xmlns:a16="http://schemas.microsoft.com/office/drawing/2014/main" id="{14783596-1A41-C5DD-E33D-312671DA6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112158"/>
                <a:ext cx="2362200" cy="761224"/>
              </a:xfrm>
              <a:prstGeom prst="roundRect">
                <a:avLst/>
              </a:prstGeom>
              <a:blipFill>
                <a:blip r:embed="rId11"/>
                <a:stretch>
                  <a:fillRect l="-3325" b="-4688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6">
                <a:extLst>
                  <a:ext uri="{FF2B5EF4-FFF2-40B4-BE49-F238E27FC236}">
                    <a16:creationId xmlns:a16="http://schemas.microsoft.com/office/drawing/2014/main" id="{D0CF1F6A-D19F-86B2-0D65-EA8C78874C33}"/>
                  </a:ext>
                </a:extLst>
              </p:cNvPr>
              <p:cNvSpPr/>
              <p:nvPr/>
            </p:nvSpPr>
            <p:spPr>
              <a:xfrm>
                <a:off x="685800" y="4095750"/>
                <a:ext cx="2362200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nl-N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6">
                <a:extLst>
                  <a:ext uri="{FF2B5EF4-FFF2-40B4-BE49-F238E27FC236}">
                    <a16:creationId xmlns:a16="http://schemas.microsoft.com/office/drawing/2014/main" id="{D0CF1F6A-D19F-86B2-0D65-EA8C78874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095750"/>
                <a:ext cx="2362200" cy="685800"/>
              </a:xfrm>
              <a:prstGeom prst="roundRect">
                <a:avLst/>
              </a:prstGeom>
              <a:blipFill>
                <a:blip r:embed="rId12"/>
                <a:stretch>
                  <a:fillRect l="-3581" b="-12931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15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7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4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7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1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7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6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3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7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7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7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4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7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1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2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6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3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7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7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22" grpId="0" animBg="1"/>
      <p:bldP spid="112" grpId="0" animBg="1"/>
      <p:bldP spid="113" grpId="0" animBg="1"/>
      <p:bldP spid="114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79EE72F-3C5F-B384-9560-8DF8CF38E72E}"/>
              </a:ext>
            </a:extLst>
          </p:cNvPr>
          <p:cNvGrpSpPr/>
          <p:nvPr/>
        </p:nvGrpSpPr>
        <p:grpSpPr>
          <a:xfrm>
            <a:off x="451784" y="2952750"/>
            <a:ext cx="6400800" cy="539353"/>
            <a:chOff x="3163892" y="3470429"/>
            <a:chExt cx="2648441" cy="1440630"/>
          </a:xfrm>
        </p:grpSpPr>
        <p:sp>
          <p:nvSpPr>
            <p:cNvPr id="27" name="Rounded Rectangle 23">
              <a:extLst>
                <a:ext uri="{FF2B5EF4-FFF2-40B4-BE49-F238E27FC236}">
                  <a16:creationId xmlns:a16="http://schemas.microsoft.com/office/drawing/2014/main" id="{825B7E0D-FC2B-AC94-D437-A079C275D108}"/>
                </a:ext>
              </a:extLst>
            </p:cNvPr>
            <p:cNvSpPr/>
            <p:nvPr/>
          </p:nvSpPr>
          <p:spPr>
            <a:xfrm>
              <a:off x="3163892" y="3470429"/>
              <a:ext cx="2648441" cy="144063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D03D255D-D40D-BA59-EDE7-F0A3A52B24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1038" y="3692525"/>
            <a:ext cx="1905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440" imgH="330120" progId="Equation.DSMT4">
                    <p:embed/>
                  </p:oleObj>
                </mc:Choice>
                <mc:Fallback>
                  <p:oleObj name="Equation" r:id="rId6" imgW="190440" imgH="33012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DF091D63-6528-10AE-87BF-2B0F94628E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91038" y="3692525"/>
                          <a:ext cx="1905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Action Button: Back or Previous 18">
            <a:hlinkClick r:id="rId8" action="ppaction://hlinksldjump" highlightClick="1"/>
          </p:cNvPr>
          <p:cNvSpPr/>
          <p:nvPr/>
        </p:nvSpPr>
        <p:spPr>
          <a:xfrm>
            <a:off x="8534400" y="4592762"/>
            <a:ext cx="576705" cy="47153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466555" y="688044"/>
            <a:ext cx="1356198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7932222" y="688044"/>
            <a:ext cx="30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466554" y="285750"/>
            <a:ext cx="1356198" cy="304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B12CD-2B3E-1460-F7B8-598BD152DC53}"/>
              </a:ext>
            </a:extLst>
          </p:cNvPr>
          <p:cNvSpPr txBox="1"/>
          <p:nvPr/>
        </p:nvSpPr>
        <p:spPr>
          <a:xfrm>
            <a:off x="76200" y="57150"/>
            <a:ext cx="6133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4B432-A793-053D-029E-A9C73098FE35}"/>
              </a:ext>
            </a:extLst>
          </p:cNvPr>
          <p:cNvSpPr/>
          <p:nvPr/>
        </p:nvSpPr>
        <p:spPr>
          <a:xfrm>
            <a:off x="405159" y="590550"/>
            <a:ext cx="69100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nl-NL" sz="30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đường thẳng c cắt hai đường thẳng phân biệt a, b và trong các góc tạo thành có một cặp góc so le trong bằng nhau thì:</a:t>
            </a:r>
            <a:endParaRPr lang="en-US" sz="3000" i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096577A3-0195-E5ED-0DF7-8071FF61443B}"/>
              </a:ext>
            </a:extLst>
          </p:cNvPr>
          <p:cNvSpPr/>
          <p:nvPr/>
        </p:nvSpPr>
        <p:spPr>
          <a:xfrm>
            <a:off x="457200" y="2193942"/>
            <a:ext cx="6400800" cy="539354"/>
          </a:xfrm>
          <a:prstGeom prst="roundRect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ACB3A9-33D6-C7D2-04A5-60CC7155759C}"/>
              </a:ext>
            </a:extLst>
          </p:cNvPr>
          <p:cNvGrpSpPr/>
          <p:nvPr/>
        </p:nvGrpSpPr>
        <p:grpSpPr>
          <a:xfrm>
            <a:off x="457200" y="2949558"/>
            <a:ext cx="6400800" cy="539353"/>
            <a:chOff x="3163892" y="3470429"/>
            <a:chExt cx="2648441" cy="1440630"/>
          </a:xfrm>
        </p:grpSpPr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984132D2-6FB8-07D1-4D81-1599623A844D}"/>
                </a:ext>
              </a:extLst>
            </p:cNvPr>
            <p:cNvSpPr/>
            <p:nvPr/>
          </p:nvSpPr>
          <p:spPr>
            <a:xfrm>
              <a:off x="3163892" y="3470429"/>
              <a:ext cx="2648441" cy="14406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DF091D63-6528-10AE-87BF-2B0F94628E3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1038" y="3692525"/>
            <a:ext cx="1905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440" imgH="330120" progId="Equation.DSMT4">
                    <p:embed/>
                  </p:oleObj>
                </mc:Choice>
                <mc:Fallback>
                  <p:oleObj name="Equation" r:id="rId6" imgW="190440" imgH="33012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EC558404-F2D8-4508-B46F-3D3D40B42D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91038" y="3692525"/>
                          <a:ext cx="1905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4BFA0217-2509-0CDD-616B-07DAE2CAF34A}"/>
              </a:ext>
            </a:extLst>
          </p:cNvPr>
          <p:cNvSpPr/>
          <p:nvPr/>
        </p:nvSpPr>
        <p:spPr>
          <a:xfrm>
            <a:off x="457200" y="3694152"/>
            <a:ext cx="6400800" cy="553998"/>
          </a:xfrm>
          <a:prstGeom prst="roundRect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1F0F9D7B-8B88-7B89-531D-E5B6A254D0DD}"/>
              </a:ext>
            </a:extLst>
          </p:cNvPr>
          <p:cNvSpPr/>
          <p:nvPr/>
        </p:nvSpPr>
        <p:spPr>
          <a:xfrm>
            <a:off x="457201" y="4400550"/>
            <a:ext cx="6400800" cy="553998"/>
          </a:xfrm>
          <a:prstGeom prst="roundRect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7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4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7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1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7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6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3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7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7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7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4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7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1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2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6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3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7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7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00F89FD-FF1D-7760-285D-7A9FD1578822}"/>
              </a:ext>
            </a:extLst>
          </p:cNvPr>
          <p:cNvGrpSpPr/>
          <p:nvPr/>
        </p:nvGrpSpPr>
        <p:grpSpPr>
          <a:xfrm>
            <a:off x="304800" y="3115165"/>
            <a:ext cx="3751385" cy="675785"/>
            <a:chOff x="-53941" y="4741544"/>
            <a:chExt cx="3687904" cy="581015"/>
          </a:xfrm>
        </p:grpSpPr>
        <p:sp>
          <p:nvSpPr>
            <p:cNvPr id="28" name="Rounded Rectangle 38">
              <a:extLst>
                <a:ext uri="{FF2B5EF4-FFF2-40B4-BE49-F238E27FC236}">
                  <a16:creationId xmlns:a16="http://schemas.microsoft.com/office/drawing/2014/main" id="{A345DE5E-0F4C-D124-2C20-857AC07ACC1D}"/>
                </a:ext>
              </a:extLst>
            </p:cNvPr>
            <p:cNvSpPr/>
            <p:nvPr/>
          </p:nvSpPr>
          <p:spPr>
            <a:xfrm>
              <a:off x="-53941" y="4741544"/>
              <a:ext cx="3687904" cy="58101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rgbClr val="0033CC"/>
                  </a:solidFill>
                </a:rPr>
                <a:t>. </a:t>
              </a:r>
              <a:endParaRPr lang="en-US" sz="2000" dirty="0">
                <a:solidFill>
                  <a:srgbClr val="0033CC"/>
                </a:solidFill>
              </a:endParaRPr>
            </a:p>
          </p:txBody>
        </p: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6F1EA3CE-F7DC-DDB2-43FB-EE12A74AFC4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0390308"/>
                </p:ext>
              </p:extLst>
            </p:nvPr>
          </p:nvGraphicFramePr>
          <p:xfrm>
            <a:off x="765491" y="4741547"/>
            <a:ext cx="1897514" cy="5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14400" imgH="279360" progId="Equation.DSMT4">
                    <p:embed/>
                  </p:oleObj>
                </mc:Choice>
                <mc:Fallback>
                  <p:oleObj name="Equation" r:id="rId6" imgW="914400" imgH="27936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20958842-8C5C-6FA4-D026-2119FBD468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5491" y="4741547"/>
                          <a:ext cx="1897514" cy="58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Action Button: Back or Previous 18">
            <a:hlinkClick r:id="rId8" action="ppaction://hlinksldjump" highlightClick="1"/>
          </p:cNvPr>
          <p:cNvSpPr/>
          <p:nvPr/>
        </p:nvSpPr>
        <p:spPr>
          <a:xfrm>
            <a:off x="8534400" y="4592762"/>
            <a:ext cx="576705" cy="47153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466555" y="688044"/>
            <a:ext cx="1356198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7932222" y="688044"/>
            <a:ext cx="30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466554" y="288755"/>
            <a:ext cx="1356198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466554" y="285750"/>
            <a:ext cx="1356198" cy="304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194687" y="747758"/>
            <a:ext cx="594198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508887" y="747758"/>
            <a:ext cx="457200" cy="434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D49BA15E-37BA-56F7-0BB7-4BAAA4040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3929"/>
            <a:ext cx="41069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fr-FR" altLang="en-US" sz="32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fr-FR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1E42DC9-B47B-EECC-C400-6A8211079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73149"/>
              </p:ext>
            </p:extLst>
          </p:nvPr>
        </p:nvGraphicFramePr>
        <p:xfrm>
          <a:off x="4060849" y="139566"/>
          <a:ext cx="2249660" cy="679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279400" progId="Equation.DSMT4">
                  <p:embed/>
                </p:oleObj>
              </mc:Choice>
              <mc:Fallback>
                <p:oleObj name="Equation" r:id="rId9" imgW="914400" imgH="2794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49" y="139566"/>
                        <a:ext cx="2249660" cy="6795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3">
            <a:extLst>
              <a:ext uri="{FF2B5EF4-FFF2-40B4-BE49-F238E27FC236}">
                <a16:creationId xmlns:a16="http://schemas.microsoft.com/office/drawing/2014/main" id="{C9F4FA8B-211F-506E-D4D9-71CBB796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4350"/>
            <a:ext cx="4648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F1FC3-3A96-99D2-EFA0-F7FFA243C2A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13" y="1286618"/>
            <a:ext cx="3622687" cy="3113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EF6EA88-9FA2-15E4-B6F0-C3C552E8E382}"/>
              </a:ext>
            </a:extLst>
          </p:cNvPr>
          <p:cNvGrpSpPr/>
          <p:nvPr/>
        </p:nvGrpSpPr>
        <p:grpSpPr>
          <a:xfrm>
            <a:off x="316838" y="1352549"/>
            <a:ext cx="3721762" cy="729382"/>
            <a:chOff x="85270" y="3392601"/>
            <a:chExt cx="3721762" cy="584116"/>
          </a:xfrm>
        </p:grpSpPr>
        <p:sp>
          <p:nvSpPr>
            <p:cNvPr id="9" name="Rounded Rectangle 27">
              <a:extLst>
                <a:ext uri="{FF2B5EF4-FFF2-40B4-BE49-F238E27FC236}">
                  <a16:creationId xmlns:a16="http://schemas.microsoft.com/office/drawing/2014/main" id="{8573640F-74D9-F240-382B-5CFB65519E83}"/>
                </a:ext>
              </a:extLst>
            </p:cNvPr>
            <p:cNvSpPr/>
            <p:nvPr/>
          </p:nvSpPr>
          <p:spPr>
            <a:xfrm>
              <a:off x="85270" y="3392601"/>
              <a:ext cx="3721762" cy="541189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dirty="0">
                  <a:solidFill>
                    <a:srgbClr val="0033CC"/>
                  </a:solidFill>
                </a:rPr>
                <a:t>.</a:t>
              </a: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D5EDBA5E-2D69-ADD0-084A-72DEA4E90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449753"/>
                </p:ext>
              </p:extLst>
            </p:nvPr>
          </p:nvGraphicFramePr>
          <p:xfrm>
            <a:off x="911432" y="3445656"/>
            <a:ext cx="1905000" cy="5310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002960" imgH="279360" progId="Equation.DSMT4">
                    <p:embed/>
                  </p:oleObj>
                </mc:Choice>
                <mc:Fallback>
                  <p:oleObj name="Equation" r:id="rId12" imgW="1002960" imgH="27936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11432" y="3445656"/>
                          <a:ext cx="1905000" cy="5310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CC7F1C-8709-A4F4-7ED9-F4C0B3143D2B}"/>
              </a:ext>
            </a:extLst>
          </p:cNvPr>
          <p:cNvGrpSpPr/>
          <p:nvPr/>
        </p:nvGrpSpPr>
        <p:grpSpPr>
          <a:xfrm>
            <a:off x="326671" y="2219997"/>
            <a:ext cx="3711930" cy="704178"/>
            <a:chOff x="6231748" y="3199482"/>
            <a:chExt cx="3711930" cy="704178"/>
          </a:xfrm>
        </p:grpSpPr>
        <p:sp>
          <p:nvSpPr>
            <p:cNvPr id="12" name="Rounded Rectangle 32">
              <a:extLst>
                <a:ext uri="{FF2B5EF4-FFF2-40B4-BE49-F238E27FC236}">
                  <a16:creationId xmlns:a16="http://schemas.microsoft.com/office/drawing/2014/main" id="{235A31EF-3594-CCFE-81A9-CFE23760E20A}"/>
                </a:ext>
              </a:extLst>
            </p:cNvPr>
            <p:cNvSpPr/>
            <p:nvPr/>
          </p:nvSpPr>
          <p:spPr>
            <a:xfrm>
              <a:off x="6231748" y="3199482"/>
              <a:ext cx="3711930" cy="675780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b="1" dirty="0">
                  <a:solidFill>
                    <a:srgbClr val="0033CC"/>
                  </a:solidFill>
                </a:rPr>
                <a:t>.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124109E6-4320-B691-4574-D6466AFD323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982726"/>
                </p:ext>
              </p:extLst>
            </p:nvPr>
          </p:nvGraphicFramePr>
          <p:xfrm>
            <a:off x="6971877" y="3246435"/>
            <a:ext cx="2119313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901440" imgH="279360" progId="Equation.DSMT4">
                    <p:embed/>
                  </p:oleObj>
                </mc:Choice>
                <mc:Fallback>
                  <p:oleObj name="Equation" r:id="rId14" imgW="901440" imgH="27936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4BF42DD6-90BC-4934-8C2D-D54AE8873C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971877" y="3246435"/>
                          <a:ext cx="2119313" cy="657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3FC37A-EDD5-007F-1B1F-C68876E7A74E}"/>
              </a:ext>
            </a:extLst>
          </p:cNvPr>
          <p:cNvGrpSpPr/>
          <p:nvPr/>
        </p:nvGrpSpPr>
        <p:grpSpPr>
          <a:xfrm>
            <a:off x="309463" y="3105144"/>
            <a:ext cx="3751385" cy="675785"/>
            <a:chOff x="-53941" y="4741544"/>
            <a:chExt cx="3687904" cy="581015"/>
          </a:xfrm>
        </p:grpSpPr>
        <p:sp>
          <p:nvSpPr>
            <p:cNvPr id="20" name="Rounded Rectangle 38">
              <a:extLst>
                <a:ext uri="{FF2B5EF4-FFF2-40B4-BE49-F238E27FC236}">
                  <a16:creationId xmlns:a16="http://schemas.microsoft.com/office/drawing/2014/main" id="{AA16E886-DDBD-DE23-1EE0-60ADFD3477EE}"/>
                </a:ext>
              </a:extLst>
            </p:cNvPr>
            <p:cNvSpPr/>
            <p:nvPr/>
          </p:nvSpPr>
          <p:spPr>
            <a:xfrm>
              <a:off x="-53941" y="4741544"/>
              <a:ext cx="3687904" cy="58101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rgbClr val="0033CC"/>
                  </a:solidFill>
                </a:rPr>
                <a:t>. </a:t>
              </a:r>
              <a:endParaRPr lang="en-US" sz="2000" dirty="0">
                <a:solidFill>
                  <a:srgbClr val="0033CC"/>
                </a:solidFill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20958842-8C5C-6FA4-D026-2119FBD468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1816936"/>
                </p:ext>
              </p:extLst>
            </p:nvPr>
          </p:nvGraphicFramePr>
          <p:xfrm>
            <a:off x="765491" y="4741547"/>
            <a:ext cx="1897514" cy="5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14400" imgH="279360" progId="Equation.DSMT4">
                    <p:embed/>
                  </p:oleObj>
                </mc:Choice>
                <mc:Fallback>
                  <p:oleObj name="Equation" r:id="rId6" imgW="914400" imgH="27936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24998BD-1C3C-49FE-B572-B5DB55824C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5491" y="4741547"/>
                          <a:ext cx="1897514" cy="58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7F1FB4-9A17-A434-FD09-AE19038F219D}"/>
              </a:ext>
            </a:extLst>
          </p:cNvPr>
          <p:cNvGrpSpPr/>
          <p:nvPr/>
        </p:nvGrpSpPr>
        <p:grpSpPr>
          <a:xfrm>
            <a:off x="326671" y="3933208"/>
            <a:ext cx="3751385" cy="695942"/>
            <a:chOff x="6590582" y="5771310"/>
            <a:chExt cx="4080570" cy="768533"/>
          </a:xfrm>
        </p:grpSpPr>
        <p:sp>
          <p:nvSpPr>
            <p:cNvPr id="25" name="Rounded Rectangle 37">
              <a:extLst>
                <a:ext uri="{FF2B5EF4-FFF2-40B4-BE49-F238E27FC236}">
                  <a16:creationId xmlns:a16="http://schemas.microsoft.com/office/drawing/2014/main" id="{EA2CD6C8-38D5-1EB8-BD41-367CBD9E419B}"/>
                </a:ext>
              </a:extLst>
            </p:cNvPr>
            <p:cNvSpPr/>
            <p:nvPr/>
          </p:nvSpPr>
          <p:spPr>
            <a:xfrm>
              <a:off x="6590582" y="5771310"/>
              <a:ext cx="4080570" cy="768533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dirty="0">
                  <a:solidFill>
                    <a:srgbClr val="0033CC"/>
                  </a:solidFill>
                </a:rPr>
                <a:t>.</a:t>
              </a:r>
            </a:p>
          </p:txBody>
        </p: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25A7E968-8BDD-7A0D-33AA-59A5042A03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82625"/>
                </p:ext>
              </p:extLst>
            </p:nvPr>
          </p:nvGraphicFramePr>
          <p:xfrm>
            <a:off x="7395658" y="5826910"/>
            <a:ext cx="2209683" cy="628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977760" imgH="279360" progId="Equation.DSMT4">
                    <p:embed/>
                  </p:oleObj>
                </mc:Choice>
                <mc:Fallback>
                  <p:oleObj name="Equation" r:id="rId16" imgW="977760" imgH="27936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615181D-2E31-4E41-9A98-4DF2B20F52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395658" y="5826910"/>
                          <a:ext cx="2209683" cy="6287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719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7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4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7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1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7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6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3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7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7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7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4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7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1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2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6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3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7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7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5970</TotalTime>
  <Words>972</Words>
  <PresentationFormat>On-screen Show (16:9)</PresentationFormat>
  <Paragraphs>367</Paragraphs>
  <Slides>23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Cambria Math</vt:lpstr>
      <vt:lpstr>Tahoma</vt:lpstr>
      <vt:lpstr>Times New Roman</vt:lpstr>
      <vt:lpstr>Trebuchet MS</vt:lpstr>
      <vt:lpstr>Wingdings 3</vt:lpstr>
      <vt:lpstr>Office Theme</vt:lpstr>
      <vt:lpstr>Facet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2021-09-09T02:05:16Z</dcterms:created>
  <dcterms:modified xsi:type="dcterms:W3CDTF">2022-10-12T13:45:12Z</dcterms:modified>
</cp:coreProperties>
</file>