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0" r:id="rId4"/>
    <p:sldId id="283" r:id="rId5"/>
    <p:sldId id="284" r:id="rId6"/>
    <p:sldId id="285" r:id="rId7"/>
    <p:sldId id="286" r:id="rId8"/>
    <p:sldId id="290" r:id="rId9"/>
    <p:sldId id="291" r:id="rId10"/>
    <p:sldId id="287" r:id="rId11"/>
    <p:sldId id="288" r:id="rId12"/>
    <p:sldId id="292" r:id="rId13"/>
    <p:sldId id="294" r:id="rId14"/>
    <p:sldId id="293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0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2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2A62-8B68-48D5-8A3C-1564CA6D490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844C-23B9-4C55-829B-80E11211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736D518-0B14-4E99-BE7A-D5F4BBC60DBE}"/>
              </a:ext>
            </a:extLst>
          </p:cNvPr>
          <p:cNvSpPr/>
          <p:nvPr/>
        </p:nvSpPr>
        <p:spPr>
          <a:xfrm>
            <a:off x="3099786" y="1296140"/>
            <a:ext cx="5992427" cy="3542191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3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6063EFD-605A-49DD-AD37-B67C0A0A6969}"/>
              </a:ext>
            </a:extLst>
          </p:cNvPr>
          <p:cNvSpPr/>
          <p:nvPr/>
        </p:nvSpPr>
        <p:spPr>
          <a:xfrm>
            <a:off x="137260" y="152400"/>
            <a:ext cx="8183780" cy="795436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tuần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vật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So sánh hệ tuần hoàn đơn và hệ tuần hoàn kép - Sự Khác Nhau">
            <a:extLst>
              <a:ext uri="{FF2B5EF4-FFF2-40B4-BE49-F238E27FC236}">
                <a16:creationId xmlns:a16="http://schemas.microsoft.com/office/drawing/2014/main" id="{3EF8B543-21D5-45F5-806E-1D346B2CC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66"/>
          <a:stretch/>
        </p:blipFill>
        <p:spPr bwMode="auto">
          <a:xfrm>
            <a:off x="566083" y="1073399"/>
            <a:ext cx="8943677" cy="56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83E9F-B5F2-4C28-8173-734C5366C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45" y="173717"/>
            <a:ext cx="1166177" cy="190365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8A3325A-26C7-49D3-9260-E3A2ECBF2540}"/>
              </a:ext>
            </a:extLst>
          </p:cNvPr>
          <p:cNvSpPr/>
          <p:nvPr/>
        </p:nvSpPr>
        <p:spPr>
          <a:xfrm>
            <a:off x="9208869" y="173717"/>
            <a:ext cx="1566291" cy="1409905"/>
          </a:xfrm>
          <a:prstGeom prst="wedgeEllipseCallout">
            <a:avLst>
              <a:gd name="adj1" fmla="val 71280"/>
              <a:gd name="adj2" fmla="val 2283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Đơn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Kép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F56A85D-46DB-420A-8BC8-242398D53DEF}"/>
              </a:ext>
            </a:extLst>
          </p:cNvPr>
          <p:cNvSpPr/>
          <p:nvPr/>
        </p:nvSpPr>
        <p:spPr>
          <a:xfrm>
            <a:off x="9699796" y="2327261"/>
            <a:ext cx="2213298" cy="3293504"/>
          </a:xfrm>
          <a:prstGeom prst="wedgeRoundRectCallout">
            <a:avLst>
              <a:gd name="adj1" fmla="val -58475"/>
              <a:gd name="adj2" fmla="val 69595"/>
              <a:gd name="adj3" fmla="val 166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HTH.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rn Circulation of Blood in the Heart in 3 minutes.">
            <a:extLst>
              <a:ext uri="{FF2B5EF4-FFF2-40B4-BE49-F238E27FC236}">
                <a16:creationId xmlns:a16="http://schemas.microsoft.com/office/drawing/2014/main" id="{39EDE0E9-E970-4636-9604-73CC99CE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937676"/>
            <a:ext cx="9574566" cy="57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6063EFD-605A-49DD-AD37-B67C0A0A6969}"/>
              </a:ext>
            </a:extLst>
          </p:cNvPr>
          <p:cNvSpPr/>
          <p:nvPr/>
        </p:nvSpPr>
        <p:spPr>
          <a:xfrm>
            <a:off x="137260" y="152400"/>
            <a:ext cx="8183780" cy="795436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tuần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vật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First Voice Online Training - demo page">
            <a:extLst>
              <a:ext uri="{FF2B5EF4-FFF2-40B4-BE49-F238E27FC236}">
                <a16:creationId xmlns:a16="http://schemas.microsoft.com/office/drawing/2014/main" id="{BC0E9033-4C05-49B8-9F45-02F71EF3C9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0" y="539958"/>
            <a:ext cx="6332479" cy="66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683E9F-B5F2-4C28-8173-734C5366C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85" y="4826997"/>
            <a:ext cx="1166177" cy="190365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65DBCE-71EF-4E8C-89D6-4CFD7FDECD65}"/>
              </a:ext>
            </a:extLst>
          </p:cNvPr>
          <p:cNvSpPr/>
          <p:nvPr/>
        </p:nvSpPr>
        <p:spPr>
          <a:xfrm>
            <a:off x="174047" y="228600"/>
            <a:ext cx="11925302" cy="795436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tập</a:t>
            </a:r>
            <a:endParaRPr lang="en-GB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4B3A32D-DDF4-4A65-8A62-49957C732BC7}"/>
              </a:ext>
            </a:extLst>
          </p:cNvPr>
          <p:cNvSpPr/>
          <p:nvPr/>
        </p:nvSpPr>
        <p:spPr>
          <a:xfrm>
            <a:off x="1874578" y="1635760"/>
            <a:ext cx="8524240" cy="3799840"/>
          </a:xfrm>
          <a:prstGeom prst="wedgeRoundRect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HTH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HTH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HTH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HTH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65DBCE-71EF-4E8C-89D6-4CFD7FDECD65}"/>
              </a:ext>
            </a:extLst>
          </p:cNvPr>
          <p:cNvSpPr/>
          <p:nvPr/>
        </p:nvSpPr>
        <p:spPr>
          <a:xfrm>
            <a:off x="174047" y="228600"/>
            <a:ext cx="11925302" cy="795436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tập</a:t>
            </a:r>
            <a:endParaRPr lang="en-GB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F1F4A-E574-4EA8-AEA3-E173728B4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7" t="31407" r="35917" b="31407"/>
          <a:stretch/>
        </p:blipFill>
        <p:spPr>
          <a:xfrm>
            <a:off x="1696836" y="1064469"/>
            <a:ext cx="8879724" cy="5666184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73A8AF1-D731-48D3-A485-B6E02E4FF377}"/>
              </a:ext>
            </a:extLst>
          </p:cNvPr>
          <p:cNvSpPr/>
          <p:nvPr/>
        </p:nvSpPr>
        <p:spPr>
          <a:xfrm>
            <a:off x="995680" y="1259840"/>
            <a:ext cx="1828800" cy="68072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9643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19EEFB-6006-4483-A079-B9F1515A1560}"/>
              </a:ext>
            </a:extLst>
          </p:cNvPr>
          <p:cNvSpPr/>
          <p:nvPr/>
        </p:nvSpPr>
        <p:spPr>
          <a:xfrm>
            <a:off x="174047" y="228600"/>
            <a:ext cx="11925302" cy="795436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Vận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dụng</a:t>
            </a:r>
            <a:endParaRPr lang="en-GB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F3C45A-8465-4343-9954-C4629DAB664F}"/>
              </a:ext>
            </a:extLst>
          </p:cNvPr>
          <p:cNvSpPr/>
          <p:nvPr/>
        </p:nvSpPr>
        <p:spPr>
          <a:xfrm>
            <a:off x="1874578" y="1635760"/>
            <a:ext cx="8524240" cy="4074160"/>
          </a:xfrm>
          <a:prstGeom prst="wedgeRoundRect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0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19EEFB-6006-4483-A079-B9F1515A1560}"/>
              </a:ext>
            </a:extLst>
          </p:cNvPr>
          <p:cNvSpPr/>
          <p:nvPr/>
        </p:nvSpPr>
        <p:spPr>
          <a:xfrm>
            <a:off x="174047" y="228600"/>
            <a:ext cx="11925302" cy="795436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Vận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dụng</a:t>
            </a:r>
            <a:endParaRPr lang="en-GB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âu hỏi thảo luận 1 trang 96 SGK Sinh 11 | Soạn Sinh 11">
            <a:extLst>
              <a:ext uri="{FF2B5EF4-FFF2-40B4-BE49-F238E27FC236}">
                <a16:creationId xmlns:a16="http://schemas.microsoft.com/office/drawing/2014/main" id="{6528559A-7C31-4980-A427-B82F2E6C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1" y="1113790"/>
            <a:ext cx="7966046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F675C05-6F5A-4C6D-9153-BF2CF7F0248C}"/>
              </a:ext>
            </a:extLst>
          </p:cNvPr>
          <p:cNvSpPr/>
          <p:nvPr/>
        </p:nvSpPr>
        <p:spPr>
          <a:xfrm>
            <a:off x="995680" y="1259840"/>
            <a:ext cx="1828800" cy="68072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655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ám phá thú vị về hệ tuần hoàn của con người - VnExpress">
            <a:extLst>
              <a:ext uri="{FF2B5EF4-FFF2-40B4-BE49-F238E27FC236}">
                <a16:creationId xmlns:a16="http://schemas.microsoft.com/office/drawing/2014/main" id="{522C4826-2B5D-488A-B083-AC5598A1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4" y="0"/>
            <a:ext cx="12199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7F3BB-27F5-4C1F-9B9A-106C010E88D6}"/>
              </a:ext>
            </a:extLst>
          </p:cNvPr>
          <p:cNvSpPr txBox="1"/>
          <p:nvPr/>
        </p:nvSpPr>
        <p:spPr>
          <a:xfrm rot="20138229">
            <a:off x="934720" y="2686596"/>
            <a:ext cx="10057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CHÚC CÁC EM HỌC TỐT!!!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239DFC2-928B-4851-867D-F41D37EAFC12}"/>
              </a:ext>
            </a:extLst>
          </p:cNvPr>
          <p:cNvGrpSpPr/>
          <p:nvPr/>
        </p:nvGrpSpPr>
        <p:grpSpPr>
          <a:xfrm>
            <a:off x="726214" y="298617"/>
            <a:ext cx="2659137" cy="2090106"/>
            <a:chOff x="1928776" y="144914"/>
            <a:chExt cx="2659137" cy="209010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22F6FD-74BB-4F33-A0A0-355FE0A3FFD0}"/>
                </a:ext>
              </a:extLst>
            </p:cNvPr>
            <p:cNvGrpSpPr/>
            <p:nvPr/>
          </p:nvGrpSpPr>
          <p:grpSpPr>
            <a:xfrm>
              <a:off x="2313818" y="144914"/>
              <a:ext cx="2274095" cy="2011170"/>
              <a:chOff x="1922509" y="4979267"/>
              <a:chExt cx="1932494" cy="1756813"/>
            </a:xfrm>
          </p:grpSpPr>
          <p:pic>
            <p:nvPicPr>
              <p:cNvPr id="6" name="Picture 4" descr="ec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509" y="4979267"/>
                <a:ext cx="1932494" cy="1756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4C83D6-66AE-4D1D-8640-97BF49159130}"/>
                  </a:ext>
                </a:extLst>
              </p:cNvPr>
              <p:cNvSpPr txBox="1"/>
              <p:nvPr/>
            </p:nvSpPr>
            <p:spPr>
              <a:xfrm>
                <a:off x="2851944" y="6382624"/>
                <a:ext cx="532897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Ếch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84C23C-1CC9-42AA-83AC-887F809E25DF}"/>
                </a:ext>
              </a:extLst>
            </p:cNvPr>
            <p:cNvSpPr txBox="1"/>
            <p:nvPr/>
          </p:nvSpPr>
          <p:spPr>
            <a:xfrm>
              <a:off x="1928776" y="1711800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58F0D9-3694-47DB-AF05-656703273C2F}"/>
              </a:ext>
            </a:extLst>
          </p:cNvPr>
          <p:cNvGrpSpPr/>
          <p:nvPr/>
        </p:nvGrpSpPr>
        <p:grpSpPr>
          <a:xfrm>
            <a:off x="4108203" y="350311"/>
            <a:ext cx="3586277" cy="1837657"/>
            <a:chOff x="4955791" y="303938"/>
            <a:chExt cx="3586277" cy="18376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B82E477-94F4-44C2-868B-19CBDED35997}"/>
                </a:ext>
              </a:extLst>
            </p:cNvPr>
            <p:cNvGrpSpPr/>
            <p:nvPr/>
          </p:nvGrpSpPr>
          <p:grpSpPr>
            <a:xfrm>
              <a:off x="5392811" y="303938"/>
              <a:ext cx="3149257" cy="1827986"/>
              <a:chOff x="5317874" y="646429"/>
              <a:chExt cx="2676194" cy="1596796"/>
            </a:xfrm>
          </p:grpSpPr>
          <p:pic>
            <p:nvPicPr>
              <p:cNvPr id="14" name="Picture 13" descr="san la gan">
                <a:extLst>
                  <a:ext uri="{FF2B5EF4-FFF2-40B4-BE49-F238E27FC236}">
                    <a16:creationId xmlns:a16="http://schemas.microsoft.com/office/drawing/2014/main" id="{3C023B80-53B0-4077-A1D6-4F0DE66605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7" t="7780" r="1529" b="18443"/>
              <a:stretch>
                <a:fillRect/>
              </a:stretch>
            </p:blipFill>
            <p:spPr bwMode="auto">
              <a:xfrm>
                <a:off x="5317874" y="646429"/>
                <a:ext cx="2676194" cy="1596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FDDF2D-89D6-4F69-A08A-C9A127BF3579}"/>
                  </a:ext>
                </a:extLst>
              </p:cNvPr>
              <p:cNvSpPr txBox="1"/>
              <p:nvPr/>
            </p:nvSpPr>
            <p:spPr>
              <a:xfrm>
                <a:off x="5317874" y="1873893"/>
                <a:ext cx="54515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AE2EF3-35EC-4172-8D2C-F434B41A17FD}"/>
                </a:ext>
              </a:extLst>
            </p:cNvPr>
            <p:cNvSpPr txBox="1"/>
            <p:nvPr/>
          </p:nvSpPr>
          <p:spPr>
            <a:xfrm>
              <a:off x="4955791" y="1618375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47056D-0BDC-4C55-A655-AD47C92140B6}"/>
              </a:ext>
            </a:extLst>
          </p:cNvPr>
          <p:cNvGrpSpPr/>
          <p:nvPr/>
        </p:nvGrpSpPr>
        <p:grpSpPr>
          <a:xfrm>
            <a:off x="8086832" y="173287"/>
            <a:ext cx="2934784" cy="2107539"/>
            <a:chOff x="9048857" y="164161"/>
            <a:chExt cx="2934784" cy="210753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8983451-93DD-45A2-94BA-FDAF2558E3EB}"/>
                </a:ext>
              </a:extLst>
            </p:cNvPr>
            <p:cNvGrpSpPr/>
            <p:nvPr/>
          </p:nvGrpSpPr>
          <p:grpSpPr>
            <a:xfrm>
              <a:off x="9433899" y="164161"/>
              <a:ext cx="2549742" cy="2107539"/>
              <a:chOff x="7831184" y="2413825"/>
              <a:chExt cx="2166735" cy="1840993"/>
            </a:xfrm>
          </p:grpSpPr>
          <p:pic>
            <p:nvPicPr>
              <p:cNvPr id="9" name="Picture 7" descr="pengui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31184" y="2413825"/>
                <a:ext cx="2166735" cy="1840993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8E55C9-F173-479A-A84D-0B7ECDD0E993}"/>
                  </a:ext>
                </a:extLst>
              </p:cNvPr>
              <p:cNvSpPr txBox="1"/>
              <p:nvPr/>
            </p:nvSpPr>
            <p:spPr>
              <a:xfrm>
                <a:off x="7831184" y="3896539"/>
                <a:ext cx="1028741" cy="3495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cụt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976AC5-6E1D-4E3D-8A02-F67B00D9CF56}"/>
                </a:ext>
              </a:extLst>
            </p:cNvPr>
            <p:cNvSpPr txBox="1"/>
            <p:nvPr/>
          </p:nvSpPr>
          <p:spPr>
            <a:xfrm>
              <a:off x="9048857" y="174445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E50B99-FD1F-437C-B0AE-5AB05B602C5C}"/>
              </a:ext>
            </a:extLst>
          </p:cNvPr>
          <p:cNvGrpSpPr/>
          <p:nvPr/>
        </p:nvGrpSpPr>
        <p:grpSpPr>
          <a:xfrm>
            <a:off x="570039" y="2442856"/>
            <a:ext cx="3174485" cy="2137834"/>
            <a:chOff x="289058" y="2407739"/>
            <a:chExt cx="3465117" cy="22875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82D3F31-2136-48A5-BF67-8752BDE3C1BC}"/>
                </a:ext>
              </a:extLst>
            </p:cNvPr>
            <p:cNvGrpSpPr/>
            <p:nvPr/>
          </p:nvGrpSpPr>
          <p:grpSpPr>
            <a:xfrm>
              <a:off x="659939" y="2407739"/>
              <a:ext cx="3094236" cy="2229731"/>
              <a:chOff x="311093" y="569948"/>
              <a:chExt cx="2629438" cy="1947732"/>
            </a:xfrm>
          </p:grpSpPr>
          <p:pic>
            <p:nvPicPr>
              <p:cNvPr id="12" name="Picture 11" descr="sua 2-">
                <a:extLst>
                  <a:ext uri="{FF2B5EF4-FFF2-40B4-BE49-F238E27FC236}">
                    <a16:creationId xmlns:a16="http://schemas.microsoft.com/office/drawing/2014/main" id="{2783E6AB-283A-40D5-A7E3-939F58D24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093" y="569948"/>
                <a:ext cx="2629438" cy="1947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64282A-A9F0-46DA-9BCF-9B9AE8E021F9}"/>
                  </a:ext>
                </a:extLst>
              </p:cNvPr>
              <p:cNvSpPr txBox="1"/>
              <p:nvPr/>
            </p:nvSpPr>
            <p:spPr>
              <a:xfrm>
                <a:off x="349917" y="2044493"/>
                <a:ext cx="56967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Sứa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C03C7B-91F1-4404-A88E-9489F0C72140}"/>
                </a:ext>
              </a:extLst>
            </p:cNvPr>
            <p:cNvSpPr txBox="1"/>
            <p:nvPr/>
          </p:nvSpPr>
          <p:spPr>
            <a:xfrm>
              <a:off x="289058" y="417204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07C76C-52A9-444D-8AA8-F8646512EF9C}"/>
              </a:ext>
            </a:extLst>
          </p:cNvPr>
          <p:cNvGrpSpPr/>
          <p:nvPr/>
        </p:nvGrpSpPr>
        <p:grpSpPr>
          <a:xfrm>
            <a:off x="4543028" y="2470448"/>
            <a:ext cx="2975243" cy="2073597"/>
            <a:chOff x="4201755" y="2479043"/>
            <a:chExt cx="2975243" cy="207359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87EB75-ECD4-4373-90B7-B72B8A6C283F}"/>
                </a:ext>
              </a:extLst>
            </p:cNvPr>
            <p:cNvGrpSpPr/>
            <p:nvPr/>
          </p:nvGrpSpPr>
          <p:grpSpPr>
            <a:xfrm>
              <a:off x="4535180" y="2479043"/>
              <a:ext cx="2641818" cy="2025137"/>
              <a:chOff x="4687300" y="4982943"/>
              <a:chExt cx="2244980" cy="1769013"/>
            </a:xfrm>
          </p:grpSpPr>
          <p:pic>
            <p:nvPicPr>
              <p:cNvPr id="8" name="Picture 6" descr="2cobr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5" t="7143" r="1785"/>
              <a:stretch>
                <a:fillRect/>
              </a:stretch>
            </p:blipFill>
            <p:spPr bwMode="auto">
              <a:xfrm>
                <a:off x="4706984" y="4982943"/>
                <a:ext cx="2225296" cy="1769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B11B1-225E-4355-B973-5E89F5D58CA6}"/>
                  </a:ext>
                </a:extLst>
              </p:cNvPr>
              <p:cNvSpPr txBox="1"/>
              <p:nvPr/>
            </p:nvSpPr>
            <p:spPr>
              <a:xfrm>
                <a:off x="4687300" y="6391010"/>
                <a:ext cx="55741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Rắn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DCD26C-9724-4F16-8135-77FD4C226E05}"/>
                </a:ext>
              </a:extLst>
            </p:cNvPr>
            <p:cNvSpPr txBox="1"/>
            <p:nvPr/>
          </p:nvSpPr>
          <p:spPr>
            <a:xfrm>
              <a:off x="4201755" y="4029420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08BA05-B98D-4E9F-AE47-D3933089C272}"/>
              </a:ext>
            </a:extLst>
          </p:cNvPr>
          <p:cNvGrpSpPr/>
          <p:nvPr/>
        </p:nvGrpSpPr>
        <p:grpSpPr>
          <a:xfrm>
            <a:off x="215508" y="4695268"/>
            <a:ext cx="3026161" cy="2124009"/>
            <a:chOff x="2549016" y="4670716"/>
            <a:chExt cx="3026161" cy="21240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B5BF69F-6E67-4A24-B3DC-397399E2A0D9}"/>
                </a:ext>
              </a:extLst>
            </p:cNvPr>
            <p:cNvGrpSpPr/>
            <p:nvPr/>
          </p:nvGrpSpPr>
          <p:grpSpPr>
            <a:xfrm>
              <a:off x="2806620" y="4670716"/>
              <a:ext cx="2768557" cy="2078563"/>
              <a:chOff x="36209" y="4834889"/>
              <a:chExt cx="2448207" cy="1897242"/>
            </a:xfrm>
          </p:grpSpPr>
          <p:pic>
            <p:nvPicPr>
              <p:cNvPr id="13" name="Picture 12" descr="amip">
                <a:extLst>
                  <a:ext uri="{FF2B5EF4-FFF2-40B4-BE49-F238E27FC236}">
                    <a16:creationId xmlns:a16="http://schemas.microsoft.com/office/drawing/2014/main" id="{46A454C7-D492-4D2D-A48E-4B2716A97A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" t="2956" b="8374"/>
              <a:stretch>
                <a:fillRect/>
              </a:stretch>
            </p:blipFill>
            <p:spPr bwMode="auto">
              <a:xfrm>
                <a:off x="121921" y="4834889"/>
                <a:ext cx="2362495" cy="1846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84163C-1D9C-4CA3-9C54-06177CC02F4F}"/>
                  </a:ext>
                </a:extLst>
              </p:cNvPr>
              <p:cNvSpPr txBox="1"/>
              <p:nvPr/>
            </p:nvSpPr>
            <p:spPr>
              <a:xfrm>
                <a:off x="36209" y="6382624"/>
                <a:ext cx="167453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D8F3A0-131C-4528-B359-49E50DEE67AC}"/>
                </a:ext>
              </a:extLst>
            </p:cNvPr>
            <p:cNvSpPr txBox="1"/>
            <p:nvPr/>
          </p:nvSpPr>
          <p:spPr>
            <a:xfrm>
              <a:off x="2549016" y="6271505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6EA822-413A-4447-A9F4-CCBE60280048}"/>
              </a:ext>
            </a:extLst>
          </p:cNvPr>
          <p:cNvGrpSpPr/>
          <p:nvPr/>
        </p:nvGrpSpPr>
        <p:grpSpPr>
          <a:xfrm>
            <a:off x="3217668" y="4664183"/>
            <a:ext cx="2866701" cy="2083200"/>
            <a:chOff x="6172121" y="4670718"/>
            <a:chExt cx="2866701" cy="20832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6BA7888-F1E4-4153-AC64-ED79E4515B6B}"/>
                </a:ext>
              </a:extLst>
            </p:cNvPr>
            <p:cNvGrpSpPr/>
            <p:nvPr/>
          </p:nvGrpSpPr>
          <p:grpSpPr>
            <a:xfrm>
              <a:off x="6489080" y="4670718"/>
              <a:ext cx="2549742" cy="2029327"/>
              <a:chOff x="7831184" y="4984045"/>
              <a:chExt cx="2166735" cy="1772673"/>
            </a:xfrm>
          </p:grpSpPr>
          <p:pic>
            <p:nvPicPr>
              <p:cNvPr id="7" name="Picture 5" descr="ca map bu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1184" y="4984045"/>
                <a:ext cx="2166735" cy="1772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0D235B-5AE5-43AC-BF67-3754C5E4681F}"/>
                  </a:ext>
                </a:extLst>
              </p:cNvPr>
              <p:cNvSpPr txBox="1"/>
              <p:nvPr/>
            </p:nvSpPr>
            <p:spPr>
              <a:xfrm>
                <a:off x="7831184" y="6312241"/>
                <a:ext cx="919764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mập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E5759-C77D-4AA1-BC91-CFF21807E551}"/>
                </a:ext>
              </a:extLst>
            </p:cNvPr>
            <p:cNvSpPr txBox="1"/>
            <p:nvPr/>
          </p:nvSpPr>
          <p:spPr>
            <a:xfrm>
              <a:off x="6172121" y="623069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55785B-6813-4EAF-A37E-D5161C24B297}"/>
              </a:ext>
            </a:extLst>
          </p:cNvPr>
          <p:cNvGrpSpPr/>
          <p:nvPr/>
        </p:nvGrpSpPr>
        <p:grpSpPr>
          <a:xfrm>
            <a:off x="6208995" y="4652765"/>
            <a:ext cx="2551949" cy="2108177"/>
            <a:chOff x="9317496" y="4665314"/>
            <a:chExt cx="2551949" cy="210817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D87C9D5-00AA-4DE6-A0C7-277C0B7189AB}"/>
                </a:ext>
              </a:extLst>
            </p:cNvPr>
            <p:cNvGrpSpPr/>
            <p:nvPr/>
          </p:nvGrpSpPr>
          <p:grpSpPr>
            <a:xfrm>
              <a:off x="9597705" y="4665314"/>
              <a:ext cx="2271740" cy="2083966"/>
              <a:chOff x="3449412" y="2285595"/>
              <a:chExt cx="2027535" cy="191682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FD1690D-0C16-458B-903C-BFF6CF33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3382" y="2285595"/>
                <a:ext cx="1993565" cy="1877731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E90F23-E817-4F99-8B67-0595D310F287}"/>
                  </a:ext>
                </a:extLst>
              </p:cNvPr>
              <p:cNvSpPr txBox="1"/>
              <p:nvPr/>
            </p:nvSpPr>
            <p:spPr>
              <a:xfrm>
                <a:off x="3449412" y="3852909"/>
                <a:ext cx="772645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Bướm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4A09CC-FC03-4F09-BB08-10EFAAD9DD61}"/>
                </a:ext>
              </a:extLst>
            </p:cNvPr>
            <p:cNvSpPr txBox="1"/>
            <p:nvPr/>
          </p:nvSpPr>
          <p:spPr>
            <a:xfrm>
              <a:off x="9317496" y="6250271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A77AF2E-460D-453E-909F-F6CE377902C9}"/>
              </a:ext>
            </a:extLst>
          </p:cNvPr>
          <p:cNvGrpSpPr/>
          <p:nvPr/>
        </p:nvGrpSpPr>
        <p:grpSpPr>
          <a:xfrm>
            <a:off x="8030859" y="2429238"/>
            <a:ext cx="3072608" cy="2102154"/>
            <a:chOff x="7442986" y="2493724"/>
            <a:chExt cx="3072608" cy="21021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5134B3-B94B-4EA6-A98F-F03ED758F623}"/>
                </a:ext>
              </a:extLst>
            </p:cNvPr>
            <p:cNvGrpSpPr/>
            <p:nvPr/>
          </p:nvGrpSpPr>
          <p:grpSpPr>
            <a:xfrm>
              <a:off x="7828028" y="2493724"/>
              <a:ext cx="2687566" cy="2031814"/>
              <a:chOff x="4630784" y="2417133"/>
              <a:chExt cx="2283856" cy="1865400"/>
            </a:xfrm>
          </p:grpSpPr>
          <p:pic>
            <p:nvPicPr>
              <p:cNvPr id="5" name="Picture 3" descr="ruo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0784" y="2417133"/>
                <a:ext cx="2283856" cy="1851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A0BFC2-CA86-49D4-9489-BB4EB8566296}"/>
                  </a:ext>
                </a:extLst>
              </p:cNvPr>
              <p:cNvSpPr txBox="1"/>
              <p:nvPr/>
            </p:nvSpPr>
            <p:spPr>
              <a:xfrm>
                <a:off x="4706984" y="3933026"/>
                <a:ext cx="652771" cy="34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Rươi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B37061-611E-49DB-9853-D5DF725A6F28}"/>
                </a:ext>
              </a:extLst>
            </p:cNvPr>
            <p:cNvSpPr txBox="1"/>
            <p:nvPr/>
          </p:nvSpPr>
          <p:spPr>
            <a:xfrm>
              <a:off x="7442986" y="407265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00FE61F-D0B2-4037-AA66-C4104B207FAE}"/>
              </a:ext>
            </a:extLst>
          </p:cNvPr>
          <p:cNvGrpSpPr/>
          <p:nvPr/>
        </p:nvGrpSpPr>
        <p:grpSpPr>
          <a:xfrm>
            <a:off x="8885571" y="4580690"/>
            <a:ext cx="2919573" cy="2001686"/>
            <a:chOff x="8885571" y="4580690"/>
            <a:chExt cx="2919573" cy="2001686"/>
          </a:xfrm>
        </p:grpSpPr>
        <p:pic>
          <p:nvPicPr>
            <p:cNvPr id="60" name="Picture 2" descr="Một kho dinh dưỡng có trong ốc sên">
              <a:extLst>
                <a:ext uri="{FF2B5EF4-FFF2-40B4-BE49-F238E27FC236}">
                  <a16:creationId xmlns:a16="http://schemas.microsoft.com/office/drawing/2014/main" id="{FC53698A-2C17-4529-99FF-10442C172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997" y="4580690"/>
              <a:ext cx="2663147" cy="19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DF25EC8-2A62-483F-8563-C82709D32789}"/>
                </a:ext>
              </a:extLst>
            </p:cNvPr>
            <p:cNvSpPr txBox="1"/>
            <p:nvPr/>
          </p:nvSpPr>
          <p:spPr>
            <a:xfrm>
              <a:off x="8885571" y="6059156"/>
              <a:ext cx="681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93747BC-90A8-42B5-AEC6-392F755CC6B0}"/>
                </a:ext>
              </a:extLst>
            </p:cNvPr>
            <p:cNvSpPr txBox="1"/>
            <p:nvPr/>
          </p:nvSpPr>
          <p:spPr>
            <a:xfrm>
              <a:off x="9403929" y="6106065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Ốc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sên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83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239DFC2-928B-4851-867D-F41D37EAFC12}"/>
              </a:ext>
            </a:extLst>
          </p:cNvPr>
          <p:cNvGrpSpPr/>
          <p:nvPr/>
        </p:nvGrpSpPr>
        <p:grpSpPr>
          <a:xfrm>
            <a:off x="9246431" y="4645570"/>
            <a:ext cx="2503826" cy="1765757"/>
            <a:chOff x="1928776" y="144914"/>
            <a:chExt cx="2659137" cy="209010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22F6FD-74BB-4F33-A0A0-355FE0A3FFD0}"/>
                </a:ext>
              </a:extLst>
            </p:cNvPr>
            <p:cNvGrpSpPr/>
            <p:nvPr/>
          </p:nvGrpSpPr>
          <p:grpSpPr>
            <a:xfrm>
              <a:off x="2313818" y="144914"/>
              <a:ext cx="2274095" cy="2011170"/>
              <a:chOff x="1922509" y="4979267"/>
              <a:chExt cx="1932494" cy="1756813"/>
            </a:xfrm>
          </p:grpSpPr>
          <p:pic>
            <p:nvPicPr>
              <p:cNvPr id="6" name="Picture 4" descr="ec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509" y="4979267"/>
                <a:ext cx="1932494" cy="1756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4C83D6-66AE-4D1D-8640-97BF49159130}"/>
                  </a:ext>
                </a:extLst>
              </p:cNvPr>
              <p:cNvSpPr txBox="1"/>
              <p:nvPr/>
            </p:nvSpPr>
            <p:spPr>
              <a:xfrm>
                <a:off x="2851944" y="6382624"/>
                <a:ext cx="532897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Ếch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84C23C-1CC9-42AA-83AC-887F809E25DF}"/>
                </a:ext>
              </a:extLst>
            </p:cNvPr>
            <p:cNvSpPr txBox="1"/>
            <p:nvPr/>
          </p:nvSpPr>
          <p:spPr>
            <a:xfrm>
              <a:off x="1928776" y="1711800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58F0D9-3694-47DB-AF05-656703273C2F}"/>
              </a:ext>
            </a:extLst>
          </p:cNvPr>
          <p:cNvGrpSpPr/>
          <p:nvPr/>
        </p:nvGrpSpPr>
        <p:grpSpPr>
          <a:xfrm>
            <a:off x="149534" y="1589103"/>
            <a:ext cx="3081938" cy="1434468"/>
            <a:chOff x="4955791" y="303938"/>
            <a:chExt cx="3586277" cy="18376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B82E477-94F4-44C2-868B-19CBDED35997}"/>
                </a:ext>
              </a:extLst>
            </p:cNvPr>
            <p:cNvGrpSpPr/>
            <p:nvPr/>
          </p:nvGrpSpPr>
          <p:grpSpPr>
            <a:xfrm>
              <a:off x="5392811" y="303938"/>
              <a:ext cx="3149257" cy="1827986"/>
              <a:chOff x="5317874" y="646429"/>
              <a:chExt cx="2676194" cy="1596796"/>
            </a:xfrm>
          </p:grpSpPr>
          <p:pic>
            <p:nvPicPr>
              <p:cNvPr id="14" name="Picture 13" descr="san la gan">
                <a:extLst>
                  <a:ext uri="{FF2B5EF4-FFF2-40B4-BE49-F238E27FC236}">
                    <a16:creationId xmlns:a16="http://schemas.microsoft.com/office/drawing/2014/main" id="{3C023B80-53B0-4077-A1D6-4F0DE66605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7" t="7780" r="1529" b="18443"/>
              <a:stretch>
                <a:fillRect/>
              </a:stretch>
            </p:blipFill>
            <p:spPr bwMode="auto">
              <a:xfrm>
                <a:off x="5317874" y="646429"/>
                <a:ext cx="2676194" cy="1596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FDDF2D-89D6-4F69-A08A-C9A127BF3579}"/>
                  </a:ext>
                </a:extLst>
              </p:cNvPr>
              <p:cNvSpPr txBox="1"/>
              <p:nvPr/>
            </p:nvSpPr>
            <p:spPr>
              <a:xfrm>
                <a:off x="5317874" y="1873893"/>
                <a:ext cx="54515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AE2EF3-35EC-4172-8D2C-F434B41A17FD}"/>
                </a:ext>
              </a:extLst>
            </p:cNvPr>
            <p:cNvSpPr txBox="1"/>
            <p:nvPr/>
          </p:nvSpPr>
          <p:spPr>
            <a:xfrm>
              <a:off x="4955791" y="1618375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47056D-0BDC-4C55-A655-AD47C92140B6}"/>
              </a:ext>
            </a:extLst>
          </p:cNvPr>
          <p:cNvGrpSpPr/>
          <p:nvPr/>
        </p:nvGrpSpPr>
        <p:grpSpPr>
          <a:xfrm>
            <a:off x="9084418" y="2425770"/>
            <a:ext cx="2763373" cy="1780485"/>
            <a:chOff x="9048857" y="164161"/>
            <a:chExt cx="2934784" cy="210753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8983451-93DD-45A2-94BA-FDAF2558E3EB}"/>
                </a:ext>
              </a:extLst>
            </p:cNvPr>
            <p:cNvGrpSpPr/>
            <p:nvPr/>
          </p:nvGrpSpPr>
          <p:grpSpPr>
            <a:xfrm>
              <a:off x="9433899" y="164161"/>
              <a:ext cx="2549742" cy="2107539"/>
              <a:chOff x="7831184" y="2413825"/>
              <a:chExt cx="2166735" cy="1840993"/>
            </a:xfrm>
          </p:grpSpPr>
          <p:pic>
            <p:nvPicPr>
              <p:cNvPr id="9" name="Picture 7" descr="pengui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31184" y="2413825"/>
                <a:ext cx="2166735" cy="1840993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8E55C9-F173-479A-A84D-0B7ECDD0E993}"/>
                  </a:ext>
                </a:extLst>
              </p:cNvPr>
              <p:cNvSpPr txBox="1"/>
              <p:nvPr/>
            </p:nvSpPr>
            <p:spPr>
              <a:xfrm>
                <a:off x="7831184" y="3896539"/>
                <a:ext cx="1028741" cy="3495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cụt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976AC5-6E1D-4E3D-8A02-F67B00D9CF56}"/>
                </a:ext>
              </a:extLst>
            </p:cNvPr>
            <p:cNvSpPr txBox="1"/>
            <p:nvPr/>
          </p:nvSpPr>
          <p:spPr>
            <a:xfrm>
              <a:off x="9048857" y="174445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E50B99-FD1F-437C-B0AE-5AB05B602C5C}"/>
              </a:ext>
            </a:extLst>
          </p:cNvPr>
          <p:cNvGrpSpPr/>
          <p:nvPr/>
        </p:nvGrpSpPr>
        <p:grpSpPr>
          <a:xfrm>
            <a:off x="192863" y="3207064"/>
            <a:ext cx="2996105" cy="1740520"/>
            <a:chOff x="267776" y="2407739"/>
            <a:chExt cx="3486399" cy="22297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82D3F31-2136-48A5-BF67-8752BDE3C1BC}"/>
                </a:ext>
              </a:extLst>
            </p:cNvPr>
            <p:cNvGrpSpPr/>
            <p:nvPr/>
          </p:nvGrpSpPr>
          <p:grpSpPr>
            <a:xfrm>
              <a:off x="659939" y="2407739"/>
              <a:ext cx="3094236" cy="2229731"/>
              <a:chOff x="311093" y="569948"/>
              <a:chExt cx="2629438" cy="1947732"/>
            </a:xfrm>
          </p:grpSpPr>
          <p:pic>
            <p:nvPicPr>
              <p:cNvPr id="12" name="Picture 11" descr="sua 2-">
                <a:extLst>
                  <a:ext uri="{FF2B5EF4-FFF2-40B4-BE49-F238E27FC236}">
                    <a16:creationId xmlns:a16="http://schemas.microsoft.com/office/drawing/2014/main" id="{2783E6AB-283A-40D5-A7E3-939F58D24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093" y="569948"/>
                <a:ext cx="2629438" cy="1947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64282A-A9F0-46DA-9BCF-9B9AE8E021F9}"/>
                  </a:ext>
                </a:extLst>
              </p:cNvPr>
              <p:cNvSpPr txBox="1"/>
              <p:nvPr/>
            </p:nvSpPr>
            <p:spPr>
              <a:xfrm>
                <a:off x="349917" y="2044493"/>
                <a:ext cx="56967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Sứa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C03C7B-91F1-4404-A88E-9489F0C72140}"/>
                </a:ext>
              </a:extLst>
            </p:cNvPr>
            <p:cNvSpPr txBox="1"/>
            <p:nvPr/>
          </p:nvSpPr>
          <p:spPr>
            <a:xfrm>
              <a:off x="267776" y="3991914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07C76C-52A9-444D-8AA8-F8646512EF9C}"/>
              </a:ext>
            </a:extLst>
          </p:cNvPr>
          <p:cNvGrpSpPr/>
          <p:nvPr/>
        </p:nvGrpSpPr>
        <p:grpSpPr>
          <a:xfrm>
            <a:off x="6376115" y="4680606"/>
            <a:ext cx="2801469" cy="1751810"/>
            <a:chOff x="4201755" y="2479043"/>
            <a:chExt cx="2975243" cy="207359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87EB75-ECD4-4373-90B7-B72B8A6C283F}"/>
                </a:ext>
              </a:extLst>
            </p:cNvPr>
            <p:cNvGrpSpPr/>
            <p:nvPr/>
          </p:nvGrpSpPr>
          <p:grpSpPr>
            <a:xfrm>
              <a:off x="4535180" y="2479043"/>
              <a:ext cx="2641818" cy="2025137"/>
              <a:chOff x="4687300" y="4982943"/>
              <a:chExt cx="2244980" cy="1769013"/>
            </a:xfrm>
          </p:grpSpPr>
          <p:pic>
            <p:nvPicPr>
              <p:cNvPr id="8" name="Picture 6" descr="2cobr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5" t="7143" r="1785"/>
              <a:stretch>
                <a:fillRect/>
              </a:stretch>
            </p:blipFill>
            <p:spPr bwMode="auto">
              <a:xfrm>
                <a:off x="4706984" y="4982943"/>
                <a:ext cx="2225296" cy="1769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B11B1-225E-4355-B973-5E89F5D58CA6}"/>
                  </a:ext>
                </a:extLst>
              </p:cNvPr>
              <p:cNvSpPr txBox="1"/>
              <p:nvPr/>
            </p:nvSpPr>
            <p:spPr>
              <a:xfrm>
                <a:off x="4687300" y="6391010"/>
                <a:ext cx="55741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Rắn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DCD26C-9724-4F16-8135-77FD4C226E05}"/>
                </a:ext>
              </a:extLst>
            </p:cNvPr>
            <p:cNvSpPr txBox="1"/>
            <p:nvPr/>
          </p:nvSpPr>
          <p:spPr>
            <a:xfrm>
              <a:off x="4201755" y="4029420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08BA05-B98D-4E9F-AE47-D3933089C272}"/>
              </a:ext>
            </a:extLst>
          </p:cNvPr>
          <p:cNvGrpSpPr/>
          <p:nvPr/>
        </p:nvGrpSpPr>
        <p:grpSpPr>
          <a:xfrm>
            <a:off x="364993" y="5089594"/>
            <a:ext cx="2600280" cy="1579281"/>
            <a:chOff x="2549378" y="4670716"/>
            <a:chExt cx="3025799" cy="202317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B5BF69F-6E67-4A24-B3DC-397399E2A0D9}"/>
                </a:ext>
              </a:extLst>
            </p:cNvPr>
            <p:cNvGrpSpPr/>
            <p:nvPr/>
          </p:nvGrpSpPr>
          <p:grpSpPr>
            <a:xfrm>
              <a:off x="2818958" y="4670716"/>
              <a:ext cx="2756219" cy="2023173"/>
              <a:chOff x="47119" y="4834889"/>
              <a:chExt cx="2437297" cy="1846684"/>
            </a:xfrm>
          </p:grpSpPr>
          <p:pic>
            <p:nvPicPr>
              <p:cNvPr id="13" name="Picture 12" descr="amip">
                <a:extLst>
                  <a:ext uri="{FF2B5EF4-FFF2-40B4-BE49-F238E27FC236}">
                    <a16:creationId xmlns:a16="http://schemas.microsoft.com/office/drawing/2014/main" id="{46A454C7-D492-4D2D-A48E-4B2716A97A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" t="2956" b="8374"/>
              <a:stretch>
                <a:fillRect/>
              </a:stretch>
            </p:blipFill>
            <p:spPr bwMode="auto">
              <a:xfrm>
                <a:off x="121921" y="4834889"/>
                <a:ext cx="2362495" cy="1846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84163C-1D9C-4CA3-9C54-06177CC02F4F}"/>
                  </a:ext>
                </a:extLst>
              </p:cNvPr>
              <p:cNvSpPr txBox="1"/>
              <p:nvPr/>
            </p:nvSpPr>
            <p:spPr>
              <a:xfrm>
                <a:off x="47119" y="6255510"/>
                <a:ext cx="167453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D8F3A0-131C-4528-B359-49E50DEE67AC}"/>
                </a:ext>
              </a:extLst>
            </p:cNvPr>
            <p:cNvSpPr txBox="1"/>
            <p:nvPr/>
          </p:nvSpPr>
          <p:spPr>
            <a:xfrm>
              <a:off x="2549378" y="6086797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6EA822-413A-4447-A9F4-CCBE60280048}"/>
              </a:ext>
            </a:extLst>
          </p:cNvPr>
          <p:cNvGrpSpPr/>
          <p:nvPr/>
        </p:nvGrpSpPr>
        <p:grpSpPr>
          <a:xfrm>
            <a:off x="6431165" y="2475825"/>
            <a:ext cx="2699267" cy="1759923"/>
            <a:chOff x="6172121" y="4670718"/>
            <a:chExt cx="2866701" cy="20832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6BA7888-F1E4-4153-AC64-ED79E4515B6B}"/>
                </a:ext>
              </a:extLst>
            </p:cNvPr>
            <p:cNvGrpSpPr/>
            <p:nvPr/>
          </p:nvGrpSpPr>
          <p:grpSpPr>
            <a:xfrm>
              <a:off x="6489080" y="4670718"/>
              <a:ext cx="2549742" cy="2029327"/>
              <a:chOff x="7831184" y="4984045"/>
              <a:chExt cx="2166735" cy="1772673"/>
            </a:xfrm>
          </p:grpSpPr>
          <p:pic>
            <p:nvPicPr>
              <p:cNvPr id="7" name="Picture 5" descr="ca map bu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1184" y="4984045"/>
                <a:ext cx="2166735" cy="1772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0D235B-5AE5-43AC-BF67-3754C5E4681F}"/>
                  </a:ext>
                </a:extLst>
              </p:cNvPr>
              <p:cNvSpPr txBox="1"/>
              <p:nvPr/>
            </p:nvSpPr>
            <p:spPr>
              <a:xfrm>
                <a:off x="7831184" y="6312241"/>
                <a:ext cx="919764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mập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E5759-C77D-4AA1-BC91-CFF21807E551}"/>
                </a:ext>
              </a:extLst>
            </p:cNvPr>
            <p:cNvSpPr txBox="1"/>
            <p:nvPr/>
          </p:nvSpPr>
          <p:spPr>
            <a:xfrm>
              <a:off x="6172121" y="623069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55785B-6813-4EAF-A37E-D5161C24B297}"/>
              </a:ext>
            </a:extLst>
          </p:cNvPr>
          <p:cNvGrpSpPr/>
          <p:nvPr/>
        </p:nvGrpSpPr>
        <p:grpSpPr>
          <a:xfrm>
            <a:off x="3574148" y="5007479"/>
            <a:ext cx="2370568" cy="1685674"/>
            <a:chOff x="9317496" y="4665314"/>
            <a:chExt cx="2551949" cy="210817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D87C9D5-00AA-4DE6-A0C7-277C0B7189AB}"/>
                </a:ext>
              </a:extLst>
            </p:cNvPr>
            <p:cNvGrpSpPr/>
            <p:nvPr/>
          </p:nvGrpSpPr>
          <p:grpSpPr>
            <a:xfrm>
              <a:off x="9594830" y="4665314"/>
              <a:ext cx="2274615" cy="2041467"/>
              <a:chOff x="3446846" y="2285595"/>
              <a:chExt cx="2030101" cy="187773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FD1690D-0C16-458B-903C-BFF6CF33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3382" y="2285595"/>
                <a:ext cx="1993565" cy="1877731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E90F23-E817-4F99-8B67-0595D310F287}"/>
                  </a:ext>
                </a:extLst>
              </p:cNvPr>
              <p:cNvSpPr txBox="1"/>
              <p:nvPr/>
            </p:nvSpPr>
            <p:spPr>
              <a:xfrm>
                <a:off x="3446846" y="3781767"/>
                <a:ext cx="772645" cy="349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Bướm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4A09CC-FC03-4F09-BB08-10EFAAD9DD61}"/>
                </a:ext>
              </a:extLst>
            </p:cNvPr>
            <p:cNvSpPr txBox="1"/>
            <p:nvPr/>
          </p:nvSpPr>
          <p:spPr>
            <a:xfrm>
              <a:off x="9317496" y="6250271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A77AF2E-460D-453E-909F-F6CE377902C9}"/>
              </a:ext>
            </a:extLst>
          </p:cNvPr>
          <p:cNvGrpSpPr/>
          <p:nvPr/>
        </p:nvGrpSpPr>
        <p:grpSpPr>
          <a:xfrm>
            <a:off x="3530908" y="3258562"/>
            <a:ext cx="2446290" cy="1729775"/>
            <a:chOff x="7442986" y="2493724"/>
            <a:chExt cx="3072608" cy="21633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5134B3-B94B-4EA6-A98F-F03ED758F623}"/>
                </a:ext>
              </a:extLst>
            </p:cNvPr>
            <p:cNvGrpSpPr/>
            <p:nvPr/>
          </p:nvGrpSpPr>
          <p:grpSpPr>
            <a:xfrm>
              <a:off x="7828028" y="2493724"/>
              <a:ext cx="2687566" cy="2163332"/>
              <a:chOff x="4630784" y="2417133"/>
              <a:chExt cx="2283856" cy="1986146"/>
            </a:xfrm>
          </p:grpSpPr>
          <p:pic>
            <p:nvPicPr>
              <p:cNvPr id="5" name="Picture 3" descr="ruo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0784" y="2417133"/>
                <a:ext cx="2283856" cy="1851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A0BFC2-CA86-49D4-9489-BB4EB8566296}"/>
                  </a:ext>
                </a:extLst>
              </p:cNvPr>
              <p:cNvSpPr txBox="1"/>
              <p:nvPr/>
            </p:nvSpPr>
            <p:spPr>
              <a:xfrm>
                <a:off x="4706984" y="3933026"/>
                <a:ext cx="918459" cy="47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Rươi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B37061-611E-49DB-9853-D5DF725A6F28}"/>
                </a:ext>
              </a:extLst>
            </p:cNvPr>
            <p:cNvSpPr txBox="1"/>
            <p:nvPr/>
          </p:nvSpPr>
          <p:spPr>
            <a:xfrm>
              <a:off x="7442986" y="407265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30FA12-8A9C-4B98-AE16-F3BF84C81048}"/>
              </a:ext>
            </a:extLst>
          </p:cNvPr>
          <p:cNvGrpSpPr/>
          <p:nvPr/>
        </p:nvGrpSpPr>
        <p:grpSpPr>
          <a:xfrm>
            <a:off x="3695692" y="1482572"/>
            <a:ext cx="2400309" cy="1705385"/>
            <a:chOff x="8790289" y="4580690"/>
            <a:chExt cx="3014855" cy="2132828"/>
          </a:xfrm>
        </p:grpSpPr>
        <p:pic>
          <p:nvPicPr>
            <p:cNvPr id="61" name="Picture 2" descr="Một kho dinh dưỡng có trong ốc sên">
              <a:extLst>
                <a:ext uri="{FF2B5EF4-FFF2-40B4-BE49-F238E27FC236}">
                  <a16:creationId xmlns:a16="http://schemas.microsoft.com/office/drawing/2014/main" id="{E622F223-EF4E-4DDB-AF6B-1471F43A0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997" y="4580690"/>
              <a:ext cx="2663147" cy="19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683BB9-0BF4-4195-9402-1E3836919BC2}"/>
                </a:ext>
              </a:extLst>
            </p:cNvPr>
            <p:cNvSpPr txBox="1"/>
            <p:nvPr/>
          </p:nvSpPr>
          <p:spPr>
            <a:xfrm>
              <a:off x="8790289" y="6059156"/>
              <a:ext cx="776875" cy="65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F51D08-2FF7-42B3-9F73-CC9B793A011B}"/>
                </a:ext>
              </a:extLst>
            </p:cNvPr>
            <p:cNvSpPr txBox="1"/>
            <p:nvPr/>
          </p:nvSpPr>
          <p:spPr>
            <a:xfrm>
              <a:off x="9403929" y="6106065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Ốc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sên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A8C27C-7052-4794-9831-091D44CE5B61}"/>
              </a:ext>
            </a:extLst>
          </p:cNvPr>
          <p:cNvCxnSpPr/>
          <p:nvPr/>
        </p:nvCxnSpPr>
        <p:spPr>
          <a:xfrm>
            <a:off x="3463581" y="65389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F3D512B-2D48-40FD-B3B8-ACBDE482B755}"/>
              </a:ext>
            </a:extLst>
          </p:cNvPr>
          <p:cNvCxnSpPr>
            <a:cxnSpLocks/>
          </p:cNvCxnSpPr>
          <p:nvPr/>
        </p:nvCxnSpPr>
        <p:spPr>
          <a:xfrm>
            <a:off x="6376115" y="754602"/>
            <a:ext cx="0" cy="61033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8CEE53-DDFA-4F62-912A-24119D5F5BF8}"/>
              </a:ext>
            </a:extLst>
          </p:cNvPr>
          <p:cNvSpPr/>
          <p:nvPr/>
        </p:nvSpPr>
        <p:spPr>
          <a:xfrm>
            <a:off x="458572" y="399495"/>
            <a:ext cx="2659092" cy="872760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ĐV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038DAD2-4B56-4D4C-865B-095B6D80EDB8}"/>
              </a:ext>
            </a:extLst>
          </p:cNvPr>
          <p:cNvSpPr/>
          <p:nvPr/>
        </p:nvSpPr>
        <p:spPr>
          <a:xfrm>
            <a:off x="4495442" y="75388"/>
            <a:ext cx="3902587" cy="616032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ĐV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FDF0BD-75F7-4299-A22A-E91B08A757A5}"/>
              </a:ext>
            </a:extLst>
          </p:cNvPr>
          <p:cNvSpPr/>
          <p:nvPr/>
        </p:nvSpPr>
        <p:spPr>
          <a:xfrm>
            <a:off x="3590302" y="928614"/>
            <a:ext cx="2659092" cy="655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1886A7A-F54E-4164-9F4E-09B8EF2DFD0F}"/>
              </a:ext>
            </a:extLst>
          </p:cNvPr>
          <p:cNvSpPr/>
          <p:nvPr/>
        </p:nvSpPr>
        <p:spPr>
          <a:xfrm>
            <a:off x="7578459" y="904930"/>
            <a:ext cx="2659092" cy="655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đáp thắc mắc: Hệ tuần hoàn gồm những gì?">
            <a:extLst>
              <a:ext uri="{FF2B5EF4-FFF2-40B4-BE49-F238E27FC236}">
                <a16:creationId xmlns:a16="http://schemas.microsoft.com/office/drawing/2014/main" id="{9656B613-9D7B-4F5A-A3DD-3D4C38AA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65" y="-5472"/>
            <a:ext cx="10309935" cy="68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54EBF2-E987-490A-B509-6AF7090D7015}"/>
              </a:ext>
            </a:extLst>
          </p:cNvPr>
          <p:cNvSpPr txBox="1"/>
          <p:nvPr/>
        </p:nvSpPr>
        <p:spPr>
          <a:xfrm>
            <a:off x="433145" y="82211"/>
            <a:ext cx="67698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HOÀN MÁU</a:t>
            </a:r>
            <a:endParaRPr lang="en-GB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4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iải đáp thắc mắc: Hệ tuần hoàn gồm những gì?">
            <a:extLst>
              <a:ext uri="{FF2B5EF4-FFF2-40B4-BE49-F238E27FC236}">
                <a16:creationId xmlns:a16="http://schemas.microsoft.com/office/drawing/2014/main" id="{B6E7EA7E-8CE0-4F23-AE94-7A7B1D37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79" y="1051074"/>
            <a:ext cx="8173763" cy="54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18BCCA-D73C-4798-90B7-CDDEA8C2B43A}"/>
              </a:ext>
            </a:extLst>
          </p:cNvPr>
          <p:cNvSpPr txBox="1"/>
          <p:nvPr/>
        </p:nvSpPr>
        <p:spPr>
          <a:xfrm>
            <a:off x="468551" y="3865018"/>
            <a:ext cx="277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BF9A2-5F75-4FA1-8736-489D12144E2B}"/>
              </a:ext>
            </a:extLst>
          </p:cNvPr>
          <p:cNvSpPr txBox="1"/>
          <p:nvPr/>
        </p:nvSpPr>
        <p:spPr>
          <a:xfrm>
            <a:off x="1971039" y="1065276"/>
            <a:ext cx="372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E8EB7-C309-4634-9CB6-70E9D485EBD9}"/>
              </a:ext>
            </a:extLst>
          </p:cNvPr>
          <p:cNvSpPr txBox="1"/>
          <p:nvPr/>
        </p:nvSpPr>
        <p:spPr>
          <a:xfrm>
            <a:off x="10619906" y="2879661"/>
            <a:ext cx="99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67F7F3-BAB7-45C4-BD48-E5E11681842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9023859" y="2404858"/>
            <a:ext cx="1596047" cy="736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C5E21D-AF4A-4FF0-BE9C-C5E8FD314CE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39564" y="4126628"/>
            <a:ext cx="620257" cy="947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4D28CC-48B2-48A7-B972-7466728B2BBC}"/>
              </a:ext>
            </a:extLst>
          </p:cNvPr>
          <p:cNvSpPr txBox="1"/>
          <p:nvPr/>
        </p:nvSpPr>
        <p:spPr>
          <a:xfrm>
            <a:off x="2062876" y="1668040"/>
            <a:ext cx="321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F7ED7-BD86-4942-9BC5-7E0B017D1600}"/>
              </a:ext>
            </a:extLst>
          </p:cNvPr>
          <p:cNvSpPr txBox="1"/>
          <p:nvPr/>
        </p:nvSpPr>
        <p:spPr>
          <a:xfrm>
            <a:off x="2108213" y="2584077"/>
            <a:ext cx="304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C90FE-B69E-447F-B063-4EAAFC6ED5B9}"/>
              </a:ext>
            </a:extLst>
          </p:cNvPr>
          <p:cNvSpPr txBox="1"/>
          <p:nvPr/>
        </p:nvSpPr>
        <p:spPr>
          <a:xfrm>
            <a:off x="2096914" y="2137963"/>
            <a:ext cx="311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mao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endParaRPr lang="en-GB" sz="2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0EB2BB-CC6B-4146-A8B8-4DE55ED2EC38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5276495" y="1241718"/>
            <a:ext cx="1915650" cy="687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B4D734-C5A7-4884-B7CC-DB0FA70035C4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5213354" y="1602698"/>
            <a:ext cx="2044184" cy="796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D3697E-2C89-4F31-B841-EAA15A0DE2C2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5157744" y="1642735"/>
            <a:ext cx="3326062" cy="1202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CC8DBF1-45AB-455A-9FD6-326CCD16AB3E}"/>
              </a:ext>
            </a:extLst>
          </p:cNvPr>
          <p:cNvSpPr txBox="1"/>
          <p:nvPr/>
        </p:nvSpPr>
        <p:spPr>
          <a:xfrm>
            <a:off x="558883" y="974526"/>
            <a:ext cx="125504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9714A4-D65F-47C0-8411-22123F947283}"/>
              </a:ext>
            </a:extLst>
          </p:cNvPr>
          <p:cNvSpPr txBox="1"/>
          <p:nvPr/>
        </p:nvSpPr>
        <p:spPr>
          <a:xfrm>
            <a:off x="402605" y="4422373"/>
            <a:ext cx="281076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CFC66-1A93-4B67-8F0C-2B860CD9991F}"/>
              </a:ext>
            </a:extLst>
          </p:cNvPr>
          <p:cNvSpPr txBox="1"/>
          <p:nvPr/>
        </p:nvSpPr>
        <p:spPr>
          <a:xfrm>
            <a:off x="137260" y="5442377"/>
            <a:ext cx="39064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5289C2-0E47-408F-8D83-55CE1294663B}"/>
              </a:ext>
            </a:extLst>
          </p:cNvPr>
          <p:cNvSpPr txBox="1"/>
          <p:nvPr/>
        </p:nvSpPr>
        <p:spPr>
          <a:xfrm>
            <a:off x="9540345" y="4396476"/>
            <a:ext cx="23864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911975-FDF0-403C-BAFA-F9B988CDD18B}"/>
              </a:ext>
            </a:extLst>
          </p:cNvPr>
          <p:cNvSpPr/>
          <p:nvPr/>
        </p:nvSpPr>
        <p:spPr>
          <a:xfrm>
            <a:off x="9762841" y="3477362"/>
            <a:ext cx="890401" cy="6492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nhĩ</a:t>
            </a: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7FF3A22-6FC8-465C-913E-5CDE99603DAC}"/>
              </a:ext>
            </a:extLst>
          </p:cNvPr>
          <p:cNvSpPr/>
          <p:nvPr/>
        </p:nvSpPr>
        <p:spPr>
          <a:xfrm>
            <a:off x="10980530" y="3543125"/>
            <a:ext cx="890401" cy="6492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Tâm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0ED918E7-0675-4C50-96C5-06942604366B}"/>
              </a:ext>
            </a:extLst>
          </p:cNvPr>
          <p:cNvSpPr/>
          <p:nvPr/>
        </p:nvSpPr>
        <p:spPr>
          <a:xfrm>
            <a:off x="137260" y="152400"/>
            <a:ext cx="9838212" cy="795436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Cấu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tạo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chức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năng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tuần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hoàn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40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239DFC2-928B-4851-867D-F41D37EAFC12}"/>
              </a:ext>
            </a:extLst>
          </p:cNvPr>
          <p:cNvGrpSpPr/>
          <p:nvPr/>
        </p:nvGrpSpPr>
        <p:grpSpPr>
          <a:xfrm>
            <a:off x="9246431" y="4645570"/>
            <a:ext cx="2503826" cy="1765757"/>
            <a:chOff x="1928776" y="144914"/>
            <a:chExt cx="2659137" cy="209010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22F6FD-74BB-4F33-A0A0-355FE0A3FFD0}"/>
                </a:ext>
              </a:extLst>
            </p:cNvPr>
            <p:cNvGrpSpPr/>
            <p:nvPr/>
          </p:nvGrpSpPr>
          <p:grpSpPr>
            <a:xfrm>
              <a:off x="2313818" y="144914"/>
              <a:ext cx="2274095" cy="2011170"/>
              <a:chOff x="1922509" y="4979267"/>
              <a:chExt cx="1932494" cy="1756813"/>
            </a:xfrm>
          </p:grpSpPr>
          <p:pic>
            <p:nvPicPr>
              <p:cNvPr id="6" name="Picture 4" descr="ec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509" y="4979267"/>
                <a:ext cx="1932494" cy="1756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4C83D6-66AE-4D1D-8640-97BF49159130}"/>
                  </a:ext>
                </a:extLst>
              </p:cNvPr>
              <p:cNvSpPr txBox="1"/>
              <p:nvPr/>
            </p:nvSpPr>
            <p:spPr>
              <a:xfrm>
                <a:off x="2851944" y="6382624"/>
                <a:ext cx="532897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Ếch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84C23C-1CC9-42AA-83AC-887F809E25DF}"/>
                </a:ext>
              </a:extLst>
            </p:cNvPr>
            <p:cNvSpPr txBox="1"/>
            <p:nvPr/>
          </p:nvSpPr>
          <p:spPr>
            <a:xfrm>
              <a:off x="1928776" y="1711800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58F0D9-3694-47DB-AF05-656703273C2F}"/>
              </a:ext>
            </a:extLst>
          </p:cNvPr>
          <p:cNvGrpSpPr/>
          <p:nvPr/>
        </p:nvGrpSpPr>
        <p:grpSpPr>
          <a:xfrm>
            <a:off x="149534" y="1589103"/>
            <a:ext cx="3081938" cy="1434468"/>
            <a:chOff x="4955791" y="303938"/>
            <a:chExt cx="3586277" cy="18376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B82E477-94F4-44C2-868B-19CBDED35997}"/>
                </a:ext>
              </a:extLst>
            </p:cNvPr>
            <p:cNvGrpSpPr/>
            <p:nvPr/>
          </p:nvGrpSpPr>
          <p:grpSpPr>
            <a:xfrm>
              <a:off x="5392811" y="303938"/>
              <a:ext cx="3149257" cy="1827986"/>
              <a:chOff x="5317874" y="646429"/>
              <a:chExt cx="2676194" cy="1596796"/>
            </a:xfrm>
          </p:grpSpPr>
          <p:pic>
            <p:nvPicPr>
              <p:cNvPr id="14" name="Picture 13" descr="san la gan">
                <a:extLst>
                  <a:ext uri="{FF2B5EF4-FFF2-40B4-BE49-F238E27FC236}">
                    <a16:creationId xmlns:a16="http://schemas.microsoft.com/office/drawing/2014/main" id="{3C023B80-53B0-4077-A1D6-4F0DE66605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7" t="7780" r="1529" b="18443"/>
              <a:stretch>
                <a:fillRect/>
              </a:stretch>
            </p:blipFill>
            <p:spPr bwMode="auto">
              <a:xfrm>
                <a:off x="5317874" y="646429"/>
                <a:ext cx="2676194" cy="1596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FDDF2D-89D6-4F69-A08A-C9A127BF3579}"/>
                  </a:ext>
                </a:extLst>
              </p:cNvPr>
              <p:cNvSpPr txBox="1"/>
              <p:nvPr/>
            </p:nvSpPr>
            <p:spPr>
              <a:xfrm>
                <a:off x="5317874" y="1873893"/>
                <a:ext cx="54515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AE2EF3-35EC-4172-8D2C-F434B41A17FD}"/>
                </a:ext>
              </a:extLst>
            </p:cNvPr>
            <p:cNvSpPr txBox="1"/>
            <p:nvPr/>
          </p:nvSpPr>
          <p:spPr>
            <a:xfrm>
              <a:off x="4955791" y="1618375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47056D-0BDC-4C55-A655-AD47C92140B6}"/>
              </a:ext>
            </a:extLst>
          </p:cNvPr>
          <p:cNvGrpSpPr/>
          <p:nvPr/>
        </p:nvGrpSpPr>
        <p:grpSpPr>
          <a:xfrm>
            <a:off x="9084418" y="2425770"/>
            <a:ext cx="2763373" cy="1780485"/>
            <a:chOff x="9048857" y="164161"/>
            <a:chExt cx="2934784" cy="210753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8983451-93DD-45A2-94BA-FDAF2558E3EB}"/>
                </a:ext>
              </a:extLst>
            </p:cNvPr>
            <p:cNvGrpSpPr/>
            <p:nvPr/>
          </p:nvGrpSpPr>
          <p:grpSpPr>
            <a:xfrm>
              <a:off x="9433899" y="164161"/>
              <a:ext cx="2549742" cy="2107539"/>
              <a:chOff x="7831184" y="2413825"/>
              <a:chExt cx="2166735" cy="1840993"/>
            </a:xfrm>
          </p:grpSpPr>
          <p:pic>
            <p:nvPicPr>
              <p:cNvPr id="9" name="Picture 7" descr="pengui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31184" y="2413825"/>
                <a:ext cx="2166735" cy="1840993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8E55C9-F173-479A-A84D-0B7ECDD0E993}"/>
                  </a:ext>
                </a:extLst>
              </p:cNvPr>
              <p:cNvSpPr txBox="1"/>
              <p:nvPr/>
            </p:nvSpPr>
            <p:spPr>
              <a:xfrm>
                <a:off x="7831184" y="3896539"/>
                <a:ext cx="1028741" cy="3495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cụt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976AC5-6E1D-4E3D-8A02-F67B00D9CF56}"/>
                </a:ext>
              </a:extLst>
            </p:cNvPr>
            <p:cNvSpPr txBox="1"/>
            <p:nvPr/>
          </p:nvSpPr>
          <p:spPr>
            <a:xfrm>
              <a:off x="9048857" y="174445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E50B99-FD1F-437C-B0AE-5AB05B602C5C}"/>
              </a:ext>
            </a:extLst>
          </p:cNvPr>
          <p:cNvGrpSpPr/>
          <p:nvPr/>
        </p:nvGrpSpPr>
        <p:grpSpPr>
          <a:xfrm>
            <a:off x="192863" y="3207064"/>
            <a:ext cx="2996105" cy="1740520"/>
            <a:chOff x="267776" y="2407739"/>
            <a:chExt cx="3486399" cy="22297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82D3F31-2136-48A5-BF67-8752BDE3C1BC}"/>
                </a:ext>
              </a:extLst>
            </p:cNvPr>
            <p:cNvGrpSpPr/>
            <p:nvPr/>
          </p:nvGrpSpPr>
          <p:grpSpPr>
            <a:xfrm>
              <a:off x="659939" y="2407739"/>
              <a:ext cx="3094236" cy="2229731"/>
              <a:chOff x="311093" y="569948"/>
              <a:chExt cx="2629438" cy="1947732"/>
            </a:xfrm>
          </p:grpSpPr>
          <p:pic>
            <p:nvPicPr>
              <p:cNvPr id="12" name="Picture 11" descr="sua 2-">
                <a:extLst>
                  <a:ext uri="{FF2B5EF4-FFF2-40B4-BE49-F238E27FC236}">
                    <a16:creationId xmlns:a16="http://schemas.microsoft.com/office/drawing/2014/main" id="{2783E6AB-283A-40D5-A7E3-939F58D24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093" y="569948"/>
                <a:ext cx="2629438" cy="1947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64282A-A9F0-46DA-9BCF-9B9AE8E021F9}"/>
                  </a:ext>
                </a:extLst>
              </p:cNvPr>
              <p:cNvSpPr txBox="1"/>
              <p:nvPr/>
            </p:nvSpPr>
            <p:spPr>
              <a:xfrm>
                <a:off x="349917" y="2044493"/>
                <a:ext cx="56967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Sứa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C03C7B-91F1-4404-A88E-9489F0C72140}"/>
                </a:ext>
              </a:extLst>
            </p:cNvPr>
            <p:cNvSpPr txBox="1"/>
            <p:nvPr/>
          </p:nvSpPr>
          <p:spPr>
            <a:xfrm>
              <a:off x="267776" y="3991914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07C76C-52A9-444D-8AA8-F8646512EF9C}"/>
              </a:ext>
            </a:extLst>
          </p:cNvPr>
          <p:cNvGrpSpPr/>
          <p:nvPr/>
        </p:nvGrpSpPr>
        <p:grpSpPr>
          <a:xfrm>
            <a:off x="6376115" y="4680606"/>
            <a:ext cx="2801469" cy="1751810"/>
            <a:chOff x="4201755" y="2479043"/>
            <a:chExt cx="2975243" cy="207359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87EB75-ECD4-4373-90B7-B72B8A6C283F}"/>
                </a:ext>
              </a:extLst>
            </p:cNvPr>
            <p:cNvGrpSpPr/>
            <p:nvPr/>
          </p:nvGrpSpPr>
          <p:grpSpPr>
            <a:xfrm>
              <a:off x="4535180" y="2479043"/>
              <a:ext cx="2641818" cy="2025137"/>
              <a:chOff x="4687300" y="4982943"/>
              <a:chExt cx="2244980" cy="1769013"/>
            </a:xfrm>
          </p:grpSpPr>
          <p:pic>
            <p:nvPicPr>
              <p:cNvPr id="8" name="Picture 6" descr="2cobr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5" t="7143" r="1785"/>
              <a:stretch>
                <a:fillRect/>
              </a:stretch>
            </p:blipFill>
            <p:spPr bwMode="auto">
              <a:xfrm>
                <a:off x="4706984" y="4982943"/>
                <a:ext cx="2225296" cy="1769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B11B1-225E-4355-B973-5E89F5D58CA6}"/>
                  </a:ext>
                </a:extLst>
              </p:cNvPr>
              <p:cNvSpPr txBox="1"/>
              <p:nvPr/>
            </p:nvSpPr>
            <p:spPr>
              <a:xfrm>
                <a:off x="4687300" y="6391010"/>
                <a:ext cx="55741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Rắn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DCD26C-9724-4F16-8135-77FD4C226E05}"/>
                </a:ext>
              </a:extLst>
            </p:cNvPr>
            <p:cNvSpPr txBox="1"/>
            <p:nvPr/>
          </p:nvSpPr>
          <p:spPr>
            <a:xfrm>
              <a:off x="4201755" y="4029420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08BA05-B98D-4E9F-AE47-D3933089C272}"/>
              </a:ext>
            </a:extLst>
          </p:cNvPr>
          <p:cNvGrpSpPr/>
          <p:nvPr/>
        </p:nvGrpSpPr>
        <p:grpSpPr>
          <a:xfrm>
            <a:off x="364993" y="5089594"/>
            <a:ext cx="2600280" cy="1579281"/>
            <a:chOff x="2549378" y="4670716"/>
            <a:chExt cx="3025799" cy="202317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B5BF69F-6E67-4A24-B3DC-397399E2A0D9}"/>
                </a:ext>
              </a:extLst>
            </p:cNvPr>
            <p:cNvGrpSpPr/>
            <p:nvPr/>
          </p:nvGrpSpPr>
          <p:grpSpPr>
            <a:xfrm>
              <a:off x="2818958" y="4670716"/>
              <a:ext cx="2756219" cy="2023173"/>
              <a:chOff x="47119" y="4834889"/>
              <a:chExt cx="2437297" cy="1846684"/>
            </a:xfrm>
          </p:grpSpPr>
          <p:pic>
            <p:nvPicPr>
              <p:cNvPr id="13" name="Picture 12" descr="amip">
                <a:extLst>
                  <a:ext uri="{FF2B5EF4-FFF2-40B4-BE49-F238E27FC236}">
                    <a16:creationId xmlns:a16="http://schemas.microsoft.com/office/drawing/2014/main" id="{46A454C7-D492-4D2D-A48E-4B2716A97A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" t="2956" b="8374"/>
              <a:stretch>
                <a:fillRect/>
              </a:stretch>
            </p:blipFill>
            <p:spPr bwMode="auto">
              <a:xfrm>
                <a:off x="121921" y="4834889"/>
                <a:ext cx="2362495" cy="1846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84163C-1D9C-4CA3-9C54-06177CC02F4F}"/>
                  </a:ext>
                </a:extLst>
              </p:cNvPr>
              <p:cNvSpPr txBox="1"/>
              <p:nvPr/>
            </p:nvSpPr>
            <p:spPr>
              <a:xfrm>
                <a:off x="47119" y="6255510"/>
                <a:ext cx="1674536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D8F3A0-131C-4528-B359-49E50DEE67AC}"/>
                </a:ext>
              </a:extLst>
            </p:cNvPr>
            <p:cNvSpPr txBox="1"/>
            <p:nvPr/>
          </p:nvSpPr>
          <p:spPr>
            <a:xfrm>
              <a:off x="2549378" y="6086797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6EA822-413A-4447-A9F4-CCBE60280048}"/>
              </a:ext>
            </a:extLst>
          </p:cNvPr>
          <p:cNvGrpSpPr/>
          <p:nvPr/>
        </p:nvGrpSpPr>
        <p:grpSpPr>
          <a:xfrm>
            <a:off x="6431165" y="2475825"/>
            <a:ext cx="2699267" cy="1759923"/>
            <a:chOff x="6172121" y="4670718"/>
            <a:chExt cx="2866701" cy="20832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6BA7888-F1E4-4153-AC64-ED79E4515B6B}"/>
                </a:ext>
              </a:extLst>
            </p:cNvPr>
            <p:cNvGrpSpPr/>
            <p:nvPr/>
          </p:nvGrpSpPr>
          <p:grpSpPr>
            <a:xfrm>
              <a:off x="6489080" y="4670718"/>
              <a:ext cx="2549742" cy="2029327"/>
              <a:chOff x="7831184" y="4984045"/>
              <a:chExt cx="2166735" cy="1772673"/>
            </a:xfrm>
          </p:grpSpPr>
          <p:pic>
            <p:nvPicPr>
              <p:cNvPr id="7" name="Picture 5" descr="ca map bu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1184" y="4984045"/>
                <a:ext cx="2166735" cy="1772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0D235B-5AE5-43AC-BF67-3754C5E4681F}"/>
                  </a:ext>
                </a:extLst>
              </p:cNvPr>
              <p:cNvSpPr txBox="1"/>
              <p:nvPr/>
            </p:nvSpPr>
            <p:spPr>
              <a:xfrm>
                <a:off x="7831184" y="6312241"/>
                <a:ext cx="919764" cy="349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mập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E5759-C77D-4AA1-BC91-CFF21807E551}"/>
                </a:ext>
              </a:extLst>
            </p:cNvPr>
            <p:cNvSpPr txBox="1"/>
            <p:nvPr/>
          </p:nvSpPr>
          <p:spPr>
            <a:xfrm>
              <a:off x="6172121" y="623069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55785B-6813-4EAF-A37E-D5161C24B297}"/>
              </a:ext>
            </a:extLst>
          </p:cNvPr>
          <p:cNvGrpSpPr/>
          <p:nvPr/>
        </p:nvGrpSpPr>
        <p:grpSpPr>
          <a:xfrm>
            <a:off x="3574148" y="5007479"/>
            <a:ext cx="2370568" cy="1685674"/>
            <a:chOff x="9317496" y="4665314"/>
            <a:chExt cx="2551949" cy="210817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D87C9D5-00AA-4DE6-A0C7-277C0B7189AB}"/>
                </a:ext>
              </a:extLst>
            </p:cNvPr>
            <p:cNvGrpSpPr/>
            <p:nvPr/>
          </p:nvGrpSpPr>
          <p:grpSpPr>
            <a:xfrm>
              <a:off x="9594830" y="4665314"/>
              <a:ext cx="2274615" cy="2041467"/>
              <a:chOff x="3446846" y="2285595"/>
              <a:chExt cx="2030101" cy="187773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FD1690D-0C16-458B-903C-BFF6CF33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3382" y="2285595"/>
                <a:ext cx="1993565" cy="1877731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E90F23-E817-4F99-8B67-0595D310F287}"/>
                  </a:ext>
                </a:extLst>
              </p:cNvPr>
              <p:cNvSpPr txBox="1"/>
              <p:nvPr/>
            </p:nvSpPr>
            <p:spPr>
              <a:xfrm>
                <a:off x="3446846" y="3781767"/>
                <a:ext cx="772645" cy="349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Bướm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4A09CC-FC03-4F09-BB08-10EFAAD9DD61}"/>
                </a:ext>
              </a:extLst>
            </p:cNvPr>
            <p:cNvSpPr txBox="1"/>
            <p:nvPr/>
          </p:nvSpPr>
          <p:spPr>
            <a:xfrm>
              <a:off x="9317496" y="6250271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A77AF2E-460D-453E-909F-F6CE377902C9}"/>
              </a:ext>
            </a:extLst>
          </p:cNvPr>
          <p:cNvGrpSpPr/>
          <p:nvPr/>
        </p:nvGrpSpPr>
        <p:grpSpPr>
          <a:xfrm>
            <a:off x="3530908" y="3258562"/>
            <a:ext cx="2446290" cy="1729775"/>
            <a:chOff x="7442986" y="2493724"/>
            <a:chExt cx="3072608" cy="21633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5134B3-B94B-4EA6-A98F-F03ED758F623}"/>
                </a:ext>
              </a:extLst>
            </p:cNvPr>
            <p:cNvGrpSpPr/>
            <p:nvPr/>
          </p:nvGrpSpPr>
          <p:grpSpPr>
            <a:xfrm>
              <a:off x="7828028" y="2493724"/>
              <a:ext cx="2687566" cy="2163332"/>
              <a:chOff x="4630784" y="2417133"/>
              <a:chExt cx="2283856" cy="1986146"/>
            </a:xfrm>
          </p:grpSpPr>
          <p:pic>
            <p:nvPicPr>
              <p:cNvPr id="5" name="Picture 3" descr="ruo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0784" y="2417133"/>
                <a:ext cx="2283856" cy="1851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A0BFC2-CA86-49D4-9489-BB4EB8566296}"/>
                  </a:ext>
                </a:extLst>
              </p:cNvPr>
              <p:cNvSpPr txBox="1"/>
              <p:nvPr/>
            </p:nvSpPr>
            <p:spPr>
              <a:xfrm>
                <a:off x="4706984" y="3933026"/>
                <a:ext cx="918459" cy="47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Rươi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B37061-611E-49DB-9853-D5DF725A6F28}"/>
                </a:ext>
              </a:extLst>
            </p:cNvPr>
            <p:cNvSpPr txBox="1"/>
            <p:nvPr/>
          </p:nvSpPr>
          <p:spPr>
            <a:xfrm>
              <a:off x="7442986" y="4072658"/>
              <a:ext cx="385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30FA12-8A9C-4B98-AE16-F3BF84C81048}"/>
              </a:ext>
            </a:extLst>
          </p:cNvPr>
          <p:cNvGrpSpPr/>
          <p:nvPr/>
        </p:nvGrpSpPr>
        <p:grpSpPr>
          <a:xfrm>
            <a:off x="3695692" y="1482572"/>
            <a:ext cx="2400309" cy="1705385"/>
            <a:chOff x="8790289" y="4580690"/>
            <a:chExt cx="3014855" cy="2132828"/>
          </a:xfrm>
        </p:grpSpPr>
        <p:pic>
          <p:nvPicPr>
            <p:cNvPr id="61" name="Picture 2" descr="Một kho dinh dưỡng có trong ốc sên">
              <a:extLst>
                <a:ext uri="{FF2B5EF4-FFF2-40B4-BE49-F238E27FC236}">
                  <a16:creationId xmlns:a16="http://schemas.microsoft.com/office/drawing/2014/main" id="{E622F223-EF4E-4DDB-AF6B-1471F43A0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997" y="4580690"/>
              <a:ext cx="2663147" cy="19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683BB9-0BF4-4195-9402-1E3836919BC2}"/>
                </a:ext>
              </a:extLst>
            </p:cNvPr>
            <p:cNvSpPr txBox="1"/>
            <p:nvPr/>
          </p:nvSpPr>
          <p:spPr>
            <a:xfrm>
              <a:off x="8790289" y="6059156"/>
              <a:ext cx="776875" cy="65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F51D08-2FF7-42B3-9F73-CC9B793A011B}"/>
                </a:ext>
              </a:extLst>
            </p:cNvPr>
            <p:cNvSpPr txBox="1"/>
            <p:nvPr/>
          </p:nvSpPr>
          <p:spPr>
            <a:xfrm>
              <a:off x="9403929" y="6106065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Ốc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sên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A8C27C-7052-4794-9831-091D44CE5B61}"/>
              </a:ext>
            </a:extLst>
          </p:cNvPr>
          <p:cNvCxnSpPr/>
          <p:nvPr/>
        </p:nvCxnSpPr>
        <p:spPr>
          <a:xfrm>
            <a:off x="3463581" y="65389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F3D512B-2D48-40FD-B3B8-ACBDE482B755}"/>
              </a:ext>
            </a:extLst>
          </p:cNvPr>
          <p:cNvCxnSpPr>
            <a:cxnSpLocks/>
          </p:cNvCxnSpPr>
          <p:nvPr/>
        </p:nvCxnSpPr>
        <p:spPr>
          <a:xfrm>
            <a:off x="6376115" y="754602"/>
            <a:ext cx="0" cy="61033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8CEE53-DDFA-4F62-912A-24119D5F5BF8}"/>
              </a:ext>
            </a:extLst>
          </p:cNvPr>
          <p:cNvSpPr/>
          <p:nvPr/>
        </p:nvSpPr>
        <p:spPr>
          <a:xfrm>
            <a:off x="458572" y="399495"/>
            <a:ext cx="2659092" cy="872760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ĐV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038DAD2-4B56-4D4C-865B-095B6D80EDB8}"/>
              </a:ext>
            </a:extLst>
          </p:cNvPr>
          <p:cNvSpPr/>
          <p:nvPr/>
        </p:nvSpPr>
        <p:spPr>
          <a:xfrm>
            <a:off x="4495442" y="75388"/>
            <a:ext cx="3902587" cy="616032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ĐV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FDF0BD-75F7-4299-A22A-E91B08A757A5}"/>
              </a:ext>
            </a:extLst>
          </p:cNvPr>
          <p:cNvSpPr/>
          <p:nvPr/>
        </p:nvSpPr>
        <p:spPr>
          <a:xfrm>
            <a:off x="3590302" y="928614"/>
            <a:ext cx="2659092" cy="655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1886A7A-F54E-4164-9F4E-09B8EF2DFD0F}"/>
              </a:ext>
            </a:extLst>
          </p:cNvPr>
          <p:cNvSpPr/>
          <p:nvPr/>
        </p:nvSpPr>
        <p:spPr>
          <a:xfrm>
            <a:off x="6518492" y="932011"/>
            <a:ext cx="2659092" cy="655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71AF630-0F36-4096-B7BE-4CD6A03117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45" y="173717"/>
            <a:ext cx="1166177" cy="1903656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C5E9255-A5A7-464B-9627-8E8041D65930}"/>
              </a:ext>
            </a:extLst>
          </p:cNvPr>
          <p:cNvSpPr/>
          <p:nvPr/>
        </p:nvSpPr>
        <p:spPr>
          <a:xfrm>
            <a:off x="9208869" y="173717"/>
            <a:ext cx="1566291" cy="1409905"/>
          </a:xfrm>
          <a:prstGeom prst="wedgeEllipseCallout">
            <a:avLst>
              <a:gd name="adj1" fmla="val 71280"/>
              <a:gd name="adj2" fmla="val 2283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Hở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Kín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76" grpId="0" animBg="1"/>
      <p:bldP spid="7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F74352-2128-424C-B262-B28515B825B8}"/>
              </a:ext>
            </a:extLst>
          </p:cNvPr>
          <p:cNvGrpSpPr/>
          <p:nvPr/>
        </p:nvGrpSpPr>
        <p:grpSpPr>
          <a:xfrm>
            <a:off x="1157718" y="561056"/>
            <a:ext cx="10231641" cy="6114064"/>
            <a:chOff x="1157719" y="516682"/>
            <a:chExt cx="9876562" cy="6114064"/>
          </a:xfrm>
        </p:grpSpPr>
        <p:pic>
          <p:nvPicPr>
            <p:cNvPr id="9218" name="Picture 2" descr="Lý thuyết Sinh 11-loga.vn BÀI 18: Tuần hoàn má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719" y="516682"/>
              <a:ext cx="9876562" cy="6114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ãy thể hiện các thông tin trên dưới dạng sơ đồ đơn giản. | SGK Sinh lớp 11  Nâng cao">
              <a:extLst>
                <a:ext uri="{FF2B5EF4-FFF2-40B4-BE49-F238E27FC236}">
                  <a16:creationId xmlns:a16="http://schemas.microsoft.com/office/drawing/2014/main" id="{5172E562-BD92-4D7B-AE56-3F348A7DD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8" b="12129"/>
            <a:stretch/>
          </p:blipFill>
          <p:spPr bwMode="auto">
            <a:xfrm>
              <a:off x="1322070" y="872982"/>
              <a:ext cx="9061450" cy="294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6063EFD-605A-49DD-AD37-B67C0A0A6969}"/>
              </a:ext>
            </a:extLst>
          </p:cNvPr>
          <p:cNvSpPr/>
          <p:nvPr/>
        </p:nvSpPr>
        <p:spPr>
          <a:xfrm>
            <a:off x="137260" y="152400"/>
            <a:ext cx="8183780" cy="795436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tuần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vật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31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F74352-2128-424C-B262-B28515B825B8}"/>
              </a:ext>
            </a:extLst>
          </p:cNvPr>
          <p:cNvGrpSpPr/>
          <p:nvPr/>
        </p:nvGrpSpPr>
        <p:grpSpPr>
          <a:xfrm>
            <a:off x="454218" y="947836"/>
            <a:ext cx="9387224" cy="5561554"/>
            <a:chOff x="1322070" y="872982"/>
            <a:chExt cx="9061450" cy="5561554"/>
          </a:xfrm>
        </p:grpSpPr>
        <p:pic>
          <p:nvPicPr>
            <p:cNvPr id="9218" name="Picture 2" descr="Lý thuyết Sinh 11-loga.vn BÀI 18: Tuần hoàn má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732" y="1204227"/>
              <a:ext cx="8448958" cy="523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ãy thể hiện các thông tin trên dưới dạng sơ đồ đơn giản. | SGK Sinh lớp 11  Nâng cao">
              <a:extLst>
                <a:ext uri="{FF2B5EF4-FFF2-40B4-BE49-F238E27FC236}">
                  <a16:creationId xmlns:a16="http://schemas.microsoft.com/office/drawing/2014/main" id="{5172E562-BD92-4D7B-AE56-3F348A7DD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8" b="12129"/>
            <a:stretch/>
          </p:blipFill>
          <p:spPr bwMode="auto">
            <a:xfrm>
              <a:off x="1322070" y="872982"/>
              <a:ext cx="9061450" cy="294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6063EFD-605A-49DD-AD37-B67C0A0A6969}"/>
              </a:ext>
            </a:extLst>
          </p:cNvPr>
          <p:cNvSpPr/>
          <p:nvPr/>
        </p:nvSpPr>
        <p:spPr>
          <a:xfrm>
            <a:off x="137260" y="152400"/>
            <a:ext cx="8183780" cy="795436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tuần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vật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EB2AB7C-C2D2-4BCA-B31E-8E66375412F6}"/>
              </a:ext>
            </a:extLst>
          </p:cNvPr>
          <p:cNvSpPr/>
          <p:nvPr/>
        </p:nvSpPr>
        <p:spPr>
          <a:xfrm>
            <a:off x="9841443" y="1010088"/>
            <a:ext cx="2213298" cy="3293504"/>
          </a:xfrm>
          <a:prstGeom prst="wedgeRoundRectCallout">
            <a:avLst>
              <a:gd name="adj1" fmla="val -58475"/>
              <a:gd name="adj2" fmla="val 69595"/>
              <a:gd name="adj3" fmla="val 166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HTH.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7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F74352-2128-424C-B262-B28515B825B8}"/>
              </a:ext>
            </a:extLst>
          </p:cNvPr>
          <p:cNvGrpSpPr/>
          <p:nvPr/>
        </p:nvGrpSpPr>
        <p:grpSpPr>
          <a:xfrm>
            <a:off x="454218" y="947836"/>
            <a:ext cx="9387224" cy="5561554"/>
            <a:chOff x="1322070" y="872982"/>
            <a:chExt cx="9061450" cy="5561554"/>
          </a:xfrm>
        </p:grpSpPr>
        <p:pic>
          <p:nvPicPr>
            <p:cNvPr id="9218" name="Picture 2" descr="Lý thuyết Sinh 11-loga.vn BÀI 18: Tuần hoàn má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732" y="1204227"/>
              <a:ext cx="8448958" cy="523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ãy thể hiện các thông tin trên dưới dạng sơ đồ đơn giản. | SGK Sinh lớp 11  Nâng cao">
              <a:extLst>
                <a:ext uri="{FF2B5EF4-FFF2-40B4-BE49-F238E27FC236}">
                  <a16:creationId xmlns:a16="http://schemas.microsoft.com/office/drawing/2014/main" id="{5172E562-BD92-4D7B-AE56-3F348A7DD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8" b="12129"/>
            <a:stretch/>
          </p:blipFill>
          <p:spPr bwMode="auto">
            <a:xfrm>
              <a:off x="1322070" y="872982"/>
              <a:ext cx="9061450" cy="294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6063EFD-605A-49DD-AD37-B67C0A0A6969}"/>
              </a:ext>
            </a:extLst>
          </p:cNvPr>
          <p:cNvSpPr/>
          <p:nvPr/>
        </p:nvSpPr>
        <p:spPr>
          <a:xfrm>
            <a:off x="137260" y="152400"/>
            <a:ext cx="8183780" cy="795436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tuần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vật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EB2AB7C-C2D2-4BCA-B31E-8E66375412F6}"/>
              </a:ext>
            </a:extLst>
          </p:cNvPr>
          <p:cNvSpPr/>
          <p:nvPr/>
        </p:nvSpPr>
        <p:spPr>
          <a:xfrm>
            <a:off x="9841443" y="1010088"/>
            <a:ext cx="2213298" cy="2535752"/>
          </a:xfrm>
          <a:prstGeom prst="wedgeRoundRectCallout">
            <a:avLst>
              <a:gd name="adj1" fmla="val -58475"/>
              <a:gd name="adj2" fmla="val 69595"/>
              <a:gd name="adj3" fmla="val 166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E7A3AD-06CF-4BB2-ACB6-F0502F9101F3}"/>
              </a:ext>
            </a:extLst>
          </p:cNvPr>
          <p:cNvSpPr/>
          <p:nvPr/>
        </p:nvSpPr>
        <p:spPr>
          <a:xfrm>
            <a:off x="8595360" y="4225481"/>
            <a:ext cx="3351219" cy="19405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424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</cp:revision>
  <dcterms:created xsi:type="dcterms:W3CDTF">2020-11-06T08:49:21Z</dcterms:created>
  <dcterms:modified xsi:type="dcterms:W3CDTF">2021-09-02T03:19:58Z</dcterms:modified>
</cp:coreProperties>
</file>