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0"/>
  </p:notesMasterIdLst>
  <p:handoutMasterIdLst>
    <p:handoutMasterId r:id="rId21"/>
  </p:handoutMasterIdLst>
  <p:sldIdLst>
    <p:sldId id="256" r:id="rId5"/>
    <p:sldId id="257" r:id="rId6"/>
    <p:sldId id="277" r:id="rId7"/>
    <p:sldId id="289" r:id="rId8"/>
    <p:sldId id="290" r:id="rId9"/>
    <p:sldId id="278" r:id="rId10"/>
    <p:sldId id="279" r:id="rId11"/>
    <p:sldId id="291" r:id="rId12"/>
    <p:sldId id="292" r:id="rId13"/>
    <p:sldId id="294" r:id="rId14"/>
    <p:sldId id="298" r:id="rId15"/>
    <p:sldId id="295" r:id="rId16"/>
    <p:sldId id="293" r:id="rId17"/>
    <p:sldId id="296" r:id="rId18"/>
    <p:sldId id="29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43" autoAdjust="0"/>
    <p:restoredTop sz="95274" autoAdjust="0"/>
  </p:normalViewPr>
  <p:slideViewPr>
    <p:cSldViewPr snapToGrid="0">
      <p:cViewPr varScale="1">
        <p:scale>
          <a:sx n="69" d="100"/>
          <a:sy n="69" d="100"/>
        </p:scale>
        <p:origin x="672" y="54"/>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63E721-E005-498F-A803-6BD8E4377A99}" type="doc">
      <dgm:prSet loTypeId="urn:microsoft.com/office/officeart/2008/layout/RadialCluster" loCatId="cycle" qsTypeId="urn:microsoft.com/office/officeart/2005/8/quickstyle/simple1" qsCatId="simple" csTypeId="urn:microsoft.com/office/officeart/2005/8/colors/colorful5" csCatId="colorful" phldr="1"/>
      <dgm:spPr/>
      <dgm:t>
        <a:bodyPr/>
        <a:lstStyle/>
        <a:p>
          <a:endParaRPr lang="en-US"/>
        </a:p>
      </dgm:t>
    </dgm:pt>
    <dgm:pt modelId="{99B01DCD-3ACC-49BC-B5C5-BC32087E9F03}">
      <dgm:prSet phldrT="[Text]"/>
      <dgm:spPr/>
      <dgm:t>
        <a:bodyPr/>
        <a:lstStyle/>
        <a:p>
          <a:r>
            <a:rPr lang="en-US" smtClean="0"/>
            <a:t>Family</a:t>
          </a:r>
          <a:endParaRPr lang="en-US"/>
        </a:p>
      </dgm:t>
    </dgm:pt>
    <dgm:pt modelId="{A304218F-0D20-456B-A3C4-AE0CF84FC931}" type="parTrans" cxnId="{306D1257-1B66-4AF0-90FA-2AA96639C866}">
      <dgm:prSet/>
      <dgm:spPr/>
      <dgm:t>
        <a:bodyPr/>
        <a:lstStyle/>
        <a:p>
          <a:endParaRPr lang="en-US"/>
        </a:p>
      </dgm:t>
    </dgm:pt>
    <dgm:pt modelId="{CE7EE371-8CE2-4FD4-88B6-97A79D90610D}" type="sibTrans" cxnId="{306D1257-1B66-4AF0-90FA-2AA96639C866}">
      <dgm:prSet/>
      <dgm:spPr/>
      <dgm:t>
        <a:bodyPr/>
        <a:lstStyle/>
        <a:p>
          <a:endParaRPr lang="en-US"/>
        </a:p>
      </dgm:t>
    </dgm:pt>
    <dgm:pt modelId="{2D215DFA-852B-4FA8-9AC1-6C9831A41848}">
      <dgm:prSet phldrT="[Text]" custT="1"/>
      <dgm:spPr/>
      <dgm:t>
        <a:bodyPr/>
        <a:lstStyle/>
        <a:p>
          <a:r>
            <a:rPr lang="en-US" sz="1600" smtClean="0">
              <a:solidFill>
                <a:schemeClr val="tx1"/>
              </a:solidFill>
            </a:rPr>
            <a:t>Types of family</a:t>
          </a:r>
          <a:endParaRPr lang="en-US" sz="1600">
            <a:solidFill>
              <a:schemeClr val="tx1"/>
            </a:solidFill>
          </a:endParaRPr>
        </a:p>
      </dgm:t>
    </dgm:pt>
    <dgm:pt modelId="{47D61D88-2483-4A51-84B4-6389DE9B3FDD}" type="parTrans" cxnId="{57417C98-1D3C-4D21-BFB8-7270EA6BAB40}">
      <dgm:prSet/>
      <dgm:spPr/>
      <dgm:t>
        <a:bodyPr/>
        <a:lstStyle/>
        <a:p>
          <a:endParaRPr lang="en-US"/>
        </a:p>
      </dgm:t>
    </dgm:pt>
    <dgm:pt modelId="{DA6EC0EF-255E-4078-8AE3-5BD8D87B086C}" type="sibTrans" cxnId="{57417C98-1D3C-4D21-BFB8-7270EA6BAB40}">
      <dgm:prSet/>
      <dgm:spPr/>
      <dgm:t>
        <a:bodyPr/>
        <a:lstStyle/>
        <a:p>
          <a:endParaRPr lang="en-US"/>
        </a:p>
      </dgm:t>
    </dgm:pt>
    <dgm:pt modelId="{1930ABAC-502F-4AA6-9BBD-2A7BE65F88E8}">
      <dgm:prSet phldrT="[Text]" custT="1"/>
      <dgm:spPr/>
      <dgm:t>
        <a:bodyPr/>
        <a:lstStyle/>
        <a:p>
          <a:r>
            <a:rPr lang="en-US" sz="1200" smtClean="0">
              <a:solidFill>
                <a:schemeClr val="tx1"/>
              </a:solidFill>
            </a:rPr>
            <a:t>Members of family</a:t>
          </a:r>
          <a:endParaRPr lang="en-US" sz="1200">
            <a:solidFill>
              <a:schemeClr val="tx1"/>
            </a:solidFill>
          </a:endParaRPr>
        </a:p>
      </dgm:t>
    </dgm:pt>
    <dgm:pt modelId="{C33C28B1-975C-4A1C-A707-CAD2B032B1B5}" type="parTrans" cxnId="{0C6C7ADC-237F-4413-BA2C-7294A5652578}">
      <dgm:prSet/>
      <dgm:spPr/>
      <dgm:t>
        <a:bodyPr/>
        <a:lstStyle/>
        <a:p>
          <a:endParaRPr lang="en-US"/>
        </a:p>
      </dgm:t>
    </dgm:pt>
    <dgm:pt modelId="{3D27AB0C-9D84-426D-AEE0-2BEC0AFB1E9A}" type="sibTrans" cxnId="{0C6C7ADC-237F-4413-BA2C-7294A5652578}">
      <dgm:prSet/>
      <dgm:spPr/>
      <dgm:t>
        <a:bodyPr/>
        <a:lstStyle/>
        <a:p>
          <a:endParaRPr lang="en-US"/>
        </a:p>
      </dgm:t>
    </dgm:pt>
    <dgm:pt modelId="{95E265A1-F66B-4B03-A441-E898043370BE}">
      <dgm:prSet phldrT="[Text]" custT="1"/>
      <dgm:spPr/>
      <dgm:t>
        <a:bodyPr/>
        <a:lstStyle/>
        <a:p>
          <a:r>
            <a:rPr lang="en-US" sz="1100" smtClean="0">
              <a:solidFill>
                <a:schemeClr val="tx1"/>
              </a:solidFill>
            </a:rPr>
            <a:t>Family relationship</a:t>
          </a:r>
          <a:endParaRPr lang="en-US" sz="1100">
            <a:solidFill>
              <a:schemeClr val="tx1"/>
            </a:solidFill>
          </a:endParaRPr>
        </a:p>
      </dgm:t>
    </dgm:pt>
    <dgm:pt modelId="{504122EC-B82C-4714-8531-0EE603B1D131}" type="parTrans" cxnId="{32E8677B-D698-431F-80B8-87462878BC91}">
      <dgm:prSet/>
      <dgm:spPr/>
      <dgm:t>
        <a:bodyPr/>
        <a:lstStyle/>
        <a:p>
          <a:endParaRPr lang="en-US"/>
        </a:p>
      </dgm:t>
    </dgm:pt>
    <dgm:pt modelId="{17A0CFB1-4704-4AF8-8C7B-AB47C22F1DA7}" type="sibTrans" cxnId="{32E8677B-D698-431F-80B8-87462878BC91}">
      <dgm:prSet/>
      <dgm:spPr/>
      <dgm:t>
        <a:bodyPr/>
        <a:lstStyle/>
        <a:p>
          <a:endParaRPr lang="en-US"/>
        </a:p>
      </dgm:t>
    </dgm:pt>
    <dgm:pt modelId="{899AB557-6B01-4D1A-8DEE-1EF4D6C72194}">
      <dgm:prSet custT="1"/>
      <dgm:spPr/>
      <dgm:t>
        <a:bodyPr/>
        <a:lstStyle/>
        <a:p>
          <a:r>
            <a:rPr lang="en-US" sz="1400" smtClean="0">
              <a:solidFill>
                <a:schemeClr val="tx1"/>
              </a:solidFill>
            </a:rPr>
            <a:t>Family activities</a:t>
          </a:r>
          <a:endParaRPr lang="en-US" sz="1400">
            <a:solidFill>
              <a:schemeClr val="tx1"/>
            </a:solidFill>
          </a:endParaRPr>
        </a:p>
      </dgm:t>
    </dgm:pt>
    <dgm:pt modelId="{ACE1A00D-40D5-4B36-A020-C00E97DEE011}" type="parTrans" cxnId="{D94D0515-00E6-441D-A0F4-50C67DFE2174}">
      <dgm:prSet/>
      <dgm:spPr/>
      <dgm:t>
        <a:bodyPr/>
        <a:lstStyle/>
        <a:p>
          <a:endParaRPr lang="en-US"/>
        </a:p>
      </dgm:t>
    </dgm:pt>
    <dgm:pt modelId="{CA7D1AE0-A468-4693-A5D6-B189AB2EC233}" type="sibTrans" cxnId="{D94D0515-00E6-441D-A0F4-50C67DFE2174}">
      <dgm:prSet/>
      <dgm:spPr/>
      <dgm:t>
        <a:bodyPr/>
        <a:lstStyle/>
        <a:p>
          <a:endParaRPr lang="en-US"/>
        </a:p>
      </dgm:t>
    </dgm:pt>
    <dgm:pt modelId="{FD63D31A-D666-4309-AF94-7F4D2CFAC8DC}" type="pres">
      <dgm:prSet presAssocID="{0A63E721-E005-498F-A803-6BD8E4377A99}" presName="Name0" presStyleCnt="0">
        <dgm:presLayoutVars>
          <dgm:chMax val="1"/>
          <dgm:chPref val="1"/>
          <dgm:dir/>
          <dgm:animOne val="branch"/>
          <dgm:animLvl val="lvl"/>
        </dgm:presLayoutVars>
      </dgm:prSet>
      <dgm:spPr/>
      <dgm:t>
        <a:bodyPr/>
        <a:lstStyle/>
        <a:p>
          <a:endParaRPr lang="en-US"/>
        </a:p>
      </dgm:t>
    </dgm:pt>
    <dgm:pt modelId="{1F1924FC-DB02-4448-9BA8-14F7D7214246}" type="pres">
      <dgm:prSet presAssocID="{99B01DCD-3ACC-49BC-B5C5-BC32087E9F03}" presName="singleCycle" presStyleCnt="0"/>
      <dgm:spPr/>
    </dgm:pt>
    <dgm:pt modelId="{1F5889BC-B1F0-4D44-9957-4A9066179FE6}" type="pres">
      <dgm:prSet presAssocID="{99B01DCD-3ACC-49BC-B5C5-BC32087E9F03}" presName="singleCenter" presStyleLbl="node1" presStyleIdx="0" presStyleCnt="5">
        <dgm:presLayoutVars>
          <dgm:chMax val="7"/>
          <dgm:chPref val="7"/>
        </dgm:presLayoutVars>
      </dgm:prSet>
      <dgm:spPr/>
      <dgm:t>
        <a:bodyPr/>
        <a:lstStyle/>
        <a:p>
          <a:endParaRPr lang="en-US"/>
        </a:p>
      </dgm:t>
    </dgm:pt>
    <dgm:pt modelId="{68B86306-CEAE-40D0-867D-7F6BBD7CCAEA}" type="pres">
      <dgm:prSet presAssocID="{47D61D88-2483-4A51-84B4-6389DE9B3FDD}" presName="Name56" presStyleLbl="parChTrans1D2" presStyleIdx="0" presStyleCnt="4"/>
      <dgm:spPr/>
      <dgm:t>
        <a:bodyPr/>
        <a:lstStyle/>
        <a:p>
          <a:endParaRPr lang="en-US"/>
        </a:p>
      </dgm:t>
    </dgm:pt>
    <dgm:pt modelId="{968ED5F2-6E7E-4275-9459-9DD62AF82422}" type="pres">
      <dgm:prSet presAssocID="{2D215DFA-852B-4FA8-9AC1-6C9831A41848}" presName="text0" presStyleLbl="node1" presStyleIdx="1" presStyleCnt="5">
        <dgm:presLayoutVars>
          <dgm:bulletEnabled val="1"/>
        </dgm:presLayoutVars>
      </dgm:prSet>
      <dgm:spPr/>
      <dgm:t>
        <a:bodyPr/>
        <a:lstStyle/>
        <a:p>
          <a:endParaRPr lang="en-US"/>
        </a:p>
      </dgm:t>
    </dgm:pt>
    <dgm:pt modelId="{BDC26080-5890-416F-AAE6-9D7B5887280C}" type="pres">
      <dgm:prSet presAssocID="{C33C28B1-975C-4A1C-A707-CAD2B032B1B5}" presName="Name56" presStyleLbl="parChTrans1D2" presStyleIdx="1" presStyleCnt="4"/>
      <dgm:spPr/>
      <dgm:t>
        <a:bodyPr/>
        <a:lstStyle/>
        <a:p>
          <a:endParaRPr lang="en-US"/>
        </a:p>
      </dgm:t>
    </dgm:pt>
    <dgm:pt modelId="{EEC9F5FB-054A-4EC4-B7E8-A3105CFF8BBF}" type="pres">
      <dgm:prSet presAssocID="{1930ABAC-502F-4AA6-9BBD-2A7BE65F88E8}" presName="text0" presStyleLbl="node1" presStyleIdx="2" presStyleCnt="5">
        <dgm:presLayoutVars>
          <dgm:bulletEnabled val="1"/>
        </dgm:presLayoutVars>
      </dgm:prSet>
      <dgm:spPr/>
      <dgm:t>
        <a:bodyPr/>
        <a:lstStyle/>
        <a:p>
          <a:endParaRPr lang="en-US"/>
        </a:p>
      </dgm:t>
    </dgm:pt>
    <dgm:pt modelId="{76297ACE-DC89-413F-B6BC-CFA4DF5BA0EB}" type="pres">
      <dgm:prSet presAssocID="{504122EC-B82C-4714-8531-0EE603B1D131}" presName="Name56" presStyleLbl="parChTrans1D2" presStyleIdx="2" presStyleCnt="4"/>
      <dgm:spPr/>
      <dgm:t>
        <a:bodyPr/>
        <a:lstStyle/>
        <a:p>
          <a:endParaRPr lang="en-US"/>
        </a:p>
      </dgm:t>
    </dgm:pt>
    <dgm:pt modelId="{EE1D2D4C-F10D-4385-944A-F268B5F99260}" type="pres">
      <dgm:prSet presAssocID="{95E265A1-F66B-4B03-A441-E898043370BE}" presName="text0" presStyleLbl="node1" presStyleIdx="3" presStyleCnt="5">
        <dgm:presLayoutVars>
          <dgm:bulletEnabled val="1"/>
        </dgm:presLayoutVars>
      </dgm:prSet>
      <dgm:spPr/>
      <dgm:t>
        <a:bodyPr/>
        <a:lstStyle/>
        <a:p>
          <a:endParaRPr lang="en-US"/>
        </a:p>
      </dgm:t>
    </dgm:pt>
    <dgm:pt modelId="{2D52281D-31B5-42E7-B758-3C5FC717FCB2}" type="pres">
      <dgm:prSet presAssocID="{ACE1A00D-40D5-4B36-A020-C00E97DEE011}" presName="Name56" presStyleLbl="parChTrans1D2" presStyleIdx="3" presStyleCnt="4"/>
      <dgm:spPr/>
      <dgm:t>
        <a:bodyPr/>
        <a:lstStyle/>
        <a:p>
          <a:endParaRPr lang="en-US"/>
        </a:p>
      </dgm:t>
    </dgm:pt>
    <dgm:pt modelId="{8C5B1888-5F64-4D32-9633-8EA4714EC54E}" type="pres">
      <dgm:prSet presAssocID="{899AB557-6B01-4D1A-8DEE-1EF4D6C72194}" presName="text0" presStyleLbl="node1" presStyleIdx="4" presStyleCnt="5">
        <dgm:presLayoutVars>
          <dgm:bulletEnabled val="1"/>
        </dgm:presLayoutVars>
      </dgm:prSet>
      <dgm:spPr/>
      <dgm:t>
        <a:bodyPr/>
        <a:lstStyle/>
        <a:p>
          <a:endParaRPr lang="en-US"/>
        </a:p>
      </dgm:t>
    </dgm:pt>
  </dgm:ptLst>
  <dgm:cxnLst>
    <dgm:cxn modelId="{BD11767F-5D4F-455C-B998-9AC91143C550}" type="presOf" srcId="{504122EC-B82C-4714-8531-0EE603B1D131}" destId="{76297ACE-DC89-413F-B6BC-CFA4DF5BA0EB}" srcOrd="0" destOrd="0" presId="urn:microsoft.com/office/officeart/2008/layout/RadialCluster"/>
    <dgm:cxn modelId="{30CFDD2F-617C-4EF8-937F-3C45EDBB04BD}" type="presOf" srcId="{2D215DFA-852B-4FA8-9AC1-6C9831A41848}" destId="{968ED5F2-6E7E-4275-9459-9DD62AF82422}" srcOrd="0" destOrd="0" presId="urn:microsoft.com/office/officeart/2008/layout/RadialCluster"/>
    <dgm:cxn modelId="{A3486934-7642-40FA-8FF4-DA249C070B19}" type="presOf" srcId="{ACE1A00D-40D5-4B36-A020-C00E97DEE011}" destId="{2D52281D-31B5-42E7-B758-3C5FC717FCB2}" srcOrd="0" destOrd="0" presId="urn:microsoft.com/office/officeart/2008/layout/RadialCluster"/>
    <dgm:cxn modelId="{B8921887-EDEE-4C1D-ACF2-887E225311BD}" type="presOf" srcId="{899AB557-6B01-4D1A-8DEE-1EF4D6C72194}" destId="{8C5B1888-5F64-4D32-9633-8EA4714EC54E}" srcOrd="0" destOrd="0" presId="urn:microsoft.com/office/officeart/2008/layout/RadialCluster"/>
    <dgm:cxn modelId="{B6AE3CEB-396B-48D9-9FA7-D829AC82C718}" type="presOf" srcId="{C33C28B1-975C-4A1C-A707-CAD2B032B1B5}" destId="{BDC26080-5890-416F-AAE6-9D7B5887280C}" srcOrd="0" destOrd="0" presId="urn:microsoft.com/office/officeart/2008/layout/RadialCluster"/>
    <dgm:cxn modelId="{FA963F2A-8EFC-4DDC-A115-B285B4DAE1B4}" type="presOf" srcId="{95E265A1-F66B-4B03-A441-E898043370BE}" destId="{EE1D2D4C-F10D-4385-944A-F268B5F99260}" srcOrd="0" destOrd="0" presId="urn:microsoft.com/office/officeart/2008/layout/RadialCluster"/>
    <dgm:cxn modelId="{73F5E62B-084E-4C7C-ABCD-6A6C7D1F8F46}" type="presOf" srcId="{47D61D88-2483-4A51-84B4-6389DE9B3FDD}" destId="{68B86306-CEAE-40D0-867D-7F6BBD7CCAEA}" srcOrd="0" destOrd="0" presId="urn:microsoft.com/office/officeart/2008/layout/RadialCluster"/>
    <dgm:cxn modelId="{DC1052E9-CB98-4ECB-89BB-206004037A8A}" type="presOf" srcId="{0A63E721-E005-498F-A803-6BD8E4377A99}" destId="{FD63D31A-D666-4309-AF94-7F4D2CFAC8DC}" srcOrd="0" destOrd="0" presId="urn:microsoft.com/office/officeart/2008/layout/RadialCluster"/>
    <dgm:cxn modelId="{F4012A66-AE81-42EC-ADF5-060976A2DD21}" type="presOf" srcId="{99B01DCD-3ACC-49BC-B5C5-BC32087E9F03}" destId="{1F5889BC-B1F0-4D44-9957-4A9066179FE6}" srcOrd="0" destOrd="0" presId="urn:microsoft.com/office/officeart/2008/layout/RadialCluster"/>
    <dgm:cxn modelId="{A376464E-4077-4331-AFC5-1BEFE8024D3F}" type="presOf" srcId="{1930ABAC-502F-4AA6-9BBD-2A7BE65F88E8}" destId="{EEC9F5FB-054A-4EC4-B7E8-A3105CFF8BBF}" srcOrd="0" destOrd="0" presId="urn:microsoft.com/office/officeart/2008/layout/RadialCluster"/>
    <dgm:cxn modelId="{57417C98-1D3C-4D21-BFB8-7270EA6BAB40}" srcId="{99B01DCD-3ACC-49BC-B5C5-BC32087E9F03}" destId="{2D215DFA-852B-4FA8-9AC1-6C9831A41848}" srcOrd="0" destOrd="0" parTransId="{47D61D88-2483-4A51-84B4-6389DE9B3FDD}" sibTransId="{DA6EC0EF-255E-4078-8AE3-5BD8D87B086C}"/>
    <dgm:cxn modelId="{D94D0515-00E6-441D-A0F4-50C67DFE2174}" srcId="{99B01DCD-3ACC-49BC-B5C5-BC32087E9F03}" destId="{899AB557-6B01-4D1A-8DEE-1EF4D6C72194}" srcOrd="3" destOrd="0" parTransId="{ACE1A00D-40D5-4B36-A020-C00E97DEE011}" sibTransId="{CA7D1AE0-A468-4693-A5D6-B189AB2EC233}"/>
    <dgm:cxn modelId="{0C6C7ADC-237F-4413-BA2C-7294A5652578}" srcId="{99B01DCD-3ACC-49BC-B5C5-BC32087E9F03}" destId="{1930ABAC-502F-4AA6-9BBD-2A7BE65F88E8}" srcOrd="1" destOrd="0" parTransId="{C33C28B1-975C-4A1C-A707-CAD2B032B1B5}" sibTransId="{3D27AB0C-9D84-426D-AEE0-2BEC0AFB1E9A}"/>
    <dgm:cxn modelId="{306D1257-1B66-4AF0-90FA-2AA96639C866}" srcId="{0A63E721-E005-498F-A803-6BD8E4377A99}" destId="{99B01DCD-3ACC-49BC-B5C5-BC32087E9F03}" srcOrd="0" destOrd="0" parTransId="{A304218F-0D20-456B-A3C4-AE0CF84FC931}" sibTransId="{CE7EE371-8CE2-4FD4-88B6-97A79D90610D}"/>
    <dgm:cxn modelId="{32E8677B-D698-431F-80B8-87462878BC91}" srcId="{99B01DCD-3ACC-49BC-B5C5-BC32087E9F03}" destId="{95E265A1-F66B-4B03-A441-E898043370BE}" srcOrd="2" destOrd="0" parTransId="{504122EC-B82C-4714-8531-0EE603B1D131}" sibTransId="{17A0CFB1-4704-4AF8-8C7B-AB47C22F1DA7}"/>
    <dgm:cxn modelId="{34896863-C56A-4547-8B8F-685C94872D0C}" type="presParOf" srcId="{FD63D31A-D666-4309-AF94-7F4D2CFAC8DC}" destId="{1F1924FC-DB02-4448-9BA8-14F7D7214246}" srcOrd="0" destOrd="0" presId="urn:microsoft.com/office/officeart/2008/layout/RadialCluster"/>
    <dgm:cxn modelId="{3184450D-02EF-45D3-BD9B-3102F09E16B3}" type="presParOf" srcId="{1F1924FC-DB02-4448-9BA8-14F7D7214246}" destId="{1F5889BC-B1F0-4D44-9957-4A9066179FE6}" srcOrd="0" destOrd="0" presId="urn:microsoft.com/office/officeart/2008/layout/RadialCluster"/>
    <dgm:cxn modelId="{0E131538-0731-486A-8E36-41C132BA65BF}" type="presParOf" srcId="{1F1924FC-DB02-4448-9BA8-14F7D7214246}" destId="{68B86306-CEAE-40D0-867D-7F6BBD7CCAEA}" srcOrd="1" destOrd="0" presId="urn:microsoft.com/office/officeart/2008/layout/RadialCluster"/>
    <dgm:cxn modelId="{7D61698A-BB77-49AF-BA06-5F9DE50AFD3E}" type="presParOf" srcId="{1F1924FC-DB02-4448-9BA8-14F7D7214246}" destId="{968ED5F2-6E7E-4275-9459-9DD62AF82422}" srcOrd="2" destOrd="0" presId="urn:microsoft.com/office/officeart/2008/layout/RadialCluster"/>
    <dgm:cxn modelId="{7BDABFFC-7655-41FE-8B55-122213A28040}" type="presParOf" srcId="{1F1924FC-DB02-4448-9BA8-14F7D7214246}" destId="{BDC26080-5890-416F-AAE6-9D7B5887280C}" srcOrd="3" destOrd="0" presId="urn:microsoft.com/office/officeart/2008/layout/RadialCluster"/>
    <dgm:cxn modelId="{A09A4728-72F6-4B94-B113-AFCE013F882F}" type="presParOf" srcId="{1F1924FC-DB02-4448-9BA8-14F7D7214246}" destId="{EEC9F5FB-054A-4EC4-B7E8-A3105CFF8BBF}" srcOrd="4" destOrd="0" presId="urn:microsoft.com/office/officeart/2008/layout/RadialCluster"/>
    <dgm:cxn modelId="{9EC89D0E-1704-46D0-B4BB-DD5ABBFA16CE}" type="presParOf" srcId="{1F1924FC-DB02-4448-9BA8-14F7D7214246}" destId="{76297ACE-DC89-413F-B6BC-CFA4DF5BA0EB}" srcOrd="5" destOrd="0" presId="urn:microsoft.com/office/officeart/2008/layout/RadialCluster"/>
    <dgm:cxn modelId="{C98D0EE2-B78B-4A0F-8AD8-978AA43E247F}" type="presParOf" srcId="{1F1924FC-DB02-4448-9BA8-14F7D7214246}" destId="{EE1D2D4C-F10D-4385-944A-F268B5F99260}" srcOrd="6" destOrd="0" presId="urn:microsoft.com/office/officeart/2008/layout/RadialCluster"/>
    <dgm:cxn modelId="{EE24BD2F-009E-4007-BDFB-D6CA2AAE950B}" type="presParOf" srcId="{1F1924FC-DB02-4448-9BA8-14F7D7214246}" destId="{2D52281D-31B5-42E7-B758-3C5FC717FCB2}" srcOrd="7" destOrd="0" presId="urn:microsoft.com/office/officeart/2008/layout/RadialCluster"/>
    <dgm:cxn modelId="{EE335059-87A0-495B-B7FC-6946E6640BD1}" type="presParOf" srcId="{1F1924FC-DB02-4448-9BA8-14F7D7214246}" destId="{8C5B1888-5F64-4D32-9633-8EA4714EC54E}"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889BC-B1F0-4D44-9957-4A9066179FE6}">
      <dsp:nvSpPr>
        <dsp:cNvPr id="0" name=""/>
        <dsp:cNvSpPr/>
      </dsp:nvSpPr>
      <dsp:spPr>
        <a:xfrm>
          <a:off x="3469729" y="1386631"/>
          <a:ext cx="1188540" cy="11885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smtClean="0"/>
            <a:t>Family</a:t>
          </a:r>
          <a:endParaRPr lang="en-US" sz="2600" kern="1200"/>
        </a:p>
      </dsp:txBody>
      <dsp:txXfrm>
        <a:off x="3527749" y="1444651"/>
        <a:ext cx="1072500" cy="1072500"/>
      </dsp:txXfrm>
    </dsp:sp>
    <dsp:sp modelId="{68B86306-CEAE-40D0-867D-7F6BBD7CCAEA}">
      <dsp:nvSpPr>
        <dsp:cNvPr id="0" name=""/>
        <dsp:cNvSpPr/>
      </dsp:nvSpPr>
      <dsp:spPr>
        <a:xfrm rot="16200000">
          <a:off x="3769015" y="1091646"/>
          <a:ext cx="589968" cy="0"/>
        </a:xfrm>
        <a:custGeom>
          <a:avLst/>
          <a:gdLst/>
          <a:ahLst/>
          <a:cxnLst/>
          <a:rect l="0" t="0" r="0" b="0"/>
          <a:pathLst>
            <a:path>
              <a:moveTo>
                <a:pt x="0" y="0"/>
              </a:moveTo>
              <a:lnTo>
                <a:pt x="58996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8ED5F2-6E7E-4275-9459-9DD62AF82422}">
      <dsp:nvSpPr>
        <dsp:cNvPr id="0" name=""/>
        <dsp:cNvSpPr/>
      </dsp:nvSpPr>
      <dsp:spPr>
        <a:xfrm>
          <a:off x="3665838" y="340"/>
          <a:ext cx="796322" cy="796322"/>
        </a:xfrm>
        <a:prstGeom prst="roundRect">
          <a:avLst/>
        </a:prstGeom>
        <a:solidFill>
          <a:schemeClr val="accent5">
            <a:hueOff val="2940007"/>
            <a:satOff val="6778"/>
            <a:lumOff val="1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smtClean="0">
              <a:solidFill>
                <a:schemeClr val="tx1"/>
              </a:solidFill>
            </a:rPr>
            <a:t>Types of family</a:t>
          </a:r>
          <a:endParaRPr lang="en-US" sz="1600" kern="1200">
            <a:solidFill>
              <a:schemeClr val="tx1"/>
            </a:solidFill>
          </a:endParaRPr>
        </a:p>
      </dsp:txBody>
      <dsp:txXfrm>
        <a:off x="3704711" y="39213"/>
        <a:ext cx="718576" cy="718576"/>
      </dsp:txXfrm>
    </dsp:sp>
    <dsp:sp modelId="{BDC26080-5890-416F-AAE6-9D7B5887280C}">
      <dsp:nvSpPr>
        <dsp:cNvPr id="0" name=""/>
        <dsp:cNvSpPr/>
      </dsp:nvSpPr>
      <dsp:spPr>
        <a:xfrm>
          <a:off x="4658270" y="1980901"/>
          <a:ext cx="589968" cy="0"/>
        </a:xfrm>
        <a:custGeom>
          <a:avLst/>
          <a:gdLst/>
          <a:ahLst/>
          <a:cxnLst/>
          <a:rect l="0" t="0" r="0" b="0"/>
          <a:pathLst>
            <a:path>
              <a:moveTo>
                <a:pt x="0" y="0"/>
              </a:moveTo>
              <a:lnTo>
                <a:pt x="58996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9F5FB-054A-4EC4-B7E8-A3105CFF8BBF}">
      <dsp:nvSpPr>
        <dsp:cNvPr id="0" name=""/>
        <dsp:cNvSpPr/>
      </dsp:nvSpPr>
      <dsp:spPr>
        <a:xfrm>
          <a:off x="5248238" y="1582740"/>
          <a:ext cx="796322" cy="796322"/>
        </a:xfrm>
        <a:prstGeom prst="roundRect">
          <a:avLst/>
        </a:prstGeom>
        <a:solidFill>
          <a:schemeClr val="accent5">
            <a:hueOff val="5880013"/>
            <a:satOff val="13557"/>
            <a:lumOff val="2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en-US" sz="1200" kern="1200" smtClean="0">
              <a:solidFill>
                <a:schemeClr val="tx1"/>
              </a:solidFill>
            </a:rPr>
            <a:t>Members of family</a:t>
          </a:r>
          <a:endParaRPr lang="en-US" sz="1200" kern="1200">
            <a:solidFill>
              <a:schemeClr val="tx1"/>
            </a:solidFill>
          </a:endParaRPr>
        </a:p>
      </dsp:txBody>
      <dsp:txXfrm>
        <a:off x="5287111" y="1621613"/>
        <a:ext cx="718576" cy="718576"/>
      </dsp:txXfrm>
    </dsp:sp>
    <dsp:sp modelId="{76297ACE-DC89-413F-B6BC-CFA4DF5BA0EB}">
      <dsp:nvSpPr>
        <dsp:cNvPr id="0" name=""/>
        <dsp:cNvSpPr/>
      </dsp:nvSpPr>
      <dsp:spPr>
        <a:xfrm rot="5400000">
          <a:off x="3769015" y="2870156"/>
          <a:ext cx="589968" cy="0"/>
        </a:xfrm>
        <a:custGeom>
          <a:avLst/>
          <a:gdLst/>
          <a:ahLst/>
          <a:cxnLst/>
          <a:rect l="0" t="0" r="0" b="0"/>
          <a:pathLst>
            <a:path>
              <a:moveTo>
                <a:pt x="0" y="0"/>
              </a:moveTo>
              <a:lnTo>
                <a:pt x="58996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1D2D4C-F10D-4385-944A-F268B5F99260}">
      <dsp:nvSpPr>
        <dsp:cNvPr id="0" name=""/>
        <dsp:cNvSpPr/>
      </dsp:nvSpPr>
      <dsp:spPr>
        <a:xfrm>
          <a:off x="3665838" y="3165140"/>
          <a:ext cx="796322" cy="796322"/>
        </a:xfrm>
        <a:prstGeom prst="roundRect">
          <a:avLst/>
        </a:prstGeom>
        <a:solidFill>
          <a:schemeClr val="accent5">
            <a:hueOff val="8820020"/>
            <a:satOff val="20335"/>
            <a:lumOff val="3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smtClean="0">
              <a:solidFill>
                <a:schemeClr val="tx1"/>
              </a:solidFill>
            </a:rPr>
            <a:t>Family relationship</a:t>
          </a:r>
          <a:endParaRPr lang="en-US" sz="1100" kern="1200">
            <a:solidFill>
              <a:schemeClr val="tx1"/>
            </a:solidFill>
          </a:endParaRPr>
        </a:p>
      </dsp:txBody>
      <dsp:txXfrm>
        <a:off x="3704711" y="3204013"/>
        <a:ext cx="718576" cy="718576"/>
      </dsp:txXfrm>
    </dsp:sp>
    <dsp:sp modelId="{2D52281D-31B5-42E7-B758-3C5FC717FCB2}">
      <dsp:nvSpPr>
        <dsp:cNvPr id="0" name=""/>
        <dsp:cNvSpPr/>
      </dsp:nvSpPr>
      <dsp:spPr>
        <a:xfrm rot="10800000">
          <a:off x="2879761" y="1980901"/>
          <a:ext cx="589968" cy="0"/>
        </a:xfrm>
        <a:custGeom>
          <a:avLst/>
          <a:gdLst/>
          <a:ahLst/>
          <a:cxnLst/>
          <a:rect l="0" t="0" r="0" b="0"/>
          <a:pathLst>
            <a:path>
              <a:moveTo>
                <a:pt x="0" y="0"/>
              </a:moveTo>
              <a:lnTo>
                <a:pt x="58996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5B1888-5F64-4D32-9633-8EA4714EC54E}">
      <dsp:nvSpPr>
        <dsp:cNvPr id="0" name=""/>
        <dsp:cNvSpPr/>
      </dsp:nvSpPr>
      <dsp:spPr>
        <a:xfrm>
          <a:off x="2083438" y="1582740"/>
          <a:ext cx="796322" cy="796322"/>
        </a:xfrm>
        <a:prstGeom prst="roundRect">
          <a:avLst/>
        </a:prstGeom>
        <a:solidFill>
          <a:schemeClr val="accent5">
            <a:hueOff val="11760027"/>
            <a:satOff val="27114"/>
            <a:lumOff val="525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smtClean="0">
              <a:solidFill>
                <a:schemeClr val="tx1"/>
              </a:solidFill>
            </a:rPr>
            <a:t>Family activities</a:t>
          </a:r>
          <a:endParaRPr lang="en-US" sz="1400" kern="1200">
            <a:solidFill>
              <a:schemeClr val="tx1"/>
            </a:solidFill>
          </a:endParaRPr>
        </a:p>
      </dsp:txBody>
      <dsp:txXfrm>
        <a:off x="2122311" y="1621613"/>
        <a:ext cx="718576" cy="71857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3/25/2022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3/25/2022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a:t>Click to edit Master title style</a:t>
            </a: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a:t>Click to edit Master subtitle style</a:t>
            </a: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t>3/25/2022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a:t>Click to edit Master title style</a:t>
            </a: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t>3/25/2022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583DDF-CA54-461A-A486-592D2374C532}" type="datetimeFigureOut">
              <a:rPr lang="en-US"/>
              <a:t>3/25/2022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a:t>Click to edit Master title style</a:t>
            </a: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3/25/2022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3/25/2022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a:t>Click to edit Master title style</a:t>
            </a:r>
          </a:p>
        </p:txBody>
      </p:sp>
      <p:sp>
        <p:nvSpPr>
          <p:cNvPr id="3" name="Date Placeholder 2"/>
          <p:cNvSpPr>
            <a:spLocks noGrp="1"/>
          </p:cNvSpPr>
          <p:nvPr>
            <p:ph type="dt" sz="half" idx="10"/>
          </p:nvPr>
        </p:nvSpPr>
        <p:spPr/>
        <p:txBody>
          <a:bodyPr/>
          <a:lstStyle/>
          <a:p>
            <a:fld id="{9E583DDF-CA54-461A-A486-592D2374C532}" type="datetimeFigureOut">
              <a:rPr lang="en-US"/>
              <a:t>3/25/2022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3/25/2022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a:t>Click to edit Master title style</a:t>
            </a: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3/25/2022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a:t>Click to edit Master title style</a:t>
            </a:r>
          </a:p>
        </p:txBody>
      </p:sp>
      <p:sp>
        <p:nvSpPr>
          <p:cNvPr id="3" name="Picture Placeholder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3/25/2022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3/25/2022</a:t>
            </a:fld>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KEY ENGLISH TEST 1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Subtitle 4"/>
          <p:cNvSpPr>
            <a:spLocks noGrp="1"/>
          </p:cNvSpPr>
          <p:nvPr>
            <p:ph type="subTitle" idx="1"/>
          </p:nvPr>
        </p:nvSpPr>
        <p:spPr/>
        <p:txBody>
          <a:bodyPr/>
          <a:lstStyle/>
          <a:p>
            <a:r>
              <a:rPr lang="en-US" smtClean="0"/>
              <a:t>SPEAKING TEST 1 </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1731818" y="249382"/>
            <a:ext cx="3408219" cy="224443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Do you like learning English?</a:t>
            </a:r>
            <a:endParaRPr lang="en-US"/>
          </a:p>
        </p:txBody>
      </p:sp>
      <p:sp>
        <p:nvSpPr>
          <p:cNvPr id="6" name="Cloud 5"/>
          <p:cNvSpPr/>
          <p:nvPr/>
        </p:nvSpPr>
        <p:spPr>
          <a:xfrm>
            <a:off x="6594763" y="423399"/>
            <a:ext cx="3408219" cy="2244436"/>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solidFill>
                  <a:schemeClr val="tx1"/>
                </a:solidFill>
              </a:rPr>
              <a:t>Yes/ No (add reasons)</a:t>
            </a:r>
            <a:endParaRPr lang="en-US">
              <a:solidFill>
                <a:schemeClr val="tx1"/>
              </a:solidFill>
            </a:endParaRPr>
          </a:p>
        </p:txBody>
      </p:sp>
      <p:sp>
        <p:nvSpPr>
          <p:cNvPr id="7" name="TextBox 6"/>
          <p:cNvSpPr txBox="1"/>
          <p:nvPr/>
        </p:nvSpPr>
        <p:spPr>
          <a:xfrm>
            <a:off x="1080655" y="2667835"/>
            <a:ext cx="4023987" cy="400110"/>
          </a:xfrm>
          <a:prstGeom prst="rect">
            <a:avLst/>
          </a:prstGeom>
          <a:noFill/>
        </p:spPr>
        <p:txBody>
          <a:bodyPr wrap="none" rtlCol="0">
            <a:spAutoFit/>
          </a:bodyPr>
          <a:lstStyle/>
          <a:p>
            <a:r>
              <a:rPr lang="en-US" sz="2000" smtClean="0"/>
              <a:t>Ex: Yes, because it is very interesting</a:t>
            </a:r>
            <a:endParaRPr lang="en-US" sz="2000" u="sng"/>
          </a:p>
        </p:txBody>
      </p:sp>
      <p:sp>
        <p:nvSpPr>
          <p:cNvPr id="8" name="Oval Callout 7"/>
          <p:cNvSpPr/>
          <p:nvPr/>
        </p:nvSpPr>
        <p:spPr>
          <a:xfrm>
            <a:off x="1898073" y="3726873"/>
            <a:ext cx="3241964" cy="1898072"/>
          </a:xfrm>
          <a:prstGeom prst="wedgeEllipseCallout">
            <a:avLst>
              <a:gd name="adj1" fmla="val -46474"/>
              <a:gd name="adj2" fmla="val 6469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smtClean="0">
                <a:solidFill>
                  <a:schemeClr val="tx1"/>
                </a:solidFill>
              </a:rPr>
              <a:t>What are your hobbies or interests?</a:t>
            </a:r>
            <a:endParaRPr lang="en-US" b="1">
              <a:solidFill>
                <a:schemeClr val="tx1"/>
              </a:solidFill>
            </a:endParaRPr>
          </a:p>
        </p:txBody>
      </p:sp>
      <p:sp>
        <p:nvSpPr>
          <p:cNvPr id="9" name="Oval Callout 8"/>
          <p:cNvSpPr/>
          <p:nvPr/>
        </p:nvSpPr>
        <p:spPr>
          <a:xfrm>
            <a:off x="6934565" y="3449783"/>
            <a:ext cx="3241964" cy="1898072"/>
          </a:xfrm>
          <a:prstGeom prst="wedgeEllipseCallout">
            <a:avLst>
              <a:gd name="adj1" fmla="val 77030"/>
              <a:gd name="adj2" fmla="val 84398"/>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b="1" smtClean="0">
                <a:solidFill>
                  <a:schemeClr val="tx1"/>
                </a:solidFill>
              </a:rPr>
              <a:t>I like /love/ am fond of/ am a big fan of + Ving (hobbies/ interests) </a:t>
            </a:r>
          </a:p>
          <a:p>
            <a:endParaRPr lang="en-US" b="1">
              <a:solidFill>
                <a:schemeClr val="tx1"/>
              </a:solidFill>
            </a:endParaRPr>
          </a:p>
        </p:txBody>
      </p:sp>
      <p:sp>
        <p:nvSpPr>
          <p:cNvPr id="11" name="TextBox 10"/>
          <p:cNvSpPr txBox="1"/>
          <p:nvPr/>
        </p:nvSpPr>
        <p:spPr>
          <a:xfrm>
            <a:off x="1979376" y="6037834"/>
            <a:ext cx="9230773" cy="400110"/>
          </a:xfrm>
          <a:prstGeom prst="rect">
            <a:avLst/>
          </a:prstGeom>
          <a:noFill/>
        </p:spPr>
        <p:txBody>
          <a:bodyPr wrap="square" rtlCol="0">
            <a:spAutoFit/>
          </a:bodyPr>
          <a:lstStyle/>
          <a:p>
            <a:r>
              <a:rPr lang="en-US" sz="2000" smtClean="0"/>
              <a:t>Ex: I love cooking and I always cook for my family</a:t>
            </a:r>
            <a:endParaRPr lang="en-US" sz="2000" u="sng"/>
          </a:p>
        </p:txBody>
      </p:sp>
    </p:spTree>
    <p:extLst>
      <p:ext uri="{BB962C8B-B14F-4D97-AF65-F5344CB8AC3E}">
        <p14:creationId xmlns:p14="http://schemas.microsoft.com/office/powerpoint/2010/main" val="28815815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circle(in)">
                                      <p:cBhvr>
                                        <p:cTn id="51" dur="20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barn(inVertical)">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060" y="0"/>
            <a:ext cx="1966175" cy="665388"/>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FAMILY</a:t>
            </a:r>
            <a:endParaRPr lang="en-US"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3795254" y="658383"/>
            <a:ext cx="4769197" cy="484568"/>
          </a:xfrm>
          <a:prstGeom prst="horizontalScroll">
            <a:avLst/>
          </a:prstGeo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mtClean="0"/>
              <a:t>The answer should be at least 3 sentences</a:t>
            </a:r>
            <a:endParaRPr lang="en-US"/>
          </a:p>
        </p:txBody>
      </p:sp>
      <p:graphicFrame>
        <p:nvGraphicFramePr>
          <p:cNvPr id="5" name="Diagram 4"/>
          <p:cNvGraphicFramePr/>
          <p:nvPr>
            <p:extLst>
              <p:ext uri="{D42A27DB-BD31-4B8C-83A1-F6EECF244321}">
                <p14:modId xmlns:p14="http://schemas.microsoft.com/office/powerpoint/2010/main" val="1498828236"/>
              </p:ext>
            </p:extLst>
          </p:nvPr>
        </p:nvGraphicFramePr>
        <p:xfrm>
          <a:off x="2006243" y="2009105"/>
          <a:ext cx="8128000" cy="3961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619741" y="1957588"/>
            <a:ext cx="2358338" cy="923330"/>
          </a:xfrm>
          <a:prstGeom prst="rect">
            <a:avLst/>
          </a:prstGeom>
          <a:noFill/>
        </p:spPr>
        <p:txBody>
          <a:bodyPr wrap="none" rtlCol="0">
            <a:spAutoFit/>
          </a:bodyPr>
          <a:lstStyle/>
          <a:p>
            <a:pPr marL="285750" indent="-285750">
              <a:buFontTx/>
              <a:buChar char="-"/>
            </a:pPr>
            <a:r>
              <a:rPr lang="en-US" smtClean="0"/>
              <a:t>Single parent family</a:t>
            </a:r>
          </a:p>
          <a:p>
            <a:pPr marL="285750" indent="-285750">
              <a:buFontTx/>
              <a:buChar char="-"/>
            </a:pPr>
            <a:r>
              <a:rPr lang="en-US" smtClean="0"/>
              <a:t>Nuclear family</a:t>
            </a:r>
          </a:p>
          <a:p>
            <a:pPr marL="285750" indent="-285750">
              <a:buFontTx/>
              <a:buChar char="-"/>
            </a:pPr>
            <a:r>
              <a:rPr lang="en-US" smtClean="0"/>
              <a:t>Extended family</a:t>
            </a:r>
            <a:endParaRPr lang="en-US"/>
          </a:p>
        </p:txBody>
      </p:sp>
      <p:sp>
        <p:nvSpPr>
          <p:cNvPr id="7" name="TextBox 6"/>
          <p:cNvSpPr txBox="1"/>
          <p:nvPr/>
        </p:nvSpPr>
        <p:spPr>
          <a:xfrm>
            <a:off x="6514564" y="5110766"/>
            <a:ext cx="3031599" cy="1200329"/>
          </a:xfrm>
          <a:prstGeom prst="rect">
            <a:avLst/>
          </a:prstGeom>
          <a:noFill/>
        </p:spPr>
        <p:txBody>
          <a:bodyPr wrap="none" rtlCol="0">
            <a:spAutoFit/>
          </a:bodyPr>
          <a:lstStyle/>
          <a:p>
            <a:pPr marL="285750" indent="-285750">
              <a:buFontTx/>
              <a:buChar char="-"/>
            </a:pPr>
            <a:r>
              <a:rPr lang="en-US" smtClean="0"/>
              <a:t>Close-knit family</a:t>
            </a:r>
          </a:p>
          <a:p>
            <a:pPr marL="285750" indent="-285750">
              <a:buFontTx/>
              <a:buChar char="-"/>
            </a:pPr>
            <a:r>
              <a:rPr lang="en-US" smtClean="0"/>
              <a:t>Get on well with each other</a:t>
            </a:r>
          </a:p>
          <a:p>
            <a:pPr marL="285750" indent="-285750">
              <a:buFontTx/>
              <a:buChar char="-"/>
            </a:pPr>
            <a:endParaRPr lang="en-US" smtClean="0"/>
          </a:p>
          <a:p>
            <a:pPr marL="285750" indent="-285750">
              <a:buFontTx/>
              <a:buChar char="-"/>
            </a:pPr>
            <a:endParaRPr lang="en-US"/>
          </a:p>
        </p:txBody>
      </p:sp>
      <p:sp>
        <p:nvSpPr>
          <p:cNvPr id="8" name="TextBox 7"/>
          <p:cNvSpPr txBox="1"/>
          <p:nvPr/>
        </p:nvSpPr>
        <p:spPr>
          <a:xfrm>
            <a:off x="1116170" y="3627548"/>
            <a:ext cx="2954655" cy="1200329"/>
          </a:xfrm>
          <a:prstGeom prst="rect">
            <a:avLst/>
          </a:prstGeom>
          <a:noFill/>
        </p:spPr>
        <p:txBody>
          <a:bodyPr wrap="none" rtlCol="0">
            <a:spAutoFit/>
          </a:bodyPr>
          <a:lstStyle/>
          <a:p>
            <a:pPr marL="285750" indent="-285750">
              <a:buFontTx/>
              <a:buChar char="-"/>
            </a:pPr>
            <a:r>
              <a:rPr lang="en-US" smtClean="0"/>
              <a:t>Going out for lunch/dinner</a:t>
            </a:r>
          </a:p>
          <a:p>
            <a:pPr marL="285750" indent="-285750">
              <a:buFontTx/>
              <a:buChar char="-"/>
            </a:pPr>
            <a:r>
              <a:rPr lang="en-US" smtClean="0"/>
              <a:t>Watching TV</a:t>
            </a:r>
          </a:p>
          <a:p>
            <a:pPr marL="285750" indent="-285750">
              <a:buFontTx/>
              <a:buChar char="-"/>
            </a:pPr>
            <a:r>
              <a:rPr lang="en-US" smtClean="0"/>
              <a:t>Playing board games</a:t>
            </a:r>
          </a:p>
          <a:p>
            <a:pPr marL="285750" indent="-285750">
              <a:buFontTx/>
              <a:buChar char="-"/>
            </a:pPr>
            <a:r>
              <a:rPr lang="en-US" smtClean="0"/>
              <a:t>Shopping </a:t>
            </a:r>
            <a:endParaRPr lang="en-US"/>
          </a:p>
        </p:txBody>
      </p:sp>
      <p:sp>
        <p:nvSpPr>
          <p:cNvPr id="9" name="TextBox 8"/>
          <p:cNvSpPr txBox="1"/>
          <p:nvPr/>
        </p:nvSpPr>
        <p:spPr>
          <a:xfrm>
            <a:off x="8068835" y="3496613"/>
            <a:ext cx="2691763" cy="1200329"/>
          </a:xfrm>
          <a:prstGeom prst="rect">
            <a:avLst/>
          </a:prstGeom>
          <a:noFill/>
        </p:spPr>
        <p:txBody>
          <a:bodyPr wrap="none" rtlCol="0">
            <a:spAutoFit/>
          </a:bodyPr>
          <a:lstStyle/>
          <a:p>
            <a:pPr marL="285750" indent="-285750">
              <a:buFontTx/>
              <a:buChar char="-"/>
            </a:pPr>
            <a:r>
              <a:rPr lang="en-US" smtClean="0"/>
              <a:t>Grandparents</a:t>
            </a:r>
          </a:p>
          <a:p>
            <a:pPr marL="285750" indent="-285750">
              <a:buFontTx/>
              <a:buChar char="-"/>
            </a:pPr>
            <a:r>
              <a:rPr lang="en-US" smtClean="0"/>
              <a:t>Mother</a:t>
            </a:r>
          </a:p>
          <a:p>
            <a:pPr marL="285750" indent="-285750">
              <a:buFontTx/>
              <a:buChar char="-"/>
            </a:pPr>
            <a:r>
              <a:rPr lang="en-US" smtClean="0"/>
              <a:t>Father</a:t>
            </a:r>
          </a:p>
          <a:p>
            <a:pPr marL="285750" indent="-285750">
              <a:buFontTx/>
              <a:buChar char="-"/>
            </a:pPr>
            <a:r>
              <a:rPr lang="en-US" smtClean="0"/>
              <a:t>Brothers/sisters/siblings</a:t>
            </a:r>
            <a:endParaRPr lang="en-US"/>
          </a:p>
        </p:txBody>
      </p:sp>
      <p:sp>
        <p:nvSpPr>
          <p:cNvPr id="10" name="Rectangle 9"/>
          <p:cNvSpPr/>
          <p:nvPr/>
        </p:nvSpPr>
        <p:spPr>
          <a:xfrm>
            <a:off x="537884" y="1304790"/>
            <a:ext cx="4964822"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smtClean="0">
                <a:ln/>
                <a:solidFill>
                  <a:schemeClr val="accent3"/>
                </a:solidFill>
              </a:rPr>
              <a:t>Helpful outline and vocabulary</a:t>
            </a:r>
            <a:endParaRPr lang="en-US" sz="2800" b="1">
              <a:ln/>
              <a:solidFill>
                <a:schemeClr val="accent3"/>
              </a:solidFill>
            </a:endParaRPr>
          </a:p>
        </p:txBody>
      </p:sp>
    </p:spTree>
    <p:extLst>
      <p:ext uri="{BB962C8B-B14F-4D97-AF65-F5344CB8AC3E}">
        <p14:creationId xmlns:p14="http://schemas.microsoft.com/office/powerpoint/2010/main" val="120690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00"/>
                                        <p:tgtEl>
                                          <p:spTgt spid="3">
                                            <p:bg/>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style.rotation</p:attrName>
                                        </p:attrNameLst>
                                      </p:cBhvr>
                                      <p:tavLst>
                                        <p:tav tm="0">
                                          <p:val>
                                            <p:fltVal val="90"/>
                                          </p:val>
                                        </p:tav>
                                        <p:tav tm="100000">
                                          <p:val>
                                            <p:fltVal val="0"/>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5">
                                            <p:graphicEl>
                                              <a:dgm id="{1F5889BC-B1F0-4D44-9957-4A9066179FE6}"/>
                                            </p:graphicEl>
                                          </p:spTgt>
                                        </p:tgtEl>
                                        <p:attrNameLst>
                                          <p:attrName>style.visibility</p:attrName>
                                        </p:attrNameLst>
                                      </p:cBhvr>
                                      <p:to>
                                        <p:strVal val="visible"/>
                                      </p:to>
                                    </p:set>
                                    <p:animEffect transition="in" filter="circle(in)">
                                      <p:cBhvr>
                                        <p:cTn id="43" dur="2000"/>
                                        <p:tgtEl>
                                          <p:spTgt spid="5">
                                            <p:graphicEl>
                                              <a:dgm id="{1F5889BC-B1F0-4D44-9957-4A9066179FE6}"/>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5">
                                            <p:graphicEl>
                                              <a:dgm id="{68B86306-CEAE-40D0-867D-7F6BBD7CCAEA}"/>
                                            </p:graphicEl>
                                          </p:spTgt>
                                        </p:tgtEl>
                                        <p:attrNameLst>
                                          <p:attrName>style.visibility</p:attrName>
                                        </p:attrNameLst>
                                      </p:cBhvr>
                                      <p:to>
                                        <p:strVal val="visible"/>
                                      </p:to>
                                    </p:set>
                                    <p:animEffect transition="in" filter="circle(in)">
                                      <p:cBhvr>
                                        <p:cTn id="48" dur="2000"/>
                                        <p:tgtEl>
                                          <p:spTgt spid="5">
                                            <p:graphicEl>
                                              <a:dgm id="{68B86306-CEAE-40D0-867D-7F6BBD7CCAEA}"/>
                                            </p:graphicEl>
                                          </p:spTgt>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5">
                                            <p:graphicEl>
                                              <a:dgm id="{968ED5F2-6E7E-4275-9459-9DD62AF82422}"/>
                                            </p:graphicEl>
                                          </p:spTgt>
                                        </p:tgtEl>
                                        <p:attrNameLst>
                                          <p:attrName>style.visibility</p:attrName>
                                        </p:attrNameLst>
                                      </p:cBhvr>
                                      <p:to>
                                        <p:strVal val="visible"/>
                                      </p:to>
                                    </p:set>
                                    <p:animEffect transition="in" filter="circle(in)">
                                      <p:cBhvr>
                                        <p:cTn id="51" dur="2000"/>
                                        <p:tgtEl>
                                          <p:spTgt spid="5">
                                            <p:graphicEl>
                                              <a:dgm id="{968ED5F2-6E7E-4275-9459-9DD62AF82422}"/>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5">
                                            <p:graphicEl>
                                              <a:dgm id="{BDC26080-5890-416F-AAE6-9D7B5887280C}"/>
                                            </p:graphicEl>
                                          </p:spTgt>
                                        </p:tgtEl>
                                        <p:attrNameLst>
                                          <p:attrName>style.visibility</p:attrName>
                                        </p:attrNameLst>
                                      </p:cBhvr>
                                      <p:to>
                                        <p:strVal val="visible"/>
                                      </p:to>
                                    </p:set>
                                    <p:animEffect transition="in" filter="circle(in)">
                                      <p:cBhvr>
                                        <p:cTn id="56" dur="2000"/>
                                        <p:tgtEl>
                                          <p:spTgt spid="5">
                                            <p:graphicEl>
                                              <a:dgm id="{BDC26080-5890-416F-AAE6-9D7B5887280C}"/>
                                            </p:graphicEl>
                                          </p:spTgt>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5">
                                            <p:graphicEl>
                                              <a:dgm id="{EEC9F5FB-054A-4EC4-B7E8-A3105CFF8BBF}"/>
                                            </p:graphicEl>
                                          </p:spTgt>
                                        </p:tgtEl>
                                        <p:attrNameLst>
                                          <p:attrName>style.visibility</p:attrName>
                                        </p:attrNameLst>
                                      </p:cBhvr>
                                      <p:to>
                                        <p:strVal val="visible"/>
                                      </p:to>
                                    </p:set>
                                    <p:animEffect transition="in" filter="circle(in)">
                                      <p:cBhvr>
                                        <p:cTn id="59" dur="2000"/>
                                        <p:tgtEl>
                                          <p:spTgt spid="5">
                                            <p:graphicEl>
                                              <a:dgm id="{EEC9F5FB-054A-4EC4-B7E8-A3105CFF8BBF}"/>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5">
                                            <p:graphicEl>
                                              <a:dgm id="{76297ACE-DC89-413F-B6BC-CFA4DF5BA0EB}"/>
                                            </p:graphicEl>
                                          </p:spTgt>
                                        </p:tgtEl>
                                        <p:attrNameLst>
                                          <p:attrName>style.visibility</p:attrName>
                                        </p:attrNameLst>
                                      </p:cBhvr>
                                      <p:to>
                                        <p:strVal val="visible"/>
                                      </p:to>
                                    </p:set>
                                    <p:animEffect transition="in" filter="circle(in)">
                                      <p:cBhvr>
                                        <p:cTn id="64" dur="2000"/>
                                        <p:tgtEl>
                                          <p:spTgt spid="5">
                                            <p:graphicEl>
                                              <a:dgm id="{76297ACE-DC89-413F-B6BC-CFA4DF5BA0EB}"/>
                                            </p:graphicEl>
                                          </p:spTgt>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5">
                                            <p:graphicEl>
                                              <a:dgm id="{EE1D2D4C-F10D-4385-944A-F268B5F99260}"/>
                                            </p:graphicEl>
                                          </p:spTgt>
                                        </p:tgtEl>
                                        <p:attrNameLst>
                                          <p:attrName>style.visibility</p:attrName>
                                        </p:attrNameLst>
                                      </p:cBhvr>
                                      <p:to>
                                        <p:strVal val="visible"/>
                                      </p:to>
                                    </p:set>
                                    <p:animEffect transition="in" filter="circle(in)">
                                      <p:cBhvr>
                                        <p:cTn id="67" dur="2000"/>
                                        <p:tgtEl>
                                          <p:spTgt spid="5">
                                            <p:graphicEl>
                                              <a:dgm id="{EE1D2D4C-F10D-4385-944A-F268B5F99260}"/>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5">
                                            <p:graphicEl>
                                              <a:dgm id="{2D52281D-31B5-42E7-B758-3C5FC717FCB2}"/>
                                            </p:graphicEl>
                                          </p:spTgt>
                                        </p:tgtEl>
                                        <p:attrNameLst>
                                          <p:attrName>style.visibility</p:attrName>
                                        </p:attrNameLst>
                                      </p:cBhvr>
                                      <p:to>
                                        <p:strVal val="visible"/>
                                      </p:to>
                                    </p:set>
                                    <p:animEffect transition="in" filter="circle(in)">
                                      <p:cBhvr>
                                        <p:cTn id="72" dur="2000"/>
                                        <p:tgtEl>
                                          <p:spTgt spid="5">
                                            <p:graphicEl>
                                              <a:dgm id="{2D52281D-31B5-42E7-B758-3C5FC717FCB2}"/>
                                            </p:graphicEl>
                                          </p:spTgt>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5">
                                            <p:graphicEl>
                                              <a:dgm id="{8C5B1888-5F64-4D32-9633-8EA4714EC54E}"/>
                                            </p:graphicEl>
                                          </p:spTgt>
                                        </p:tgtEl>
                                        <p:attrNameLst>
                                          <p:attrName>style.visibility</p:attrName>
                                        </p:attrNameLst>
                                      </p:cBhvr>
                                      <p:to>
                                        <p:strVal val="visible"/>
                                      </p:to>
                                    </p:set>
                                    <p:animEffect transition="in" filter="circle(in)">
                                      <p:cBhvr>
                                        <p:cTn id="75" dur="2000"/>
                                        <p:tgtEl>
                                          <p:spTgt spid="5">
                                            <p:graphicEl>
                                              <a:dgm id="{8C5B1888-5F64-4D32-9633-8EA4714EC54E}"/>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6"/>
                                        </p:tgtEl>
                                        <p:attrNameLst>
                                          <p:attrName>style.visibility</p:attrName>
                                        </p:attrNameLst>
                                      </p:cBhvr>
                                      <p:to>
                                        <p:strVal val="visible"/>
                                      </p:to>
                                    </p:set>
                                    <p:anim calcmode="lin" valueType="num">
                                      <p:cBhvr additive="base">
                                        <p:cTn id="80" dur="500" fill="hold"/>
                                        <p:tgtEl>
                                          <p:spTgt spid="6"/>
                                        </p:tgtEl>
                                        <p:attrNameLst>
                                          <p:attrName>ppt_x</p:attrName>
                                        </p:attrNameLst>
                                      </p:cBhvr>
                                      <p:tavLst>
                                        <p:tav tm="0">
                                          <p:val>
                                            <p:strVal val="#ppt_x"/>
                                          </p:val>
                                        </p:tav>
                                        <p:tav tm="100000">
                                          <p:val>
                                            <p:strVal val="#ppt_x"/>
                                          </p:val>
                                        </p:tav>
                                      </p:tavLst>
                                    </p:anim>
                                    <p:anim calcmode="lin" valueType="num">
                                      <p:cBhvr additive="base">
                                        <p:cTn id="8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 calcmode="lin" valueType="num">
                                      <p:cBhvr additive="base">
                                        <p:cTn id="86" dur="500" fill="hold"/>
                                        <p:tgtEl>
                                          <p:spTgt spid="9"/>
                                        </p:tgtEl>
                                        <p:attrNameLst>
                                          <p:attrName>ppt_x</p:attrName>
                                        </p:attrNameLst>
                                      </p:cBhvr>
                                      <p:tavLst>
                                        <p:tav tm="0">
                                          <p:val>
                                            <p:strVal val="#ppt_x"/>
                                          </p:val>
                                        </p:tav>
                                        <p:tav tm="100000">
                                          <p:val>
                                            <p:strVal val="#ppt_x"/>
                                          </p:val>
                                        </p:tav>
                                      </p:tavLst>
                                    </p:anim>
                                    <p:anim calcmode="lin" valueType="num">
                                      <p:cBhvr additive="base">
                                        <p:cTn id="8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 calcmode="lin" valueType="num">
                                      <p:cBhvr additive="base">
                                        <p:cTn id="92" dur="500" fill="hold"/>
                                        <p:tgtEl>
                                          <p:spTgt spid="7"/>
                                        </p:tgtEl>
                                        <p:attrNameLst>
                                          <p:attrName>ppt_x</p:attrName>
                                        </p:attrNameLst>
                                      </p:cBhvr>
                                      <p:tavLst>
                                        <p:tav tm="0">
                                          <p:val>
                                            <p:strVal val="#ppt_x"/>
                                          </p:val>
                                        </p:tav>
                                        <p:tav tm="100000">
                                          <p:val>
                                            <p:strVal val="#ppt_x"/>
                                          </p:val>
                                        </p:tav>
                                      </p:tavLst>
                                    </p:anim>
                                    <p:anim calcmode="lin" valueType="num">
                                      <p:cBhvr additive="base">
                                        <p:cTn id="9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additive="base">
                                        <p:cTn id="98" dur="500" fill="hold"/>
                                        <p:tgtEl>
                                          <p:spTgt spid="8"/>
                                        </p:tgtEl>
                                        <p:attrNameLst>
                                          <p:attrName>ppt_x</p:attrName>
                                        </p:attrNameLst>
                                      </p:cBhvr>
                                      <p:tavLst>
                                        <p:tav tm="0">
                                          <p:val>
                                            <p:strVal val="#ppt_x"/>
                                          </p:val>
                                        </p:tav>
                                        <p:tav tm="100000">
                                          <p:val>
                                            <p:strVal val="#ppt_x"/>
                                          </p:val>
                                        </p:tav>
                                      </p:tavLst>
                                    </p:anim>
                                    <p:anim calcmode="lin" valueType="num">
                                      <p:cBhvr additive="base">
                                        <p:cTn id="9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Graphic spid="5" grpId="0">
        <p:bldSub>
          <a:bldDgm bld="lvlOne"/>
        </p:bldSub>
      </p:bldGraphic>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SPEAKING</a:t>
            </a:r>
            <a:b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 2</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988994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04913"/>
            <a:ext cx="599122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0691" y="1204913"/>
            <a:ext cx="5943600"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1745673" y="166255"/>
            <a:ext cx="9088582" cy="817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Asking and answering questions using these prompt cards </a:t>
            </a:r>
            <a:endParaRPr lang="en-US"/>
          </a:p>
        </p:txBody>
      </p:sp>
    </p:spTree>
    <p:extLst>
      <p:ext uri="{BB962C8B-B14F-4D97-AF65-F5344CB8AC3E}">
        <p14:creationId xmlns:p14="http://schemas.microsoft.com/office/powerpoint/2010/main" val="3656547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par>
                                <p:cTn id="13" presetID="21" presetClass="entr" presetSubtype="1"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heel(1)">
                                      <p:cBhvr>
                                        <p:cTn id="15"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27" y="0"/>
            <a:ext cx="4336474" cy="3219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414" y="-27711"/>
            <a:ext cx="4302004" cy="3219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348272260"/>
              </p:ext>
            </p:extLst>
          </p:nvPr>
        </p:nvGraphicFramePr>
        <p:xfrm>
          <a:off x="1473200" y="3860561"/>
          <a:ext cx="8128000" cy="2392680"/>
        </p:xfrm>
        <a:graphic>
          <a:graphicData uri="http://schemas.openxmlformats.org/drawingml/2006/table">
            <a:tbl>
              <a:tblPr firstRow="1" bandRow="1">
                <a:tableStyleId>{C4B1156A-380E-4F78-BDF5-A606A8083BF9}</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US" b="0" smtClean="0"/>
                        <a:t>1. What</a:t>
                      </a:r>
                      <a:r>
                        <a:rPr lang="en-US" b="0" baseline="0" smtClean="0"/>
                        <a:t> is the name of the club?</a:t>
                      </a:r>
                      <a:endParaRPr lang="en-US" b="0"/>
                    </a:p>
                  </a:txBody>
                  <a:tcPr/>
                </a:tc>
                <a:tc>
                  <a:txBody>
                    <a:bodyPr/>
                    <a:lstStyle/>
                    <a:p>
                      <a:r>
                        <a:rPr lang="en-US" b="0" smtClean="0"/>
                        <a:t>Happy Days Club</a:t>
                      </a:r>
                      <a:endParaRPr lang="en-US" b="0"/>
                    </a:p>
                  </a:txBody>
                  <a:tcPr/>
                </a:tc>
                <a:extLst>
                  <a:ext uri="{0D108BD9-81ED-4DB2-BD59-A6C34878D82A}">
                    <a16:rowId xmlns:a16="http://schemas.microsoft.com/office/drawing/2014/main" val="10000"/>
                  </a:ext>
                </a:extLst>
              </a:tr>
              <a:tr h="370840">
                <a:tc>
                  <a:txBody>
                    <a:bodyPr/>
                    <a:lstStyle/>
                    <a:p>
                      <a:r>
                        <a:rPr lang="en-US" b="0" smtClean="0"/>
                        <a:t>2. When does it open?</a:t>
                      </a:r>
                      <a:endParaRPr lang="en-US" b="0"/>
                    </a:p>
                  </a:txBody>
                  <a:tcPr/>
                </a:tc>
                <a:tc>
                  <a:txBody>
                    <a:bodyPr/>
                    <a:lstStyle/>
                    <a:p>
                      <a:r>
                        <a:rPr lang="en-US" b="0" smtClean="0"/>
                        <a:t>It opens</a:t>
                      </a:r>
                      <a:r>
                        <a:rPr lang="en-US" b="0" baseline="0" smtClean="0"/>
                        <a:t> from </a:t>
                      </a:r>
                      <a:r>
                        <a:rPr lang="en-US" b="0" smtClean="0"/>
                        <a:t>7.30 to 10.30 pm every Friday</a:t>
                      </a:r>
                      <a:endParaRPr lang="en-US" b="0"/>
                    </a:p>
                  </a:txBody>
                  <a:tcPr/>
                </a:tc>
                <a:extLst>
                  <a:ext uri="{0D108BD9-81ED-4DB2-BD59-A6C34878D82A}">
                    <a16:rowId xmlns:a16="http://schemas.microsoft.com/office/drawing/2014/main" val="10001"/>
                  </a:ext>
                </a:extLst>
              </a:tr>
              <a:tr h="370840">
                <a:tc>
                  <a:txBody>
                    <a:bodyPr/>
                    <a:lstStyle/>
                    <a:p>
                      <a:r>
                        <a:rPr lang="en-US" b="0" smtClean="0"/>
                        <a:t>3. What can people do there?</a:t>
                      </a:r>
                      <a:endParaRPr lang="en-US" b="0"/>
                    </a:p>
                  </a:txBody>
                  <a:tcPr/>
                </a:tc>
                <a:tc>
                  <a:txBody>
                    <a:bodyPr/>
                    <a:lstStyle/>
                    <a:p>
                      <a:r>
                        <a:rPr lang="en-US" b="0" smtClean="0"/>
                        <a:t>People can play games,</a:t>
                      </a:r>
                      <a:r>
                        <a:rPr lang="en-US" b="0" baseline="0" smtClean="0"/>
                        <a:t> listen to music, dance and lots more</a:t>
                      </a:r>
                      <a:endParaRPr lang="en-US" b="0"/>
                    </a:p>
                  </a:txBody>
                  <a:tcPr/>
                </a:tc>
                <a:extLst>
                  <a:ext uri="{0D108BD9-81ED-4DB2-BD59-A6C34878D82A}">
                    <a16:rowId xmlns:a16="http://schemas.microsoft.com/office/drawing/2014/main" val="10002"/>
                  </a:ext>
                </a:extLst>
              </a:tr>
              <a:tr h="370840">
                <a:tc>
                  <a:txBody>
                    <a:bodyPr/>
                    <a:lstStyle/>
                    <a:p>
                      <a:r>
                        <a:rPr lang="en-US" b="0" smtClean="0"/>
                        <a:t>4. Where</a:t>
                      </a:r>
                      <a:r>
                        <a:rPr lang="en-US" b="0" baseline="0" smtClean="0"/>
                        <a:t> is the club?</a:t>
                      </a:r>
                      <a:endParaRPr lang="en-US" b="0"/>
                    </a:p>
                  </a:txBody>
                  <a:tcPr/>
                </a:tc>
                <a:tc>
                  <a:txBody>
                    <a:bodyPr/>
                    <a:lstStyle/>
                    <a:p>
                      <a:r>
                        <a:rPr lang="en-US" b="0" smtClean="0"/>
                        <a:t> It is at 29 Milton Street</a:t>
                      </a:r>
                      <a:endParaRPr lang="en-US" b="0"/>
                    </a:p>
                  </a:txBody>
                  <a:tcPr/>
                </a:tc>
                <a:extLst>
                  <a:ext uri="{0D108BD9-81ED-4DB2-BD59-A6C34878D82A}">
                    <a16:rowId xmlns:a16="http://schemas.microsoft.com/office/drawing/2014/main" val="10003"/>
                  </a:ext>
                </a:extLst>
              </a:tr>
              <a:tr h="370840">
                <a:tc>
                  <a:txBody>
                    <a:bodyPr/>
                    <a:lstStyle/>
                    <a:p>
                      <a:r>
                        <a:rPr lang="en-US" b="0" smtClean="0"/>
                        <a:t>5. How much does it</a:t>
                      </a:r>
                      <a:r>
                        <a:rPr lang="en-US" b="0" baseline="0" smtClean="0"/>
                        <a:t> cost?</a:t>
                      </a:r>
                      <a:endParaRPr lang="en-US" b="0"/>
                    </a:p>
                  </a:txBody>
                  <a:tcPr/>
                </a:tc>
                <a:tc>
                  <a:txBody>
                    <a:bodyPr/>
                    <a:lstStyle/>
                    <a:p>
                      <a:r>
                        <a:rPr lang="en-US" b="0" smtClean="0"/>
                        <a:t>I</a:t>
                      </a:r>
                      <a:r>
                        <a:rPr lang="en-US" b="0" baseline="0" smtClean="0"/>
                        <a:t>t costs just £1 a/per week</a:t>
                      </a:r>
                      <a:endParaRPr lang="en-US" b="0"/>
                    </a:p>
                  </a:txBody>
                  <a:tcPr/>
                </a:tc>
                <a:extLst>
                  <a:ext uri="{0D108BD9-81ED-4DB2-BD59-A6C34878D82A}">
                    <a16:rowId xmlns:a16="http://schemas.microsoft.com/office/drawing/2014/main" val="10004"/>
                  </a:ext>
                </a:extLst>
              </a:tr>
            </a:tbl>
          </a:graphicData>
        </a:graphic>
      </p:graphicFrame>
      <p:sp>
        <p:nvSpPr>
          <p:cNvPr id="5" name="Rounded Rectangle 4"/>
          <p:cNvSpPr/>
          <p:nvPr/>
        </p:nvSpPr>
        <p:spPr>
          <a:xfrm>
            <a:off x="9587345" y="3927762"/>
            <a:ext cx="2604655" cy="16486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On Milton street</a:t>
            </a:r>
          </a:p>
          <a:p>
            <a:pPr algn="ctr"/>
            <a:r>
              <a:rPr lang="en-US" smtClean="0"/>
              <a:t>At + </a:t>
            </a:r>
            <a:r>
              <a:rPr lang="en-US" u="sng" smtClean="0"/>
              <a:t>29</a:t>
            </a:r>
            <a:r>
              <a:rPr lang="en-US" smtClean="0"/>
              <a:t> Milton Street</a:t>
            </a:r>
            <a:endParaRPr lang="en-US"/>
          </a:p>
        </p:txBody>
      </p:sp>
      <p:sp>
        <p:nvSpPr>
          <p:cNvPr id="6" name="Rectangle 5"/>
          <p:cNvSpPr/>
          <p:nvPr/>
        </p:nvSpPr>
        <p:spPr>
          <a:xfrm>
            <a:off x="3940145" y="3219608"/>
            <a:ext cx="3480440" cy="646331"/>
          </a:xfrm>
          <a:prstGeom prst="rect">
            <a:avLst/>
          </a:prstGeom>
          <a:noFill/>
        </p:spPr>
        <p:txBody>
          <a:bodyPr wrap="none" lIns="91440" tIns="45720" rIns="91440" bIns="45720">
            <a:spAutoFit/>
          </a:bodyPr>
          <a:lstStyle/>
          <a:p>
            <a:pPr algn="ctr"/>
            <a:r>
              <a:rPr lang="en-US" sz="36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Possible answers</a:t>
            </a:r>
            <a:endParaRPr lang="en-US" sz="36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Rectangle 7"/>
          <p:cNvSpPr/>
          <p:nvPr/>
        </p:nvSpPr>
        <p:spPr>
          <a:xfrm>
            <a:off x="96979" y="5785201"/>
            <a:ext cx="12053455" cy="954107"/>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Can you think of other questions or other ways to ask for information?</a:t>
            </a:r>
            <a:endParaRPr lang="en-US" sz="2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367846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91250"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0" y="0"/>
            <a:ext cx="6000750"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lowchart: Process 1"/>
          <p:cNvSpPr/>
          <p:nvPr/>
        </p:nvSpPr>
        <p:spPr>
          <a:xfrm>
            <a:off x="2798618" y="3584864"/>
            <a:ext cx="7370618" cy="236912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2400" smtClean="0">
                <a:solidFill>
                  <a:schemeClr val="tx1"/>
                </a:solidFill>
              </a:rPr>
              <a:t>What can I see in the museum?</a:t>
            </a:r>
          </a:p>
          <a:p>
            <a:pPr marL="342900" indent="-342900">
              <a:buAutoNum type="arabicPeriod"/>
            </a:pPr>
            <a:r>
              <a:rPr lang="en-US" sz="2400" smtClean="0">
                <a:solidFill>
                  <a:schemeClr val="tx1"/>
                </a:solidFill>
              </a:rPr>
              <a:t>Is it open on weekends/ at the weekends?</a:t>
            </a:r>
          </a:p>
          <a:p>
            <a:pPr marL="342900" indent="-342900">
              <a:buAutoNum type="arabicPeriod"/>
            </a:pPr>
            <a:r>
              <a:rPr lang="en-US" sz="2400" smtClean="0">
                <a:solidFill>
                  <a:schemeClr val="tx1"/>
                </a:solidFill>
              </a:rPr>
              <a:t>How much is a student ticket?</a:t>
            </a:r>
          </a:p>
          <a:p>
            <a:pPr marL="342900" indent="-342900">
              <a:buAutoNum type="arabicPeriod"/>
            </a:pPr>
            <a:r>
              <a:rPr lang="en-US" sz="2400" smtClean="0">
                <a:solidFill>
                  <a:schemeClr val="tx1"/>
                </a:solidFill>
              </a:rPr>
              <a:t>Is there a car park?</a:t>
            </a:r>
          </a:p>
          <a:p>
            <a:pPr marL="342900" indent="-342900">
              <a:buAutoNum type="arabicPeriod"/>
            </a:pPr>
            <a:r>
              <a:rPr lang="en-US" sz="2400" smtClean="0">
                <a:solidFill>
                  <a:schemeClr val="tx1"/>
                </a:solidFill>
              </a:rPr>
              <a:t>Can I buy a postcard there?</a:t>
            </a:r>
            <a:endParaRPr lang="en-US" sz="2400">
              <a:solidFill>
                <a:schemeClr val="tx1"/>
              </a:solidFill>
            </a:endParaRPr>
          </a:p>
        </p:txBody>
      </p:sp>
      <p:sp>
        <p:nvSpPr>
          <p:cNvPr id="3" name="Rectangle 2"/>
          <p:cNvSpPr/>
          <p:nvPr/>
        </p:nvSpPr>
        <p:spPr>
          <a:xfrm>
            <a:off x="83129" y="5790193"/>
            <a:ext cx="12053455" cy="954107"/>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Can you think of other questions or other ways to ask for information?</a:t>
            </a:r>
            <a:endParaRPr lang="en-US" sz="2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7832056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left)">
                                      <p:cBhvr>
                                        <p:cTn id="7" dur="500"/>
                                        <p:tgtEl>
                                          <p:spTgt spid="2051"/>
                                        </p:tgtEl>
                                      </p:cBhvr>
                                    </p:animEffect>
                                  </p:childTnLst>
                                </p:cTn>
                              </p:par>
                              <p:par>
                                <p:cTn id="8" presetID="22" presetClass="entr" presetSubtype="8" fill="hold"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wipe(left)">
                                      <p:cBhvr>
                                        <p:cTn id="10" dur="500"/>
                                        <p:tgtEl>
                                          <p:spTgt spid="205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additive="base">
                                        <p:cTn id="1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additive="base">
                                        <p:cTn id="3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arn(inVertical)">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9622" y="117547"/>
            <a:ext cx="4065431" cy="796853"/>
          </a:xfrm>
        </p:spPr>
        <p:txBody>
          <a:bodyPr/>
          <a:lstStyle/>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KET SPEAKING</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Content Placeholder 3"/>
          <p:cNvSpPr>
            <a:spLocks noGrp="1"/>
          </p:cNvSpPr>
          <p:nvPr>
            <p:ph sz="half" idx="1"/>
          </p:nvPr>
        </p:nvSpPr>
        <p:spPr>
          <a:xfrm>
            <a:off x="1077811" y="1009380"/>
            <a:ext cx="10062413" cy="5275509"/>
          </a:xfrm>
        </p:spPr>
        <p:txBody>
          <a:bodyPr>
            <a:noAutofit/>
          </a:bodyPr>
          <a:lstStyle/>
          <a:p>
            <a:pPr marL="45720" indent="0">
              <a:spcBef>
                <a:spcPts val="0"/>
              </a:spcBef>
              <a:buNone/>
            </a:pPr>
            <a:r>
              <a:rPr lang="en-US" b="1"/>
              <a:t>Time allowed</a:t>
            </a:r>
            <a:r>
              <a:rPr lang="en-US"/>
              <a:t> - 8-10 minutes</a:t>
            </a:r>
          </a:p>
          <a:p>
            <a:pPr>
              <a:spcBef>
                <a:spcPts val="0"/>
              </a:spcBef>
            </a:pPr>
            <a:r>
              <a:rPr lang="en-US"/>
              <a:t>Normally you will do the speaking test with another candidate. The two of you will meet two examiners. One of the examiners will talk to you, the other does not particpate in the conversations.</a:t>
            </a:r>
          </a:p>
          <a:p>
            <a:pPr>
              <a:spcBef>
                <a:spcPts val="0"/>
              </a:spcBef>
            </a:pPr>
            <a:r>
              <a:rPr lang="en-US"/>
              <a:t>There are two parts to the speaking test:</a:t>
            </a:r>
          </a:p>
          <a:p>
            <a:pPr>
              <a:spcBef>
                <a:spcPts val="0"/>
              </a:spcBef>
            </a:pPr>
            <a:r>
              <a:rPr lang="en-US"/>
              <a:t>Speaking part 1: short questions and answers between you and the examiner</a:t>
            </a:r>
          </a:p>
          <a:p>
            <a:pPr>
              <a:spcBef>
                <a:spcPts val="0"/>
              </a:spcBef>
            </a:pPr>
            <a:r>
              <a:rPr lang="en-US"/>
              <a:t>Speaking part 2: the examiner gives you some information or a card with some ideas for questions. You have to talk with the other candidate and ask or answer questions.</a:t>
            </a:r>
            <a:br>
              <a:rPr lang="en-US"/>
            </a:br>
            <a:endParaRPr lang="en-US"/>
          </a:p>
          <a:p>
            <a:pPr marL="45720" indent="0">
              <a:spcBef>
                <a:spcPts val="0"/>
              </a:spcBef>
              <a:buNone/>
            </a:pPr>
            <a:r>
              <a:rPr lang="en-US" b="1"/>
              <a:t>Scoring</a:t>
            </a:r>
            <a:r>
              <a:rPr lang="en-US"/>
              <a:t/>
            </a:r>
            <a:br>
              <a:rPr lang="en-US"/>
            </a:br>
            <a:r>
              <a:rPr lang="en-US"/>
              <a:t>The Speaking section is worth 25% of the total score for the exam.</a:t>
            </a:r>
            <a:br>
              <a:rPr lang="en-US"/>
            </a:br>
            <a:endParaRPr lang="en-US"/>
          </a:p>
          <a:p>
            <a:pPr marL="45720" indent="0">
              <a:spcBef>
                <a:spcPts val="0"/>
              </a:spcBef>
              <a:buNone/>
            </a:pPr>
            <a:r>
              <a:rPr lang="en-US" b="1"/>
              <a:t>How to prepare for KET Speaking</a:t>
            </a:r>
            <a:endParaRPr lang="en-US"/>
          </a:p>
          <a:p>
            <a:pPr>
              <a:spcBef>
                <a:spcPts val="0"/>
              </a:spcBef>
            </a:pPr>
            <a:r>
              <a:rPr lang="en-US" smtClean="0"/>
              <a:t>Speak </a:t>
            </a:r>
            <a:r>
              <a:rPr lang="en-US"/>
              <a:t>as much as you can, with your friends</a:t>
            </a:r>
          </a:p>
          <a:p>
            <a:pPr>
              <a:spcBef>
                <a:spcPts val="0"/>
              </a:spcBef>
            </a:pPr>
            <a:r>
              <a:rPr lang="en-US"/>
              <a:t>Practise asking and asnwering questions about daily life</a:t>
            </a:r>
          </a:p>
          <a:p>
            <a:pPr>
              <a:spcBef>
                <a:spcPts val="0"/>
              </a:spcBef>
            </a:pPr>
            <a:r>
              <a:rPr lang="en-US"/>
              <a:t>Practise giving information about yourself</a:t>
            </a:r>
          </a:p>
        </p:txBody>
      </p:sp>
    </p:spTree>
    <p:extLst>
      <p:ext uri="{BB962C8B-B14F-4D97-AF65-F5344CB8AC3E}">
        <p14:creationId xmlns:p14="http://schemas.microsoft.com/office/powerpoint/2010/main" val="8100901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additive="base">
                                        <p:cTn id="4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 calcmode="lin" valueType="num">
                                      <p:cBhvr additive="base">
                                        <p:cTn id="4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 calcmode="lin" valueType="num">
                                      <p:cBhvr additive="base">
                                        <p:cTn id="54"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
                                            <p:txEl>
                                              <p:pRg st="8" end="8"/>
                                            </p:txEl>
                                          </p:spTgt>
                                        </p:tgtEl>
                                        <p:attrNameLst>
                                          <p:attrName>style.visibility</p:attrName>
                                        </p:attrNameLst>
                                      </p:cBhvr>
                                      <p:to>
                                        <p:strVal val="visible"/>
                                      </p:to>
                                    </p:set>
                                    <p:anim calcmode="lin" valueType="num">
                                      <p:cBhvr additive="base">
                                        <p:cTn id="60"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4">
                                            <p:txEl>
                                              <p:pRg st="9" end="9"/>
                                            </p:txEl>
                                          </p:spTgt>
                                        </p:tgtEl>
                                        <p:attrNameLst>
                                          <p:attrName>style.visibility</p:attrName>
                                        </p:attrNameLst>
                                      </p:cBhvr>
                                      <p:to>
                                        <p:strVal val="visible"/>
                                      </p:to>
                                    </p:set>
                                    <p:anim calcmode="lin" valueType="num">
                                      <p:cBhvr additive="base">
                                        <p:cTn id="66"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 1: </a:t>
            </a:r>
            <a:r>
              <a:rPr lang="en-US" sz="4000" b="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Student – examiner interaction</a:t>
            </a:r>
            <a:endParaRPr lang="en-US" sz="40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Content Placeholder 1"/>
          <p:cNvSpPr>
            <a:spLocks noGrp="1"/>
          </p:cNvSpPr>
          <p:nvPr>
            <p:ph idx="4294967295"/>
          </p:nvPr>
        </p:nvSpPr>
        <p:spPr>
          <a:xfrm>
            <a:off x="1524001" y="1533526"/>
            <a:ext cx="9144000" cy="4313091"/>
          </a:xfrm>
          <a:prstGeom prst="rect">
            <a:avLst/>
          </a:prstGeom>
        </p:spPr>
        <p:txBody>
          <a:bodyPr>
            <a:normAutofit/>
          </a:bodyPr>
          <a:lstStyle/>
          <a:p>
            <a:pPr marL="45720" lvl="0" indent="0">
              <a:buNone/>
            </a:pPr>
            <a:r>
              <a:rPr lang="en-US" sz="3200" smtClean="0"/>
              <a:t>Section 1: The examiner will ask you:</a:t>
            </a:r>
          </a:p>
          <a:p>
            <a:pPr lvl="0"/>
            <a:r>
              <a:rPr lang="en-US" sz="3200" smtClean="0"/>
              <a:t>Your name</a:t>
            </a:r>
          </a:p>
          <a:p>
            <a:pPr lvl="0"/>
            <a:r>
              <a:rPr lang="en-US" sz="3200" smtClean="0"/>
              <a:t>Where you come from</a:t>
            </a:r>
          </a:p>
        </p:txBody>
      </p:sp>
      <p:pic>
        <p:nvPicPr>
          <p:cNvPr id="2052" name="Picture 4" descr="C:\Users\zizibibi\AppData\Local\Microsoft\Windows\Temporary Internet Files\Content.IE5\W2VULSSH\pair-talkin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2500" y="1605534"/>
            <a:ext cx="2476500" cy="24765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298448" y="4484370"/>
            <a:ext cx="8485632" cy="14226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Provide full-sentence answers</a:t>
            </a:r>
            <a:endParaRPr lang="en-US" sz="2800"/>
          </a:p>
        </p:txBody>
      </p:sp>
    </p:spTree>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 1: </a:t>
            </a:r>
            <a:r>
              <a:rPr lang="en-US" sz="4000" b="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Student – examiner interaction</a:t>
            </a:r>
            <a:endParaRPr lang="en-US" sz="40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Content Placeholder 1"/>
          <p:cNvSpPr>
            <a:spLocks noGrp="1"/>
          </p:cNvSpPr>
          <p:nvPr>
            <p:ph idx="4294967295"/>
          </p:nvPr>
        </p:nvSpPr>
        <p:spPr>
          <a:xfrm>
            <a:off x="1524001" y="1533526"/>
            <a:ext cx="5638037" cy="2719819"/>
          </a:xfrm>
          <a:prstGeom prst="rect">
            <a:avLst/>
          </a:prstGeom>
        </p:spPr>
        <p:txBody>
          <a:bodyPr>
            <a:normAutofit/>
          </a:bodyPr>
          <a:lstStyle/>
          <a:p>
            <a:pPr marL="45720" lvl="0" indent="0">
              <a:buNone/>
            </a:pPr>
            <a:r>
              <a:rPr lang="en-US" sz="2800" smtClean="0"/>
              <a:t>Section 2: You will be asked some questions that require longer answers. For example:</a:t>
            </a:r>
          </a:p>
          <a:p>
            <a:pPr lvl="0"/>
            <a:r>
              <a:rPr lang="en-US" sz="2800" smtClean="0"/>
              <a:t>Why you like something</a:t>
            </a:r>
          </a:p>
          <a:p>
            <a:pPr lvl="0"/>
            <a:r>
              <a:rPr lang="en-US" sz="2800" smtClean="0"/>
              <a:t>Details about a hobby,…</a:t>
            </a:r>
          </a:p>
        </p:txBody>
      </p:sp>
      <p:pic>
        <p:nvPicPr>
          <p:cNvPr id="2052" name="Picture 4" descr="C:\Users\zizibibi\AppData\Local\Microsoft\Windows\Temporary Internet Files\Content.IE5\W2VULSSH\pair-talkin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4409" y="1366543"/>
            <a:ext cx="2476500" cy="24765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427018" y="4253345"/>
            <a:ext cx="9296400" cy="2576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smtClean="0"/>
              <a:t>Popular topic:</a:t>
            </a:r>
          </a:p>
          <a:p>
            <a:r>
              <a:rPr lang="en-US" sz="2400" smtClean="0"/>
              <a:t>Music		Sport		Cinema and TV		reading</a:t>
            </a:r>
          </a:p>
          <a:p>
            <a:r>
              <a:rPr lang="en-US" sz="2400" smtClean="0"/>
              <a:t>Traveling	work 		shopping			future plans</a:t>
            </a:r>
          </a:p>
          <a:p>
            <a:r>
              <a:rPr lang="en-US" sz="2400" smtClean="0"/>
              <a:t>Past experience	family		personal interests	education</a:t>
            </a:r>
          </a:p>
          <a:p>
            <a:endParaRPr lang="en-US" sz="2400"/>
          </a:p>
        </p:txBody>
      </p:sp>
    </p:spTree>
    <p:extLst>
      <p:ext uri="{BB962C8B-B14F-4D97-AF65-F5344CB8AC3E}">
        <p14:creationId xmlns:p14="http://schemas.microsoft.com/office/powerpoint/2010/main" val="21897625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 2: </a:t>
            </a:r>
            <a:r>
              <a:rPr lang="en-US" sz="4000" b="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Student – student interaction</a:t>
            </a:r>
            <a:endParaRPr lang="en-US" sz="40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Content Placeholder 1"/>
          <p:cNvSpPr>
            <a:spLocks noGrp="1"/>
          </p:cNvSpPr>
          <p:nvPr>
            <p:ph idx="4294967295"/>
          </p:nvPr>
        </p:nvSpPr>
        <p:spPr>
          <a:xfrm>
            <a:off x="1510147" y="1741345"/>
            <a:ext cx="5902035" cy="863448"/>
          </a:xfrm>
          <a:prstGeom prst="rect">
            <a:avLst/>
          </a:prstGeom>
        </p:spPr>
        <p:txBody>
          <a:bodyPr>
            <a:noAutofit/>
          </a:bodyPr>
          <a:lstStyle/>
          <a:p>
            <a:pPr marL="45720" lvl="0" indent="0">
              <a:buNone/>
            </a:pPr>
            <a:r>
              <a:rPr lang="en-US" sz="2400" smtClean="0"/>
              <a:t>Ask and answer questions based on the cue cards</a:t>
            </a:r>
          </a:p>
          <a:p>
            <a:pPr marL="45720" lvl="0" indent="0">
              <a:buNone/>
            </a:pPr>
            <a:r>
              <a:rPr lang="en-US" sz="2400" smtClean="0"/>
              <a:t>For example: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3" y="3354532"/>
            <a:ext cx="4295775" cy="278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5955" y="3354532"/>
            <a:ext cx="4395353" cy="277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1953491" y="4572000"/>
            <a:ext cx="7827817" cy="1745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US" sz="2400" smtClean="0"/>
              <a:t>Do not just read from the cards.Answer in full sentences</a:t>
            </a:r>
          </a:p>
          <a:p>
            <a:pPr marL="285750" indent="-285750" algn="ctr">
              <a:buFontTx/>
              <a:buChar char="-"/>
            </a:pPr>
            <a:r>
              <a:rPr lang="en-US" sz="2400" smtClean="0"/>
              <a:t>Pay attention to the grammar</a:t>
            </a:r>
            <a:endParaRPr lang="en-US" sz="2400"/>
          </a:p>
        </p:txBody>
      </p:sp>
    </p:spTree>
    <p:extLst>
      <p:ext uri="{BB962C8B-B14F-4D97-AF65-F5344CB8AC3E}">
        <p14:creationId xmlns:p14="http://schemas.microsoft.com/office/powerpoint/2010/main" val="21591689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074"/>
                                        </p:tgtEl>
                                        <p:attrNameLst>
                                          <p:attrName>style.visibility</p:attrName>
                                        </p:attrNameLst>
                                      </p:cBhvr>
                                      <p:to>
                                        <p:strVal val="visible"/>
                                      </p:to>
                                    </p:set>
                                    <p:animEffect transition="in" filter="circle(in)">
                                      <p:cBhvr>
                                        <p:cTn id="24" dur="2000"/>
                                        <p:tgtEl>
                                          <p:spTgt spid="3074"/>
                                        </p:tgtEl>
                                      </p:cBhvr>
                                    </p:animEffect>
                                  </p:childTnLst>
                                </p:cTn>
                              </p:par>
                              <p:par>
                                <p:cTn id="25" presetID="6" presetClass="entr" presetSubtype="16" fill="hold" nodeType="with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circle(in)">
                                      <p:cBhvr>
                                        <p:cTn id="27" dur="20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outVertical)">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SPEAKING</a:t>
            </a:r>
            <a:b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 1</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 1: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Content Placeholder 1"/>
          <p:cNvSpPr>
            <a:spLocks noGrp="1"/>
          </p:cNvSpPr>
          <p:nvPr>
            <p:ph idx="4294967295"/>
          </p:nvPr>
        </p:nvSpPr>
        <p:spPr>
          <a:xfrm>
            <a:off x="1524001" y="1533526"/>
            <a:ext cx="9358647" cy="3592266"/>
          </a:xfrm>
          <a:prstGeom prst="rect">
            <a:avLst/>
          </a:prstGeom>
        </p:spPr>
        <p:txBody>
          <a:bodyPr>
            <a:normAutofit fontScale="92500" lnSpcReduction="20000"/>
          </a:bodyPr>
          <a:lstStyle/>
          <a:p>
            <a:pPr lvl="0"/>
            <a:r>
              <a:rPr lang="en-US" sz="2800" smtClean="0"/>
              <a:t>What is your name? What is your surname? How can you spell your name/ your surname?</a:t>
            </a:r>
          </a:p>
          <a:p>
            <a:pPr lvl="0"/>
            <a:r>
              <a:rPr lang="en-US" sz="2800" smtClean="0"/>
              <a:t>Where do you come from?</a:t>
            </a:r>
          </a:p>
          <a:p>
            <a:pPr lvl="0"/>
            <a:r>
              <a:rPr lang="en-US" sz="2800" smtClean="0"/>
              <a:t>Do you work or study? </a:t>
            </a:r>
          </a:p>
          <a:p>
            <a:pPr lvl="0"/>
            <a:r>
              <a:rPr lang="en-US" sz="2800" smtClean="0"/>
              <a:t>Do you like studying English?</a:t>
            </a:r>
          </a:p>
          <a:p>
            <a:pPr lvl="0"/>
            <a:r>
              <a:rPr lang="en-US" sz="2800" smtClean="0"/>
              <a:t>What are your hobbies and interest?</a:t>
            </a:r>
          </a:p>
          <a:p>
            <a:pPr lvl="0"/>
            <a:r>
              <a:rPr lang="en-US" sz="2800" smtClean="0"/>
              <a:t>Tell me about your family</a:t>
            </a:r>
          </a:p>
          <a:p>
            <a:pPr lvl="0"/>
            <a:endParaRPr lang="en-US" sz="2800" smtClean="0"/>
          </a:p>
          <a:p>
            <a:pPr marL="45720" lvl="0" indent="0">
              <a:buNone/>
            </a:pPr>
            <a:endParaRPr lang="en-US" sz="2800" smtClean="0"/>
          </a:p>
        </p:txBody>
      </p:sp>
    </p:spTree>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 What is your name/surname? How can you spell your name/surname?</a:t>
            </a:r>
            <a:endParaRPr lang="en-US"/>
          </a:p>
        </p:txBody>
      </p:sp>
      <p:sp>
        <p:nvSpPr>
          <p:cNvPr id="4" name="Cloud Callout 3"/>
          <p:cNvSpPr/>
          <p:nvPr/>
        </p:nvSpPr>
        <p:spPr>
          <a:xfrm>
            <a:off x="2962140" y="1429554"/>
            <a:ext cx="6362163" cy="227956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mtClean="0"/>
              <a:t>My name is…../ I’m …..</a:t>
            </a:r>
          </a:p>
          <a:p>
            <a:pPr marL="285750" indent="-285750">
              <a:buFont typeface="Arial" panose="020B0604020202020204" pitchFamily="34" charset="0"/>
              <a:buChar char="•"/>
            </a:pPr>
            <a:r>
              <a:rPr lang="en-US" smtClean="0"/>
              <a:t>It is spelled/spelt…. / That is….</a:t>
            </a:r>
            <a:endParaRPr lang="en-US"/>
          </a:p>
        </p:txBody>
      </p:sp>
      <p:sp>
        <p:nvSpPr>
          <p:cNvPr id="5" name="TextBox 4"/>
          <p:cNvSpPr txBox="1"/>
          <p:nvPr/>
        </p:nvSpPr>
        <p:spPr>
          <a:xfrm>
            <a:off x="2943389" y="4456091"/>
            <a:ext cx="6380914" cy="1200329"/>
          </a:xfrm>
          <a:prstGeom prst="rect">
            <a:avLst/>
          </a:prstGeom>
          <a:noFill/>
        </p:spPr>
        <p:txBody>
          <a:bodyPr wrap="none" rtlCol="0">
            <a:spAutoFit/>
          </a:bodyPr>
          <a:lstStyle/>
          <a:p>
            <a:r>
              <a:rPr lang="en-US" smtClean="0"/>
              <a:t>For example: 	Q: What is your name?</a:t>
            </a:r>
          </a:p>
          <a:p>
            <a:r>
              <a:rPr lang="en-US"/>
              <a:t>	</a:t>
            </a:r>
            <a:r>
              <a:rPr lang="en-US" smtClean="0"/>
              <a:t>	A: My name is Sam</a:t>
            </a:r>
          </a:p>
          <a:p>
            <a:r>
              <a:rPr lang="en-US"/>
              <a:t>	</a:t>
            </a:r>
            <a:r>
              <a:rPr lang="en-US" smtClean="0"/>
              <a:t>	Q: What is your surname? How do you spell it?</a:t>
            </a:r>
          </a:p>
          <a:p>
            <a:r>
              <a:rPr lang="en-US"/>
              <a:t>	</a:t>
            </a:r>
            <a:r>
              <a:rPr lang="en-US" smtClean="0"/>
              <a:t>	A: My surname is Gally. That is G-A-L-L-Y</a:t>
            </a:r>
            <a:endParaRPr lang="en-US"/>
          </a:p>
        </p:txBody>
      </p:sp>
    </p:spTree>
    <p:extLst>
      <p:ext uri="{BB962C8B-B14F-4D97-AF65-F5344CB8AC3E}">
        <p14:creationId xmlns:p14="http://schemas.microsoft.com/office/powerpoint/2010/main" val="4570798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additive="base">
                                        <p:cTn id="3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1731818" y="249382"/>
            <a:ext cx="3408219" cy="2244436"/>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mtClean="0"/>
              <a:t>Where do you come from?</a:t>
            </a:r>
            <a:endParaRPr lang="en-US"/>
          </a:p>
        </p:txBody>
      </p:sp>
      <p:sp>
        <p:nvSpPr>
          <p:cNvPr id="6" name="Cloud 5"/>
          <p:cNvSpPr/>
          <p:nvPr/>
        </p:nvSpPr>
        <p:spPr>
          <a:xfrm>
            <a:off x="6594763" y="423399"/>
            <a:ext cx="3408219" cy="2244436"/>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mtClean="0"/>
              <a:t>I come from….</a:t>
            </a:r>
          </a:p>
          <a:p>
            <a:pPr algn="ctr"/>
            <a:r>
              <a:rPr lang="en-US" smtClean="0"/>
              <a:t>(add more details)</a:t>
            </a:r>
            <a:endParaRPr lang="en-US"/>
          </a:p>
        </p:txBody>
      </p:sp>
      <p:sp>
        <p:nvSpPr>
          <p:cNvPr id="7" name="TextBox 6"/>
          <p:cNvSpPr txBox="1"/>
          <p:nvPr/>
        </p:nvSpPr>
        <p:spPr>
          <a:xfrm>
            <a:off x="1080655" y="2667835"/>
            <a:ext cx="6047874" cy="400110"/>
          </a:xfrm>
          <a:prstGeom prst="rect">
            <a:avLst/>
          </a:prstGeom>
          <a:noFill/>
        </p:spPr>
        <p:txBody>
          <a:bodyPr wrap="none" rtlCol="0">
            <a:spAutoFit/>
          </a:bodyPr>
          <a:lstStyle/>
          <a:p>
            <a:r>
              <a:rPr lang="en-US" sz="2000" smtClean="0"/>
              <a:t>Ex: I come from Thai Binh. </a:t>
            </a:r>
            <a:r>
              <a:rPr lang="en-US" sz="2000" u="sng" smtClean="0"/>
              <a:t>It is in the North of Vietnam.</a:t>
            </a:r>
            <a:endParaRPr lang="en-US" sz="2000" u="sng"/>
          </a:p>
        </p:txBody>
      </p:sp>
      <p:sp>
        <p:nvSpPr>
          <p:cNvPr id="8" name="Oval Callout 7"/>
          <p:cNvSpPr/>
          <p:nvPr/>
        </p:nvSpPr>
        <p:spPr>
          <a:xfrm>
            <a:off x="1898073" y="3726873"/>
            <a:ext cx="3241964" cy="1898072"/>
          </a:xfrm>
          <a:prstGeom prst="wedgeEllipseCallout">
            <a:avLst>
              <a:gd name="adj1" fmla="val -46474"/>
              <a:gd name="adj2" fmla="val 6469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smtClean="0">
                <a:solidFill>
                  <a:schemeClr val="tx1"/>
                </a:solidFill>
              </a:rPr>
              <a:t>Do you work or study?</a:t>
            </a:r>
            <a:endParaRPr lang="en-US" b="1">
              <a:solidFill>
                <a:schemeClr val="tx1"/>
              </a:solidFill>
            </a:endParaRPr>
          </a:p>
        </p:txBody>
      </p:sp>
      <p:sp>
        <p:nvSpPr>
          <p:cNvPr id="9" name="Oval Callout 8"/>
          <p:cNvSpPr/>
          <p:nvPr/>
        </p:nvSpPr>
        <p:spPr>
          <a:xfrm>
            <a:off x="5313583" y="3726873"/>
            <a:ext cx="3241964" cy="1898072"/>
          </a:xfrm>
          <a:prstGeom prst="wedgeEllipseCallout">
            <a:avLst>
              <a:gd name="adj1" fmla="val 77030"/>
              <a:gd name="adj2" fmla="val 84398"/>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b="1" smtClean="0">
                <a:solidFill>
                  <a:schemeClr val="tx1"/>
                </a:solidFill>
              </a:rPr>
              <a:t>I am studying in grade…,  (name of school) primary/ secondary/ high school/university</a:t>
            </a:r>
            <a:endParaRPr lang="en-US" b="1">
              <a:solidFill>
                <a:schemeClr val="tx1"/>
              </a:solidFill>
            </a:endParaRPr>
          </a:p>
        </p:txBody>
      </p:sp>
      <p:sp>
        <p:nvSpPr>
          <p:cNvPr id="11" name="TextBox 10"/>
          <p:cNvSpPr txBox="1"/>
          <p:nvPr/>
        </p:nvSpPr>
        <p:spPr>
          <a:xfrm>
            <a:off x="1979376" y="6037834"/>
            <a:ext cx="9230773" cy="707886"/>
          </a:xfrm>
          <a:prstGeom prst="rect">
            <a:avLst/>
          </a:prstGeom>
          <a:noFill/>
        </p:spPr>
        <p:txBody>
          <a:bodyPr wrap="square" rtlCol="0">
            <a:spAutoFit/>
          </a:bodyPr>
          <a:lstStyle/>
          <a:p>
            <a:r>
              <a:rPr lang="en-US" sz="2000" smtClean="0"/>
              <a:t>Ex: I am studying in grade 6, An Le secondary school./ I am working as a teacher at An Le secondary school.</a:t>
            </a:r>
            <a:endParaRPr lang="en-US" sz="2000" u="sng"/>
          </a:p>
        </p:txBody>
      </p:sp>
      <p:sp>
        <p:nvSpPr>
          <p:cNvPr id="12" name="Oval Callout 11"/>
          <p:cNvSpPr/>
          <p:nvPr/>
        </p:nvSpPr>
        <p:spPr>
          <a:xfrm>
            <a:off x="8555547" y="2777837"/>
            <a:ext cx="3241964" cy="1898072"/>
          </a:xfrm>
          <a:prstGeom prst="wedgeEllipseCallout">
            <a:avLst>
              <a:gd name="adj1" fmla="val 12927"/>
              <a:gd name="adj2" fmla="val 102646"/>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b="1" smtClean="0">
                <a:solidFill>
                  <a:schemeClr val="tx1"/>
                </a:solidFill>
              </a:rPr>
              <a:t>I am working as …. (add more details)</a:t>
            </a:r>
            <a:endParaRPr lang="en-US" b="1">
              <a:solidFill>
                <a:schemeClr val="tx1"/>
              </a:solidFill>
            </a:endParaRPr>
          </a:p>
        </p:txBody>
      </p:sp>
    </p:spTree>
    <p:extLst>
      <p:ext uri="{BB962C8B-B14F-4D97-AF65-F5344CB8AC3E}">
        <p14:creationId xmlns:p14="http://schemas.microsoft.com/office/powerpoint/2010/main" val="3500087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circle(in)">
                                      <p:cBhvr>
                                        <p:cTn id="51" dur="20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ircle(in)">
                                      <p:cBhvr>
                                        <p:cTn id="56" dur="20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arn(inVertical)">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animBg="1"/>
      <p:bldP spid="11" grpId="0"/>
      <p:bldP spid="12" grpId="0" animBg="1"/>
    </p:bld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B40F26-51DC-457F-99F9-DB9BDBFC79B1}">
  <ds:schemaRefs>
    <ds:schemaRef ds:uri="http://purl.org/dc/terms/"/>
    <ds:schemaRef ds:uri="http://schemas.microsoft.com/office/2006/metadata/propertie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87977055-D136-4AE0-81F6-E90DC9E453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23BCF9-7141-435E-98C3-8D139CF519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561</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vt:lpstr>
      <vt:lpstr>Times New Roman</vt:lpstr>
      <vt:lpstr>Back to School 16x9</vt:lpstr>
      <vt:lpstr>KEY ENGLISH TEST 1 </vt:lpstr>
      <vt:lpstr>KET SPEAKING</vt:lpstr>
      <vt:lpstr>Part 1: Student – examiner interaction</vt:lpstr>
      <vt:lpstr>Part 1: Student – examiner interaction</vt:lpstr>
      <vt:lpstr>Part 2: Student – student interaction</vt:lpstr>
      <vt:lpstr>SPEAKING PART 1</vt:lpstr>
      <vt:lpstr>Part 1: </vt:lpstr>
      <vt:lpstr>1. What is your name/surname? How can you spell your name/surname?</vt:lpstr>
      <vt:lpstr>PowerPoint Presentation</vt:lpstr>
      <vt:lpstr>PowerPoint Presentation</vt:lpstr>
      <vt:lpstr>FAMILY</vt:lpstr>
      <vt:lpstr>SPEAKING PART 2</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2013-07-30T15:42:55Z</dcterms:created>
  <dcterms:modified xsi:type="dcterms:W3CDTF">2022-03-25T14:58:55Z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