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0"/>
  </p:notesMasterIdLst>
  <p:handoutMasterIdLst>
    <p:handoutMasterId r:id="rId21"/>
  </p:handoutMasterIdLst>
  <p:sldIdLst>
    <p:sldId id="256" r:id="rId5"/>
    <p:sldId id="257" r:id="rId6"/>
    <p:sldId id="277" r:id="rId7"/>
    <p:sldId id="289" r:id="rId8"/>
    <p:sldId id="290" r:id="rId9"/>
    <p:sldId id="278" r:id="rId10"/>
    <p:sldId id="279" r:id="rId11"/>
    <p:sldId id="291" r:id="rId12"/>
    <p:sldId id="292" r:id="rId13"/>
    <p:sldId id="294" r:id="rId14"/>
    <p:sldId id="298" r:id="rId15"/>
    <p:sldId id="295" r:id="rId16"/>
    <p:sldId id="293" r:id="rId17"/>
    <p:sldId id="296" r:id="rId18"/>
    <p:sldId id="29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43" autoAdjust="0"/>
    <p:restoredTop sz="95274" autoAdjust="0"/>
  </p:normalViewPr>
  <p:slideViewPr>
    <p:cSldViewPr snapToGrid="0">
      <p:cViewPr varScale="1">
        <p:scale>
          <a:sx n="69" d="100"/>
          <a:sy n="69" d="100"/>
        </p:scale>
        <p:origin x="672" y="54"/>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63E721-E005-498F-A803-6BD8E4377A99}" type="doc">
      <dgm:prSet loTypeId="urn:microsoft.com/office/officeart/2008/layout/RadialCluster" loCatId="cycle" qsTypeId="urn:microsoft.com/office/officeart/2005/8/quickstyle/simple1" qsCatId="simple" csTypeId="urn:microsoft.com/office/officeart/2005/8/colors/colorful5" csCatId="colorful" phldr="1"/>
      <dgm:spPr/>
      <dgm:t>
        <a:bodyPr/>
        <a:lstStyle/>
        <a:p>
          <a:endParaRPr lang="en-US"/>
        </a:p>
      </dgm:t>
    </dgm:pt>
    <dgm:pt modelId="{99B01DCD-3ACC-49BC-B5C5-BC32087E9F03}">
      <dgm:prSet phldrT="[Text]"/>
      <dgm:spPr/>
      <dgm:t>
        <a:bodyPr/>
        <a:lstStyle/>
        <a:p>
          <a:r>
            <a:rPr lang="en-US" smtClean="0"/>
            <a:t>Family</a:t>
          </a:r>
          <a:endParaRPr lang="en-US"/>
        </a:p>
      </dgm:t>
    </dgm:pt>
    <dgm:pt modelId="{A304218F-0D20-456B-A3C4-AE0CF84FC931}" type="parTrans" cxnId="{306D1257-1B66-4AF0-90FA-2AA96639C866}">
      <dgm:prSet/>
      <dgm:spPr/>
      <dgm:t>
        <a:bodyPr/>
        <a:lstStyle/>
        <a:p>
          <a:endParaRPr lang="en-US"/>
        </a:p>
      </dgm:t>
    </dgm:pt>
    <dgm:pt modelId="{CE7EE371-8CE2-4FD4-88B6-97A79D90610D}" type="sibTrans" cxnId="{306D1257-1B66-4AF0-90FA-2AA96639C866}">
      <dgm:prSet/>
      <dgm:spPr/>
      <dgm:t>
        <a:bodyPr/>
        <a:lstStyle/>
        <a:p>
          <a:endParaRPr lang="en-US"/>
        </a:p>
      </dgm:t>
    </dgm:pt>
    <dgm:pt modelId="{2D215DFA-852B-4FA8-9AC1-6C9831A41848}">
      <dgm:prSet phldrT="[Text]" custT="1"/>
      <dgm:spPr/>
      <dgm:t>
        <a:bodyPr/>
        <a:lstStyle/>
        <a:p>
          <a:r>
            <a:rPr lang="en-US" sz="1600" smtClean="0">
              <a:solidFill>
                <a:schemeClr val="tx1"/>
              </a:solidFill>
            </a:rPr>
            <a:t>Types of family</a:t>
          </a:r>
          <a:endParaRPr lang="en-US" sz="1600">
            <a:solidFill>
              <a:schemeClr val="tx1"/>
            </a:solidFill>
          </a:endParaRPr>
        </a:p>
      </dgm:t>
    </dgm:pt>
    <dgm:pt modelId="{47D61D88-2483-4A51-84B4-6389DE9B3FDD}" type="parTrans" cxnId="{57417C98-1D3C-4D21-BFB8-7270EA6BAB40}">
      <dgm:prSet/>
      <dgm:spPr/>
      <dgm:t>
        <a:bodyPr/>
        <a:lstStyle/>
        <a:p>
          <a:endParaRPr lang="en-US"/>
        </a:p>
      </dgm:t>
    </dgm:pt>
    <dgm:pt modelId="{DA6EC0EF-255E-4078-8AE3-5BD8D87B086C}" type="sibTrans" cxnId="{57417C98-1D3C-4D21-BFB8-7270EA6BAB40}">
      <dgm:prSet/>
      <dgm:spPr/>
      <dgm:t>
        <a:bodyPr/>
        <a:lstStyle/>
        <a:p>
          <a:endParaRPr lang="en-US"/>
        </a:p>
      </dgm:t>
    </dgm:pt>
    <dgm:pt modelId="{1930ABAC-502F-4AA6-9BBD-2A7BE65F88E8}">
      <dgm:prSet phldrT="[Text]" custT="1"/>
      <dgm:spPr/>
      <dgm:t>
        <a:bodyPr/>
        <a:lstStyle/>
        <a:p>
          <a:r>
            <a:rPr lang="en-US" sz="1200" smtClean="0">
              <a:solidFill>
                <a:schemeClr val="tx1"/>
              </a:solidFill>
            </a:rPr>
            <a:t>Members of family</a:t>
          </a:r>
          <a:endParaRPr lang="en-US" sz="1200">
            <a:solidFill>
              <a:schemeClr val="tx1"/>
            </a:solidFill>
          </a:endParaRPr>
        </a:p>
      </dgm:t>
    </dgm:pt>
    <dgm:pt modelId="{C33C28B1-975C-4A1C-A707-CAD2B032B1B5}" type="parTrans" cxnId="{0C6C7ADC-237F-4413-BA2C-7294A5652578}">
      <dgm:prSet/>
      <dgm:spPr/>
      <dgm:t>
        <a:bodyPr/>
        <a:lstStyle/>
        <a:p>
          <a:endParaRPr lang="en-US"/>
        </a:p>
      </dgm:t>
    </dgm:pt>
    <dgm:pt modelId="{3D27AB0C-9D84-426D-AEE0-2BEC0AFB1E9A}" type="sibTrans" cxnId="{0C6C7ADC-237F-4413-BA2C-7294A5652578}">
      <dgm:prSet/>
      <dgm:spPr/>
      <dgm:t>
        <a:bodyPr/>
        <a:lstStyle/>
        <a:p>
          <a:endParaRPr lang="en-US"/>
        </a:p>
      </dgm:t>
    </dgm:pt>
    <dgm:pt modelId="{95E265A1-F66B-4B03-A441-E898043370BE}">
      <dgm:prSet phldrT="[Text]" custT="1"/>
      <dgm:spPr/>
      <dgm:t>
        <a:bodyPr/>
        <a:lstStyle/>
        <a:p>
          <a:r>
            <a:rPr lang="en-US" sz="1100" smtClean="0">
              <a:solidFill>
                <a:schemeClr val="tx1"/>
              </a:solidFill>
            </a:rPr>
            <a:t>Family relationship</a:t>
          </a:r>
          <a:endParaRPr lang="en-US" sz="1100">
            <a:solidFill>
              <a:schemeClr val="tx1"/>
            </a:solidFill>
          </a:endParaRPr>
        </a:p>
      </dgm:t>
    </dgm:pt>
    <dgm:pt modelId="{504122EC-B82C-4714-8531-0EE603B1D131}" type="parTrans" cxnId="{32E8677B-D698-431F-80B8-87462878BC91}">
      <dgm:prSet/>
      <dgm:spPr/>
      <dgm:t>
        <a:bodyPr/>
        <a:lstStyle/>
        <a:p>
          <a:endParaRPr lang="en-US"/>
        </a:p>
      </dgm:t>
    </dgm:pt>
    <dgm:pt modelId="{17A0CFB1-4704-4AF8-8C7B-AB47C22F1DA7}" type="sibTrans" cxnId="{32E8677B-D698-431F-80B8-87462878BC91}">
      <dgm:prSet/>
      <dgm:spPr/>
      <dgm:t>
        <a:bodyPr/>
        <a:lstStyle/>
        <a:p>
          <a:endParaRPr lang="en-US"/>
        </a:p>
      </dgm:t>
    </dgm:pt>
    <dgm:pt modelId="{899AB557-6B01-4D1A-8DEE-1EF4D6C72194}">
      <dgm:prSet custT="1"/>
      <dgm:spPr/>
      <dgm:t>
        <a:bodyPr/>
        <a:lstStyle/>
        <a:p>
          <a:r>
            <a:rPr lang="en-US" sz="1400" smtClean="0">
              <a:solidFill>
                <a:schemeClr val="tx1"/>
              </a:solidFill>
            </a:rPr>
            <a:t>Family activities</a:t>
          </a:r>
          <a:endParaRPr lang="en-US" sz="1400">
            <a:solidFill>
              <a:schemeClr val="tx1"/>
            </a:solidFill>
          </a:endParaRPr>
        </a:p>
      </dgm:t>
    </dgm:pt>
    <dgm:pt modelId="{ACE1A00D-40D5-4B36-A020-C00E97DEE011}" type="parTrans" cxnId="{D94D0515-00E6-441D-A0F4-50C67DFE2174}">
      <dgm:prSet/>
      <dgm:spPr/>
      <dgm:t>
        <a:bodyPr/>
        <a:lstStyle/>
        <a:p>
          <a:endParaRPr lang="en-US"/>
        </a:p>
      </dgm:t>
    </dgm:pt>
    <dgm:pt modelId="{CA7D1AE0-A468-4693-A5D6-B189AB2EC233}" type="sibTrans" cxnId="{D94D0515-00E6-441D-A0F4-50C67DFE2174}">
      <dgm:prSet/>
      <dgm:spPr/>
      <dgm:t>
        <a:bodyPr/>
        <a:lstStyle/>
        <a:p>
          <a:endParaRPr lang="en-US"/>
        </a:p>
      </dgm:t>
    </dgm:pt>
    <dgm:pt modelId="{FD63D31A-D666-4309-AF94-7F4D2CFAC8DC}" type="pres">
      <dgm:prSet presAssocID="{0A63E721-E005-498F-A803-6BD8E4377A99}" presName="Name0" presStyleCnt="0">
        <dgm:presLayoutVars>
          <dgm:chMax val="1"/>
          <dgm:chPref val="1"/>
          <dgm:dir/>
          <dgm:animOne val="branch"/>
          <dgm:animLvl val="lvl"/>
        </dgm:presLayoutVars>
      </dgm:prSet>
      <dgm:spPr/>
      <dgm:t>
        <a:bodyPr/>
        <a:lstStyle/>
        <a:p>
          <a:endParaRPr lang="en-US"/>
        </a:p>
      </dgm:t>
    </dgm:pt>
    <dgm:pt modelId="{1F1924FC-DB02-4448-9BA8-14F7D7214246}" type="pres">
      <dgm:prSet presAssocID="{99B01DCD-3ACC-49BC-B5C5-BC32087E9F03}" presName="singleCycle" presStyleCnt="0"/>
      <dgm:spPr/>
    </dgm:pt>
    <dgm:pt modelId="{1F5889BC-B1F0-4D44-9957-4A9066179FE6}" type="pres">
      <dgm:prSet presAssocID="{99B01DCD-3ACC-49BC-B5C5-BC32087E9F03}" presName="singleCenter" presStyleLbl="node1" presStyleIdx="0" presStyleCnt="5">
        <dgm:presLayoutVars>
          <dgm:chMax val="7"/>
          <dgm:chPref val="7"/>
        </dgm:presLayoutVars>
      </dgm:prSet>
      <dgm:spPr/>
      <dgm:t>
        <a:bodyPr/>
        <a:lstStyle/>
        <a:p>
          <a:endParaRPr lang="en-US"/>
        </a:p>
      </dgm:t>
    </dgm:pt>
    <dgm:pt modelId="{68B86306-CEAE-40D0-867D-7F6BBD7CCAEA}" type="pres">
      <dgm:prSet presAssocID="{47D61D88-2483-4A51-84B4-6389DE9B3FDD}" presName="Name56" presStyleLbl="parChTrans1D2" presStyleIdx="0" presStyleCnt="4"/>
      <dgm:spPr/>
      <dgm:t>
        <a:bodyPr/>
        <a:lstStyle/>
        <a:p>
          <a:endParaRPr lang="en-US"/>
        </a:p>
      </dgm:t>
    </dgm:pt>
    <dgm:pt modelId="{968ED5F2-6E7E-4275-9459-9DD62AF82422}" type="pres">
      <dgm:prSet presAssocID="{2D215DFA-852B-4FA8-9AC1-6C9831A41848}" presName="text0" presStyleLbl="node1" presStyleIdx="1" presStyleCnt="5">
        <dgm:presLayoutVars>
          <dgm:bulletEnabled val="1"/>
        </dgm:presLayoutVars>
      </dgm:prSet>
      <dgm:spPr/>
      <dgm:t>
        <a:bodyPr/>
        <a:lstStyle/>
        <a:p>
          <a:endParaRPr lang="en-US"/>
        </a:p>
      </dgm:t>
    </dgm:pt>
    <dgm:pt modelId="{BDC26080-5890-416F-AAE6-9D7B5887280C}" type="pres">
      <dgm:prSet presAssocID="{C33C28B1-975C-4A1C-A707-CAD2B032B1B5}" presName="Name56" presStyleLbl="parChTrans1D2" presStyleIdx="1" presStyleCnt="4"/>
      <dgm:spPr/>
      <dgm:t>
        <a:bodyPr/>
        <a:lstStyle/>
        <a:p>
          <a:endParaRPr lang="en-US"/>
        </a:p>
      </dgm:t>
    </dgm:pt>
    <dgm:pt modelId="{EEC9F5FB-054A-4EC4-B7E8-A3105CFF8BBF}" type="pres">
      <dgm:prSet presAssocID="{1930ABAC-502F-4AA6-9BBD-2A7BE65F88E8}" presName="text0" presStyleLbl="node1" presStyleIdx="2" presStyleCnt="5">
        <dgm:presLayoutVars>
          <dgm:bulletEnabled val="1"/>
        </dgm:presLayoutVars>
      </dgm:prSet>
      <dgm:spPr/>
      <dgm:t>
        <a:bodyPr/>
        <a:lstStyle/>
        <a:p>
          <a:endParaRPr lang="en-US"/>
        </a:p>
      </dgm:t>
    </dgm:pt>
    <dgm:pt modelId="{76297ACE-DC89-413F-B6BC-CFA4DF5BA0EB}" type="pres">
      <dgm:prSet presAssocID="{504122EC-B82C-4714-8531-0EE603B1D131}" presName="Name56" presStyleLbl="parChTrans1D2" presStyleIdx="2" presStyleCnt="4"/>
      <dgm:spPr/>
      <dgm:t>
        <a:bodyPr/>
        <a:lstStyle/>
        <a:p>
          <a:endParaRPr lang="en-US"/>
        </a:p>
      </dgm:t>
    </dgm:pt>
    <dgm:pt modelId="{EE1D2D4C-F10D-4385-944A-F268B5F99260}" type="pres">
      <dgm:prSet presAssocID="{95E265A1-F66B-4B03-A441-E898043370BE}" presName="text0" presStyleLbl="node1" presStyleIdx="3" presStyleCnt="5">
        <dgm:presLayoutVars>
          <dgm:bulletEnabled val="1"/>
        </dgm:presLayoutVars>
      </dgm:prSet>
      <dgm:spPr/>
      <dgm:t>
        <a:bodyPr/>
        <a:lstStyle/>
        <a:p>
          <a:endParaRPr lang="en-US"/>
        </a:p>
      </dgm:t>
    </dgm:pt>
    <dgm:pt modelId="{2D52281D-31B5-42E7-B758-3C5FC717FCB2}" type="pres">
      <dgm:prSet presAssocID="{ACE1A00D-40D5-4B36-A020-C00E97DEE011}" presName="Name56" presStyleLbl="parChTrans1D2" presStyleIdx="3" presStyleCnt="4"/>
      <dgm:spPr/>
      <dgm:t>
        <a:bodyPr/>
        <a:lstStyle/>
        <a:p>
          <a:endParaRPr lang="en-US"/>
        </a:p>
      </dgm:t>
    </dgm:pt>
    <dgm:pt modelId="{8C5B1888-5F64-4D32-9633-8EA4714EC54E}" type="pres">
      <dgm:prSet presAssocID="{899AB557-6B01-4D1A-8DEE-1EF4D6C72194}" presName="text0" presStyleLbl="node1" presStyleIdx="4" presStyleCnt="5">
        <dgm:presLayoutVars>
          <dgm:bulletEnabled val="1"/>
        </dgm:presLayoutVars>
      </dgm:prSet>
      <dgm:spPr/>
      <dgm:t>
        <a:bodyPr/>
        <a:lstStyle/>
        <a:p>
          <a:endParaRPr lang="en-US"/>
        </a:p>
      </dgm:t>
    </dgm:pt>
  </dgm:ptLst>
  <dgm:cxnLst>
    <dgm:cxn modelId="{BD11767F-5D4F-455C-B998-9AC91143C550}" type="presOf" srcId="{504122EC-B82C-4714-8531-0EE603B1D131}" destId="{76297ACE-DC89-413F-B6BC-CFA4DF5BA0EB}" srcOrd="0" destOrd="0" presId="urn:microsoft.com/office/officeart/2008/layout/RadialCluster"/>
    <dgm:cxn modelId="{30CFDD2F-617C-4EF8-937F-3C45EDBB04BD}" type="presOf" srcId="{2D215DFA-852B-4FA8-9AC1-6C9831A41848}" destId="{968ED5F2-6E7E-4275-9459-9DD62AF82422}" srcOrd="0" destOrd="0" presId="urn:microsoft.com/office/officeart/2008/layout/RadialCluster"/>
    <dgm:cxn modelId="{A3486934-7642-40FA-8FF4-DA249C070B19}" type="presOf" srcId="{ACE1A00D-40D5-4B36-A020-C00E97DEE011}" destId="{2D52281D-31B5-42E7-B758-3C5FC717FCB2}" srcOrd="0" destOrd="0" presId="urn:microsoft.com/office/officeart/2008/layout/RadialCluster"/>
    <dgm:cxn modelId="{B8921887-EDEE-4C1D-ACF2-887E225311BD}" type="presOf" srcId="{899AB557-6B01-4D1A-8DEE-1EF4D6C72194}" destId="{8C5B1888-5F64-4D32-9633-8EA4714EC54E}" srcOrd="0" destOrd="0" presId="urn:microsoft.com/office/officeart/2008/layout/RadialCluster"/>
    <dgm:cxn modelId="{B6AE3CEB-396B-48D9-9FA7-D829AC82C718}" type="presOf" srcId="{C33C28B1-975C-4A1C-A707-CAD2B032B1B5}" destId="{BDC26080-5890-416F-AAE6-9D7B5887280C}" srcOrd="0" destOrd="0" presId="urn:microsoft.com/office/officeart/2008/layout/RadialCluster"/>
    <dgm:cxn modelId="{FA963F2A-8EFC-4DDC-A115-B285B4DAE1B4}" type="presOf" srcId="{95E265A1-F66B-4B03-A441-E898043370BE}" destId="{EE1D2D4C-F10D-4385-944A-F268B5F99260}" srcOrd="0" destOrd="0" presId="urn:microsoft.com/office/officeart/2008/layout/RadialCluster"/>
    <dgm:cxn modelId="{73F5E62B-084E-4C7C-ABCD-6A6C7D1F8F46}" type="presOf" srcId="{47D61D88-2483-4A51-84B4-6389DE9B3FDD}" destId="{68B86306-CEAE-40D0-867D-7F6BBD7CCAEA}" srcOrd="0" destOrd="0" presId="urn:microsoft.com/office/officeart/2008/layout/RadialCluster"/>
    <dgm:cxn modelId="{DC1052E9-CB98-4ECB-89BB-206004037A8A}" type="presOf" srcId="{0A63E721-E005-498F-A803-6BD8E4377A99}" destId="{FD63D31A-D666-4309-AF94-7F4D2CFAC8DC}" srcOrd="0" destOrd="0" presId="urn:microsoft.com/office/officeart/2008/layout/RadialCluster"/>
    <dgm:cxn modelId="{F4012A66-AE81-42EC-ADF5-060976A2DD21}" type="presOf" srcId="{99B01DCD-3ACC-49BC-B5C5-BC32087E9F03}" destId="{1F5889BC-B1F0-4D44-9957-4A9066179FE6}" srcOrd="0" destOrd="0" presId="urn:microsoft.com/office/officeart/2008/layout/RadialCluster"/>
    <dgm:cxn modelId="{A376464E-4077-4331-AFC5-1BEFE8024D3F}" type="presOf" srcId="{1930ABAC-502F-4AA6-9BBD-2A7BE65F88E8}" destId="{EEC9F5FB-054A-4EC4-B7E8-A3105CFF8BBF}" srcOrd="0" destOrd="0" presId="urn:microsoft.com/office/officeart/2008/layout/RadialCluster"/>
    <dgm:cxn modelId="{57417C98-1D3C-4D21-BFB8-7270EA6BAB40}" srcId="{99B01DCD-3ACC-49BC-B5C5-BC32087E9F03}" destId="{2D215DFA-852B-4FA8-9AC1-6C9831A41848}" srcOrd="0" destOrd="0" parTransId="{47D61D88-2483-4A51-84B4-6389DE9B3FDD}" sibTransId="{DA6EC0EF-255E-4078-8AE3-5BD8D87B086C}"/>
    <dgm:cxn modelId="{D94D0515-00E6-441D-A0F4-50C67DFE2174}" srcId="{99B01DCD-3ACC-49BC-B5C5-BC32087E9F03}" destId="{899AB557-6B01-4D1A-8DEE-1EF4D6C72194}" srcOrd="3" destOrd="0" parTransId="{ACE1A00D-40D5-4B36-A020-C00E97DEE011}" sibTransId="{CA7D1AE0-A468-4693-A5D6-B189AB2EC233}"/>
    <dgm:cxn modelId="{0C6C7ADC-237F-4413-BA2C-7294A5652578}" srcId="{99B01DCD-3ACC-49BC-B5C5-BC32087E9F03}" destId="{1930ABAC-502F-4AA6-9BBD-2A7BE65F88E8}" srcOrd="1" destOrd="0" parTransId="{C33C28B1-975C-4A1C-A707-CAD2B032B1B5}" sibTransId="{3D27AB0C-9D84-426D-AEE0-2BEC0AFB1E9A}"/>
    <dgm:cxn modelId="{306D1257-1B66-4AF0-90FA-2AA96639C866}" srcId="{0A63E721-E005-498F-A803-6BD8E4377A99}" destId="{99B01DCD-3ACC-49BC-B5C5-BC32087E9F03}" srcOrd="0" destOrd="0" parTransId="{A304218F-0D20-456B-A3C4-AE0CF84FC931}" sibTransId="{CE7EE371-8CE2-4FD4-88B6-97A79D90610D}"/>
    <dgm:cxn modelId="{32E8677B-D698-431F-80B8-87462878BC91}" srcId="{99B01DCD-3ACC-49BC-B5C5-BC32087E9F03}" destId="{95E265A1-F66B-4B03-A441-E898043370BE}" srcOrd="2" destOrd="0" parTransId="{504122EC-B82C-4714-8531-0EE603B1D131}" sibTransId="{17A0CFB1-4704-4AF8-8C7B-AB47C22F1DA7}"/>
    <dgm:cxn modelId="{34896863-C56A-4547-8B8F-685C94872D0C}" type="presParOf" srcId="{FD63D31A-D666-4309-AF94-7F4D2CFAC8DC}" destId="{1F1924FC-DB02-4448-9BA8-14F7D7214246}" srcOrd="0" destOrd="0" presId="urn:microsoft.com/office/officeart/2008/layout/RadialCluster"/>
    <dgm:cxn modelId="{3184450D-02EF-45D3-BD9B-3102F09E16B3}" type="presParOf" srcId="{1F1924FC-DB02-4448-9BA8-14F7D7214246}" destId="{1F5889BC-B1F0-4D44-9957-4A9066179FE6}" srcOrd="0" destOrd="0" presId="urn:microsoft.com/office/officeart/2008/layout/RadialCluster"/>
    <dgm:cxn modelId="{0E131538-0731-486A-8E36-41C132BA65BF}" type="presParOf" srcId="{1F1924FC-DB02-4448-9BA8-14F7D7214246}" destId="{68B86306-CEAE-40D0-867D-7F6BBD7CCAEA}" srcOrd="1" destOrd="0" presId="urn:microsoft.com/office/officeart/2008/layout/RadialCluster"/>
    <dgm:cxn modelId="{7D61698A-BB77-49AF-BA06-5F9DE50AFD3E}" type="presParOf" srcId="{1F1924FC-DB02-4448-9BA8-14F7D7214246}" destId="{968ED5F2-6E7E-4275-9459-9DD62AF82422}" srcOrd="2" destOrd="0" presId="urn:microsoft.com/office/officeart/2008/layout/RadialCluster"/>
    <dgm:cxn modelId="{7BDABFFC-7655-41FE-8B55-122213A28040}" type="presParOf" srcId="{1F1924FC-DB02-4448-9BA8-14F7D7214246}" destId="{BDC26080-5890-416F-AAE6-9D7B5887280C}" srcOrd="3" destOrd="0" presId="urn:microsoft.com/office/officeart/2008/layout/RadialCluster"/>
    <dgm:cxn modelId="{A09A4728-72F6-4B94-B113-AFCE013F882F}" type="presParOf" srcId="{1F1924FC-DB02-4448-9BA8-14F7D7214246}" destId="{EEC9F5FB-054A-4EC4-B7E8-A3105CFF8BBF}" srcOrd="4" destOrd="0" presId="urn:microsoft.com/office/officeart/2008/layout/RadialCluster"/>
    <dgm:cxn modelId="{9EC89D0E-1704-46D0-B4BB-DD5ABBFA16CE}" type="presParOf" srcId="{1F1924FC-DB02-4448-9BA8-14F7D7214246}" destId="{76297ACE-DC89-413F-B6BC-CFA4DF5BA0EB}" srcOrd="5" destOrd="0" presId="urn:microsoft.com/office/officeart/2008/layout/RadialCluster"/>
    <dgm:cxn modelId="{C98D0EE2-B78B-4A0F-8AD8-978AA43E247F}" type="presParOf" srcId="{1F1924FC-DB02-4448-9BA8-14F7D7214246}" destId="{EE1D2D4C-F10D-4385-944A-F268B5F99260}" srcOrd="6" destOrd="0" presId="urn:microsoft.com/office/officeart/2008/layout/RadialCluster"/>
    <dgm:cxn modelId="{EE24BD2F-009E-4007-BDFB-D6CA2AAE950B}" type="presParOf" srcId="{1F1924FC-DB02-4448-9BA8-14F7D7214246}" destId="{2D52281D-31B5-42E7-B758-3C5FC717FCB2}" srcOrd="7" destOrd="0" presId="urn:microsoft.com/office/officeart/2008/layout/RadialCluster"/>
    <dgm:cxn modelId="{EE335059-87A0-495B-B7FC-6946E6640BD1}" type="presParOf" srcId="{1F1924FC-DB02-4448-9BA8-14F7D7214246}" destId="{8C5B1888-5F64-4D32-9633-8EA4714EC54E}"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5889BC-B1F0-4D44-9957-4A9066179FE6}">
      <dsp:nvSpPr>
        <dsp:cNvPr id="0" name=""/>
        <dsp:cNvSpPr/>
      </dsp:nvSpPr>
      <dsp:spPr>
        <a:xfrm>
          <a:off x="3469729" y="1386631"/>
          <a:ext cx="1188540" cy="11885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lvl="0" algn="ctr" defTabSz="1155700">
            <a:lnSpc>
              <a:spcPct val="90000"/>
            </a:lnSpc>
            <a:spcBef>
              <a:spcPct val="0"/>
            </a:spcBef>
            <a:spcAft>
              <a:spcPct val="35000"/>
            </a:spcAft>
          </a:pPr>
          <a:r>
            <a:rPr lang="en-US" sz="2600" kern="1200" smtClean="0"/>
            <a:t>Family</a:t>
          </a:r>
          <a:endParaRPr lang="en-US" sz="2600" kern="1200"/>
        </a:p>
      </dsp:txBody>
      <dsp:txXfrm>
        <a:off x="3527749" y="1444651"/>
        <a:ext cx="1072500" cy="1072500"/>
      </dsp:txXfrm>
    </dsp:sp>
    <dsp:sp modelId="{68B86306-CEAE-40D0-867D-7F6BBD7CCAEA}">
      <dsp:nvSpPr>
        <dsp:cNvPr id="0" name=""/>
        <dsp:cNvSpPr/>
      </dsp:nvSpPr>
      <dsp:spPr>
        <a:xfrm rot="16200000">
          <a:off x="3769015" y="1091646"/>
          <a:ext cx="589968" cy="0"/>
        </a:xfrm>
        <a:custGeom>
          <a:avLst/>
          <a:gdLst/>
          <a:ahLst/>
          <a:cxnLst/>
          <a:rect l="0" t="0" r="0" b="0"/>
          <a:pathLst>
            <a:path>
              <a:moveTo>
                <a:pt x="0" y="0"/>
              </a:moveTo>
              <a:lnTo>
                <a:pt x="589968"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8ED5F2-6E7E-4275-9459-9DD62AF82422}">
      <dsp:nvSpPr>
        <dsp:cNvPr id="0" name=""/>
        <dsp:cNvSpPr/>
      </dsp:nvSpPr>
      <dsp:spPr>
        <a:xfrm>
          <a:off x="3665838" y="340"/>
          <a:ext cx="796322" cy="796322"/>
        </a:xfrm>
        <a:prstGeom prst="roundRect">
          <a:avLst/>
        </a:prstGeom>
        <a:solidFill>
          <a:schemeClr val="accent5">
            <a:hueOff val="2940007"/>
            <a:satOff val="6778"/>
            <a:lumOff val="131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en-US" sz="1600" kern="1200" smtClean="0">
              <a:solidFill>
                <a:schemeClr val="tx1"/>
              </a:solidFill>
            </a:rPr>
            <a:t>Types of family</a:t>
          </a:r>
          <a:endParaRPr lang="en-US" sz="1600" kern="1200">
            <a:solidFill>
              <a:schemeClr val="tx1"/>
            </a:solidFill>
          </a:endParaRPr>
        </a:p>
      </dsp:txBody>
      <dsp:txXfrm>
        <a:off x="3704711" y="39213"/>
        <a:ext cx="718576" cy="718576"/>
      </dsp:txXfrm>
    </dsp:sp>
    <dsp:sp modelId="{BDC26080-5890-416F-AAE6-9D7B5887280C}">
      <dsp:nvSpPr>
        <dsp:cNvPr id="0" name=""/>
        <dsp:cNvSpPr/>
      </dsp:nvSpPr>
      <dsp:spPr>
        <a:xfrm>
          <a:off x="4658270" y="1980901"/>
          <a:ext cx="589968" cy="0"/>
        </a:xfrm>
        <a:custGeom>
          <a:avLst/>
          <a:gdLst/>
          <a:ahLst/>
          <a:cxnLst/>
          <a:rect l="0" t="0" r="0" b="0"/>
          <a:pathLst>
            <a:path>
              <a:moveTo>
                <a:pt x="0" y="0"/>
              </a:moveTo>
              <a:lnTo>
                <a:pt x="589968"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C9F5FB-054A-4EC4-B7E8-A3105CFF8BBF}">
      <dsp:nvSpPr>
        <dsp:cNvPr id="0" name=""/>
        <dsp:cNvSpPr/>
      </dsp:nvSpPr>
      <dsp:spPr>
        <a:xfrm>
          <a:off x="5248238" y="1582740"/>
          <a:ext cx="796322" cy="796322"/>
        </a:xfrm>
        <a:prstGeom prst="roundRect">
          <a:avLst/>
        </a:prstGeom>
        <a:solidFill>
          <a:schemeClr val="accent5">
            <a:hueOff val="5880013"/>
            <a:satOff val="13557"/>
            <a:lumOff val="262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533400">
            <a:lnSpc>
              <a:spcPct val="90000"/>
            </a:lnSpc>
            <a:spcBef>
              <a:spcPct val="0"/>
            </a:spcBef>
            <a:spcAft>
              <a:spcPct val="35000"/>
            </a:spcAft>
          </a:pPr>
          <a:r>
            <a:rPr lang="en-US" sz="1200" kern="1200" smtClean="0">
              <a:solidFill>
                <a:schemeClr val="tx1"/>
              </a:solidFill>
            </a:rPr>
            <a:t>Members of family</a:t>
          </a:r>
          <a:endParaRPr lang="en-US" sz="1200" kern="1200">
            <a:solidFill>
              <a:schemeClr val="tx1"/>
            </a:solidFill>
          </a:endParaRPr>
        </a:p>
      </dsp:txBody>
      <dsp:txXfrm>
        <a:off x="5287111" y="1621613"/>
        <a:ext cx="718576" cy="718576"/>
      </dsp:txXfrm>
    </dsp:sp>
    <dsp:sp modelId="{76297ACE-DC89-413F-B6BC-CFA4DF5BA0EB}">
      <dsp:nvSpPr>
        <dsp:cNvPr id="0" name=""/>
        <dsp:cNvSpPr/>
      </dsp:nvSpPr>
      <dsp:spPr>
        <a:xfrm rot="5400000">
          <a:off x="3769015" y="2870156"/>
          <a:ext cx="589968" cy="0"/>
        </a:xfrm>
        <a:custGeom>
          <a:avLst/>
          <a:gdLst/>
          <a:ahLst/>
          <a:cxnLst/>
          <a:rect l="0" t="0" r="0" b="0"/>
          <a:pathLst>
            <a:path>
              <a:moveTo>
                <a:pt x="0" y="0"/>
              </a:moveTo>
              <a:lnTo>
                <a:pt x="589968"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1D2D4C-F10D-4385-944A-F268B5F99260}">
      <dsp:nvSpPr>
        <dsp:cNvPr id="0" name=""/>
        <dsp:cNvSpPr/>
      </dsp:nvSpPr>
      <dsp:spPr>
        <a:xfrm>
          <a:off x="3665838" y="3165140"/>
          <a:ext cx="796322" cy="796322"/>
        </a:xfrm>
        <a:prstGeom prst="roundRect">
          <a:avLst/>
        </a:prstGeom>
        <a:solidFill>
          <a:schemeClr val="accent5">
            <a:hueOff val="8820020"/>
            <a:satOff val="20335"/>
            <a:lumOff val="3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488950">
            <a:lnSpc>
              <a:spcPct val="90000"/>
            </a:lnSpc>
            <a:spcBef>
              <a:spcPct val="0"/>
            </a:spcBef>
            <a:spcAft>
              <a:spcPct val="35000"/>
            </a:spcAft>
          </a:pPr>
          <a:r>
            <a:rPr lang="en-US" sz="1100" kern="1200" smtClean="0">
              <a:solidFill>
                <a:schemeClr val="tx1"/>
              </a:solidFill>
            </a:rPr>
            <a:t>Family relationship</a:t>
          </a:r>
          <a:endParaRPr lang="en-US" sz="1100" kern="1200">
            <a:solidFill>
              <a:schemeClr val="tx1"/>
            </a:solidFill>
          </a:endParaRPr>
        </a:p>
      </dsp:txBody>
      <dsp:txXfrm>
        <a:off x="3704711" y="3204013"/>
        <a:ext cx="718576" cy="718576"/>
      </dsp:txXfrm>
    </dsp:sp>
    <dsp:sp modelId="{2D52281D-31B5-42E7-B758-3C5FC717FCB2}">
      <dsp:nvSpPr>
        <dsp:cNvPr id="0" name=""/>
        <dsp:cNvSpPr/>
      </dsp:nvSpPr>
      <dsp:spPr>
        <a:xfrm rot="10800000">
          <a:off x="2879761" y="1980901"/>
          <a:ext cx="589968" cy="0"/>
        </a:xfrm>
        <a:custGeom>
          <a:avLst/>
          <a:gdLst/>
          <a:ahLst/>
          <a:cxnLst/>
          <a:rect l="0" t="0" r="0" b="0"/>
          <a:pathLst>
            <a:path>
              <a:moveTo>
                <a:pt x="0" y="0"/>
              </a:moveTo>
              <a:lnTo>
                <a:pt x="589968"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5B1888-5F64-4D32-9633-8EA4714EC54E}">
      <dsp:nvSpPr>
        <dsp:cNvPr id="0" name=""/>
        <dsp:cNvSpPr/>
      </dsp:nvSpPr>
      <dsp:spPr>
        <a:xfrm>
          <a:off x="2083438" y="1582740"/>
          <a:ext cx="796322" cy="796322"/>
        </a:xfrm>
        <a:prstGeom prst="roundRect">
          <a:avLst/>
        </a:prstGeom>
        <a:solidFill>
          <a:schemeClr val="accent5">
            <a:hueOff val="11760027"/>
            <a:satOff val="27114"/>
            <a:lumOff val="525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en-US" sz="1400" kern="1200" smtClean="0">
              <a:solidFill>
                <a:schemeClr val="tx1"/>
              </a:solidFill>
            </a:rPr>
            <a:t>Family activities</a:t>
          </a:r>
          <a:endParaRPr lang="en-US" sz="1400" kern="1200">
            <a:solidFill>
              <a:schemeClr val="tx1"/>
            </a:solidFill>
          </a:endParaRPr>
        </a:p>
      </dsp:txBody>
      <dsp:txXfrm>
        <a:off x="2122311" y="1621613"/>
        <a:ext cx="718576" cy="718576"/>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3/25/2022</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3/25/2022</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a:t>Click to edit Master title style</a:t>
            </a: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a:t>Click to edit Master subtitle style</a:t>
            </a: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Vertical Text Placeholder 2"/>
          <p:cNvSpPr>
            <a:spLocks noGrp="1"/>
          </p:cNvSpPr>
          <p:nvPr>
            <p:ph type="body" orient="vert" idx="1"/>
          </p:nvPr>
        </p:nvSpPr>
        <p:spPr/>
        <p:txBody>
          <a:bodyPr vert="eaVert"/>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9E583DDF-CA54-461A-A486-592D2374C532}" type="datetimeFigureOut">
              <a:rPr lang="en-US"/>
              <a:t>3/25/2022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a:t>Click to edit Master title style</a:t>
            </a: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9E583DDF-CA54-461A-A486-592D2374C532}" type="datetimeFigureOut">
              <a:rPr lang="en-US"/>
              <a:t>3/25/2022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Click to edit Master title style</a:t>
            </a: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10"/>
          </p:nvPr>
        </p:nvSpPr>
        <p:spPr/>
        <p:txBody>
          <a:bodyPr/>
          <a:lstStyle/>
          <a:p>
            <a:fld id="{9E583DDF-CA54-461A-A486-592D2374C532}" type="datetimeFigureOut">
              <a:rPr lang="en-US"/>
              <a:t>3/25/2022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a:t>Click to edit Master title style</a:t>
            </a: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a:t>Click to edit Master text styles</a:t>
            </a:r>
          </a:p>
        </p:txBody>
      </p:sp>
      <p:sp>
        <p:nvSpPr>
          <p:cNvPr id="4" name="Date Placeholder 3"/>
          <p:cNvSpPr>
            <a:spLocks noGrp="1"/>
          </p:cNvSpPr>
          <p:nvPr>
            <p:ph type="dt" sz="half" idx="10"/>
          </p:nvPr>
        </p:nvSpPr>
        <p:spPr/>
        <p:txBody>
          <a:bodyPr/>
          <a:lstStyle/>
          <a:p>
            <a:fld id="{9E583DDF-CA54-461A-A486-592D2374C532}" type="datetimeFigureOut">
              <a:rPr lang="en-US"/>
              <a:t>3/25/2022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1">
              <a:rPr lang="en-US" smtClean="0"/>
              <a:t>3/25/2022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1">
              <a:rPr lang="en-US" smtClean="0"/>
              <a:t>3/25/2022</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anchor="t" anchorCtr="0" compatLnSpc="1">
            <a:prstTxWarp prst="textNoShape">
              <a:avLst/>
            </a:prstTxWarp>
          </a:bodyPr>
          <a:lstStyle/>
          <a:p>
            <a:endParaRPr/>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a:t>Click to edit Master title style</a:t>
            </a:r>
          </a:p>
        </p:txBody>
      </p:sp>
      <p:sp>
        <p:nvSpPr>
          <p:cNvPr id="3" name="Date Placeholder 2"/>
          <p:cNvSpPr>
            <a:spLocks noGrp="1"/>
          </p:cNvSpPr>
          <p:nvPr>
            <p:ph type="dt" sz="half" idx="10"/>
          </p:nvPr>
        </p:nvSpPr>
        <p:spPr/>
        <p:txBody>
          <a:bodyPr/>
          <a:lstStyle/>
          <a:p>
            <a:fld id="{9E583DDF-CA54-461A-A486-592D2374C532}" type="datetimeFigureOut">
              <a:rPr lang="en-US"/>
              <a:t>3/25/2022</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583DDF-CA54-461A-A486-592D2374C532}" type="datetimeFigureOut">
              <a:rPr lang="en-US"/>
              <a:t>3/25/2022</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a:t>Click to edit Master title style</a:t>
            </a: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a:t>Click to 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3/25/2022</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a:t>Click to edit Master title style</a:t>
            </a:r>
          </a:p>
        </p:txBody>
      </p:sp>
      <p:sp>
        <p:nvSpPr>
          <p:cNvPr id="3" name="Picture Placeholder 2"/>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a:t>Click to 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3/25/2022</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anchor="t" anchorCtr="0" compatLnSpc="1">
            <a:prstTxWarp prst="textNoShape">
              <a:avLst/>
            </a:prstTxWarp>
          </a:bodyPr>
          <a:lstStyle/>
          <a:p>
            <a:endParaRPr/>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a:t>Click to edit Master title style</a:t>
            </a: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tx1"/>
                </a:solidFill>
              </a:defRPr>
            </a:lvl1pPr>
          </a:lstStyle>
          <a:p>
            <a:fld id="{9E583DDF-CA54-461A-A486-592D2374C532}" type="datetimeFigureOut">
              <a:rPr lang="en-US"/>
              <a:pPr/>
              <a:t>3/25/2022</a:t>
            </a:fld>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800" cap="none" baseline="0">
                <a:solidFill>
                  <a:schemeClr val="tx1"/>
                </a:solidFill>
              </a:defRPr>
            </a:lvl1pPr>
          </a:lstStyle>
          <a:p>
            <a:endParaRPr/>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800">
                <a:solidFill>
                  <a:schemeClr val="tx1"/>
                </a:solidFill>
              </a:defRPr>
            </a:lvl1pPr>
          </a:lstStyle>
          <a:p>
            <a:fld id="{CA8D9AD5-F248-4919-864A-CFD76CC027D6}" type="slidenum">
              <a:rPr/>
              <a:pPr/>
              <a:t>‹#›</a:t>
            </a:fld>
            <a:endParaRPr/>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3840">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KEY ENGLISH TEST 1 </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Subtitle 4"/>
          <p:cNvSpPr>
            <a:spLocks noGrp="1"/>
          </p:cNvSpPr>
          <p:nvPr>
            <p:ph type="subTitle" idx="1"/>
          </p:nvPr>
        </p:nvSpPr>
        <p:spPr/>
        <p:txBody>
          <a:bodyPr/>
          <a:lstStyle/>
          <a:p>
            <a:r>
              <a:rPr lang="en-US" smtClean="0"/>
              <a:t>SPEAKING TEST 1 </a:t>
            </a:r>
            <a:endParaRPr lang="en-US" dirty="0"/>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4"/>
          <p:cNvSpPr/>
          <p:nvPr/>
        </p:nvSpPr>
        <p:spPr>
          <a:xfrm>
            <a:off x="1731818" y="249382"/>
            <a:ext cx="3408219" cy="224443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Do you like learning English?</a:t>
            </a:r>
            <a:endParaRPr lang="en-US"/>
          </a:p>
        </p:txBody>
      </p:sp>
      <p:sp>
        <p:nvSpPr>
          <p:cNvPr id="6" name="Cloud 5"/>
          <p:cNvSpPr/>
          <p:nvPr/>
        </p:nvSpPr>
        <p:spPr>
          <a:xfrm>
            <a:off x="6594763" y="423399"/>
            <a:ext cx="3408219" cy="2244436"/>
          </a:xfrm>
          <a:prstGeom prst="clou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mtClean="0">
                <a:solidFill>
                  <a:schemeClr val="tx1"/>
                </a:solidFill>
              </a:rPr>
              <a:t>Yes/ No (add reasons)</a:t>
            </a:r>
            <a:endParaRPr lang="en-US">
              <a:solidFill>
                <a:schemeClr val="tx1"/>
              </a:solidFill>
            </a:endParaRPr>
          </a:p>
        </p:txBody>
      </p:sp>
      <p:sp>
        <p:nvSpPr>
          <p:cNvPr id="7" name="TextBox 6"/>
          <p:cNvSpPr txBox="1"/>
          <p:nvPr/>
        </p:nvSpPr>
        <p:spPr>
          <a:xfrm>
            <a:off x="1080655" y="2667835"/>
            <a:ext cx="4023987" cy="400110"/>
          </a:xfrm>
          <a:prstGeom prst="rect">
            <a:avLst/>
          </a:prstGeom>
          <a:noFill/>
        </p:spPr>
        <p:txBody>
          <a:bodyPr wrap="none" rtlCol="0">
            <a:spAutoFit/>
          </a:bodyPr>
          <a:lstStyle/>
          <a:p>
            <a:r>
              <a:rPr lang="en-US" sz="2000" smtClean="0"/>
              <a:t>Ex: Yes, because it is very interesting</a:t>
            </a:r>
            <a:endParaRPr lang="en-US" sz="2000" u="sng"/>
          </a:p>
        </p:txBody>
      </p:sp>
      <p:sp>
        <p:nvSpPr>
          <p:cNvPr id="8" name="Oval Callout 7"/>
          <p:cNvSpPr/>
          <p:nvPr/>
        </p:nvSpPr>
        <p:spPr>
          <a:xfrm>
            <a:off x="1898073" y="3726873"/>
            <a:ext cx="3241964" cy="1898072"/>
          </a:xfrm>
          <a:prstGeom prst="wedgeEllipseCallout">
            <a:avLst>
              <a:gd name="adj1" fmla="val -46474"/>
              <a:gd name="adj2" fmla="val 6469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smtClean="0">
                <a:solidFill>
                  <a:schemeClr val="tx1"/>
                </a:solidFill>
              </a:rPr>
              <a:t>What are your hobbies or interests?</a:t>
            </a:r>
            <a:endParaRPr lang="en-US" b="1">
              <a:solidFill>
                <a:schemeClr val="tx1"/>
              </a:solidFill>
            </a:endParaRPr>
          </a:p>
        </p:txBody>
      </p:sp>
      <p:sp>
        <p:nvSpPr>
          <p:cNvPr id="9" name="Oval Callout 8"/>
          <p:cNvSpPr/>
          <p:nvPr/>
        </p:nvSpPr>
        <p:spPr>
          <a:xfrm>
            <a:off x="6934565" y="3449783"/>
            <a:ext cx="3241964" cy="1898072"/>
          </a:xfrm>
          <a:prstGeom prst="wedgeEllipseCallout">
            <a:avLst>
              <a:gd name="adj1" fmla="val 77030"/>
              <a:gd name="adj2" fmla="val 84398"/>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b="1" smtClean="0">
                <a:solidFill>
                  <a:schemeClr val="tx1"/>
                </a:solidFill>
              </a:rPr>
              <a:t>I like /love/ am fond of/ am a big fan of + Ving (hobbies/ interests) </a:t>
            </a:r>
          </a:p>
          <a:p>
            <a:endParaRPr lang="en-US" b="1">
              <a:solidFill>
                <a:schemeClr val="tx1"/>
              </a:solidFill>
            </a:endParaRPr>
          </a:p>
        </p:txBody>
      </p:sp>
      <p:sp>
        <p:nvSpPr>
          <p:cNvPr id="11" name="TextBox 10"/>
          <p:cNvSpPr txBox="1"/>
          <p:nvPr/>
        </p:nvSpPr>
        <p:spPr>
          <a:xfrm>
            <a:off x="1979376" y="6037834"/>
            <a:ext cx="9230773" cy="400110"/>
          </a:xfrm>
          <a:prstGeom prst="rect">
            <a:avLst/>
          </a:prstGeom>
          <a:noFill/>
        </p:spPr>
        <p:txBody>
          <a:bodyPr wrap="square" rtlCol="0">
            <a:spAutoFit/>
          </a:bodyPr>
          <a:lstStyle/>
          <a:p>
            <a:r>
              <a:rPr lang="en-US" sz="2000" smtClean="0"/>
              <a:t>Ex: I love cooking and I always cook for my family</a:t>
            </a:r>
            <a:endParaRPr lang="en-US" sz="2000" u="sng"/>
          </a:p>
        </p:txBody>
      </p:sp>
    </p:spTree>
    <p:extLst>
      <p:ext uri="{BB962C8B-B14F-4D97-AF65-F5344CB8AC3E}">
        <p14:creationId xmlns:p14="http://schemas.microsoft.com/office/powerpoint/2010/main" val="288158151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down)">
                                      <p:cBhvr>
                                        <p:cTn id="41" dur="5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barn(inVertical)">
                                      <p:cBhvr>
                                        <p:cTn id="46" dur="500"/>
                                        <p:tgtEl>
                                          <p:spTgt spid="7"/>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circle(in)">
                                      <p:cBhvr>
                                        <p:cTn id="51" dur="2000"/>
                                        <p:tgtEl>
                                          <p:spTgt spid="9"/>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barn(inVertical)">
                                      <p:cBhvr>
                                        <p:cTn id="5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animBg="1"/>
      <p:bldP spid="9" grpId="0"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1060" y="0"/>
            <a:ext cx="1966175" cy="665388"/>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FAMILY</a:t>
            </a:r>
            <a:endParaRPr lang="en-US" b="1" cap="all">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3795254" y="658383"/>
            <a:ext cx="4769197" cy="484568"/>
          </a:xfrm>
          <a:prstGeom prst="horizontalScroll">
            <a:avLst/>
          </a:prstGeo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smtClean="0"/>
              <a:t>The answer should be at least 3 sentences</a:t>
            </a:r>
            <a:endParaRPr lang="en-US"/>
          </a:p>
        </p:txBody>
      </p:sp>
      <p:graphicFrame>
        <p:nvGraphicFramePr>
          <p:cNvPr id="5" name="Diagram 4"/>
          <p:cNvGraphicFramePr/>
          <p:nvPr>
            <p:extLst>
              <p:ext uri="{D42A27DB-BD31-4B8C-83A1-F6EECF244321}">
                <p14:modId xmlns:p14="http://schemas.microsoft.com/office/powerpoint/2010/main" val="1498828236"/>
              </p:ext>
            </p:extLst>
          </p:nvPr>
        </p:nvGraphicFramePr>
        <p:xfrm>
          <a:off x="2006243" y="2009105"/>
          <a:ext cx="8128000" cy="3961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619741" y="1957588"/>
            <a:ext cx="2358338" cy="923330"/>
          </a:xfrm>
          <a:prstGeom prst="rect">
            <a:avLst/>
          </a:prstGeom>
          <a:noFill/>
        </p:spPr>
        <p:txBody>
          <a:bodyPr wrap="none" rtlCol="0">
            <a:spAutoFit/>
          </a:bodyPr>
          <a:lstStyle/>
          <a:p>
            <a:pPr marL="285750" indent="-285750">
              <a:buFontTx/>
              <a:buChar char="-"/>
            </a:pPr>
            <a:r>
              <a:rPr lang="en-US" smtClean="0"/>
              <a:t>Single parent family</a:t>
            </a:r>
          </a:p>
          <a:p>
            <a:pPr marL="285750" indent="-285750">
              <a:buFontTx/>
              <a:buChar char="-"/>
            </a:pPr>
            <a:r>
              <a:rPr lang="en-US" smtClean="0"/>
              <a:t>Nuclear family</a:t>
            </a:r>
          </a:p>
          <a:p>
            <a:pPr marL="285750" indent="-285750">
              <a:buFontTx/>
              <a:buChar char="-"/>
            </a:pPr>
            <a:r>
              <a:rPr lang="en-US" smtClean="0"/>
              <a:t>Extended family</a:t>
            </a:r>
            <a:endParaRPr lang="en-US"/>
          </a:p>
        </p:txBody>
      </p:sp>
      <p:sp>
        <p:nvSpPr>
          <p:cNvPr id="7" name="TextBox 6"/>
          <p:cNvSpPr txBox="1"/>
          <p:nvPr/>
        </p:nvSpPr>
        <p:spPr>
          <a:xfrm>
            <a:off x="6514564" y="5110766"/>
            <a:ext cx="3031599" cy="1200329"/>
          </a:xfrm>
          <a:prstGeom prst="rect">
            <a:avLst/>
          </a:prstGeom>
          <a:noFill/>
        </p:spPr>
        <p:txBody>
          <a:bodyPr wrap="none" rtlCol="0">
            <a:spAutoFit/>
          </a:bodyPr>
          <a:lstStyle/>
          <a:p>
            <a:pPr marL="285750" indent="-285750">
              <a:buFontTx/>
              <a:buChar char="-"/>
            </a:pPr>
            <a:r>
              <a:rPr lang="en-US" smtClean="0"/>
              <a:t>Close-knit family</a:t>
            </a:r>
          </a:p>
          <a:p>
            <a:pPr marL="285750" indent="-285750">
              <a:buFontTx/>
              <a:buChar char="-"/>
            </a:pPr>
            <a:r>
              <a:rPr lang="en-US" smtClean="0"/>
              <a:t>Get on well with each other</a:t>
            </a:r>
          </a:p>
          <a:p>
            <a:pPr marL="285750" indent="-285750">
              <a:buFontTx/>
              <a:buChar char="-"/>
            </a:pPr>
            <a:endParaRPr lang="en-US" smtClean="0"/>
          </a:p>
          <a:p>
            <a:pPr marL="285750" indent="-285750">
              <a:buFontTx/>
              <a:buChar char="-"/>
            </a:pPr>
            <a:endParaRPr lang="en-US"/>
          </a:p>
        </p:txBody>
      </p:sp>
      <p:sp>
        <p:nvSpPr>
          <p:cNvPr id="8" name="TextBox 7"/>
          <p:cNvSpPr txBox="1"/>
          <p:nvPr/>
        </p:nvSpPr>
        <p:spPr>
          <a:xfrm>
            <a:off x="1116170" y="3627548"/>
            <a:ext cx="2954655" cy="1200329"/>
          </a:xfrm>
          <a:prstGeom prst="rect">
            <a:avLst/>
          </a:prstGeom>
          <a:noFill/>
        </p:spPr>
        <p:txBody>
          <a:bodyPr wrap="none" rtlCol="0">
            <a:spAutoFit/>
          </a:bodyPr>
          <a:lstStyle/>
          <a:p>
            <a:pPr marL="285750" indent="-285750">
              <a:buFontTx/>
              <a:buChar char="-"/>
            </a:pPr>
            <a:r>
              <a:rPr lang="en-US" smtClean="0"/>
              <a:t>Going out for lunch/dinner</a:t>
            </a:r>
          </a:p>
          <a:p>
            <a:pPr marL="285750" indent="-285750">
              <a:buFontTx/>
              <a:buChar char="-"/>
            </a:pPr>
            <a:r>
              <a:rPr lang="en-US" smtClean="0"/>
              <a:t>Watching TV</a:t>
            </a:r>
          </a:p>
          <a:p>
            <a:pPr marL="285750" indent="-285750">
              <a:buFontTx/>
              <a:buChar char="-"/>
            </a:pPr>
            <a:r>
              <a:rPr lang="en-US" smtClean="0"/>
              <a:t>Playing board games</a:t>
            </a:r>
          </a:p>
          <a:p>
            <a:pPr marL="285750" indent="-285750">
              <a:buFontTx/>
              <a:buChar char="-"/>
            </a:pPr>
            <a:r>
              <a:rPr lang="en-US" smtClean="0"/>
              <a:t>Shopping </a:t>
            </a:r>
            <a:endParaRPr lang="en-US"/>
          </a:p>
        </p:txBody>
      </p:sp>
      <p:sp>
        <p:nvSpPr>
          <p:cNvPr id="9" name="TextBox 8"/>
          <p:cNvSpPr txBox="1"/>
          <p:nvPr/>
        </p:nvSpPr>
        <p:spPr>
          <a:xfrm>
            <a:off x="8068835" y="3496613"/>
            <a:ext cx="2691763" cy="1200329"/>
          </a:xfrm>
          <a:prstGeom prst="rect">
            <a:avLst/>
          </a:prstGeom>
          <a:noFill/>
        </p:spPr>
        <p:txBody>
          <a:bodyPr wrap="none" rtlCol="0">
            <a:spAutoFit/>
          </a:bodyPr>
          <a:lstStyle/>
          <a:p>
            <a:pPr marL="285750" indent="-285750">
              <a:buFontTx/>
              <a:buChar char="-"/>
            </a:pPr>
            <a:r>
              <a:rPr lang="en-US" smtClean="0"/>
              <a:t>Grandparents</a:t>
            </a:r>
          </a:p>
          <a:p>
            <a:pPr marL="285750" indent="-285750">
              <a:buFontTx/>
              <a:buChar char="-"/>
            </a:pPr>
            <a:r>
              <a:rPr lang="en-US" smtClean="0"/>
              <a:t>Mother</a:t>
            </a:r>
          </a:p>
          <a:p>
            <a:pPr marL="285750" indent="-285750">
              <a:buFontTx/>
              <a:buChar char="-"/>
            </a:pPr>
            <a:r>
              <a:rPr lang="en-US" smtClean="0"/>
              <a:t>Father</a:t>
            </a:r>
          </a:p>
          <a:p>
            <a:pPr marL="285750" indent="-285750">
              <a:buFontTx/>
              <a:buChar char="-"/>
            </a:pPr>
            <a:r>
              <a:rPr lang="en-US" smtClean="0"/>
              <a:t>Brothers/sisters/siblings</a:t>
            </a:r>
            <a:endParaRPr lang="en-US"/>
          </a:p>
        </p:txBody>
      </p:sp>
      <p:sp>
        <p:nvSpPr>
          <p:cNvPr id="10" name="Rectangle 9"/>
          <p:cNvSpPr/>
          <p:nvPr/>
        </p:nvSpPr>
        <p:spPr>
          <a:xfrm>
            <a:off x="537884" y="1304790"/>
            <a:ext cx="4964822" cy="52322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2800" b="1" smtClean="0">
                <a:ln/>
                <a:solidFill>
                  <a:schemeClr val="accent3"/>
                </a:solidFill>
              </a:rPr>
              <a:t>Helpful outline and vocabulary</a:t>
            </a:r>
            <a:endParaRPr lang="en-US" sz="2800" b="1">
              <a:ln/>
              <a:solidFill>
                <a:schemeClr val="accent3"/>
              </a:solidFill>
            </a:endParaRPr>
          </a:p>
        </p:txBody>
      </p:sp>
    </p:spTree>
    <p:extLst>
      <p:ext uri="{BB962C8B-B14F-4D97-AF65-F5344CB8AC3E}">
        <p14:creationId xmlns:p14="http://schemas.microsoft.com/office/powerpoint/2010/main" val="1206903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Effect transition="in" filter="wipe(down)">
                                      <p:cBhvr>
                                        <p:cTn id="25" dur="500"/>
                                        <p:tgtEl>
                                          <p:spTgt spid="3">
                                            <p:bg/>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wipe(down)">
                                      <p:cBhvr>
                                        <p:cTn id="30" dur="5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1000" fill="hold"/>
                                        <p:tgtEl>
                                          <p:spTgt spid="10"/>
                                        </p:tgtEl>
                                        <p:attrNameLst>
                                          <p:attrName>ppt_w</p:attrName>
                                        </p:attrNameLst>
                                      </p:cBhvr>
                                      <p:tavLst>
                                        <p:tav tm="0">
                                          <p:val>
                                            <p:fltVal val="0"/>
                                          </p:val>
                                        </p:tav>
                                        <p:tav tm="100000">
                                          <p:val>
                                            <p:strVal val="#ppt_w"/>
                                          </p:val>
                                        </p:tav>
                                      </p:tavLst>
                                    </p:anim>
                                    <p:anim calcmode="lin" valueType="num">
                                      <p:cBhvr>
                                        <p:cTn id="36" dur="1000" fill="hold"/>
                                        <p:tgtEl>
                                          <p:spTgt spid="10"/>
                                        </p:tgtEl>
                                        <p:attrNameLst>
                                          <p:attrName>ppt_h</p:attrName>
                                        </p:attrNameLst>
                                      </p:cBhvr>
                                      <p:tavLst>
                                        <p:tav tm="0">
                                          <p:val>
                                            <p:fltVal val="0"/>
                                          </p:val>
                                        </p:tav>
                                        <p:tav tm="100000">
                                          <p:val>
                                            <p:strVal val="#ppt_h"/>
                                          </p:val>
                                        </p:tav>
                                      </p:tavLst>
                                    </p:anim>
                                    <p:anim calcmode="lin" valueType="num">
                                      <p:cBhvr>
                                        <p:cTn id="37" dur="1000" fill="hold"/>
                                        <p:tgtEl>
                                          <p:spTgt spid="10"/>
                                        </p:tgtEl>
                                        <p:attrNameLst>
                                          <p:attrName>style.rotation</p:attrName>
                                        </p:attrNameLst>
                                      </p:cBhvr>
                                      <p:tavLst>
                                        <p:tav tm="0">
                                          <p:val>
                                            <p:fltVal val="90"/>
                                          </p:val>
                                        </p:tav>
                                        <p:tav tm="100000">
                                          <p:val>
                                            <p:fltVal val="0"/>
                                          </p:val>
                                        </p:tav>
                                      </p:tavLst>
                                    </p:anim>
                                    <p:animEffect transition="in" filter="fade">
                                      <p:cBhvr>
                                        <p:cTn id="38" dur="10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5">
                                            <p:graphicEl>
                                              <a:dgm id="{1F5889BC-B1F0-4D44-9957-4A9066179FE6}"/>
                                            </p:graphicEl>
                                          </p:spTgt>
                                        </p:tgtEl>
                                        <p:attrNameLst>
                                          <p:attrName>style.visibility</p:attrName>
                                        </p:attrNameLst>
                                      </p:cBhvr>
                                      <p:to>
                                        <p:strVal val="visible"/>
                                      </p:to>
                                    </p:set>
                                    <p:animEffect transition="in" filter="circle(in)">
                                      <p:cBhvr>
                                        <p:cTn id="43" dur="2000"/>
                                        <p:tgtEl>
                                          <p:spTgt spid="5">
                                            <p:graphicEl>
                                              <a:dgm id="{1F5889BC-B1F0-4D44-9957-4A9066179FE6}"/>
                                            </p:graphicEl>
                                          </p:spTgt>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5">
                                            <p:graphicEl>
                                              <a:dgm id="{68B86306-CEAE-40D0-867D-7F6BBD7CCAEA}"/>
                                            </p:graphicEl>
                                          </p:spTgt>
                                        </p:tgtEl>
                                        <p:attrNameLst>
                                          <p:attrName>style.visibility</p:attrName>
                                        </p:attrNameLst>
                                      </p:cBhvr>
                                      <p:to>
                                        <p:strVal val="visible"/>
                                      </p:to>
                                    </p:set>
                                    <p:animEffect transition="in" filter="circle(in)">
                                      <p:cBhvr>
                                        <p:cTn id="48" dur="2000"/>
                                        <p:tgtEl>
                                          <p:spTgt spid="5">
                                            <p:graphicEl>
                                              <a:dgm id="{68B86306-CEAE-40D0-867D-7F6BBD7CCAEA}"/>
                                            </p:graphicEl>
                                          </p:spTgt>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5">
                                            <p:graphicEl>
                                              <a:dgm id="{968ED5F2-6E7E-4275-9459-9DD62AF82422}"/>
                                            </p:graphicEl>
                                          </p:spTgt>
                                        </p:tgtEl>
                                        <p:attrNameLst>
                                          <p:attrName>style.visibility</p:attrName>
                                        </p:attrNameLst>
                                      </p:cBhvr>
                                      <p:to>
                                        <p:strVal val="visible"/>
                                      </p:to>
                                    </p:set>
                                    <p:animEffect transition="in" filter="circle(in)">
                                      <p:cBhvr>
                                        <p:cTn id="51" dur="2000"/>
                                        <p:tgtEl>
                                          <p:spTgt spid="5">
                                            <p:graphicEl>
                                              <a:dgm id="{968ED5F2-6E7E-4275-9459-9DD62AF82422}"/>
                                            </p:graphicEl>
                                          </p:spTgt>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grpId="0" nodeType="clickEffect">
                                  <p:stCondLst>
                                    <p:cond delay="0"/>
                                  </p:stCondLst>
                                  <p:childTnLst>
                                    <p:set>
                                      <p:cBhvr>
                                        <p:cTn id="55" dur="1" fill="hold">
                                          <p:stCondLst>
                                            <p:cond delay="0"/>
                                          </p:stCondLst>
                                        </p:cTn>
                                        <p:tgtEl>
                                          <p:spTgt spid="5">
                                            <p:graphicEl>
                                              <a:dgm id="{BDC26080-5890-416F-AAE6-9D7B5887280C}"/>
                                            </p:graphicEl>
                                          </p:spTgt>
                                        </p:tgtEl>
                                        <p:attrNameLst>
                                          <p:attrName>style.visibility</p:attrName>
                                        </p:attrNameLst>
                                      </p:cBhvr>
                                      <p:to>
                                        <p:strVal val="visible"/>
                                      </p:to>
                                    </p:set>
                                    <p:animEffect transition="in" filter="circle(in)">
                                      <p:cBhvr>
                                        <p:cTn id="56" dur="2000"/>
                                        <p:tgtEl>
                                          <p:spTgt spid="5">
                                            <p:graphicEl>
                                              <a:dgm id="{BDC26080-5890-416F-AAE6-9D7B5887280C}"/>
                                            </p:graphicEl>
                                          </p:spTgt>
                                        </p:tgtEl>
                                      </p:cBhvr>
                                    </p:animEffect>
                                  </p:childTnLst>
                                </p:cTn>
                              </p:par>
                              <p:par>
                                <p:cTn id="57" presetID="6" presetClass="entr" presetSubtype="16" fill="hold" grpId="0" nodeType="withEffect">
                                  <p:stCondLst>
                                    <p:cond delay="0"/>
                                  </p:stCondLst>
                                  <p:childTnLst>
                                    <p:set>
                                      <p:cBhvr>
                                        <p:cTn id="58" dur="1" fill="hold">
                                          <p:stCondLst>
                                            <p:cond delay="0"/>
                                          </p:stCondLst>
                                        </p:cTn>
                                        <p:tgtEl>
                                          <p:spTgt spid="5">
                                            <p:graphicEl>
                                              <a:dgm id="{EEC9F5FB-054A-4EC4-B7E8-A3105CFF8BBF}"/>
                                            </p:graphicEl>
                                          </p:spTgt>
                                        </p:tgtEl>
                                        <p:attrNameLst>
                                          <p:attrName>style.visibility</p:attrName>
                                        </p:attrNameLst>
                                      </p:cBhvr>
                                      <p:to>
                                        <p:strVal val="visible"/>
                                      </p:to>
                                    </p:set>
                                    <p:animEffect transition="in" filter="circle(in)">
                                      <p:cBhvr>
                                        <p:cTn id="59" dur="2000"/>
                                        <p:tgtEl>
                                          <p:spTgt spid="5">
                                            <p:graphicEl>
                                              <a:dgm id="{EEC9F5FB-054A-4EC4-B7E8-A3105CFF8BBF}"/>
                                            </p:graphicEl>
                                          </p:spTgt>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grpId="0" nodeType="clickEffect">
                                  <p:stCondLst>
                                    <p:cond delay="0"/>
                                  </p:stCondLst>
                                  <p:childTnLst>
                                    <p:set>
                                      <p:cBhvr>
                                        <p:cTn id="63" dur="1" fill="hold">
                                          <p:stCondLst>
                                            <p:cond delay="0"/>
                                          </p:stCondLst>
                                        </p:cTn>
                                        <p:tgtEl>
                                          <p:spTgt spid="5">
                                            <p:graphicEl>
                                              <a:dgm id="{76297ACE-DC89-413F-B6BC-CFA4DF5BA0EB}"/>
                                            </p:graphicEl>
                                          </p:spTgt>
                                        </p:tgtEl>
                                        <p:attrNameLst>
                                          <p:attrName>style.visibility</p:attrName>
                                        </p:attrNameLst>
                                      </p:cBhvr>
                                      <p:to>
                                        <p:strVal val="visible"/>
                                      </p:to>
                                    </p:set>
                                    <p:animEffect transition="in" filter="circle(in)">
                                      <p:cBhvr>
                                        <p:cTn id="64" dur="2000"/>
                                        <p:tgtEl>
                                          <p:spTgt spid="5">
                                            <p:graphicEl>
                                              <a:dgm id="{76297ACE-DC89-413F-B6BC-CFA4DF5BA0EB}"/>
                                            </p:graphicEl>
                                          </p:spTgt>
                                        </p:tgtEl>
                                      </p:cBhvr>
                                    </p:animEffect>
                                  </p:childTnLst>
                                </p:cTn>
                              </p:par>
                              <p:par>
                                <p:cTn id="65" presetID="6" presetClass="entr" presetSubtype="16" fill="hold" grpId="0" nodeType="withEffect">
                                  <p:stCondLst>
                                    <p:cond delay="0"/>
                                  </p:stCondLst>
                                  <p:childTnLst>
                                    <p:set>
                                      <p:cBhvr>
                                        <p:cTn id="66" dur="1" fill="hold">
                                          <p:stCondLst>
                                            <p:cond delay="0"/>
                                          </p:stCondLst>
                                        </p:cTn>
                                        <p:tgtEl>
                                          <p:spTgt spid="5">
                                            <p:graphicEl>
                                              <a:dgm id="{EE1D2D4C-F10D-4385-944A-F268B5F99260}"/>
                                            </p:graphicEl>
                                          </p:spTgt>
                                        </p:tgtEl>
                                        <p:attrNameLst>
                                          <p:attrName>style.visibility</p:attrName>
                                        </p:attrNameLst>
                                      </p:cBhvr>
                                      <p:to>
                                        <p:strVal val="visible"/>
                                      </p:to>
                                    </p:set>
                                    <p:animEffect transition="in" filter="circle(in)">
                                      <p:cBhvr>
                                        <p:cTn id="67" dur="2000"/>
                                        <p:tgtEl>
                                          <p:spTgt spid="5">
                                            <p:graphicEl>
                                              <a:dgm id="{EE1D2D4C-F10D-4385-944A-F268B5F99260}"/>
                                            </p:graphicEl>
                                          </p:spTgt>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5">
                                            <p:graphicEl>
                                              <a:dgm id="{2D52281D-31B5-42E7-B758-3C5FC717FCB2}"/>
                                            </p:graphicEl>
                                          </p:spTgt>
                                        </p:tgtEl>
                                        <p:attrNameLst>
                                          <p:attrName>style.visibility</p:attrName>
                                        </p:attrNameLst>
                                      </p:cBhvr>
                                      <p:to>
                                        <p:strVal val="visible"/>
                                      </p:to>
                                    </p:set>
                                    <p:animEffect transition="in" filter="circle(in)">
                                      <p:cBhvr>
                                        <p:cTn id="72" dur="2000"/>
                                        <p:tgtEl>
                                          <p:spTgt spid="5">
                                            <p:graphicEl>
                                              <a:dgm id="{2D52281D-31B5-42E7-B758-3C5FC717FCB2}"/>
                                            </p:graphicEl>
                                          </p:spTgt>
                                        </p:tgtEl>
                                      </p:cBhvr>
                                    </p:animEffect>
                                  </p:childTnLst>
                                </p:cTn>
                              </p:par>
                              <p:par>
                                <p:cTn id="73" presetID="6" presetClass="entr" presetSubtype="16" fill="hold" grpId="0" nodeType="withEffect">
                                  <p:stCondLst>
                                    <p:cond delay="0"/>
                                  </p:stCondLst>
                                  <p:childTnLst>
                                    <p:set>
                                      <p:cBhvr>
                                        <p:cTn id="74" dur="1" fill="hold">
                                          <p:stCondLst>
                                            <p:cond delay="0"/>
                                          </p:stCondLst>
                                        </p:cTn>
                                        <p:tgtEl>
                                          <p:spTgt spid="5">
                                            <p:graphicEl>
                                              <a:dgm id="{8C5B1888-5F64-4D32-9633-8EA4714EC54E}"/>
                                            </p:graphicEl>
                                          </p:spTgt>
                                        </p:tgtEl>
                                        <p:attrNameLst>
                                          <p:attrName>style.visibility</p:attrName>
                                        </p:attrNameLst>
                                      </p:cBhvr>
                                      <p:to>
                                        <p:strVal val="visible"/>
                                      </p:to>
                                    </p:set>
                                    <p:animEffect transition="in" filter="circle(in)">
                                      <p:cBhvr>
                                        <p:cTn id="75" dur="2000"/>
                                        <p:tgtEl>
                                          <p:spTgt spid="5">
                                            <p:graphicEl>
                                              <a:dgm id="{8C5B1888-5F64-4D32-9633-8EA4714EC54E}"/>
                                            </p:graphicEl>
                                          </p:spTgt>
                                        </p:tgtEl>
                                      </p:cBhvr>
                                    </p:animEffect>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6"/>
                                        </p:tgtEl>
                                        <p:attrNameLst>
                                          <p:attrName>style.visibility</p:attrName>
                                        </p:attrNameLst>
                                      </p:cBhvr>
                                      <p:to>
                                        <p:strVal val="visible"/>
                                      </p:to>
                                    </p:set>
                                    <p:anim calcmode="lin" valueType="num">
                                      <p:cBhvr additive="base">
                                        <p:cTn id="80" dur="500" fill="hold"/>
                                        <p:tgtEl>
                                          <p:spTgt spid="6"/>
                                        </p:tgtEl>
                                        <p:attrNameLst>
                                          <p:attrName>ppt_x</p:attrName>
                                        </p:attrNameLst>
                                      </p:cBhvr>
                                      <p:tavLst>
                                        <p:tav tm="0">
                                          <p:val>
                                            <p:strVal val="#ppt_x"/>
                                          </p:val>
                                        </p:tav>
                                        <p:tav tm="100000">
                                          <p:val>
                                            <p:strVal val="#ppt_x"/>
                                          </p:val>
                                        </p:tav>
                                      </p:tavLst>
                                    </p:anim>
                                    <p:anim calcmode="lin" valueType="num">
                                      <p:cBhvr additive="base">
                                        <p:cTn id="8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9"/>
                                        </p:tgtEl>
                                        <p:attrNameLst>
                                          <p:attrName>style.visibility</p:attrName>
                                        </p:attrNameLst>
                                      </p:cBhvr>
                                      <p:to>
                                        <p:strVal val="visible"/>
                                      </p:to>
                                    </p:set>
                                    <p:anim calcmode="lin" valueType="num">
                                      <p:cBhvr additive="base">
                                        <p:cTn id="86" dur="500" fill="hold"/>
                                        <p:tgtEl>
                                          <p:spTgt spid="9"/>
                                        </p:tgtEl>
                                        <p:attrNameLst>
                                          <p:attrName>ppt_x</p:attrName>
                                        </p:attrNameLst>
                                      </p:cBhvr>
                                      <p:tavLst>
                                        <p:tav tm="0">
                                          <p:val>
                                            <p:strVal val="#ppt_x"/>
                                          </p:val>
                                        </p:tav>
                                        <p:tav tm="100000">
                                          <p:val>
                                            <p:strVal val="#ppt_x"/>
                                          </p:val>
                                        </p:tav>
                                      </p:tavLst>
                                    </p:anim>
                                    <p:anim calcmode="lin" valueType="num">
                                      <p:cBhvr additive="base">
                                        <p:cTn id="8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7"/>
                                        </p:tgtEl>
                                        <p:attrNameLst>
                                          <p:attrName>style.visibility</p:attrName>
                                        </p:attrNameLst>
                                      </p:cBhvr>
                                      <p:to>
                                        <p:strVal val="visible"/>
                                      </p:to>
                                    </p:set>
                                    <p:anim calcmode="lin" valueType="num">
                                      <p:cBhvr additive="base">
                                        <p:cTn id="92" dur="500" fill="hold"/>
                                        <p:tgtEl>
                                          <p:spTgt spid="7"/>
                                        </p:tgtEl>
                                        <p:attrNameLst>
                                          <p:attrName>ppt_x</p:attrName>
                                        </p:attrNameLst>
                                      </p:cBhvr>
                                      <p:tavLst>
                                        <p:tav tm="0">
                                          <p:val>
                                            <p:strVal val="#ppt_x"/>
                                          </p:val>
                                        </p:tav>
                                        <p:tav tm="100000">
                                          <p:val>
                                            <p:strVal val="#ppt_x"/>
                                          </p:val>
                                        </p:tav>
                                      </p:tavLst>
                                    </p:anim>
                                    <p:anim calcmode="lin" valueType="num">
                                      <p:cBhvr additive="base">
                                        <p:cTn id="9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2" presetClass="entr" presetSubtype="4" fill="hold" grpId="0" nodeType="clickEffect">
                                  <p:stCondLst>
                                    <p:cond delay="0"/>
                                  </p:stCondLst>
                                  <p:childTnLst>
                                    <p:set>
                                      <p:cBhvr>
                                        <p:cTn id="97" dur="1" fill="hold">
                                          <p:stCondLst>
                                            <p:cond delay="0"/>
                                          </p:stCondLst>
                                        </p:cTn>
                                        <p:tgtEl>
                                          <p:spTgt spid="8"/>
                                        </p:tgtEl>
                                        <p:attrNameLst>
                                          <p:attrName>style.visibility</p:attrName>
                                        </p:attrNameLst>
                                      </p:cBhvr>
                                      <p:to>
                                        <p:strVal val="visible"/>
                                      </p:to>
                                    </p:set>
                                    <p:anim calcmode="lin" valueType="num">
                                      <p:cBhvr additive="base">
                                        <p:cTn id="98" dur="500" fill="hold"/>
                                        <p:tgtEl>
                                          <p:spTgt spid="8"/>
                                        </p:tgtEl>
                                        <p:attrNameLst>
                                          <p:attrName>ppt_x</p:attrName>
                                        </p:attrNameLst>
                                      </p:cBhvr>
                                      <p:tavLst>
                                        <p:tav tm="0">
                                          <p:val>
                                            <p:strVal val="#ppt_x"/>
                                          </p:val>
                                        </p:tav>
                                        <p:tav tm="100000">
                                          <p:val>
                                            <p:strVal val="#ppt_x"/>
                                          </p:val>
                                        </p:tav>
                                      </p:tavLst>
                                    </p:anim>
                                    <p:anim calcmode="lin" valueType="num">
                                      <p:cBhvr additive="base">
                                        <p:cTn id="9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animBg="1"/>
      <p:bldGraphic spid="5" grpId="0">
        <p:bldSub>
          <a:bldDgm bld="lvlOne"/>
        </p:bldSub>
      </p:bldGraphic>
      <p:bldP spid="6" grpId="0"/>
      <p:bldP spid="7"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SPEAKING</a:t>
            </a:r>
            <a:br>
              <a:rPr lang="en-US"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PART 2</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9988994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04913"/>
            <a:ext cx="5991225" cy="4448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0691" y="1204913"/>
            <a:ext cx="5943600" cy="4448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ounded Rectangle 5"/>
          <p:cNvSpPr/>
          <p:nvPr/>
        </p:nvSpPr>
        <p:spPr>
          <a:xfrm>
            <a:off x="1745673" y="166255"/>
            <a:ext cx="9088582" cy="8174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Asking and answering questions using these prompt cards </a:t>
            </a:r>
            <a:endParaRPr lang="en-US"/>
          </a:p>
        </p:txBody>
      </p:sp>
    </p:spTree>
    <p:extLst>
      <p:ext uri="{BB962C8B-B14F-4D97-AF65-F5344CB8AC3E}">
        <p14:creationId xmlns:p14="http://schemas.microsoft.com/office/powerpoint/2010/main" val="365654765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heel(1)">
                                      <p:cBhvr>
                                        <p:cTn id="12" dur="2000"/>
                                        <p:tgtEl>
                                          <p:spTgt spid="1026"/>
                                        </p:tgtEl>
                                      </p:cBhvr>
                                    </p:animEffect>
                                  </p:childTnLst>
                                </p:cTn>
                              </p:par>
                              <p:par>
                                <p:cTn id="13" presetID="21" presetClass="entr" presetSubtype="1" fill="hold" nodeType="withEffect">
                                  <p:stCondLst>
                                    <p:cond delay="0"/>
                                  </p:stCondLst>
                                  <p:childTnLst>
                                    <p:set>
                                      <p:cBhvr>
                                        <p:cTn id="14" dur="1" fill="hold">
                                          <p:stCondLst>
                                            <p:cond delay="0"/>
                                          </p:stCondLst>
                                        </p:cTn>
                                        <p:tgtEl>
                                          <p:spTgt spid="1027"/>
                                        </p:tgtEl>
                                        <p:attrNameLst>
                                          <p:attrName>style.visibility</p:attrName>
                                        </p:attrNameLst>
                                      </p:cBhvr>
                                      <p:to>
                                        <p:strVal val="visible"/>
                                      </p:to>
                                    </p:set>
                                    <p:animEffect transition="in" filter="wheel(1)">
                                      <p:cBhvr>
                                        <p:cTn id="15"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727" y="0"/>
            <a:ext cx="4336474" cy="32196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4414" y="-27711"/>
            <a:ext cx="4302004" cy="32196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Table 3"/>
          <p:cNvGraphicFramePr>
            <a:graphicFrameLocks noGrp="1"/>
          </p:cNvGraphicFramePr>
          <p:nvPr>
            <p:extLst>
              <p:ext uri="{D42A27DB-BD31-4B8C-83A1-F6EECF244321}">
                <p14:modId xmlns:p14="http://schemas.microsoft.com/office/powerpoint/2010/main" val="1348272260"/>
              </p:ext>
            </p:extLst>
          </p:nvPr>
        </p:nvGraphicFramePr>
        <p:xfrm>
          <a:off x="1473200" y="3860561"/>
          <a:ext cx="8128000" cy="2392680"/>
        </p:xfrm>
        <a:graphic>
          <a:graphicData uri="http://schemas.openxmlformats.org/drawingml/2006/table">
            <a:tbl>
              <a:tblPr firstRow="1" bandRow="1">
                <a:tableStyleId>{C4B1156A-380E-4F78-BDF5-A606A8083BF9}</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a:txBody>
                    <a:bodyPr/>
                    <a:lstStyle/>
                    <a:p>
                      <a:r>
                        <a:rPr lang="en-US" b="0" smtClean="0"/>
                        <a:t>1. What</a:t>
                      </a:r>
                      <a:r>
                        <a:rPr lang="en-US" b="0" baseline="0" smtClean="0"/>
                        <a:t> is the name of the club?</a:t>
                      </a:r>
                      <a:endParaRPr lang="en-US" b="0"/>
                    </a:p>
                  </a:txBody>
                  <a:tcPr/>
                </a:tc>
                <a:tc>
                  <a:txBody>
                    <a:bodyPr/>
                    <a:lstStyle/>
                    <a:p>
                      <a:r>
                        <a:rPr lang="en-US" b="0" smtClean="0"/>
                        <a:t>Happy Days Club</a:t>
                      </a:r>
                      <a:endParaRPr lang="en-US" b="0"/>
                    </a:p>
                  </a:txBody>
                  <a:tcPr/>
                </a:tc>
                <a:extLst>
                  <a:ext uri="{0D108BD9-81ED-4DB2-BD59-A6C34878D82A}">
                    <a16:rowId xmlns:a16="http://schemas.microsoft.com/office/drawing/2014/main" val="10000"/>
                  </a:ext>
                </a:extLst>
              </a:tr>
              <a:tr h="370840">
                <a:tc>
                  <a:txBody>
                    <a:bodyPr/>
                    <a:lstStyle/>
                    <a:p>
                      <a:r>
                        <a:rPr lang="en-US" b="0" smtClean="0"/>
                        <a:t>2. When does it open?</a:t>
                      </a:r>
                      <a:endParaRPr lang="en-US" b="0"/>
                    </a:p>
                  </a:txBody>
                  <a:tcPr/>
                </a:tc>
                <a:tc>
                  <a:txBody>
                    <a:bodyPr/>
                    <a:lstStyle/>
                    <a:p>
                      <a:r>
                        <a:rPr lang="en-US" b="0" smtClean="0"/>
                        <a:t>It opens</a:t>
                      </a:r>
                      <a:r>
                        <a:rPr lang="en-US" b="0" baseline="0" smtClean="0"/>
                        <a:t> from </a:t>
                      </a:r>
                      <a:r>
                        <a:rPr lang="en-US" b="0" smtClean="0"/>
                        <a:t>7.30 to 10.30 pm every Friday</a:t>
                      </a:r>
                      <a:endParaRPr lang="en-US" b="0"/>
                    </a:p>
                  </a:txBody>
                  <a:tcPr/>
                </a:tc>
                <a:extLst>
                  <a:ext uri="{0D108BD9-81ED-4DB2-BD59-A6C34878D82A}">
                    <a16:rowId xmlns:a16="http://schemas.microsoft.com/office/drawing/2014/main" val="10001"/>
                  </a:ext>
                </a:extLst>
              </a:tr>
              <a:tr h="370840">
                <a:tc>
                  <a:txBody>
                    <a:bodyPr/>
                    <a:lstStyle/>
                    <a:p>
                      <a:r>
                        <a:rPr lang="en-US" b="0" smtClean="0"/>
                        <a:t>3. What can people do there?</a:t>
                      </a:r>
                      <a:endParaRPr lang="en-US" b="0"/>
                    </a:p>
                  </a:txBody>
                  <a:tcPr/>
                </a:tc>
                <a:tc>
                  <a:txBody>
                    <a:bodyPr/>
                    <a:lstStyle/>
                    <a:p>
                      <a:r>
                        <a:rPr lang="en-US" b="0" smtClean="0"/>
                        <a:t>People can play games,</a:t>
                      </a:r>
                      <a:r>
                        <a:rPr lang="en-US" b="0" baseline="0" smtClean="0"/>
                        <a:t> listen to music, dance and lots more</a:t>
                      </a:r>
                      <a:endParaRPr lang="en-US" b="0"/>
                    </a:p>
                  </a:txBody>
                  <a:tcPr/>
                </a:tc>
                <a:extLst>
                  <a:ext uri="{0D108BD9-81ED-4DB2-BD59-A6C34878D82A}">
                    <a16:rowId xmlns:a16="http://schemas.microsoft.com/office/drawing/2014/main" val="10002"/>
                  </a:ext>
                </a:extLst>
              </a:tr>
              <a:tr h="370840">
                <a:tc>
                  <a:txBody>
                    <a:bodyPr/>
                    <a:lstStyle/>
                    <a:p>
                      <a:r>
                        <a:rPr lang="en-US" b="0" smtClean="0"/>
                        <a:t>4. Where</a:t>
                      </a:r>
                      <a:r>
                        <a:rPr lang="en-US" b="0" baseline="0" smtClean="0"/>
                        <a:t> is the club?</a:t>
                      </a:r>
                      <a:endParaRPr lang="en-US" b="0"/>
                    </a:p>
                  </a:txBody>
                  <a:tcPr/>
                </a:tc>
                <a:tc>
                  <a:txBody>
                    <a:bodyPr/>
                    <a:lstStyle/>
                    <a:p>
                      <a:r>
                        <a:rPr lang="en-US" b="0" smtClean="0"/>
                        <a:t> It is at 29 Milton Street</a:t>
                      </a:r>
                      <a:endParaRPr lang="en-US" b="0"/>
                    </a:p>
                  </a:txBody>
                  <a:tcPr/>
                </a:tc>
                <a:extLst>
                  <a:ext uri="{0D108BD9-81ED-4DB2-BD59-A6C34878D82A}">
                    <a16:rowId xmlns:a16="http://schemas.microsoft.com/office/drawing/2014/main" val="10003"/>
                  </a:ext>
                </a:extLst>
              </a:tr>
              <a:tr h="370840">
                <a:tc>
                  <a:txBody>
                    <a:bodyPr/>
                    <a:lstStyle/>
                    <a:p>
                      <a:r>
                        <a:rPr lang="en-US" b="0" smtClean="0"/>
                        <a:t>5. How much does it</a:t>
                      </a:r>
                      <a:r>
                        <a:rPr lang="en-US" b="0" baseline="0" smtClean="0"/>
                        <a:t> cost?</a:t>
                      </a:r>
                      <a:endParaRPr lang="en-US" b="0"/>
                    </a:p>
                  </a:txBody>
                  <a:tcPr/>
                </a:tc>
                <a:tc>
                  <a:txBody>
                    <a:bodyPr/>
                    <a:lstStyle/>
                    <a:p>
                      <a:r>
                        <a:rPr lang="en-US" b="0" smtClean="0"/>
                        <a:t>I</a:t>
                      </a:r>
                      <a:r>
                        <a:rPr lang="en-US" b="0" baseline="0" smtClean="0"/>
                        <a:t>t costs just £1 a/per week</a:t>
                      </a:r>
                      <a:endParaRPr lang="en-US" b="0"/>
                    </a:p>
                  </a:txBody>
                  <a:tcPr/>
                </a:tc>
                <a:extLst>
                  <a:ext uri="{0D108BD9-81ED-4DB2-BD59-A6C34878D82A}">
                    <a16:rowId xmlns:a16="http://schemas.microsoft.com/office/drawing/2014/main" val="10004"/>
                  </a:ext>
                </a:extLst>
              </a:tr>
            </a:tbl>
          </a:graphicData>
        </a:graphic>
      </p:graphicFrame>
      <p:sp>
        <p:nvSpPr>
          <p:cNvPr id="5" name="Rounded Rectangle 4"/>
          <p:cNvSpPr/>
          <p:nvPr/>
        </p:nvSpPr>
        <p:spPr>
          <a:xfrm>
            <a:off x="9587345" y="3927762"/>
            <a:ext cx="2604655" cy="16486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On Milton street</a:t>
            </a:r>
          </a:p>
          <a:p>
            <a:pPr algn="ctr"/>
            <a:r>
              <a:rPr lang="en-US" smtClean="0"/>
              <a:t>At + </a:t>
            </a:r>
            <a:r>
              <a:rPr lang="en-US" u="sng" smtClean="0"/>
              <a:t>29</a:t>
            </a:r>
            <a:r>
              <a:rPr lang="en-US" smtClean="0"/>
              <a:t> Milton Street</a:t>
            </a:r>
            <a:endParaRPr lang="en-US"/>
          </a:p>
        </p:txBody>
      </p:sp>
      <p:sp>
        <p:nvSpPr>
          <p:cNvPr id="6" name="Rectangle 5"/>
          <p:cNvSpPr/>
          <p:nvPr/>
        </p:nvSpPr>
        <p:spPr>
          <a:xfrm>
            <a:off x="3940145" y="3219608"/>
            <a:ext cx="3480440" cy="646331"/>
          </a:xfrm>
          <a:prstGeom prst="rect">
            <a:avLst/>
          </a:prstGeom>
          <a:noFill/>
        </p:spPr>
        <p:txBody>
          <a:bodyPr wrap="none" lIns="91440" tIns="45720" rIns="91440" bIns="45720">
            <a:spAutoFit/>
          </a:bodyPr>
          <a:lstStyle/>
          <a:p>
            <a:pPr algn="ctr"/>
            <a:r>
              <a:rPr lang="en-US" sz="3600" b="1" cap="none" spc="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Possible answers</a:t>
            </a:r>
            <a:endParaRPr lang="en-US" sz="3600" b="1" cap="none" spc="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8" name="Rectangle 7"/>
          <p:cNvSpPr/>
          <p:nvPr/>
        </p:nvSpPr>
        <p:spPr>
          <a:xfrm>
            <a:off x="96979" y="5785201"/>
            <a:ext cx="12053455" cy="954107"/>
          </a:xfrm>
          <a:prstGeom prst="rect">
            <a:avLst/>
          </a:prstGeom>
        </p:spPr>
        <p:style>
          <a:lnRef idx="2">
            <a:schemeClr val="accent6"/>
          </a:lnRef>
          <a:fillRef idx="1">
            <a:schemeClr val="lt1"/>
          </a:fillRef>
          <a:effectRef idx="0">
            <a:schemeClr val="accent6"/>
          </a:effectRef>
          <a:fontRef idx="minor">
            <a:schemeClr val="dk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b="1" cap="all" spc="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Can you think of other questions or other ways to ask for information?</a:t>
            </a:r>
            <a:endParaRPr lang="en-US" sz="28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33678460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1)">
                                      <p:cBhvr>
                                        <p:cTn id="10" dur="2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barn(inVertical)">
                                      <p:cBhvr>
                                        <p:cTn id="4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191250" cy="354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0" y="0"/>
            <a:ext cx="6000750" cy="354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Flowchart: Process 1"/>
          <p:cNvSpPr/>
          <p:nvPr/>
        </p:nvSpPr>
        <p:spPr>
          <a:xfrm>
            <a:off x="2798618" y="3584864"/>
            <a:ext cx="7370618" cy="236912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n-US" sz="2400" smtClean="0">
                <a:solidFill>
                  <a:schemeClr val="tx1"/>
                </a:solidFill>
              </a:rPr>
              <a:t>What can I see in the museum?</a:t>
            </a:r>
          </a:p>
          <a:p>
            <a:pPr marL="342900" indent="-342900">
              <a:buAutoNum type="arabicPeriod"/>
            </a:pPr>
            <a:r>
              <a:rPr lang="en-US" sz="2400" smtClean="0">
                <a:solidFill>
                  <a:schemeClr val="tx1"/>
                </a:solidFill>
              </a:rPr>
              <a:t>Is it open on weekends/ at the weekends?</a:t>
            </a:r>
          </a:p>
          <a:p>
            <a:pPr marL="342900" indent="-342900">
              <a:buAutoNum type="arabicPeriod"/>
            </a:pPr>
            <a:r>
              <a:rPr lang="en-US" sz="2400" smtClean="0">
                <a:solidFill>
                  <a:schemeClr val="tx1"/>
                </a:solidFill>
              </a:rPr>
              <a:t>How much is a student ticket?</a:t>
            </a:r>
          </a:p>
          <a:p>
            <a:pPr marL="342900" indent="-342900">
              <a:buAutoNum type="arabicPeriod"/>
            </a:pPr>
            <a:r>
              <a:rPr lang="en-US" sz="2400" smtClean="0">
                <a:solidFill>
                  <a:schemeClr val="tx1"/>
                </a:solidFill>
              </a:rPr>
              <a:t>Is there a car park?</a:t>
            </a:r>
          </a:p>
          <a:p>
            <a:pPr marL="342900" indent="-342900">
              <a:buAutoNum type="arabicPeriod"/>
            </a:pPr>
            <a:r>
              <a:rPr lang="en-US" sz="2400" smtClean="0">
                <a:solidFill>
                  <a:schemeClr val="tx1"/>
                </a:solidFill>
              </a:rPr>
              <a:t>Can I buy a postcard there?</a:t>
            </a:r>
            <a:endParaRPr lang="en-US" sz="2400">
              <a:solidFill>
                <a:schemeClr val="tx1"/>
              </a:solidFill>
            </a:endParaRPr>
          </a:p>
        </p:txBody>
      </p:sp>
      <p:sp>
        <p:nvSpPr>
          <p:cNvPr id="3" name="Rectangle 2"/>
          <p:cNvSpPr/>
          <p:nvPr/>
        </p:nvSpPr>
        <p:spPr>
          <a:xfrm>
            <a:off x="83129" y="5790193"/>
            <a:ext cx="12053455" cy="954107"/>
          </a:xfrm>
          <a:prstGeom prst="rect">
            <a:avLst/>
          </a:prstGeom>
        </p:spPr>
        <p:style>
          <a:lnRef idx="2">
            <a:schemeClr val="accent6"/>
          </a:lnRef>
          <a:fillRef idx="1">
            <a:schemeClr val="lt1"/>
          </a:fillRef>
          <a:effectRef idx="0">
            <a:schemeClr val="accent6"/>
          </a:effectRef>
          <a:fontRef idx="minor">
            <a:schemeClr val="dk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b="1" cap="all" spc="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Can you think of other questions or other ways to ask for information?</a:t>
            </a:r>
            <a:endParaRPr lang="en-US" sz="2800" b="1" cap="all" spc="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278320569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wipe(left)">
                                      <p:cBhvr>
                                        <p:cTn id="7" dur="500"/>
                                        <p:tgtEl>
                                          <p:spTgt spid="2051"/>
                                        </p:tgtEl>
                                      </p:cBhvr>
                                    </p:animEffect>
                                  </p:childTnLst>
                                </p:cTn>
                              </p:par>
                              <p:par>
                                <p:cTn id="8" presetID="22" presetClass="entr" presetSubtype="8" fill="hold" nodeType="withEffect">
                                  <p:stCondLst>
                                    <p:cond delay="0"/>
                                  </p:stCondLst>
                                  <p:childTnLst>
                                    <p:set>
                                      <p:cBhvr>
                                        <p:cTn id="9" dur="1" fill="hold">
                                          <p:stCondLst>
                                            <p:cond delay="0"/>
                                          </p:stCondLst>
                                        </p:cTn>
                                        <p:tgtEl>
                                          <p:spTgt spid="2052"/>
                                        </p:tgtEl>
                                        <p:attrNameLst>
                                          <p:attrName>style.visibility</p:attrName>
                                        </p:attrNameLst>
                                      </p:cBhvr>
                                      <p:to>
                                        <p:strVal val="visible"/>
                                      </p:to>
                                    </p:set>
                                    <p:animEffect transition="in" filter="wipe(left)">
                                      <p:cBhvr>
                                        <p:cTn id="10" dur="500"/>
                                        <p:tgtEl>
                                          <p:spTgt spid="205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 calcmode="lin" valueType="num">
                                      <p:cBhvr additive="base">
                                        <p:cTn id="15"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additive="base">
                                        <p:cTn id="2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 calcmode="lin" valueType="num">
                                      <p:cBhvr additive="base">
                                        <p:cTn id="2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 calcmode="lin" valueType="num">
                                      <p:cBhvr additive="base">
                                        <p:cTn id="3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additive="base">
                                        <p:cTn id="3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barn(inVertical)">
                                      <p:cBhvr>
                                        <p:cTn id="4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9622" y="117547"/>
            <a:ext cx="4065431" cy="796853"/>
          </a:xfrm>
        </p:spPr>
        <p:txBody>
          <a:bodyPr/>
          <a:lstStyle/>
          <a:p>
            <a:r>
              <a:rPr lang="en-US"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KET SPEAKING</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Content Placeholder 3"/>
          <p:cNvSpPr>
            <a:spLocks noGrp="1"/>
          </p:cNvSpPr>
          <p:nvPr>
            <p:ph sz="half" idx="1"/>
          </p:nvPr>
        </p:nvSpPr>
        <p:spPr>
          <a:xfrm>
            <a:off x="1077811" y="1009380"/>
            <a:ext cx="10062413" cy="5275509"/>
          </a:xfrm>
        </p:spPr>
        <p:txBody>
          <a:bodyPr>
            <a:noAutofit/>
          </a:bodyPr>
          <a:lstStyle/>
          <a:p>
            <a:pPr marL="45720" indent="0">
              <a:spcBef>
                <a:spcPts val="0"/>
              </a:spcBef>
              <a:buNone/>
            </a:pPr>
            <a:r>
              <a:rPr lang="en-US" b="1"/>
              <a:t>Time allowed</a:t>
            </a:r>
            <a:r>
              <a:rPr lang="en-US"/>
              <a:t> - 8-10 minutes</a:t>
            </a:r>
          </a:p>
          <a:p>
            <a:pPr>
              <a:spcBef>
                <a:spcPts val="0"/>
              </a:spcBef>
            </a:pPr>
            <a:r>
              <a:rPr lang="en-US"/>
              <a:t>Normally you will do the speaking test with another candidate. The two of you will meet two examiners. One of the examiners will talk to you, the other does not particpate in the conversations.</a:t>
            </a:r>
          </a:p>
          <a:p>
            <a:pPr>
              <a:spcBef>
                <a:spcPts val="0"/>
              </a:spcBef>
            </a:pPr>
            <a:r>
              <a:rPr lang="en-US"/>
              <a:t>There are two parts to the speaking test:</a:t>
            </a:r>
          </a:p>
          <a:p>
            <a:pPr>
              <a:spcBef>
                <a:spcPts val="0"/>
              </a:spcBef>
            </a:pPr>
            <a:r>
              <a:rPr lang="en-US"/>
              <a:t>Speaking part 1: short questions and answers between you and the examiner</a:t>
            </a:r>
          </a:p>
          <a:p>
            <a:pPr>
              <a:spcBef>
                <a:spcPts val="0"/>
              </a:spcBef>
            </a:pPr>
            <a:r>
              <a:rPr lang="en-US"/>
              <a:t>Speaking part 2: the examiner gives you some information or a card with some ideas for questions. You have to talk with the other candidate and ask or answer questions.</a:t>
            </a:r>
            <a:br>
              <a:rPr lang="en-US"/>
            </a:br>
            <a:endParaRPr lang="en-US"/>
          </a:p>
          <a:p>
            <a:pPr marL="45720" indent="0">
              <a:spcBef>
                <a:spcPts val="0"/>
              </a:spcBef>
              <a:buNone/>
            </a:pPr>
            <a:r>
              <a:rPr lang="en-US" b="1"/>
              <a:t>Scoring</a:t>
            </a:r>
            <a:r>
              <a:rPr lang="en-US"/>
              <a:t/>
            </a:r>
            <a:br>
              <a:rPr lang="en-US"/>
            </a:br>
            <a:r>
              <a:rPr lang="en-US"/>
              <a:t>The Speaking section is worth 25% of the total score for the exam.</a:t>
            </a:r>
            <a:br>
              <a:rPr lang="en-US"/>
            </a:br>
            <a:endParaRPr lang="en-US"/>
          </a:p>
          <a:p>
            <a:pPr marL="45720" indent="0">
              <a:spcBef>
                <a:spcPts val="0"/>
              </a:spcBef>
              <a:buNone/>
            </a:pPr>
            <a:r>
              <a:rPr lang="en-US" b="1"/>
              <a:t>How to prepare for KET Speaking</a:t>
            </a:r>
            <a:endParaRPr lang="en-US"/>
          </a:p>
          <a:p>
            <a:pPr>
              <a:spcBef>
                <a:spcPts val="0"/>
              </a:spcBef>
            </a:pPr>
            <a:r>
              <a:rPr lang="en-US" smtClean="0"/>
              <a:t>Speak </a:t>
            </a:r>
            <a:r>
              <a:rPr lang="en-US"/>
              <a:t>as much as you can, with your friends</a:t>
            </a:r>
          </a:p>
          <a:p>
            <a:pPr>
              <a:spcBef>
                <a:spcPts val="0"/>
              </a:spcBef>
            </a:pPr>
            <a:r>
              <a:rPr lang="en-US"/>
              <a:t>Practise asking and asnwering questions about daily life</a:t>
            </a:r>
          </a:p>
          <a:p>
            <a:pPr>
              <a:spcBef>
                <a:spcPts val="0"/>
              </a:spcBef>
            </a:pPr>
            <a:r>
              <a:rPr lang="en-US"/>
              <a:t>Practise giving information about yourself</a:t>
            </a:r>
          </a:p>
        </p:txBody>
      </p:sp>
    </p:spTree>
    <p:extLst>
      <p:ext uri="{BB962C8B-B14F-4D97-AF65-F5344CB8AC3E}">
        <p14:creationId xmlns:p14="http://schemas.microsoft.com/office/powerpoint/2010/main" val="81009019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additive="base">
                                        <p:cTn id="18"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additive="base">
                                        <p:cTn id="24"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 calcmode="lin" valueType="num">
                                      <p:cBhvr additive="base">
                                        <p:cTn id="3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 calcmode="lin" valueType="num">
                                      <p:cBhvr additive="base">
                                        <p:cTn id="36"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 calcmode="lin" valueType="num">
                                      <p:cBhvr additive="base">
                                        <p:cTn id="42"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4">
                                            <p:txEl>
                                              <p:pRg st="6" end="6"/>
                                            </p:txEl>
                                          </p:spTgt>
                                        </p:tgtEl>
                                        <p:attrNameLst>
                                          <p:attrName>style.visibility</p:attrName>
                                        </p:attrNameLst>
                                      </p:cBhvr>
                                      <p:to>
                                        <p:strVal val="visible"/>
                                      </p:to>
                                    </p:set>
                                    <p:anim calcmode="lin" valueType="num">
                                      <p:cBhvr additive="base">
                                        <p:cTn id="48"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4">
                                            <p:txEl>
                                              <p:pRg st="7" end="7"/>
                                            </p:txEl>
                                          </p:spTgt>
                                        </p:tgtEl>
                                        <p:attrNameLst>
                                          <p:attrName>style.visibility</p:attrName>
                                        </p:attrNameLst>
                                      </p:cBhvr>
                                      <p:to>
                                        <p:strVal val="visible"/>
                                      </p:to>
                                    </p:set>
                                    <p:anim calcmode="lin" valueType="num">
                                      <p:cBhvr additive="base">
                                        <p:cTn id="54"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4">
                                            <p:txEl>
                                              <p:pRg st="8" end="8"/>
                                            </p:txEl>
                                          </p:spTgt>
                                        </p:tgtEl>
                                        <p:attrNameLst>
                                          <p:attrName>style.visibility</p:attrName>
                                        </p:attrNameLst>
                                      </p:cBhvr>
                                      <p:to>
                                        <p:strVal val="visible"/>
                                      </p:to>
                                    </p:set>
                                    <p:anim calcmode="lin" valueType="num">
                                      <p:cBhvr additive="base">
                                        <p:cTn id="60"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4">
                                            <p:txEl>
                                              <p:pRg st="9" end="9"/>
                                            </p:txEl>
                                          </p:spTgt>
                                        </p:tgtEl>
                                        <p:attrNameLst>
                                          <p:attrName>style.visibility</p:attrName>
                                        </p:attrNameLst>
                                      </p:cBhvr>
                                      <p:to>
                                        <p:strVal val="visible"/>
                                      </p:to>
                                    </p:set>
                                    <p:anim calcmode="lin" valueType="num">
                                      <p:cBhvr additive="base">
                                        <p:cTn id="66"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000"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Part 1: </a:t>
            </a:r>
            <a:r>
              <a:rPr lang="en-US" sz="4000" b="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Student – examiner interaction</a:t>
            </a:r>
            <a:endParaRPr lang="en-US" sz="4000"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2" name="Content Placeholder 1"/>
          <p:cNvSpPr>
            <a:spLocks noGrp="1"/>
          </p:cNvSpPr>
          <p:nvPr>
            <p:ph idx="4294967295"/>
          </p:nvPr>
        </p:nvSpPr>
        <p:spPr>
          <a:xfrm>
            <a:off x="1524001" y="1533526"/>
            <a:ext cx="9144000" cy="4313091"/>
          </a:xfrm>
          <a:prstGeom prst="rect">
            <a:avLst/>
          </a:prstGeom>
        </p:spPr>
        <p:txBody>
          <a:bodyPr>
            <a:normAutofit/>
          </a:bodyPr>
          <a:lstStyle/>
          <a:p>
            <a:pPr marL="45720" lvl="0" indent="0">
              <a:buNone/>
            </a:pPr>
            <a:r>
              <a:rPr lang="en-US" sz="3200" smtClean="0"/>
              <a:t>Section 1: The examiner will ask you:</a:t>
            </a:r>
          </a:p>
          <a:p>
            <a:pPr lvl="0"/>
            <a:r>
              <a:rPr lang="en-US" sz="3200" smtClean="0"/>
              <a:t>Your name</a:t>
            </a:r>
          </a:p>
          <a:p>
            <a:pPr lvl="0"/>
            <a:r>
              <a:rPr lang="en-US" sz="3200" smtClean="0"/>
              <a:t>Where you come from</a:t>
            </a:r>
          </a:p>
        </p:txBody>
      </p:sp>
      <p:pic>
        <p:nvPicPr>
          <p:cNvPr id="2052" name="Picture 4" descr="C:\Users\zizibibi\AppData\Local\Microsoft\Windows\Temporary Internet Files\Content.IE5\W2VULSSH\pair-talking[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2500" y="1605534"/>
            <a:ext cx="2476500" cy="247650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a:xfrm>
            <a:off x="1298448" y="4484370"/>
            <a:ext cx="8485632" cy="14226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smtClean="0"/>
              <a:t>Provide full-sentence answers</a:t>
            </a:r>
            <a:endParaRPr lang="en-US" sz="2800"/>
          </a:p>
        </p:txBody>
      </p:sp>
    </p:spTree>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additive="base">
                                        <p:cTn id="2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down)">
                                      <p:cBhvr>
                                        <p:cTn id="30" dur="580">
                                          <p:stCondLst>
                                            <p:cond delay="0"/>
                                          </p:stCondLst>
                                        </p:cTn>
                                        <p:tgtEl>
                                          <p:spTgt spid="5"/>
                                        </p:tgtEl>
                                      </p:cBhvr>
                                    </p:animEffect>
                                    <p:anim calcmode="lin" valueType="num">
                                      <p:cBhvr>
                                        <p:cTn id="31"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6" dur="26">
                                          <p:stCondLst>
                                            <p:cond delay="650"/>
                                          </p:stCondLst>
                                        </p:cTn>
                                        <p:tgtEl>
                                          <p:spTgt spid="5"/>
                                        </p:tgtEl>
                                      </p:cBhvr>
                                      <p:to x="100000" y="60000"/>
                                    </p:animScale>
                                    <p:animScale>
                                      <p:cBhvr>
                                        <p:cTn id="37" dur="166" decel="50000">
                                          <p:stCondLst>
                                            <p:cond delay="676"/>
                                          </p:stCondLst>
                                        </p:cTn>
                                        <p:tgtEl>
                                          <p:spTgt spid="5"/>
                                        </p:tgtEl>
                                      </p:cBhvr>
                                      <p:to x="100000" y="100000"/>
                                    </p:animScale>
                                    <p:animScale>
                                      <p:cBhvr>
                                        <p:cTn id="38" dur="26">
                                          <p:stCondLst>
                                            <p:cond delay="1312"/>
                                          </p:stCondLst>
                                        </p:cTn>
                                        <p:tgtEl>
                                          <p:spTgt spid="5"/>
                                        </p:tgtEl>
                                      </p:cBhvr>
                                      <p:to x="100000" y="80000"/>
                                    </p:animScale>
                                    <p:animScale>
                                      <p:cBhvr>
                                        <p:cTn id="39" dur="166" decel="50000">
                                          <p:stCondLst>
                                            <p:cond delay="1338"/>
                                          </p:stCondLst>
                                        </p:cTn>
                                        <p:tgtEl>
                                          <p:spTgt spid="5"/>
                                        </p:tgtEl>
                                      </p:cBhvr>
                                      <p:to x="100000" y="100000"/>
                                    </p:animScale>
                                    <p:animScale>
                                      <p:cBhvr>
                                        <p:cTn id="40" dur="26">
                                          <p:stCondLst>
                                            <p:cond delay="1642"/>
                                          </p:stCondLst>
                                        </p:cTn>
                                        <p:tgtEl>
                                          <p:spTgt spid="5"/>
                                        </p:tgtEl>
                                      </p:cBhvr>
                                      <p:to x="100000" y="90000"/>
                                    </p:animScale>
                                    <p:animScale>
                                      <p:cBhvr>
                                        <p:cTn id="41" dur="166" decel="50000">
                                          <p:stCondLst>
                                            <p:cond delay="1668"/>
                                          </p:stCondLst>
                                        </p:cTn>
                                        <p:tgtEl>
                                          <p:spTgt spid="5"/>
                                        </p:tgtEl>
                                      </p:cBhvr>
                                      <p:to x="100000" y="100000"/>
                                    </p:animScale>
                                    <p:animScale>
                                      <p:cBhvr>
                                        <p:cTn id="42" dur="26">
                                          <p:stCondLst>
                                            <p:cond delay="1808"/>
                                          </p:stCondLst>
                                        </p:cTn>
                                        <p:tgtEl>
                                          <p:spTgt spid="5"/>
                                        </p:tgtEl>
                                      </p:cBhvr>
                                      <p:to x="100000" y="95000"/>
                                    </p:animScale>
                                    <p:animScale>
                                      <p:cBhvr>
                                        <p:cTn id="43"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000"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Part 1: </a:t>
            </a:r>
            <a:r>
              <a:rPr lang="en-US" sz="4000" b="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Student – examiner interaction</a:t>
            </a:r>
            <a:endParaRPr lang="en-US" sz="4000"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2" name="Content Placeholder 1"/>
          <p:cNvSpPr>
            <a:spLocks noGrp="1"/>
          </p:cNvSpPr>
          <p:nvPr>
            <p:ph idx="4294967295"/>
          </p:nvPr>
        </p:nvSpPr>
        <p:spPr>
          <a:xfrm>
            <a:off x="1524001" y="1533526"/>
            <a:ext cx="5638037" cy="2719819"/>
          </a:xfrm>
          <a:prstGeom prst="rect">
            <a:avLst/>
          </a:prstGeom>
        </p:spPr>
        <p:txBody>
          <a:bodyPr>
            <a:normAutofit/>
          </a:bodyPr>
          <a:lstStyle/>
          <a:p>
            <a:pPr marL="45720" lvl="0" indent="0">
              <a:buNone/>
            </a:pPr>
            <a:r>
              <a:rPr lang="en-US" sz="2800" smtClean="0"/>
              <a:t>Section 2: You will be asked some questions that require longer answers. For example:</a:t>
            </a:r>
          </a:p>
          <a:p>
            <a:pPr lvl="0"/>
            <a:r>
              <a:rPr lang="en-US" sz="2800" smtClean="0"/>
              <a:t>Why you like something</a:t>
            </a:r>
          </a:p>
          <a:p>
            <a:pPr lvl="0"/>
            <a:r>
              <a:rPr lang="en-US" sz="2800" smtClean="0"/>
              <a:t>Details about a hobby,…</a:t>
            </a:r>
          </a:p>
        </p:txBody>
      </p:sp>
      <p:pic>
        <p:nvPicPr>
          <p:cNvPr id="2052" name="Picture 4" descr="C:\Users\zizibibi\AppData\Local\Microsoft\Windows\Temporary Internet Files\Content.IE5\W2VULSSH\pair-talking[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4409" y="1366543"/>
            <a:ext cx="2476500" cy="2476500"/>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1427018" y="4253345"/>
            <a:ext cx="9296400" cy="25769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smtClean="0"/>
              <a:t>Popular topic:</a:t>
            </a:r>
          </a:p>
          <a:p>
            <a:r>
              <a:rPr lang="en-US" sz="2400" smtClean="0"/>
              <a:t>Music		Sport		Cinema and TV		reading</a:t>
            </a:r>
          </a:p>
          <a:p>
            <a:r>
              <a:rPr lang="en-US" sz="2400" smtClean="0"/>
              <a:t>Traveling	work 		shopping			future plans</a:t>
            </a:r>
          </a:p>
          <a:p>
            <a:r>
              <a:rPr lang="en-US" sz="2400" smtClean="0"/>
              <a:t>Past experience	family		personal interests	education</a:t>
            </a:r>
          </a:p>
          <a:p>
            <a:endParaRPr lang="en-US" sz="2400"/>
          </a:p>
        </p:txBody>
      </p:sp>
    </p:spTree>
    <p:extLst>
      <p:ext uri="{BB962C8B-B14F-4D97-AF65-F5344CB8AC3E}">
        <p14:creationId xmlns:p14="http://schemas.microsoft.com/office/powerpoint/2010/main" val="218976257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additive="base">
                                        <p:cTn id="2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000"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Part 2: </a:t>
            </a:r>
            <a:r>
              <a:rPr lang="en-US" sz="4000" b="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Student – student interaction</a:t>
            </a:r>
            <a:endParaRPr lang="en-US" sz="4000"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2" name="Content Placeholder 1"/>
          <p:cNvSpPr>
            <a:spLocks noGrp="1"/>
          </p:cNvSpPr>
          <p:nvPr>
            <p:ph idx="4294967295"/>
          </p:nvPr>
        </p:nvSpPr>
        <p:spPr>
          <a:xfrm>
            <a:off x="1510147" y="1741345"/>
            <a:ext cx="5902035" cy="863448"/>
          </a:xfrm>
          <a:prstGeom prst="rect">
            <a:avLst/>
          </a:prstGeom>
        </p:spPr>
        <p:txBody>
          <a:bodyPr>
            <a:noAutofit/>
          </a:bodyPr>
          <a:lstStyle/>
          <a:p>
            <a:pPr marL="45720" lvl="0" indent="0">
              <a:buNone/>
            </a:pPr>
            <a:r>
              <a:rPr lang="en-US" sz="2400" smtClean="0"/>
              <a:t>Ask and answer questions based on the cue cards</a:t>
            </a:r>
          </a:p>
          <a:p>
            <a:pPr marL="45720" lvl="0" indent="0">
              <a:buNone/>
            </a:pPr>
            <a:r>
              <a:rPr lang="en-US" sz="2400" smtClean="0"/>
              <a:t>For example:</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13" y="3354532"/>
            <a:ext cx="4295775" cy="2781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5955" y="3354532"/>
            <a:ext cx="4395353" cy="2776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le 4"/>
          <p:cNvSpPr/>
          <p:nvPr/>
        </p:nvSpPr>
        <p:spPr>
          <a:xfrm>
            <a:off x="1953491" y="4572000"/>
            <a:ext cx="7827817" cy="17456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r>
              <a:rPr lang="en-US" sz="2400" smtClean="0"/>
              <a:t>Do not just read from the cards.Answer in full sentences</a:t>
            </a:r>
          </a:p>
          <a:p>
            <a:pPr marL="285750" indent="-285750" algn="ctr">
              <a:buFontTx/>
              <a:buChar char="-"/>
            </a:pPr>
            <a:r>
              <a:rPr lang="en-US" sz="2400" smtClean="0"/>
              <a:t>Pay attention to the grammar</a:t>
            </a:r>
            <a:endParaRPr lang="en-US" sz="2400"/>
          </a:p>
        </p:txBody>
      </p:sp>
    </p:spTree>
    <p:extLst>
      <p:ext uri="{BB962C8B-B14F-4D97-AF65-F5344CB8AC3E}">
        <p14:creationId xmlns:p14="http://schemas.microsoft.com/office/powerpoint/2010/main" val="215916891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3074"/>
                                        </p:tgtEl>
                                        <p:attrNameLst>
                                          <p:attrName>style.visibility</p:attrName>
                                        </p:attrNameLst>
                                      </p:cBhvr>
                                      <p:to>
                                        <p:strVal val="visible"/>
                                      </p:to>
                                    </p:set>
                                    <p:animEffect transition="in" filter="circle(in)">
                                      <p:cBhvr>
                                        <p:cTn id="24" dur="2000"/>
                                        <p:tgtEl>
                                          <p:spTgt spid="3074"/>
                                        </p:tgtEl>
                                      </p:cBhvr>
                                    </p:animEffect>
                                  </p:childTnLst>
                                </p:cTn>
                              </p:par>
                              <p:par>
                                <p:cTn id="25" presetID="6" presetClass="entr" presetSubtype="16" fill="hold" nodeType="withEffect">
                                  <p:stCondLst>
                                    <p:cond delay="0"/>
                                  </p:stCondLst>
                                  <p:childTnLst>
                                    <p:set>
                                      <p:cBhvr>
                                        <p:cTn id="26" dur="1" fill="hold">
                                          <p:stCondLst>
                                            <p:cond delay="0"/>
                                          </p:stCondLst>
                                        </p:cTn>
                                        <p:tgtEl>
                                          <p:spTgt spid="3075"/>
                                        </p:tgtEl>
                                        <p:attrNameLst>
                                          <p:attrName>style.visibility</p:attrName>
                                        </p:attrNameLst>
                                      </p:cBhvr>
                                      <p:to>
                                        <p:strVal val="visible"/>
                                      </p:to>
                                    </p:set>
                                    <p:animEffect transition="in" filter="circle(in)">
                                      <p:cBhvr>
                                        <p:cTn id="27" dur="2000"/>
                                        <p:tgtEl>
                                          <p:spTgt spid="307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arn(outVertical)">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SPEAKING</a:t>
            </a:r>
            <a:br>
              <a:rPr lang="en-US"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PART 1</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Part 1: </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2" name="Content Placeholder 1"/>
          <p:cNvSpPr>
            <a:spLocks noGrp="1"/>
          </p:cNvSpPr>
          <p:nvPr>
            <p:ph idx="4294967295"/>
          </p:nvPr>
        </p:nvSpPr>
        <p:spPr>
          <a:xfrm>
            <a:off x="1524001" y="1533526"/>
            <a:ext cx="9358647" cy="3592266"/>
          </a:xfrm>
          <a:prstGeom prst="rect">
            <a:avLst/>
          </a:prstGeom>
        </p:spPr>
        <p:txBody>
          <a:bodyPr>
            <a:normAutofit fontScale="92500" lnSpcReduction="20000"/>
          </a:bodyPr>
          <a:lstStyle/>
          <a:p>
            <a:pPr lvl="0"/>
            <a:r>
              <a:rPr lang="en-US" sz="2800" smtClean="0"/>
              <a:t>What is your name? What is your surname? How can you spell your name/ your surname?</a:t>
            </a:r>
          </a:p>
          <a:p>
            <a:pPr lvl="0"/>
            <a:r>
              <a:rPr lang="en-US" sz="2800" smtClean="0"/>
              <a:t>Where do you come from?</a:t>
            </a:r>
          </a:p>
          <a:p>
            <a:pPr lvl="0"/>
            <a:r>
              <a:rPr lang="en-US" sz="2800" smtClean="0"/>
              <a:t>Do you work or study? </a:t>
            </a:r>
          </a:p>
          <a:p>
            <a:pPr lvl="0"/>
            <a:r>
              <a:rPr lang="en-US" sz="2800" smtClean="0"/>
              <a:t>Do you like studying English?</a:t>
            </a:r>
          </a:p>
          <a:p>
            <a:pPr lvl="0"/>
            <a:r>
              <a:rPr lang="en-US" sz="2800" smtClean="0"/>
              <a:t>What are your hobbies and interest?</a:t>
            </a:r>
          </a:p>
          <a:p>
            <a:pPr lvl="0"/>
            <a:r>
              <a:rPr lang="en-US" sz="2800" smtClean="0"/>
              <a:t>Tell me about your family</a:t>
            </a:r>
          </a:p>
          <a:p>
            <a:pPr lvl="0"/>
            <a:endParaRPr lang="en-US" sz="2800" smtClean="0"/>
          </a:p>
          <a:p>
            <a:pPr marL="45720" lvl="0" indent="0">
              <a:buNone/>
            </a:pPr>
            <a:endParaRPr lang="en-US" sz="2800" smtClean="0"/>
          </a:p>
        </p:txBody>
      </p:sp>
    </p:spTree>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1. What is your name/surname? How can you spell your name/surname?</a:t>
            </a:r>
            <a:endParaRPr lang="en-US"/>
          </a:p>
        </p:txBody>
      </p:sp>
      <p:sp>
        <p:nvSpPr>
          <p:cNvPr id="4" name="Cloud Callout 3"/>
          <p:cNvSpPr/>
          <p:nvPr/>
        </p:nvSpPr>
        <p:spPr>
          <a:xfrm>
            <a:off x="2962140" y="1429554"/>
            <a:ext cx="6362163" cy="2279561"/>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mtClean="0"/>
              <a:t>My name is…../ I’m …..</a:t>
            </a:r>
          </a:p>
          <a:p>
            <a:pPr marL="285750" indent="-285750">
              <a:buFont typeface="Arial" panose="020B0604020202020204" pitchFamily="34" charset="0"/>
              <a:buChar char="•"/>
            </a:pPr>
            <a:r>
              <a:rPr lang="en-US" smtClean="0"/>
              <a:t>It is spelled/spelt…. / That is….</a:t>
            </a:r>
            <a:endParaRPr lang="en-US"/>
          </a:p>
        </p:txBody>
      </p:sp>
      <p:sp>
        <p:nvSpPr>
          <p:cNvPr id="5" name="TextBox 4"/>
          <p:cNvSpPr txBox="1"/>
          <p:nvPr/>
        </p:nvSpPr>
        <p:spPr>
          <a:xfrm>
            <a:off x="2943389" y="4456091"/>
            <a:ext cx="6380914" cy="1200329"/>
          </a:xfrm>
          <a:prstGeom prst="rect">
            <a:avLst/>
          </a:prstGeom>
          <a:noFill/>
        </p:spPr>
        <p:txBody>
          <a:bodyPr wrap="none" rtlCol="0">
            <a:spAutoFit/>
          </a:bodyPr>
          <a:lstStyle/>
          <a:p>
            <a:r>
              <a:rPr lang="en-US" smtClean="0"/>
              <a:t>For example: 	Q: What is your name?</a:t>
            </a:r>
          </a:p>
          <a:p>
            <a:r>
              <a:rPr lang="en-US"/>
              <a:t>	</a:t>
            </a:r>
            <a:r>
              <a:rPr lang="en-US" smtClean="0"/>
              <a:t>	A: My name is Sam</a:t>
            </a:r>
          </a:p>
          <a:p>
            <a:r>
              <a:rPr lang="en-US"/>
              <a:t>	</a:t>
            </a:r>
            <a:r>
              <a:rPr lang="en-US" smtClean="0"/>
              <a:t>	Q: What is your surname? How do you spell it?</a:t>
            </a:r>
          </a:p>
          <a:p>
            <a:r>
              <a:rPr lang="en-US"/>
              <a:t>	</a:t>
            </a:r>
            <a:r>
              <a:rPr lang="en-US" smtClean="0"/>
              <a:t>	A: My surname is Gally. That is G-A-L-L-Y</a:t>
            </a:r>
            <a:endParaRPr lang="en-US"/>
          </a:p>
        </p:txBody>
      </p:sp>
    </p:spTree>
    <p:extLst>
      <p:ext uri="{BB962C8B-B14F-4D97-AF65-F5344CB8AC3E}">
        <p14:creationId xmlns:p14="http://schemas.microsoft.com/office/powerpoint/2010/main" val="45707983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 calcmode="lin" valueType="num">
                                      <p:cBhvr additive="base">
                                        <p:cTn id="1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 calcmode="lin" valueType="num">
                                      <p:cBhvr additive="base">
                                        <p:cTn id="2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 calcmode="lin" valueType="num">
                                      <p:cBhvr additive="base">
                                        <p:cTn id="2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additive="base">
                                        <p:cTn id="3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4"/>
          <p:cNvSpPr/>
          <p:nvPr/>
        </p:nvSpPr>
        <p:spPr>
          <a:xfrm>
            <a:off x="1731818" y="249382"/>
            <a:ext cx="3408219" cy="2244436"/>
          </a:xfrm>
          <a:prstGeom prst="clou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mtClean="0"/>
              <a:t>Where do you come from?</a:t>
            </a:r>
            <a:endParaRPr lang="en-US"/>
          </a:p>
        </p:txBody>
      </p:sp>
      <p:sp>
        <p:nvSpPr>
          <p:cNvPr id="6" name="Cloud 5"/>
          <p:cNvSpPr/>
          <p:nvPr/>
        </p:nvSpPr>
        <p:spPr>
          <a:xfrm>
            <a:off x="6594763" y="423399"/>
            <a:ext cx="3408219" cy="2244436"/>
          </a:xfrm>
          <a:prstGeom prst="clou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mtClean="0"/>
              <a:t>I come from….</a:t>
            </a:r>
          </a:p>
          <a:p>
            <a:pPr algn="ctr"/>
            <a:r>
              <a:rPr lang="en-US" smtClean="0"/>
              <a:t>(add more details)</a:t>
            </a:r>
            <a:endParaRPr lang="en-US"/>
          </a:p>
        </p:txBody>
      </p:sp>
      <p:sp>
        <p:nvSpPr>
          <p:cNvPr id="7" name="TextBox 6"/>
          <p:cNvSpPr txBox="1"/>
          <p:nvPr/>
        </p:nvSpPr>
        <p:spPr>
          <a:xfrm>
            <a:off x="1080655" y="2667835"/>
            <a:ext cx="6047874" cy="400110"/>
          </a:xfrm>
          <a:prstGeom prst="rect">
            <a:avLst/>
          </a:prstGeom>
          <a:noFill/>
        </p:spPr>
        <p:txBody>
          <a:bodyPr wrap="none" rtlCol="0">
            <a:spAutoFit/>
          </a:bodyPr>
          <a:lstStyle/>
          <a:p>
            <a:r>
              <a:rPr lang="en-US" sz="2000" smtClean="0"/>
              <a:t>Ex: I come from Thai Binh. </a:t>
            </a:r>
            <a:r>
              <a:rPr lang="en-US" sz="2000" u="sng" smtClean="0"/>
              <a:t>It is in the North of Vietnam.</a:t>
            </a:r>
            <a:endParaRPr lang="en-US" sz="2000" u="sng"/>
          </a:p>
        </p:txBody>
      </p:sp>
      <p:sp>
        <p:nvSpPr>
          <p:cNvPr id="8" name="Oval Callout 7"/>
          <p:cNvSpPr/>
          <p:nvPr/>
        </p:nvSpPr>
        <p:spPr>
          <a:xfrm>
            <a:off x="1898073" y="3726873"/>
            <a:ext cx="3241964" cy="1898072"/>
          </a:xfrm>
          <a:prstGeom prst="wedgeEllipseCallout">
            <a:avLst>
              <a:gd name="adj1" fmla="val -46474"/>
              <a:gd name="adj2" fmla="val 6469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smtClean="0">
                <a:solidFill>
                  <a:schemeClr val="tx1"/>
                </a:solidFill>
              </a:rPr>
              <a:t>Do you work or study?</a:t>
            </a:r>
            <a:endParaRPr lang="en-US" b="1">
              <a:solidFill>
                <a:schemeClr val="tx1"/>
              </a:solidFill>
            </a:endParaRPr>
          </a:p>
        </p:txBody>
      </p:sp>
      <p:sp>
        <p:nvSpPr>
          <p:cNvPr id="9" name="Oval Callout 8"/>
          <p:cNvSpPr/>
          <p:nvPr/>
        </p:nvSpPr>
        <p:spPr>
          <a:xfrm>
            <a:off x="5313583" y="3726873"/>
            <a:ext cx="3241964" cy="1898072"/>
          </a:xfrm>
          <a:prstGeom prst="wedgeEllipseCallout">
            <a:avLst>
              <a:gd name="adj1" fmla="val 77030"/>
              <a:gd name="adj2" fmla="val 84398"/>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b="1" smtClean="0">
                <a:solidFill>
                  <a:schemeClr val="tx1"/>
                </a:solidFill>
              </a:rPr>
              <a:t>I am studying in grade…,  (name of school) primary/ secondary/ high school/university</a:t>
            </a:r>
            <a:endParaRPr lang="en-US" b="1">
              <a:solidFill>
                <a:schemeClr val="tx1"/>
              </a:solidFill>
            </a:endParaRPr>
          </a:p>
        </p:txBody>
      </p:sp>
      <p:sp>
        <p:nvSpPr>
          <p:cNvPr id="11" name="TextBox 10"/>
          <p:cNvSpPr txBox="1"/>
          <p:nvPr/>
        </p:nvSpPr>
        <p:spPr>
          <a:xfrm>
            <a:off x="1979376" y="6037834"/>
            <a:ext cx="9230773" cy="707886"/>
          </a:xfrm>
          <a:prstGeom prst="rect">
            <a:avLst/>
          </a:prstGeom>
          <a:noFill/>
        </p:spPr>
        <p:txBody>
          <a:bodyPr wrap="square" rtlCol="0">
            <a:spAutoFit/>
          </a:bodyPr>
          <a:lstStyle/>
          <a:p>
            <a:r>
              <a:rPr lang="en-US" sz="2000" smtClean="0"/>
              <a:t>Ex: I am studying in grade 6, An Le secondary school./ I am working as a teacher at An Le secondary school.</a:t>
            </a:r>
            <a:endParaRPr lang="en-US" sz="2000" u="sng"/>
          </a:p>
        </p:txBody>
      </p:sp>
      <p:sp>
        <p:nvSpPr>
          <p:cNvPr id="12" name="Oval Callout 11"/>
          <p:cNvSpPr/>
          <p:nvPr/>
        </p:nvSpPr>
        <p:spPr>
          <a:xfrm>
            <a:off x="8555547" y="2777837"/>
            <a:ext cx="3241964" cy="1898072"/>
          </a:xfrm>
          <a:prstGeom prst="wedgeEllipseCallout">
            <a:avLst>
              <a:gd name="adj1" fmla="val 12927"/>
              <a:gd name="adj2" fmla="val 102646"/>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b="1" smtClean="0">
                <a:solidFill>
                  <a:schemeClr val="tx1"/>
                </a:solidFill>
              </a:rPr>
              <a:t>I am working as …. (add more details)</a:t>
            </a:r>
            <a:endParaRPr lang="en-US" b="1">
              <a:solidFill>
                <a:schemeClr val="tx1"/>
              </a:solidFill>
            </a:endParaRPr>
          </a:p>
        </p:txBody>
      </p:sp>
    </p:spTree>
    <p:extLst>
      <p:ext uri="{BB962C8B-B14F-4D97-AF65-F5344CB8AC3E}">
        <p14:creationId xmlns:p14="http://schemas.microsoft.com/office/powerpoint/2010/main" val="35000876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down)">
                                      <p:cBhvr>
                                        <p:cTn id="41" dur="5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barn(inVertical)">
                                      <p:cBhvr>
                                        <p:cTn id="46" dur="500"/>
                                        <p:tgtEl>
                                          <p:spTgt spid="7"/>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circle(in)">
                                      <p:cBhvr>
                                        <p:cTn id="51" dur="2000"/>
                                        <p:tgtEl>
                                          <p:spTgt spid="9"/>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circle(in)">
                                      <p:cBhvr>
                                        <p:cTn id="56" dur="2000"/>
                                        <p:tgtEl>
                                          <p:spTgt spid="12"/>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barn(inVertical)">
                                      <p:cBhvr>
                                        <p:cTn id="6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animBg="1"/>
      <p:bldP spid="9" grpId="0" animBg="1"/>
      <p:bldP spid="11" grpId="0"/>
      <p:bldP spid="12" grpId="0" animBg="1"/>
    </p:bldLst>
  </p:timing>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B40F26-51DC-457F-99F9-DB9BDBFC79B1}">
  <ds:schemaRefs>
    <ds:schemaRef ds:uri="http://purl.org/dc/terms/"/>
    <ds:schemaRef ds:uri="http://schemas.microsoft.com/office/2006/metadata/properties"/>
    <ds:schemaRef ds:uri="http://www.w3.org/XML/1998/namespace"/>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87977055-D136-4AE0-81F6-E90DC9E453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923BCF9-7141-435E-98C3-8D139CF519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561</Words>
  <Application>Microsoft Office PowerPoint</Application>
  <PresentationFormat>Widescreen</PresentationFormat>
  <Paragraphs>103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Cambria</vt:lpstr>
      <vt:lpstr>Times New Roman</vt:lpstr>
      <vt:lpstr>Back to School 16x9</vt:lpstr>
      <vt:lpstr>KEY ENGLISH TEST 1 </vt:lpstr>
      <vt:lpstr>KET SPEAKING</vt:lpstr>
      <vt:lpstr>Part 1: Student – examiner interaction</vt:lpstr>
      <vt:lpstr>Part 1: Student – examiner interaction</vt:lpstr>
      <vt:lpstr>Part 2: Student – student interaction</vt:lpstr>
      <vt:lpstr>SPEAKING PART 1</vt:lpstr>
      <vt:lpstr>Part 1: </vt:lpstr>
      <vt:lpstr>1. What is your name/surname? How can you spell your name/surname?</vt:lpstr>
      <vt:lpstr>PowerPoint Presentation</vt:lpstr>
      <vt:lpstr>PowerPoint Presentation</vt:lpstr>
      <vt:lpstr>FAMILY</vt:lpstr>
      <vt:lpstr>SPEAKING PART 2</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2013-07-30T15:42:55Z</dcterms:created>
  <dcterms:modified xsi:type="dcterms:W3CDTF">2022-03-25T14:58:55Z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