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43" r:id="rId3"/>
    <p:sldId id="442" r:id="rId4"/>
    <p:sldId id="446" r:id="rId5"/>
    <p:sldId id="449" r:id="rId6"/>
    <p:sldId id="451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373069" y="4629821"/>
            <a:ext cx="1243583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niệm về thầy 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3923" y="2763517"/>
            <a:ext cx="8364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nhớ nhất thầy cô giáo nào?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Kỉ niệm nào về thầy cô khiến em nhớ nhất?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Chia sẻ điều mà em ấn tượng nhất về thầy cô giáo đó?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9" y="2490670"/>
            <a:ext cx="6806029" cy="53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21" name="Rectangle 20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0" indent="-742950">
                <a:buAutoNum type="arabicPeriod"/>
                <a:defRPr/>
              </a:pP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niệm về thầy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6" y="2136726"/>
            <a:ext cx="5815429" cy="53975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8721" y="2912887"/>
            <a:ext cx="9478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giọng nói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37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2601444"/>
            <a:ext cx="6140450" cy="570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19" y="2819400"/>
            <a:ext cx="944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Chuẩn bị: bút màu, giấy màu, các loại hạt, hồ dán,...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Tiến hành: 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Nhớ về thầy cô đã để lại cho em nhiều ấn tượng nhất 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các vật liệu đã chuẩn bị để sáng tạo tranh về chủ đề Thầy cô của em.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930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Sáng </a:t>
              </a:r>
              <a:r>
                <a:rPr kumimoji="0" lang="nl-NL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 HOẠT CHỦ ĐỀ: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THẦY CÔ CỦA EM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" y="3107692"/>
            <a:ext cx="4637354" cy="4359908"/>
          </a:xfrm>
          <a:prstGeom prst="rect">
            <a:avLst/>
          </a:prstGeom>
        </p:spPr>
      </p:pic>
      <p:sp>
        <p:nvSpPr>
          <p:cNvPr id="4" name="AutoShape 2" descr="Hình ảnh, tranh vẽ học sinh tặng hoa thầy cô giáo ngày 20-11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19" y="3137000"/>
            <a:ext cx="5514261" cy="43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945" y="3167776"/>
            <a:ext cx="5526374" cy="42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5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10783</TotalTime>
  <Words>311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1170</cp:revision>
  <dcterms:created xsi:type="dcterms:W3CDTF">2008-09-09T22:52:10Z</dcterms:created>
  <dcterms:modified xsi:type="dcterms:W3CDTF">2022-08-27T08:19:50Z</dcterms:modified>
</cp:coreProperties>
</file>