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56" r:id="rId3"/>
    <p:sldId id="260" r:id="rId4"/>
    <p:sldId id="261" r:id="rId5"/>
    <p:sldId id="269" r:id="rId6"/>
    <p:sldId id="270" r:id="rId7"/>
    <p:sldId id="271" r:id="rId8"/>
    <p:sldId id="272" r:id="rId9"/>
    <p:sldId id="258" r:id="rId10"/>
    <p:sldId id="267" r:id="rId11"/>
    <p:sldId id="257" r:id="rId12"/>
    <p:sldId id="273" r:id="rId13"/>
    <p:sldId id="274" r:id="rId14"/>
    <p:sldId id="268" r:id="rId15"/>
    <p:sldId id="259" r:id="rId16"/>
    <p:sldId id="275" r:id="rId17"/>
    <p:sldId id="262" r:id="rId18"/>
    <p:sldId id="266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1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9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96.svg"/><Relationship Id="rId4" Type="http://schemas.openxmlformats.org/officeDocument/2006/relationships/image" Target="../media/image90.svg"/><Relationship Id="rId9" Type="http://schemas.openxmlformats.org/officeDocument/2006/relationships/image" Target="../media/image4.png"/><Relationship Id="rId14" Type="http://schemas.openxmlformats.org/officeDocument/2006/relationships/image" Target="../media/image10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6.sv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5" Type="http://schemas.openxmlformats.org/officeDocument/2006/relationships/image" Target="../media/image63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59.sv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3.svg"/><Relationship Id="rId18" Type="http://schemas.openxmlformats.org/officeDocument/2006/relationships/image" Target="../media/image43.png"/><Relationship Id="rId3" Type="http://schemas.openxmlformats.org/officeDocument/2006/relationships/image" Target="../media/image13.svg"/><Relationship Id="rId21" Type="http://schemas.openxmlformats.org/officeDocument/2006/relationships/image" Target="../media/image31.svg"/><Relationship Id="rId7" Type="http://schemas.openxmlformats.org/officeDocument/2006/relationships/image" Target="../media/image17.svg"/><Relationship Id="rId12" Type="http://schemas.openxmlformats.org/officeDocument/2006/relationships/image" Target="../media/image40.png"/><Relationship Id="rId17" Type="http://schemas.openxmlformats.org/officeDocument/2006/relationships/image" Target="../media/image27.svg"/><Relationship Id="rId2" Type="http://schemas.openxmlformats.org/officeDocument/2006/relationships/image" Target="../media/image35.png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39.png"/><Relationship Id="rId19" Type="http://schemas.openxmlformats.org/officeDocument/2006/relationships/image" Target="../media/image29.svg"/><Relationship Id="rId4" Type="http://schemas.openxmlformats.org/officeDocument/2006/relationships/image" Target="../media/image36.png"/><Relationship Id="rId9" Type="http://schemas.openxmlformats.org/officeDocument/2006/relationships/image" Target="../media/image19.svg"/><Relationship Id="rId1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3.svg"/><Relationship Id="rId18" Type="http://schemas.openxmlformats.org/officeDocument/2006/relationships/image" Target="../media/image43.png"/><Relationship Id="rId3" Type="http://schemas.openxmlformats.org/officeDocument/2006/relationships/image" Target="../media/image13.svg"/><Relationship Id="rId21" Type="http://schemas.openxmlformats.org/officeDocument/2006/relationships/image" Target="../media/image31.svg"/><Relationship Id="rId7" Type="http://schemas.openxmlformats.org/officeDocument/2006/relationships/image" Target="../media/image17.svg"/><Relationship Id="rId12" Type="http://schemas.openxmlformats.org/officeDocument/2006/relationships/image" Target="../media/image40.png"/><Relationship Id="rId17" Type="http://schemas.openxmlformats.org/officeDocument/2006/relationships/image" Target="../media/image27.svg"/><Relationship Id="rId2" Type="http://schemas.openxmlformats.org/officeDocument/2006/relationships/image" Target="../media/image35.png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39.png"/><Relationship Id="rId19" Type="http://schemas.openxmlformats.org/officeDocument/2006/relationships/image" Target="../media/image29.svg"/><Relationship Id="rId4" Type="http://schemas.openxmlformats.org/officeDocument/2006/relationships/image" Target="../media/image36.png"/><Relationship Id="rId9" Type="http://schemas.openxmlformats.org/officeDocument/2006/relationships/image" Target="../media/image19.svg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3.svg"/><Relationship Id="rId18" Type="http://schemas.openxmlformats.org/officeDocument/2006/relationships/image" Target="../media/image43.png"/><Relationship Id="rId3" Type="http://schemas.openxmlformats.org/officeDocument/2006/relationships/image" Target="../media/image13.svg"/><Relationship Id="rId21" Type="http://schemas.openxmlformats.org/officeDocument/2006/relationships/image" Target="../media/image31.svg"/><Relationship Id="rId7" Type="http://schemas.openxmlformats.org/officeDocument/2006/relationships/image" Target="../media/image17.svg"/><Relationship Id="rId12" Type="http://schemas.openxmlformats.org/officeDocument/2006/relationships/image" Target="../media/image40.png"/><Relationship Id="rId17" Type="http://schemas.openxmlformats.org/officeDocument/2006/relationships/image" Target="../media/image27.svg"/><Relationship Id="rId2" Type="http://schemas.openxmlformats.org/officeDocument/2006/relationships/image" Target="../media/image35.png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39.png"/><Relationship Id="rId19" Type="http://schemas.openxmlformats.org/officeDocument/2006/relationships/image" Target="../media/image29.svg"/><Relationship Id="rId4" Type="http://schemas.openxmlformats.org/officeDocument/2006/relationships/image" Target="../media/image36.png"/><Relationship Id="rId9" Type="http://schemas.openxmlformats.org/officeDocument/2006/relationships/image" Target="../media/image19.sv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6.sv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5" Type="http://schemas.openxmlformats.org/officeDocument/2006/relationships/image" Target="../media/image63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59.sv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svg"/><Relationship Id="rId13" Type="http://schemas.openxmlformats.org/officeDocument/2006/relationships/image" Target="../media/image52.png"/><Relationship Id="rId7" Type="http://schemas.openxmlformats.org/officeDocument/2006/relationships/image" Target="../media/image49.png"/><Relationship Id="rId12" Type="http://schemas.openxmlformats.org/officeDocument/2006/relationships/image" Target="../media/image83.svg"/><Relationship Id="rId2" Type="http://schemas.openxmlformats.org/officeDocument/2006/relationships/image" Target="../media/image48.png"/><Relationship Id="rId16" Type="http://schemas.openxmlformats.org/officeDocument/2006/relationships/image" Target="../media/image8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svg"/><Relationship Id="rId11" Type="http://schemas.openxmlformats.org/officeDocument/2006/relationships/image" Target="../media/image51.png"/><Relationship Id="rId15" Type="http://schemas.openxmlformats.org/officeDocument/2006/relationships/image" Target="../media/image53.png"/><Relationship Id="rId10" Type="http://schemas.openxmlformats.org/officeDocument/2006/relationships/image" Target="../media/image81.svg"/><Relationship Id="rId9" Type="http://schemas.openxmlformats.org/officeDocument/2006/relationships/image" Target="../media/image50.png"/><Relationship Id="rId14" Type="http://schemas.openxmlformats.org/officeDocument/2006/relationships/image" Target="../media/image8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13" Type="http://schemas.openxmlformats.org/officeDocument/2006/relationships/image" Target="../media/image6.png"/><Relationship Id="rId7" Type="http://schemas.openxmlformats.org/officeDocument/2006/relationships/image" Target="../media/image3.png"/><Relationship Id="rId12" Type="http://schemas.openxmlformats.org/officeDocument/2006/relationships/image" Target="../media/image9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96.svg"/><Relationship Id="rId4" Type="http://schemas.openxmlformats.org/officeDocument/2006/relationships/image" Target="../media/image90.svg"/><Relationship Id="rId9" Type="http://schemas.openxmlformats.org/officeDocument/2006/relationships/image" Target="../media/image4.png"/><Relationship Id="rId14" Type="http://schemas.openxmlformats.org/officeDocument/2006/relationships/image" Target="../media/image10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12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1.png"/><Relationship Id="rId10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6.sv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12" Type="http://schemas.openxmlformats.org/officeDocument/2006/relationships/image" Target="../media/image17.png"/><Relationship Id="rId2" Type="http://schemas.openxmlformats.org/officeDocument/2006/relationships/image" Target="../media/image12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61.svg"/><Relationship Id="rId5" Type="http://schemas.openxmlformats.org/officeDocument/2006/relationships/image" Target="../media/image55.svg"/><Relationship Id="rId15" Type="http://schemas.openxmlformats.org/officeDocument/2006/relationships/image" Target="../media/image63.sv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59.sv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24.png"/><Relationship Id="rId7" Type="http://schemas.openxmlformats.org/officeDocument/2006/relationships/image" Target="../media/image21.png"/><Relationship Id="rId12" Type="http://schemas.openxmlformats.org/officeDocument/2006/relationships/image" Target="../media/image7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70.svg"/><Relationship Id="rId4" Type="http://schemas.openxmlformats.org/officeDocument/2006/relationships/image" Target="../media/image11.sv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25.png"/><Relationship Id="rId7" Type="http://schemas.openxmlformats.org/officeDocument/2006/relationships/image" Target="../media/image21.png"/><Relationship Id="rId12" Type="http://schemas.openxmlformats.org/officeDocument/2006/relationships/image" Target="../media/image7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70.svg"/><Relationship Id="rId4" Type="http://schemas.openxmlformats.org/officeDocument/2006/relationships/image" Target="../media/image11.sv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26.png"/><Relationship Id="rId7" Type="http://schemas.openxmlformats.org/officeDocument/2006/relationships/image" Target="../media/image21.png"/><Relationship Id="rId12" Type="http://schemas.openxmlformats.org/officeDocument/2006/relationships/image" Target="../media/image7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70.svg"/><Relationship Id="rId4" Type="http://schemas.openxmlformats.org/officeDocument/2006/relationships/image" Target="../media/image11.sv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27.png"/><Relationship Id="rId7" Type="http://schemas.openxmlformats.org/officeDocument/2006/relationships/image" Target="../media/image21.png"/><Relationship Id="rId12" Type="http://schemas.openxmlformats.org/officeDocument/2006/relationships/image" Target="../media/image7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70.svg"/><Relationship Id="rId4" Type="http://schemas.openxmlformats.org/officeDocument/2006/relationships/image" Target="../media/image11.sv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28.png"/><Relationship Id="rId7" Type="http://schemas.openxmlformats.org/officeDocument/2006/relationships/image" Target="../media/image21.png"/><Relationship Id="rId12" Type="http://schemas.openxmlformats.org/officeDocument/2006/relationships/image" Target="../media/image7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sv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70.svg"/><Relationship Id="rId4" Type="http://schemas.openxmlformats.org/officeDocument/2006/relationships/image" Target="../media/image11.sv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33.png"/><Relationship Id="rId7" Type="http://schemas.openxmlformats.org/officeDocument/2006/relationships/image" Target="../media/image30.png"/><Relationship Id="rId12" Type="http://schemas.openxmlformats.org/officeDocument/2006/relationships/image" Target="../media/image42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11" Type="http://schemas.openxmlformats.org/officeDocument/2006/relationships/image" Target="../media/image32.png"/><Relationship Id="rId5" Type="http://schemas.openxmlformats.org/officeDocument/2006/relationships/image" Target="../media/image17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65667">
            <a:off x="1028700" y="1028700"/>
            <a:ext cx="162306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700000">
            <a:off x="353086" y="7861523"/>
            <a:ext cx="2679040" cy="190455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742">
            <a:off x="16441291" y="4037459"/>
            <a:ext cx="1636019" cy="1136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700000">
            <a:off x="4622893" y="85639"/>
            <a:ext cx="2423754" cy="18861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86757" y="7931268"/>
            <a:ext cx="1469816" cy="176506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4111615">
            <a:off x="15285648" y="114881"/>
            <a:ext cx="1357032" cy="162962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63066" y="3852685"/>
            <a:ext cx="1329541" cy="9717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39669" y="3315764"/>
            <a:ext cx="137922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8532">
            <a:off x="1028700" y="1028700"/>
            <a:ext cx="162306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77202" y="346665"/>
            <a:ext cx="1207679" cy="16360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24611" y="3906233"/>
            <a:ext cx="2738482" cy="27384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77202" y="7880094"/>
            <a:ext cx="2118782" cy="20263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42993" y="6017120"/>
            <a:ext cx="1632615" cy="214305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201045" y="1028700"/>
            <a:ext cx="3086955" cy="261549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80513">
            <a:off x="10522616" y="492633"/>
            <a:ext cx="2106113" cy="13440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938837">
            <a:off x="13599504" y="8160170"/>
            <a:ext cx="1601540" cy="16073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48450" y="2717920"/>
            <a:ext cx="4991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ĐỌC HIỂU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4263465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448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36944" y="359298"/>
            <a:ext cx="1875576" cy="22721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788730">
            <a:off x="769981" y="669302"/>
            <a:ext cx="2660328" cy="13930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00969" y="8055720"/>
            <a:ext cx="1845413" cy="24051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9733" y="8697254"/>
            <a:ext cx="2048365" cy="204836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259300" y="5143500"/>
            <a:ext cx="1459397" cy="21577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498578" y="-251494"/>
            <a:ext cx="1636019" cy="114818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842848" y="210691"/>
            <a:ext cx="1561654" cy="16360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489174" y="8742122"/>
            <a:ext cx="1827413" cy="127254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-218276" y="3876409"/>
            <a:ext cx="1636019" cy="147836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5400000">
            <a:off x="-574301" y="6217971"/>
            <a:ext cx="1598618" cy="160738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5400000">
            <a:off x="9599990" y="-703515"/>
            <a:ext cx="1598618" cy="160738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5400000">
            <a:off x="17267464" y="8291571"/>
            <a:ext cx="1598618" cy="160738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5400000">
            <a:off x="10403683" y="9483307"/>
            <a:ext cx="1598618" cy="160738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489396" y="1842050"/>
            <a:ext cx="10521763" cy="217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Kể </a:t>
            </a:r>
            <a:r>
              <a:rPr lang="nl-NL" sz="4800" b="1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 những con vật có cách tha con giống tha mồi?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46818" y="4548203"/>
            <a:ext cx="1358340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nl-NL" sz="45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</a:t>
            </a:r>
            <a:r>
              <a:rPr lang="nl-NL" sz="45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vật có cách tha con giống tha mồi: </a:t>
            </a:r>
            <a:r>
              <a:rPr lang="nl-NL" sz="4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mèo, sư tử, hổ, báo, cá sấu. </a:t>
            </a:r>
            <a:endParaRPr lang="nl-NL" sz="45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36944" y="359298"/>
            <a:ext cx="1875576" cy="22721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788730">
            <a:off x="769981" y="669302"/>
            <a:ext cx="2660328" cy="13930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00969" y="8055720"/>
            <a:ext cx="1845413" cy="24051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9733" y="8697254"/>
            <a:ext cx="2048365" cy="204836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259300" y="5143500"/>
            <a:ext cx="1459397" cy="21577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498578" y="-251494"/>
            <a:ext cx="1636019" cy="114818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842848" y="210691"/>
            <a:ext cx="1561654" cy="16360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489174" y="8742122"/>
            <a:ext cx="1827413" cy="127254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-218276" y="3876409"/>
            <a:ext cx="1636019" cy="147836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5400000">
            <a:off x="-574301" y="6217971"/>
            <a:ext cx="1598618" cy="160738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5400000">
            <a:off x="9599990" y="-703515"/>
            <a:ext cx="1598618" cy="160738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5400000">
            <a:off x="17267464" y="8291571"/>
            <a:ext cx="1598618" cy="160738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5400000">
            <a:off x="10403683" y="9483307"/>
            <a:ext cx="1598618" cy="160738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846326" y="1856235"/>
            <a:ext cx="12207804" cy="217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vi-VN" sz="4800" b="1" i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Những </a:t>
            </a:r>
            <a:r>
              <a:rPr lang="vi-VN" sz="4800" b="1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vật nào cõng hoặc địu con bằng lưng, bằng chiếc túi da ở </a:t>
            </a:r>
            <a:r>
              <a:rPr lang="vi-VN" sz="4800" b="1" i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bụng</a:t>
            </a: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66290" y="4342761"/>
            <a:ext cx="13583406" cy="4118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4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Những con vật cõng hoặc địu con bằng lưng, bằng chiếc túi da ở bụng: </a:t>
            </a:r>
            <a:r>
              <a:rPr lang="vi-VN" sz="4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thiên nga “cõng” con trên lưng; chuột túi, gấu túi địu con bằng những chiếc túi da ở bụng. </a:t>
            </a:r>
            <a:endParaRPr lang="nl-NL" sz="45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8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36944" y="359298"/>
            <a:ext cx="1875576" cy="22721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788730">
            <a:off x="769981" y="669302"/>
            <a:ext cx="2660328" cy="13930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700969" y="8055720"/>
            <a:ext cx="1845413" cy="24051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9733" y="8697254"/>
            <a:ext cx="2048365" cy="204836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7259300" y="5143500"/>
            <a:ext cx="1459397" cy="21577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498578" y="-251494"/>
            <a:ext cx="1636019" cy="114818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842848" y="210691"/>
            <a:ext cx="1561654" cy="16360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5489174" y="8742122"/>
            <a:ext cx="1827413" cy="127254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-218276" y="3876409"/>
            <a:ext cx="1636019" cy="147836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5400000">
            <a:off x="-574301" y="6217971"/>
            <a:ext cx="1598618" cy="160738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5400000">
            <a:off x="9599990" y="-703515"/>
            <a:ext cx="1598618" cy="160738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5400000">
            <a:off x="17267464" y="8291571"/>
            <a:ext cx="1598618" cy="160738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5400000">
            <a:off x="10403683" y="9483307"/>
            <a:ext cx="1598618" cy="160738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846326" y="1856235"/>
            <a:ext cx="12700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vi-VN" sz="4800" b="1" i="1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Những </a:t>
            </a:r>
            <a:r>
              <a:rPr lang="vi-VN" sz="4800" b="1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con vật nhỏ nào không được tha, “địu” hay cõng mà phải tự đi theo mẹ?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46818" y="4348999"/>
            <a:ext cx="13583406" cy="3080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vi-VN" sz="4500" b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Những con vật nhỏ không được tha, “địu” hay cõng mà phải tự đi theo mẹ: </a:t>
            </a:r>
            <a:r>
              <a:rPr lang="vi-VN" sz="45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ngựa con, hươu con, voi con, tê giác con. </a:t>
            </a:r>
            <a:endParaRPr lang="nl-NL" sz="45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39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8532">
            <a:off x="1028700" y="1028700"/>
            <a:ext cx="162306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77202" y="346665"/>
            <a:ext cx="1207679" cy="16360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24611" y="3906233"/>
            <a:ext cx="2738482" cy="27384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77202" y="7880094"/>
            <a:ext cx="2118782" cy="20263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42993" y="6017120"/>
            <a:ext cx="1632615" cy="214305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201045" y="1028700"/>
            <a:ext cx="3086955" cy="261549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80513">
            <a:off x="10522616" y="492633"/>
            <a:ext cx="2106113" cy="13440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938837">
            <a:off x="13599504" y="8160170"/>
            <a:ext cx="1601540" cy="16073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72225" y="2842463"/>
            <a:ext cx="5543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4263465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269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630400" y="0"/>
            <a:ext cx="3657600" cy="10287000"/>
          </a:xfrm>
          <a:prstGeom prst="rect">
            <a:avLst/>
          </a:prstGeom>
          <a:solidFill>
            <a:srgbClr val="F7B0BA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86664">
            <a:off x="13671476" y="258715"/>
            <a:ext cx="2136561" cy="21365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28811">
            <a:off x="538184" y="9792292"/>
            <a:ext cx="1870032" cy="9894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705763">
            <a:off x="16228303" y="6245784"/>
            <a:ext cx="1846191" cy="19870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4560" y="876300"/>
            <a:ext cx="1226820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938763"/>
              </p:ext>
            </p:extLst>
          </p:nvPr>
        </p:nvGraphicFramePr>
        <p:xfrm>
          <a:off x="1460690" y="3771900"/>
          <a:ext cx="12192000" cy="434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4510">
                  <a:extLst>
                    <a:ext uri="{9D8B030D-6E8A-4147-A177-3AD203B41FA5}">
                      <a16:colId xmlns:a16="http://schemas.microsoft.com/office/drawing/2014/main" val="120246731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14269544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222319855"/>
                    </a:ext>
                  </a:extLst>
                </a:gridCol>
                <a:gridCol w="4051490">
                  <a:extLst>
                    <a:ext uri="{9D8B030D-6E8A-4147-A177-3AD203B41FA5}">
                      <a16:colId xmlns:a16="http://schemas.microsoft.com/office/drawing/2014/main" val="1607719370"/>
                    </a:ext>
                  </a:extLst>
                </a:gridCol>
              </a:tblGrid>
              <a:tr h="1397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Bế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con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phận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41290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Mèo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sư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,..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Ngoạm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Răng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miệng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6581352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32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6695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630400" y="0"/>
            <a:ext cx="3657600" cy="10287000"/>
          </a:xfrm>
          <a:prstGeom prst="rect">
            <a:avLst/>
          </a:prstGeom>
          <a:solidFill>
            <a:srgbClr val="F7B0BA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86664">
            <a:off x="13671476" y="258715"/>
            <a:ext cx="2136561" cy="213656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28811">
            <a:off x="538184" y="9792292"/>
            <a:ext cx="1870032" cy="98941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705763">
            <a:off x="16228303" y="6245784"/>
            <a:ext cx="1846191" cy="1987094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675429"/>
              </p:ext>
            </p:extLst>
          </p:nvPr>
        </p:nvGraphicFramePr>
        <p:xfrm>
          <a:off x="1473200" y="1493520"/>
          <a:ext cx="12192000" cy="7299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4510">
                  <a:extLst>
                    <a:ext uri="{9D8B030D-6E8A-4147-A177-3AD203B41FA5}">
                      <a16:colId xmlns:a16="http://schemas.microsoft.com/office/drawing/2014/main" val="120246731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414269544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222319855"/>
                    </a:ext>
                  </a:extLst>
                </a:gridCol>
                <a:gridCol w="4051490">
                  <a:extLst>
                    <a:ext uri="{9D8B030D-6E8A-4147-A177-3AD203B41FA5}">
                      <a16:colId xmlns:a16="http://schemas.microsoft.com/office/drawing/2014/main" val="1607719370"/>
                    </a:ext>
                  </a:extLst>
                </a:gridCol>
              </a:tblGrid>
              <a:tr h="1397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Bế</a:t>
                      </a:r>
                      <a:r>
                        <a:rPr lang="en-US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con </a:t>
                      </a: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bằng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3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bộ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phận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cơ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thể</a:t>
                      </a:r>
                      <a:r>
                        <a:rPr lang="en-US" sz="32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41290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Mèo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sư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tử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,..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Ngoạm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Răng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miệng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6581352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sấu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</a:t>
                      </a: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Miệng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566950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Chuột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túi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gấu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túi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Địu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Túi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 ở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bụng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75766711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Thiên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nga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Cõng</a:t>
                      </a:r>
                      <a:r>
                        <a:rPr lang="en-US" sz="3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Lưng</a:t>
                      </a:r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0338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091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1689" y="0"/>
            <a:ext cx="18288000" cy="10744831"/>
          </a:xfrm>
          <a:prstGeom prst="rect">
            <a:avLst/>
          </a:prstGeom>
          <a:solidFill>
            <a:srgbClr val="EF5B9C"/>
          </a:solidFill>
        </p:spPr>
      </p:sp>
      <p:sp>
        <p:nvSpPr>
          <p:cNvPr id="5" name="AutoShape 5"/>
          <p:cNvSpPr/>
          <p:nvPr/>
        </p:nvSpPr>
        <p:spPr>
          <a:xfrm>
            <a:off x="1808730" y="2527852"/>
            <a:ext cx="15185455" cy="613324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80066">
            <a:off x="2432564" y="584313"/>
            <a:ext cx="852487" cy="180333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70853" y="7947491"/>
            <a:ext cx="1332668" cy="160738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144000" y="8987844"/>
            <a:ext cx="2324998" cy="866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99724" y="4267880"/>
            <a:ext cx="2207594" cy="15332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6390345" y="2040123"/>
            <a:ext cx="1207679" cy="163601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272481">
            <a:off x="16162780" y="7577742"/>
            <a:ext cx="1852828" cy="185282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91200" y="962905"/>
            <a:ext cx="7772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E8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65667">
            <a:off x="1028700" y="1028700"/>
            <a:ext cx="162306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700000">
            <a:off x="353086" y="7861523"/>
            <a:ext cx="2679040" cy="190455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9742">
            <a:off x="16441291" y="4037459"/>
            <a:ext cx="1636019" cy="113628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700000">
            <a:off x="4622893" y="85639"/>
            <a:ext cx="2423754" cy="18861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86757" y="7931268"/>
            <a:ext cx="1469816" cy="176506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4111615">
            <a:off x="15285648" y="114881"/>
            <a:ext cx="1357032" cy="162962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63066" y="3852685"/>
            <a:ext cx="1329541" cy="97177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39669" y="3315764"/>
            <a:ext cx="137922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8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3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9391" y="2495326"/>
            <a:ext cx="1598618" cy="16073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646939" y="8489115"/>
            <a:ext cx="1598618" cy="160738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79711">
            <a:off x="1028698" y="1028845"/>
            <a:ext cx="162306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147565" y="7805282"/>
            <a:ext cx="1891549" cy="189154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594147" y="475235"/>
            <a:ext cx="3106837" cy="12088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222805">
            <a:off x="531062" y="428945"/>
            <a:ext cx="2093476" cy="21088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961766">
            <a:off x="554112" y="8030826"/>
            <a:ext cx="1902442" cy="190938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0382693" y="126041"/>
            <a:ext cx="1598618" cy="160738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7514867" y="5218710"/>
            <a:ext cx="1598618" cy="16073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45557" y="1374427"/>
            <a:ext cx="3132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BÀI 25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05411" y="3107385"/>
            <a:ext cx="44130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6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5602" y="4236768"/>
            <a:ext cx="13456791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9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ĐỘNG VẬT “BẾ” CON THẾ NÀO?</a:t>
            </a:r>
            <a:endParaRPr lang="en-US" sz="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0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8532">
            <a:off x="1028700" y="1028700"/>
            <a:ext cx="16230600" cy="82296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877202" y="346665"/>
            <a:ext cx="1207679" cy="16360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24611" y="3906233"/>
            <a:ext cx="2738482" cy="27384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877202" y="7880094"/>
            <a:ext cx="2118782" cy="20263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42993" y="6017120"/>
            <a:ext cx="1632615" cy="214305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201045" y="1028700"/>
            <a:ext cx="3086955" cy="261549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180513">
            <a:off x="10522616" y="492633"/>
            <a:ext cx="2106113" cy="13440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938837">
            <a:off x="13599504" y="8160170"/>
            <a:ext cx="1601540" cy="16073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86700" y="2842463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4263465"/>
            <a:ext cx="4762500" cy="476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068800" y="1866900"/>
            <a:ext cx="1847595" cy="18543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510629"/>
            <a:ext cx="1464182" cy="16073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869242" y="-578685"/>
            <a:ext cx="1607385" cy="160738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60489" y="8971820"/>
            <a:ext cx="1607385" cy="160738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371036">
            <a:off x="8529904" y="9496424"/>
            <a:ext cx="2930098" cy="11294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14800" y="1451401"/>
            <a:ext cx="9957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VẬT “BẾ” CON THẾ NÀO?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/>
          <a:stretch/>
        </p:blipFill>
        <p:spPr>
          <a:xfrm>
            <a:off x="1464181" y="2880186"/>
            <a:ext cx="4724400" cy="55294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82720" y="3217090"/>
            <a:ext cx="10363200" cy="4820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sư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mồi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ngoạm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lủng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lẳng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ngoạm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con. 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068800" y="1866900"/>
            <a:ext cx="1847595" cy="18543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510629"/>
            <a:ext cx="1464182" cy="16073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869242" y="-578685"/>
            <a:ext cx="1607385" cy="160738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60489" y="8971820"/>
            <a:ext cx="1607385" cy="160738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371036">
            <a:off x="8529904" y="9496424"/>
            <a:ext cx="2930098" cy="11294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14800" y="1451401"/>
            <a:ext cx="9957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VẬT “BẾ” CON THẾ NÀO?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4181" y="3052706"/>
            <a:ext cx="10363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sấu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bế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” 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sấu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đứa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nới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830" y="4910331"/>
            <a:ext cx="6827872" cy="42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48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068800" y="1866900"/>
            <a:ext cx="1847595" cy="18543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510629"/>
            <a:ext cx="1464182" cy="16073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869242" y="-578685"/>
            <a:ext cx="1607385" cy="160738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60489" y="8971820"/>
            <a:ext cx="1607385" cy="160738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371036">
            <a:off x="14034385" y="9554303"/>
            <a:ext cx="2930098" cy="11294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14800" y="1451401"/>
            <a:ext cx="9957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VẬT “BẾ” CON THẾ NÀO?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36029" y="2644139"/>
            <a:ext cx="1373412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” 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67" y="3755712"/>
            <a:ext cx="5810533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8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068800" y="1866900"/>
            <a:ext cx="1847595" cy="18543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510629"/>
            <a:ext cx="1464182" cy="16073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869242" y="-578685"/>
            <a:ext cx="1607385" cy="160738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60489" y="8971820"/>
            <a:ext cx="1607385" cy="160738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371036">
            <a:off x="14034385" y="9554303"/>
            <a:ext cx="2930098" cy="11294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14800" y="1451401"/>
            <a:ext cx="9957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VẬT “BẾ” CON THẾ NÀO?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2962701"/>
            <a:ext cx="77461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Gấu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thoăn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thoắt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2933700"/>
            <a:ext cx="6512147" cy="59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4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068800" y="1866900"/>
            <a:ext cx="1847595" cy="18543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510629"/>
            <a:ext cx="1464182" cy="16073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869242" y="-578685"/>
            <a:ext cx="1607385" cy="160738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60489" y="8971820"/>
            <a:ext cx="1607385" cy="160738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371036">
            <a:off x="14034385" y="9554303"/>
            <a:ext cx="2930098" cy="11294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14800" y="1451401"/>
            <a:ext cx="9957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 VẬT “BẾ” CON THẾ NÀO?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2932" y="2751300"/>
            <a:ext cx="1082040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cõng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” 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bế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Ngựa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con,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hươu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con,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con,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con,…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Theo LÊ QUANG LONG, NGUYỄN THỊ THANH HUYỀN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98" y="2794069"/>
            <a:ext cx="4829175" cy="51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7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99363" y="-544018"/>
            <a:ext cx="2475763" cy="11356971"/>
          </a:xfrm>
          <a:prstGeom prst="rect">
            <a:avLst/>
          </a:prstGeom>
          <a:solidFill>
            <a:srgbClr val="B6E8EB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221200" y="148575"/>
            <a:ext cx="1937813" cy="35059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342913" y="-782266"/>
            <a:ext cx="2329369" cy="14865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330" y="4457700"/>
            <a:ext cx="1601540" cy="160738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285723" y="7639830"/>
            <a:ext cx="1601540" cy="160738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06842" y="458556"/>
            <a:ext cx="1960842" cy="13618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80157" y="946855"/>
            <a:ext cx="4779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THÍCH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77" y="2197948"/>
            <a:ext cx="4876800" cy="4800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4" r="14175"/>
          <a:stretch/>
        </p:blipFill>
        <p:spPr>
          <a:xfrm>
            <a:off x="11668165" y="1777852"/>
            <a:ext cx="5105401" cy="55111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43870" y="7327474"/>
            <a:ext cx="6477000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CHUỘT TÚI</a:t>
            </a:r>
          </a:p>
          <a:p>
            <a:pPr algn="just"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kang-gu-ru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69521" y="7281853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GẤU TÚI</a:t>
            </a:r>
          </a:p>
          <a:p>
            <a:pPr algn="just">
              <a:lnSpc>
                <a:spcPct val="150000"/>
              </a:lnSpc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kô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-a-la,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túi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583</Words>
  <Application>Microsoft Office PowerPoint</Application>
  <PresentationFormat>Custom</PresentationFormat>
  <Paragraphs>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Symbol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7</cp:revision>
  <dcterms:created xsi:type="dcterms:W3CDTF">2006-08-16T00:00:00Z</dcterms:created>
  <dcterms:modified xsi:type="dcterms:W3CDTF">2021-11-01T00:57:06Z</dcterms:modified>
  <dc:identifier>DAEtyiWjTzM</dc:identifier>
</cp:coreProperties>
</file>