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Amatic SC"/>
      <p:regular r:id="rId36"/>
      <p:bold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Merriweather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523F56-0D02-4175-A64D-45E582D6819D}">
  <a:tblStyle styleId="{80523F56-0D02-4175-A64D-45E582D681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Merriweather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44" Type="http://schemas.openxmlformats.org/officeDocument/2006/relationships/font" Target="fonts/Merriweather-italic.fntdata"/><Relationship Id="rId21" Type="http://schemas.openxmlformats.org/officeDocument/2006/relationships/slide" Target="slides/slide16.xml"/><Relationship Id="rId43" Type="http://schemas.openxmlformats.org/officeDocument/2006/relationships/font" Target="fonts/Merriweather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maticSC-bold.fntdata"/><Relationship Id="rId14" Type="http://schemas.openxmlformats.org/officeDocument/2006/relationships/slide" Target="slides/slide9.xml"/><Relationship Id="rId36" Type="http://schemas.openxmlformats.org/officeDocument/2006/relationships/font" Target="fonts/AmaticSC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8" name="Google Shape;195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6" name="Google Shape;19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0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Google Shape;197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d3764d21_22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d3764d21_22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1" name="Google Shape;205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2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8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0" name="Google Shape;208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5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9" name="Google Shape;20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7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9" name="Google Shape;211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5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4" name="Google Shape;213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2" name="Google Shape;2142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0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84fe7df697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84fe7df697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1461813dd6_212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1461813dd6_212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9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7085f372ae_1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g7085f372ae_1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0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1" name="Google Shape;194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9" name="Google Shape;194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" name="Google Shape;211;p2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b="0" sz="6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accent5"/>
        </a:solidFill>
      </p:bgPr>
    </p:bg>
    <p:spTree>
      <p:nvGrpSpPr>
        <p:cNvPr id="1663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11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665" name="Google Shape;1665;p11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8" name="Google Shape;1668;p11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69" name="Google Shape;1669;p11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670" name="Google Shape;1670;p11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9" name="Google Shape;1679;p11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680" name="Google Shape;1680;p11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4" name="Google Shape;1694;p11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695" name="Google Shape;1695;p11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8" name="Google Shape;1698;p11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699" name="Google Shape;1699;p11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1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1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1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1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1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11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11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11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11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11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11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11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1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1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1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1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1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1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1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1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1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1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1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1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1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1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1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8" name="Google Shape;1758;p11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759" name="Google Shape;1759;p11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1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1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1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1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1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1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1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1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1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1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1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1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1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1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1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_1">
    <p:bg>
      <p:bgPr>
        <a:solidFill>
          <a:schemeClr val="accent1"/>
        </a:solidFill>
      </p:bgPr>
    </p:bg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12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777" name="Google Shape;1777;p12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0" name="Google Shape;1780;p12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81" name="Google Shape;1781;p12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782" name="Google Shape;1782;p12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1" name="Google Shape;1791;p12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792" name="Google Shape;1792;p12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6" name="Google Shape;1806;p12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807" name="Google Shape;1807;p12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0" name="Google Shape;1810;p12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811" name="Google Shape;1811;p12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2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2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2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2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2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2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2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2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2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2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2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2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2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2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2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2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2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2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2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2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2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2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2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2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2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2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2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2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2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2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2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2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2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2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2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2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2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2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2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2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2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2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2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2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2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2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2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2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2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2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2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2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2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2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2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2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70" name="Google Shape;1870;p12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871" name="Google Shape;1871;p12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2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2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2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2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2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2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2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2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2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2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2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2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2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2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86" name="Google Shape;1886;p1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rect b="b" l="l" r="r" t="t"/>
            <a:pathLst>
              <a:path extrusionOk="0" h="33669" w="21212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6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rect b="b" l="l" r="r" t="t"/>
              <a:pathLst>
                <a:path extrusionOk="0" h="25689" w="38989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rect b="b" l="l" r="r" t="t"/>
              <a:pathLst>
                <a:path extrusionOk="0" h="2021" w="2156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rect b="b" l="l" r="r" t="t"/>
              <a:pathLst>
                <a:path extrusionOk="0" h="809" w="1045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rect b="b" l="l" r="r" t="t"/>
              <a:pathLst>
                <a:path extrusionOk="0" h="22524" w="32423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7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rect b="b" l="l" r="r" t="t"/>
              <a:pathLst>
                <a:path extrusionOk="0" h="2795" w="4479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rect b="b" l="l" r="r" t="t"/>
              <a:pathLst>
                <a:path extrusionOk="0" h="24714" w="20808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rect b="b" l="l" r="r" t="t"/>
              <a:pathLst>
                <a:path extrusionOk="0" h="4445" w="2997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rect b="b" l="l" r="r" t="t"/>
              <a:pathLst>
                <a:path extrusionOk="0" h="3537" w="13266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rect b="b" l="l" r="r" t="t"/>
              <a:pathLst>
                <a:path extrusionOk="0" h="338" w="64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rect b="b" l="l" r="r" t="t"/>
              <a:pathLst>
                <a:path extrusionOk="0" h="304" w="472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rect b="b" l="l" r="r" t="t"/>
              <a:pathLst>
                <a:path extrusionOk="0" h="4714" w="1448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rect b="b" l="l" r="r" t="t"/>
              <a:pathLst>
                <a:path extrusionOk="0" h="1786" w="6701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rect b="b" l="l" r="r" t="t"/>
              <a:pathLst>
                <a:path extrusionOk="0" h="5287" w="11313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rect b="b" l="l" r="r" t="t"/>
              <a:pathLst>
                <a:path extrusionOk="0" h="4849" w="1246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rect b="b" l="l" r="r" t="t"/>
              <a:pathLst>
                <a:path extrusionOk="0" h="3536" w="13367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rect b="b" l="l" r="r" t="t"/>
              <a:pathLst>
                <a:path extrusionOk="0" h="237" w="304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rect b="b" l="l" r="r" t="t"/>
              <a:pathLst>
                <a:path extrusionOk="0" h="1112" w="607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rect b="b" l="l" r="r" t="t"/>
              <a:pathLst>
                <a:path extrusionOk="0" h="2291" w="2358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rect b="b" l="l" r="r" t="t"/>
              <a:pathLst>
                <a:path extrusionOk="0" h="2189" w="2526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rect b="b" l="l" r="r" t="t"/>
              <a:pathLst>
                <a:path extrusionOk="0" h="2325" w="2527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rect b="b" l="l" r="r" t="t"/>
              <a:pathLst>
                <a:path extrusionOk="0" h="1247" w="506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rect b="b" l="l" r="r" t="t"/>
              <a:pathLst>
                <a:path extrusionOk="0" h="1112" w="641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rect b="b" l="l" r="r" t="t"/>
              <a:pathLst>
                <a:path extrusionOk="0" h="2223" w="2526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rect b="b" l="l" r="r" t="t"/>
              <a:pathLst>
                <a:path extrusionOk="0" h="270" w="23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rect b="b" l="l" r="r" t="t"/>
              <a:pathLst>
                <a:path extrusionOk="0" h="338" w="574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rect b="b" l="l" r="r" t="t"/>
              <a:pathLst>
                <a:path extrusionOk="0" h="2189" w="2425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rect b="b" l="l" r="r" t="t"/>
              <a:pathLst>
                <a:path extrusionOk="0" h="2156" w="2594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rect b="b" l="l" r="r" t="t"/>
              <a:pathLst>
                <a:path extrusionOk="0" h="2324" w="2324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rect b="b" l="l" r="r" t="t"/>
              <a:pathLst>
                <a:path extrusionOk="0" h="978" w="473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rect b="b" l="l" r="r" t="t"/>
              <a:pathLst>
                <a:path extrusionOk="0" h="2324" w="2492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rect b="b" l="l" r="r" t="t"/>
              <a:pathLst>
                <a:path extrusionOk="0" h="2324" w="2593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rect b="b" l="l" r="r" t="t"/>
              <a:pathLst>
                <a:path extrusionOk="0" h="2257" w="2256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rect b="b" l="l" r="r" t="t"/>
              <a:pathLst>
                <a:path extrusionOk="0" h="943" w="675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rect b="b" l="l" r="r" t="t"/>
              <a:pathLst>
                <a:path extrusionOk="0" h="2155" w="2391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rect b="b" l="l" r="r" t="t"/>
              <a:pathLst>
                <a:path extrusionOk="0" h="1180" w="607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rect b="b" l="l" r="r" t="t"/>
              <a:pathLst>
                <a:path extrusionOk="0" h="910" w="1112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rect b="b" l="l" r="r" t="t"/>
              <a:pathLst>
                <a:path extrusionOk="0" h="2223" w="2223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rect b="b" l="l" r="r" t="t"/>
              <a:pathLst>
                <a:path extrusionOk="0" h="977" w="607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rect b="b" l="l" r="r" t="t"/>
              <a:pathLst>
                <a:path extrusionOk="0" h="2392" w="2661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rect b="b" l="l" r="r" t="t"/>
              <a:pathLst>
                <a:path extrusionOk="0" h="876" w="977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rect b="b" l="l" r="r" t="t"/>
              <a:pathLst>
                <a:path extrusionOk="0" h="2122" w="2661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rect b="b" l="l" r="r" t="t"/>
              <a:pathLst>
                <a:path extrusionOk="0" h="1953" w="2324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rect b="b" l="l" r="r" t="t"/>
              <a:pathLst>
                <a:path extrusionOk="0" h="978" w="775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rect b="b" l="l" r="r" t="t"/>
              <a:pathLst>
                <a:path extrusionOk="0" h="2290" w="2492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rect b="b" l="l" r="r" t="t"/>
              <a:pathLst>
                <a:path extrusionOk="0" h="944" w="573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rect b="b" l="l" r="r" t="t"/>
              <a:pathLst>
                <a:path extrusionOk="0" h="203" w="237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rect b="b" l="l" r="r" t="t"/>
              <a:pathLst>
                <a:path extrusionOk="0" h="2155" w="2357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rect b="b" l="l" r="r" t="t"/>
              <a:pathLst>
                <a:path extrusionOk="0" h="2224" w="256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rect b="b" l="l" r="r" t="t"/>
              <a:pathLst>
                <a:path extrusionOk="0" h="2223" w="2257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rect b="b" l="l" r="r" t="t"/>
              <a:pathLst>
                <a:path extrusionOk="0" h="1179" w="1045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rect b="b" l="l" r="r" t="t"/>
              <a:pathLst>
                <a:path extrusionOk="0" h="1684" w="2526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rect b="b" l="l" r="r" t="t"/>
              <a:pathLst>
                <a:path extrusionOk="0" h="2324" w="2459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rect b="b" l="l" r="r" t="t"/>
              <a:pathLst>
                <a:path extrusionOk="0" h="1583" w="2425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rect b="b" l="l" r="r" t="t"/>
              <a:pathLst>
                <a:path extrusionOk="0" h="1752" w="3502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rect b="b" l="l" r="r" t="t"/>
              <a:pathLst>
                <a:path extrusionOk="0" h="2021" w="2728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rect b="b" l="l" r="r" t="t"/>
              <a:pathLst>
                <a:path extrusionOk="0" h="2088" w="2425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rect b="b" l="l" r="r" t="t"/>
              <a:pathLst>
                <a:path extrusionOk="0" h="1886" w="2458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rect b="b" l="l" r="r" t="t"/>
              <a:pathLst>
                <a:path extrusionOk="0" h="6735" w="458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rect b="b" l="l" r="r" t="t"/>
              <a:pathLst>
                <a:path extrusionOk="0" h="8754" w="2795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rect b="b" l="l" r="r" t="t"/>
              <a:pathLst>
                <a:path extrusionOk="0" h="7947" w="6297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rect b="b" l="l" r="r" t="t"/>
              <a:pathLst>
                <a:path extrusionOk="0" h="23468" w="1936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rect b="b" l="l" r="r" t="t"/>
              <a:pathLst>
                <a:path extrusionOk="0" h="10438" w="7946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1" y="102054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rect b="b" l="l" r="r" t="t"/>
              <a:pathLst>
                <a:path extrusionOk="0" h="10573" w="23165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rect b="b" l="l" r="r" t="t"/>
              <a:pathLst>
                <a:path extrusionOk="0" h="8048" w="8553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rect b="b" l="l" r="r" t="t"/>
              <a:pathLst>
                <a:path extrusionOk="0" h="20000" w="21178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5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rect b="b" l="l" r="r" t="t"/>
              <a:pathLst>
                <a:path extrusionOk="0" h="11650" w="11448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rect b="b" l="l" r="r" t="t"/>
              <a:pathLst>
                <a:path extrusionOk="0" h="21010" w="17206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rect b="b" l="l" r="r" t="t"/>
              <a:pathLst>
                <a:path extrusionOk="0" h="13771" w="16196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rect b="b" l="l" r="r" t="t"/>
              <a:pathLst>
                <a:path extrusionOk="0" h="574" w="27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rect b="b" l="l" r="r" t="t"/>
              <a:pathLst>
                <a:path extrusionOk="0" h="539" w="338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rect b="b" l="l" r="r" t="t"/>
              <a:pathLst>
                <a:path extrusionOk="0" h="472" w="304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rect b="b" l="l" r="r" t="t"/>
              <a:pathLst>
                <a:path extrusionOk="0" h="674" w="338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rect b="b" l="l" r="r" t="t"/>
              <a:pathLst>
                <a:path extrusionOk="0" h="17441" w="20774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rect b="b" l="l" r="r" t="t"/>
              <a:pathLst>
                <a:path extrusionOk="0" h="540" w="304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rect b="b" l="l" r="r" t="t"/>
              <a:pathLst>
                <a:path extrusionOk="0" h="540" w="338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rect b="b" l="l" r="r" t="t"/>
              <a:pathLst>
                <a:path extrusionOk="0" h="304" w="741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rect b="b" l="l" r="r" t="t"/>
              <a:pathLst>
                <a:path extrusionOk="0" h="304" w="843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rect b="b" l="l" r="r" t="t"/>
              <a:pathLst>
                <a:path extrusionOk="0" h="574" w="371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rect b="b" l="l" r="r" t="t"/>
              <a:pathLst>
                <a:path extrusionOk="0" h="607" w="237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rect b="b" l="l" r="r" t="t"/>
              <a:pathLst>
                <a:path extrusionOk="0" h="641" w="338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rect b="b" l="l" r="r" t="t"/>
              <a:pathLst>
                <a:path extrusionOk="0" h="270" w="674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rect b="b" l="l" r="r" t="t"/>
              <a:pathLst>
                <a:path extrusionOk="0" h="573" w="237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rect b="b" l="l" r="r" t="t"/>
              <a:pathLst>
                <a:path extrusionOk="0" h="607" w="27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rect b="b" l="l" r="r" t="t"/>
              <a:pathLst>
                <a:path extrusionOk="0" h="472" w="337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rect b="b" l="l" r="r" t="t"/>
              <a:pathLst>
                <a:path extrusionOk="0" h="203" w="674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rect b="b" l="l" r="r" t="t"/>
              <a:pathLst>
                <a:path extrusionOk="0" h="270" w="473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rect b="b" l="l" r="r" t="t"/>
              <a:pathLst>
                <a:path extrusionOk="0" h="203" w="607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rect b="b" l="l" r="r" t="t"/>
              <a:pathLst>
                <a:path extrusionOk="0" h="506" w="271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rect b="b" l="l" r="r" t="t"/>
              <a:pathLst>
                <a:path extrusionOk="0" h="574" w="304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rect b="b" l="l" r="r" t="t"/>
              <a:pathLst>
                <a:path extrusionOk="0" h="203" w="641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rect b="b" l="l" r="r" t="t"/>
              <a:pathLst>
                <a:path extrusionOk="0" h="607" w="338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rect b="b" l="l" r="r" t="t"/>
              <a:pathLst>
                <a:path extrusionOk="0" h="203" w="573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rect b="b" l="l" r="r" t="t"/>
              <a:pathLst>
                <a:path extrusionOk="0" h="573" w="169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rect b="b" l="l" r="r" t="t"/>
              <a:pathLst>
                <a:path extrusionOk="0" h="372" w="641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rect b="b" l="l" r="r" t="t"/>
              <a:pathLst>
                <a:path extrusionOk="0" h="910" w="337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rect b="b" l="l" r="r" t="t"/>
              <a:pathLst>
                <a:path extrusionOk="0" h="169" w="607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rect b="b" l="l" r="r" t="t"/>
              <a:pathLst>
                <a:path extrusionOk="0" h="708" w="405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rect b="b" l="l" r="r" t="t"/>
              <a:pathLst>
                <a:path extrusionOk="0" h="337" w="843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rect b="b" l="l" r="r" t="t"/>
              <a:pathLst>
                <a:path extrusionOk="0" h="270" w="607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rect b="b" l="l" r="r" t="t"/>
              <a:pathLst>
                <a:path extrusionOk="0" h="270" w="876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rect b="b" l="l" r="r" t="t"/>
              <a:pathLst>
                <a:path extrusionOk="0" h="271" w="708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rect b="b" l="l" r="r" t="t"/>
              <a:pathLst>
                <a:path extrusionOk="0" h="271" w="741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6" y="3236816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rect b="b" l="l" r="r" t="t"/>
              <a:pathLst>
                <a:path extrusionOk="0" h="12660" w="53095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rect b="b" l="l" r="r" t="t"/>
              <a:pathLst>
                <a:path extrusionOk="0" h="607" w="607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rect b="b" l="l" r="r" t="t"/>
              <a:pathLst>
                <a:path extrusionOk="0" h="304" w="3350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rect b="b" l="l" r="r" t="t"/>
              <a:pathLst>
                <a:path extrusionOk="0" h="1718" w="17239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rect b="b" l="l" r="r" t="t"/>
              <a:pathLst>
                <a:path extrusionOk="0" h="18788" w="13065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rect b="b" l="l" r="r" t="t"/>
              <a:pathLst>
                <a:path extrusionOk="0" h="607" w="58852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rect b="b" l="l" r="r" t="t"/>
              <a:pathLst>
                <a:path extrusionOk="0" h="2762" w="5186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rect b="b" l="l" r="r" t="t"/>
              <a:pathLst>
                <a:path extrusionOk="0" h="708" w="842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rect b="b" l="l" r="r" t="t"/>
              <a:pathLst>
                <a:path extrusionOk="0" h="674" w="775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rect b="b" l="l" r="r" t="t"/>
              <a:pathLst>
                <a:path extrusionOk="0" h="809" w="573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rect b="b" l="l" r="r" t="t"/>
              <a:pathLst>
                <a:path extrusionOk="0" h="775" w="809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rect b="b" l="l" r="r" t="t"/>
              <a:pathLst>
                <a:path extrusionOk="0" h="978" w="1011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rect b="b" l="l" r="r" t="t"/>
              <a:pathLst>
                <a:path extrusionOk="0" h="742" w="473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rect b="b" l="l" r="r" t="t"/>
              <a:pathLst>
                <a:path extrusionOk="0" h="742" w="573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rect b="b" l="l" r="r" t="t"/>
              <a:pathLst>
                <a:path extrusionOk="0" h="1887" w="2761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rect b="b" l="l" r="r" t="t"/>
              <a:pathLst>
                <a:path extrusionOk="0" h="809" w="472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rect b="b" l="l" r="r" t="t"/>
              <a:pathLst>
                <a:path extrusionOk="0" h="708" w="237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rect b="b" l="l" r="r" t="t"/>
              <a:pathLst>
                <a:path extrusionOk="0" h="708" w="641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rect b="b" l="l" r="r" t="t"/>
              <a:pathLst>
                <a:path extrusionOk="0" h="674" w="742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rect b="b" l="l" r="r" t="t"/>
              <a:pathLst>
                <a:path extrusionOk="0" h="338" w="2796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rect b="b" l="l" r="r" t="t"/>
              <a:pathLst>
                <a:path extrusionOk="0" h="2492" w="2324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rect b="b" l="l" r="r" t="t"/>
              <a:pathLst>
                <a:path extrusionOk="0" h="708" w="877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rect b="b" l="l" r="r" t="t"/>
              <a:pathLst>
                <a:path extrusionOk="0" h="641" w="674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rect b="b" l="l" r="r" t="t"/>
              <a:pathLst>
                <a:path extrusionOk="0" h="876" w="573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rect b="b" l="l" r="r" t="t"/>
              <a:pathLst>
                <a:path extrusionOk="0" h="843" w="943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rect b="b" l="l" r="r" t="t"/>
              <a:pathLst>
                <a:path extrusionOk="0" h="1078" w="775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rect b="b" l="l" r="r" t="t"/>
              <a:pathLst>
                <a:path extrusionOk="0" h="910" w="775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rect b="b" l="l" r="r" t="t"/>
              <a:pathLst>
                <a:path extrusionOk="0" h="2695" w="3266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rect b="b" l="l" r="r" t="t"/>
              <a:pathLst>
                <a:path extrusionOk="0" h="2627" w="4681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rect b="b" l="l" r="r" t="t"/>
              <a:pathLst>
                <a:path extrusionOk="0" h="2458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rect b="b" l="l" r="r" t="t"/>
              <a:pathLst>
                <a:path extrusionOk="0" h="2863" w="256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rect b="b" l="l" r="r" t="t"/>
              <a:pathLst>
                <a:path extrusionOk="0" h="2426" w="304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rect b="b" l="l" r="r" t="t"/>
              <a:pathLst>
                <a:path extrusionOk="0" h="2728" w="304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rect b="b" l="l" r="r" t="t"/>
              <a:pathLst>
                <a:path extrusionOk="0" h="708" w="473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rect b="b" l="l" r="r" t="t"/>
              <a:pathLst>
                <a:path extrusionOk="0" h="1751" w="2593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rect b="b" l="l" r="r" t="t"/>
              <a:pathLst>
                <a:path extrusionOk="0" h="910" w="843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rect b="b" l="l" r="r" t="t"/>
              <a:pathLst>
                <a:path extrusionOk="0" h="37709" w="11886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rect b="b" l="l" r="r" t="t"/>
              <a:pathLst>
                <a:path extrusionOk="0" h="675" w="675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rect b="b" l="l" r="r" t="t"/>
              <a:pathLst>
                <a:path extrusionOk="0" h="708" w="977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rect b="b" l="l" r="r" t="t"/>
              <a:pathLst>
                <a:path extrusionOk="0" h="2459" w="2559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rect b="b" l="l" r="r" t="t"/>
              <a:pathLst>
                <a:path extrusionOk="0" h="944" w="607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rect b="b" l="l" r="r" t="t"/>
              <a:pathLst>
                <a:path extrusionOk="0" h="876" w="641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rect b="b" l="l" r="r" t="t"/>
              <a:pathLst>
                <a:path extrusionOk="0" h="776" w="809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rect b="b" l="l" r="r" t="t"/>
              <a:pathLst>
                <a:path extrusionOk="0" h="2729" w="2527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rect b="b" l="l" r="r" t="t"/>
              <a:pathLst>
                <a:path extrusionOk="0" h="910" w="776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rect b="b" l="l" r="r" t="t"/>
              <a:pathLst>
                <a:path extrusionOk="0" h="1079" w="742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rect b="b" l="l" r="r" t="t"/>
              <a:pathLst>
                <a:path extrusionOk="0" h="1887" w="2762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rect b="b" l="l" r="r" t="t"/>
              <a:pathLst>
                <a:path extrusionOk="0" h="1045" w="809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rect b="b" l="l" r="r" t="t"/>
              <a:pathLst>
                <a:path extrusionOk="0" h="169" w="574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rect b="b" l="l" r="r" t="t"/>
              <a:pathLst>
                <a:path extrusionOk="0" h="809" w="674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rect b="b" l="l" r="r" t="t"/>
              <a:pathLst>
                <a:path extrusionOk="0" h="910" w="809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rect b="b" l="l" r="r" t="t"/>
              <a:pathLst>
                <a:path extrusionOk="0" h="977" w="742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rect b="b" l="l" r="r" t="t"/>
              <a:pathLst>
                <a:path extrusionOk="0" h="741" w="641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rect b="b" l="l" r="r" t="t"/>
              <a:pathLst>
                <a:path extrusionOk="0" h="37878" w="4717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rect b="b" l="l" r="r" t="t"/>
              <a:pathLst>
                <a:path extrusionOk="0" h="371" w="271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rect b="b" l="l" r="r" t="t"/>
              <a:pathLst>
                <a:path extrusionOk="0" h="15522" w="5759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rect b="b" l="l" r="r" t="t"/>
              <a:pathLst>
                <a:path extrusionOk="0" h="2324" w="708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rect b="b" l="l" r="r" t="t"/>
              <a:pathLst>
                <a:path extrusionOk="0" h="2055" w="641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rect b="b" l="l" r="r" t="t"/>
              <a:pathLst>
                <a:path extrusionOk="0" h="1685" w="2728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rect b="b" l="l" r="r" t="t"/>
              <a:pathLst>
                <a:path extrusionOk="0" h="2729" w="2526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rect b="b" l="l" r="r" t="t"/>
              <a:pathLst>
                <a:path extrusionOk="0" h="2459" w="256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rect b="b" l="l" r="r" t="t"/>
              <a:pathLst>
                <a:path extrusionOk="0" h="2459" w="2526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rect b="b" l="l" r="r" t="t"/>
              <a:pathLst>
                <a:path extrusionOk="0" h="2492" w="2593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rect b="b" l="l" r="r" t="t"/>
              <a:pathLst>
                <a:path extrusionOk="0" h="2493" w="2593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rect b="b" l="l" r="r" t="t"/>
              <a:pathLst>
                <a:path extrusionOk="0" h="1785" w="2559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rect b="b" l="l" r="r" t="t"/>
              <a:pathLst>
                <a:path extrusionOk="0" h="1617" w="2762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rect b="b" l="l" r="r" t="t"/>
              <a:pathLst>
                <a:path extrusionOk="0" h="1785" w="256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rect b="b" l="l" r="r" t="t"/>
              <a:pathLst>
                <a:path extrusionOk="0" h="1617" w="2694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rect b="b" l="l" r="r" t="t"/>
              <a:pathLst>
                <a:path extrusionOk="0" h="2492" w="2291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rect b="b" l="l" r="r" t="t"/>
              <a:pathLst>
                <a:path extrusionOk="0" h="809" w="775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rect b="b" l="l" r="r" t="t"/>
              <a:pathLst>
                <a:path extrusionOk="0" h="2493" w="2291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rect b="b" l="l" r="r" t="t"/>
              <a:pathLst>
                <a:path extrusionOk="0" h="876" w="741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rect b="b" l="l" r="r" t="t"/>
              <a:pathLst>
                <a:path extrusionOk="0" h="2425" w="304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rect b="b" l="l" r="r" t="t"/>
              <a:pathLst>
                <a:path extrusionOk="0" h="2492" w="2325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rect b="b" l="l" r="r" t="t"/>
              <a:pathLst>
                <a:path extrusionOk="0" h="742" w="91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rect b="b" l="l" r="r" t="t"/>
              <a:pathLst>
                <a:path extrusionOk="0" h="2493" w="2594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rect b="b" l="l" r="r" t="t"/>
              <a:pathLst>
                <a:path extrusionOk="0" h="607" w="91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rect b="b" l="l" r="r" t="t"/>
              <a:pathLst>
                <a:path extrusionOk="0" h="809" w="1146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rect b="b" l="l" r="r" t="t"/>
              <a:pathLst>
                <a:path extrusionOk="0" h="2796" w="623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rect b="b" l="l" r="r" t="t"/>
              <a:pathLst>
                <a:path extrusionOk="0" h="540" w="91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rect b="b" l="l" r="r" t="t"/>
              <a:pathLst>
                <a:path extrusionOk="0" h="1650" w="256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rect b="b" l="l" r="r" t="t"/>
              <a:pathLst>
                <a:path extrusionOk="0" h="2998" w="2493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rect b="b" l="l" r="r" t="t"/>
              <a:pathLst>
                <a:path extrusionOk="0" h="1415" w="17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rect b="b" l="l" r="r" t="t"/>
              <a:pathLst>
                <a:path extrusionOk="0" h="776" w="574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rect b="b" l="l" r="r" t="t"/>
              <a:pathLst>
                <a:path extrusionOk="0" h="910" w="1113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rect b="b" l="l" r="r" t="t"/>
              <a:pathLst>
                <a:path extrusionOk="0" h="2526" w="4075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rect b="b" l="l" r="r" t="t"/>
              <a:pathLst>
                <a:path extrusionOk="0" h="5287" w="2661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rect b="b" l="l" r="r" t="t"/>
              <a:pathLst>
                <a:path extrusionOk="0" h="506" w="842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rect b="b" l="l" r="r" t="t"/>
              <a:pathLst>
                <a:path extrusionOk="0" h="943" w="1145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rect b="b" l="l" r="r" t="t"/>
              <a:pathLst>
                <a:path extrusionOk="0" h="2728" w="2526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rect b="b" l="l" r="r" t="t"/>
              <a:pathLst>
                <a:path extrusionOk="0" h="3132" w="2526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rect b="b" l="l" r="r" t="t"/>
              <a:pathLst>
                <a:path extrusionOk="0" h="2627" w="4142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rect b="b" l="l" r="r" t="t"/>
              <a:pathLst>
                <a:path extrusionOk="0" h="1617" w="2661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rect b="b" l="l" r="r" t="t"/>
              <a:pathLst>
                <a:path extrusionOk="0" h="2896" w="2594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rect b="b" l="l" r="r" t="t"/>
              <a:pathLst>
                <a:path extrusionOk="0" h="2896" w="3233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rect b="b" l="l" r="r" t="t"/>
              <a:pathLst>
                <a:path extrusionOk="0" h="3031" w="2627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rect b="b" l="l" r="r" t="t"/>
              <a:pathLst>
                <a:path extrusionOk="0" h="3132" w="1404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rect b="b" l="l" r="r" t="t"/>
              <a:pathLst>
                <a:path extrusionOk="0" h="3165" w="3402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3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0"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8" name="Google Shape;478;p3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9" name="Google Shape;479;p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✖"/>
              <a:defRPr i="1" sz="2000">
                <a:solidFill>
                  <a:schemeClr val="accen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>
                <a:solidFill>
                  <a:schemeClr val="accen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>
                <a:solidFill>
                  <a:schemeClr val="accen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i="1" sz="2000">
                <a:solidFill>
                  <a:schemeClr val="accen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i="1" sz="2000">
                <a:solidFill>
                  <a:schemeClr val="accent1"/>
                </a:solidFill>
              </a:defRPr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i="1"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2" name="Google Shape;482;p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5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rect b="b" l="l" r="r" t="t"/>
              <a:pathLst>
                <a:path extrusionOk="0" h="10910" w="8949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rect b="b" l="l" r="r" t="t"/>
              <a:pathLst>
                <a:path extrusionOk="0" h="31616" w="107167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rect b="b" l="l" r="r" t="t"/>
              <a:pathLst>
                <a:path extrusionOk="0" h="10708" w="734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7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rect b="b" l="l" r="r" t="t"/>
              <a:pathLst>
                <a:path extrusionOk="0" h="1348" w="4748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rect b="b" l="l" r="r" t="t"/>
              <a:pathLst>
                <a:path extrusionOk="0" h="1449" w="468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rect b="b" l="l" r="r" t="t"/>
              <a:pathLst>
                <a:path extrusionOk="0" h="944" w="3872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rect b="b" l="l" r="r" t="t"/>
              <a:pathLst>
                <a:path extrusionOk="0" h="1281" w="394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rect b="b" l="l" r="r" t="t"/>
              <a:pathLst>
                <a:path extrusionOk="0" h="1483" w="5623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rect b="b" l="l" r="r" t="t"/>
              <a:pathLst>
                <a:path extrusionOk="0" h="1044" w="3401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rect b="b" l="l" r="r" t="t"/>
              <a:pathLst>
                <a:path extrusionOk="0" h="1415" w="5758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rect b="b" l="l" r="r" t="t"/>
              <a:pathLst>
                <a:path extrusionOk="0" h="5051" w="5758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rect b="b" l="l" r="r" t="t"/>
              <a:pathLst>
                <a:path extrusionOk="0" h="1549" w="5657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rect b="b" l="l" r="r" t="t"/>
              <a:pathLst>
                <a:path extrusionOk="0" h="1112" w="3266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rect b="b" l="l" r="r" t="t"/>
              <a:pathLst>
                <a:path extrusionOk="0" h="1415" w="4882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rect b="b" l="l" r="r" t="t"/>
              <a:pathLst>
                <a:path extrusionOk="0" h="1011" w="3266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rect b="b" l="l" r="r" t="t"/>
              <a:pathLst>
                <a:path extrusionOk="0" h="1112" w="3603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rect b="b" l="l" r="r" t="t"/>
              <a:pathLst>
                <a:path extrusionOk="0" h="809" w="2155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rect b="b" l="l" r="r" t="t"/>
              <a:pathLst>
                <a:path extrusionOk="0" h="1382" w="3738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rect b="b" l="l" r="r" t="t"/>
              <a:pathLst>
                <a:path extrusionOk="0" h="3031" w="10775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rect b="b" l="l" r="r" t="t"/>
              <a:pathLst>
                <a:path extrusionOk="0" h="405" w="775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rect b="b" l="l" r="r" t="t"/>
              <a:pathLst>
                <a:path extrusionOk="0" h="371" w="977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rect b="b" l="l" r="r" t="t"/>
              <a:pathLst>
                <a:path extrusionOk="0" h="30269" w="33029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rect b="b" l="l" r="r" t="t"/>
              <a:pathLst>
                <a:path extrusionOk="0" h="1651" w="5421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0" y="2153894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rect b="b" l="l" r="r" t="t"/>
              <a:pathLst>
                <a:path extrusionOk="0" h="506" w="405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rect b="b" l="l" r="r" t="t"/>
              <a:pathLst>
                <a:path extrusionOk="0" h="1785" w="155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rect b="b" l="l" r="r" t="t"/>
              <a:pathLst>
                <a:path extrusionOk="0" h="405" w="1617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rect b="b" l="l" r="r" t="t"/>
              <a:pathLst>
                <a:path extrusionOk="0" h="18316" w="10371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rect b="b" l="l" r="r" t="t"/>
              <a:pathLst>
                <a:path extrusionOk="0" h="13771" w="8788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rect b="b" l="l" r="r" t="t"/>
              <a:pathLst>
                <a:path extrusionOk="0" h="304" w="304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0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rect b="b" l="l" r="r" t="t"/>
              <a:pathLst>
                <a:path extrusionOk="0" h="22761" w="1684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rect b="b" l="l" r="r" t="t"/>
              <a:pathLst>
                <a:path extrusionOk="0" h="28517" w="5017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rect b="b" l="l" r="r" t="t"/>
              <a:pathLst>
                <a:path extrusionOk="0" h="910" w="911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rect b="b" l="l" r="r" t="t"/>
              <a:pathLst>
                <a:path extrusionOk="0" h="2358" w="35454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rect b="b" l="l" r="r" t="t"/>
              <a:pathLst>
                <a:path extrusionOk="0" h="2560" w="35622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rect b="b" l="l" r="r" t="t"/>
              <a:pathLst>
                <a:path extrusionOk="0" h="472" w="472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rect b="b" l="l" r="r" t="t"/>
              <a:pathLst>
                <a:path extrusionOk="0" h="1011" w="1415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rect b="b" l="l" r="r" t="t"/>
              <a:pathLst>
                <a:path extrusionOk="0" h="1448" w="4378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rect b="b" l="l" r="r" t="t"/>
              <a:pathLst>
                <a:path extrusionOk="0" h="2863" w="36834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rect b="b" l="l" r="r" t="t"/>
              <a:pathLst>
                <a:path extrusionOk="0" h="338" w="128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rect b="b" l="l" r="r" t="t"/>
              <a:pathLst>
                <a:path extrusionOk="0" h="304" w="1314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rect b="b" l="l" r="r" t="t"/>
              <a:pathLst>
                <a:path extrusionOk="0" h="439" w="1382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rect b="b" l="l" r="r" t="t"/>
              <a:pathLst>
                <a:path extrusionOk="0" h="2694" w="23367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1" y="790954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rect b="b" l="l" r="r" t="t"/>
              <a:pathLst>
                <a:path extrusionOk="0" h="1617" w="1785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rect b="b" l="l" r="r" t="t"/>
              <a:pathLst>
                <a:path extrusionOk="0" h="539" w="54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rect b="b" l="l" r="r" t="t"/>
              <a:pathLst>
                <a:path extrusionOk="0" h="8519" w="9327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rect b="b" l="l" r="r" t="t"/>
              <a:pathLst>
                <a:path extrusionOk="0" h="809" w="3166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rect b="b" l="l" r="r" t="t"/>
              <a:pathLst>
                <a:path extrusionOk="0" h="2022" w="944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rect b="b" l="l" r="r" t="t"/>
              <a:pathLst>
                <a:path extrusionOk="0" h="472" w="1112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rect b="b" l="l" r="r" t="t"/>
              <a:pathLst>
                <a:path extrusionOk="0" h="506" w="977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rect b="b" l="l" r="r" t="t"/>
              <a:pathLst>
                <a:path extrusionOk="0" h="775" w="2156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rect b="b" l="l" r="r" t="t"/>
              <a:pathLst>
                <a:path extrusionOk="0" h="405" w="405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rect b="b" l="l" r="r" t="t"/>
              <a:pathLst>
                <a:path extrusionOk="0" h="3772" w="458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rect b="b" l="l" r="r" t="t"/>
              <a:pathLst>
                <a:path extrusionOk="0" h="1516" w="1347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rect b="b" l="l" r="r" t="t"/>
              <a:pathLst>
                <a:path extrusionOk="0" h="539" w="573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rect b="b" l="l" r="r" t="t"/>
              <a:pathLst>
                <a:path extrusionOk="0" h="3873" w="4008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rect b="b" l="l" r="r" t="t"/>
              <a:pathLst>
                <a:path extrusionOk="0" h="10135" w="23165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rect b="b" l="l" r="r" t="t"/>
              <a:pathLst>
                <a:path extrusionOk="0" h="2358" w="2156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rect b="b" l="l" r="r" t="t"/>
              <a:pathLst>
                <a:path extrusionOk="0" h="3031" w="2863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6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rect b="b" l="l" r="r" t="t"/>
              <a:pathLst>
                <a:path extrusionOk="0" h="574" w="607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rect b="b" l="l" r="r" t="t"/>
              <a:pathLst>
                <a:path extrusionOk="0" h="2291" w="2224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rect b="b" l="l" r="r" t="t"/>
              <a:pathLst>
                <a:path extrusionOk="0" h="675" w="506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rect b="b" l="l" r="r" t="t"/>
              <a:pathLst>
                <a:path extrusionOk="0" h="2526" w="229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rect b="b" l="l" r="r" t="t"/>
              <a:pathLst>
                <a:path extrusionOk="0" h="2291" w="2089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rect b="b" l="l" r="r" t="t"/>
              <a:pathLst>
                <a:path extrusionOk="0" h="540" w="675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rect b="b" l="l" r="r" t="t"/>
              <a:pathLst>
                <a:path extrusionOk="0" h="540" w="539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rect b="b" l="l" r="r" t="t"/>
              <a:pathLst>
                <a:path extrusionOk="0" h="2223" w="2392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rect b="b" l="l" r="r" t="t"/>
              <a:pathLst>
                <a:path extrusionOk="0" h="944" w="641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rect b="b" l="l" r="r" t="t"/>
              <a:pathLst>
                <a:path extrusionOk="0" h="2357" w="2358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rect b="b" l="l" r="r" t="t"/>
              <a:pathLst>
                <a:path extrusionOk="0" h="2324" w="2358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rect b="b" l="l" r="r" t="t"/>
              <a:pathLst>
                <a:path extrusionOk="0" h="2190" w="2392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rect b="b" l="l" r="r" t="t"/>
              <a:pathLst>
                <a:path extrusionOk="0" h="2189" w="2324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rect b="b" l="l" r="r" t="t"/>
              <a:pathLst>
                <a:path extrusionOk="0" h="843" w="742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rect b="b" l="l" r="r" t="t"/>
              <a:pathLst>
                <a:path extrusionOk="0" h="2829" w="2358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rect b="b" l="l" r="r" t="t"/>
              <a:pathLst>
                <a:path extrusionOk="0" h="2560" w="2425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rect b="b" l="l" r="r" t="t"/>
              <a:pathLst>
                <a:path extrusionOk="0" h="14748" w="8889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rect b="b" l="l" r="r" t="t"/>
              <a:pathLst>
                <a:path extrusionOk="0" h="2493" w="2291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rect b="b" l="l" r="r" t="t"/>
              <a:pathLst>
                <a:path extrusionOk="0" h="640" w="776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rect b="b" l="l" r="r" t="t"/>
              <a:pathLst>
                <a:path extrusionOk="0" h="607" w="507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rect b="b" l="l" r="r" t="t"/>
              <a:pathLst>
                <a:path extrusionOk="0" h="2223" w="2325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rect b="b" l="l" r="r" t="t"/>
              <a:pathLst>
                <a:path extrusionOk="0" h="876" w="607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rect b="b" l="l" r="r" t="t"/>
              <a:pathLst>
                <a:path extrusionOk="0" h="2190" w="2223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rect b="b" l="l" r="r" t="t"/>
              <a:pathLst>
                <a:path extrusionOk="0" h="809" w="978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rect b="b" l="l" r="r" t="t"/>
              <a:pathLst>
                <a:path extrusionOk="0" h="1684" w="2426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rect b="b" l="l" r="r" t="t"/>
              <a:pathLst>
                <a:path extrusionOk="0" h="1685" w="2425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rect b="b" l="l" r="r" t="t"/>
              <a:pathLst>
                <a:path extrusionOk="0" h="1516" w="2291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rect b="b" l="l" r="r" t="t"/>
              <a:pathLst>
                <a:path extrusionOk="0" h="1685" w="2189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rect b="b" l="l" r="r" t="t"/>
              <a:pathLst>
                <a:path extrusionOk="0" h="1584" w="2459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rect b="b" l="l" r="r" t="t"/>
              <a:pathLst>
                <a:path extrusionOk="0" h="1550" w="2357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rect b="b" l="l" r="r" t="t"/>
              <a:pathLst>
                <a:path extrusionOk="0" h="1516" w="229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rect b="b" l="l" r="r" t="t"/>
              <a:pathLst>
                <a:path extrusionOk="0" h="1617" w="2458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rect b="b" l="l" r="r" t="t"/>
              <a:pathLst>
                <a:path extrusionOk="0" h="2224" w="2324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rect b="b" l="l" r="r" t="t"/>
              <a:pathLst>
                <a:path extrusionOk="0" h="775" w="641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rect b="b" l="l" r="r" t="t"/>
              <a:pathLst>
                <a:path extrusionOk="0" h="1617" w="2392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rect b="b" l="l" r="r" t="t"/>
              <a:pathLst>
                <a:path extrusionOk="0" h="2291" w="2324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rect b="b" l="l" r="r" t="t"/>
              <a:pathLst>
                <a:path extrusionOk="0" h="1583" w="2392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rect b="b" l="l" r="r" t="t"/>
              <a:pathLst>
                <a:path extrusionOk="0" h="641" w="439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rect b="b" l="l" r="r" t="t"/>
              <a:pathLst>
                <a:path extrusionOk="0" h="1180" w="271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rect b="b" l="l" r="r" t="t"/>
              <a:pathLst>
                <a:path extrusionOk="0" h="1550" w="2324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rect b="b" l="l" r="r" t="t"/>
              <a:pathLst>
                <a:path extrusionOk="0" h="472" w="741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rect b="b" l="l" r="r" t="t"/>
              <a:pathLst>
                <a:path extrusionOk="0" h="1651" w="2493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rect b="b" l="l" r="r" t="t"/>
              <a:pathLst>
                <a:path extrusionOk="0" h="2728" w="2324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rect b="b" l="l" r="r" t="t"/>
              <a:pathLst>
                <a:path extrusionOk="0" h="473" w="708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rect b="b" l="l" r="r" t="t"/>
              <a:pathLst>
                <a:path extrusionOk="0" h="1617" w="2324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rect b="b" l="l" r="r" t="t"/>
              <a:pathLst>
                <a:path extrusionOk="0" h="2324" w="3603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rect b="b" l="l" r="r" t="t"/>
              <a:pathLst>
                <a:path extrusionOk="0" h="641" w="944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rect b="b" l="l" r="r" t="t"/>
              <a:pathLst>
                <a:path extrusionOk="0" h="1651" w="2358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rect b="b" l="l" r="r" t="t"/>
              <a:pathLst>
                <a:path extrusionOk="0" h="843" w="91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rect b="b" l="l" r="r" t="t"/>
              <a:pathLst>
                <a:path extrusionOk="0" h="2897" w="5354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rect b="b" l="l" r="r" t="t"/>
              <a:pathLst>
                <a:path extrusionOk="0" h="4479" w="2795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rect b="b" l="l" r="r" t="t"/>
              <a:pathLst>
                <a:path extrusionOk="0" h="2426" w="2998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rect b="b" l="l" r="r" t="t"/>
              <a:pathLst>
                <a:path extrusionOk="0" h="1550" w="2358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rect b="b" l="l" r="r" t="t"/>
              <a:pathLst>
                <a:path extrusionOk="0" h="607" w="405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rect b="b" l="l" r="r" t="t"/>
              <a:pathLst>
                <a:path extrusionOk="0" h="21717" w="38382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rect b="b" l="l" r="r" t="t"/>
              <a:pathLst>
                <a:path extrusionOk="0" h="2526" w="4142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rect b="b" l="l" r="r" t="t"/>
              <a:pathLst>
                <a:path extrusionOk="0" h="2526" w="3604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rect b="b" l="l" r="r" t="t"/>
              <a:pathLst>
                <a:path extrusionOk="0" h="2021" w="338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rect b="b" l="l" r="r" t="t"/>
              <a:pathLst>
                <a:path extrusionOk="0" h="2021" w="372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rect b="b" l="l" r="r" t="t"/>
              <a:pathLst>
                <a:path extrusionOk="0" h="2224" w="2358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rect b="b" l="l" r="r" t="t"/>
              <a:pathLst>
                <a:path extrusionOk="0" h="2324" w="2089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rect b="b" l="l" r="r" t="t"/>
              <a:pathLst>
                <a:path extrusionOk="0" h="1987" w="439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rect b="b" l="l" r="r" t="t"/>
              <a:pathLst>
                <a:path extrusionOk="0" h="405" w="2358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rect b="b" l="l" r="r" t="t"/>
              <a:pathLst>
                <a:path extrusionOk="0" h="675" w="439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rect b="b" l="l" r="r" t="t"/>
              <a:pathLst>
                <a:path extrusionOk="0" h="439" w="775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rect b="b" l="l" r="r" t="t"/>
              <a:pathLst>
                <a:path extrusionOk="0" h="1988" w="472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rect b="b" l="l" r="r" t="t"/>
              <a:pathLst>
                <a:path extrusionOk="0" h="608" w="203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rect b="b" l="l" r="r" t="t"/>
              <a:pathLst>
                <a:path extrusionOk="0" h="2189" w="2358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rect b="b" l="l" r="r" t="t"/>
              <a:pathLst>
                <a:path extrusionOk="0" h="674" w="641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rect b="b" l="l" r="r" t="t"/>
              <a:pathLst>
                <a:path extrusionOk="0" h="573" w="539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rect b="b" l="l" r="r" t="t"/>
              <a:pathLst>
                <a:path extrusionOk="0" h="607" w="708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rect b="b" l="l" r="r" t="t"/>
              <a:pathLst>
                <a:path extrusionOk="0" h="574" w="708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rect b="b" l="l" r="r" t="t"/>
              <a:pathLst>
                <a:path extrusionOk="0" h="2256" w="2223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rect b="b" l="l" r="r" t="t"/>
              <a:pathLst>
                <a:path extrusionOk="0" h="675" w="472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rect b="b" l="l" r="r" t="t"/>
              <a:pathLst>
                <a:path extrusionOk="0" h="776" w="876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rect b="b" l="l" r="r" t="t"/>
              <a:pathLst>
                <a:path extrusionOk="0" h="2257" w="2391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rect b="b" l="l" r="r" t="t"/>
              <a:pathLst>
                <a:path extrusionOk="0" h="641" w="64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rect b="b" l="l" r="r" t="t"/>
              <a:pathLst>
                <a:path extrusionOk="0" h="2223" w="219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rect b="b" l="l" r="r" t="t"/>
              <a:pathLst>
                <a:path extrusionOk="0" h="2358" w="2324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rect b="b" l="l" r="r" t="t"/>
              <a:pathLst>
                <a:path extrusionOk="0" h="742" w="641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rect b="b" l="l" r="r" t="t"/>
              <a:pathLst>
                <a:path extrusionOk="0" h="2021" w="438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rect b="b" l="l" r="r" t="t"/>
              <a:pathLst>
                <a:path extrusionOk="0" h="675" w="708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rect b="b" l="l" r="r" t="t"/>
              <a:pathLst>
                <a:path extrusionOk="0" h="674" w="876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rect b="b" l="l" r="r" t="t"/>
              <a:pathLst>
                <a:path extrusionOk="0" h="2391" w="2324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rect b="b" l="l" r="r" t="t"/>
              <a:pathLst>
                <a:path extrusionOk="0" h="2256" w="371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rect b="b" l="l" r="r" t="t"/>
              <a:pathLst>
                <a:path extrusionOk="0" h="2021" w="472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rect b="b" l="l" r="r" t="t"/>
              <a:pathLst>
                <a:path extrusionOk="0" h="911" w="674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rect b="b" l="l" r="r" t="t"/>
              <a:pathLst>
                <a:path extrusionOk="0" h="2527" w="229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rect b="b" l="l" r="r" t="t"/>
              <a:pathLst>
                <a:path extrusionOk="0" h="203" w="473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rect b="b" l="l" r="r" t="t"/>
              <a:pathLst>
                <a:path extrusionOk="0" h="2290" w="2324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rect b="b" l="l" r="r" t="t"/>
              <a:pathLst>
                <a:path extrusionOk="0" h="641" w="54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rect b="b" l="l" r="r" t="t"/>
              <a:pathLst>
                <a:path extrusionOk="0" h="2560" w="2358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rect b="b" l="l" r="r" t="t"/>
              <a:pathLst>
                <a:path extrusionOk="0" h="2526" w="2291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rect b="b" l="l" r="r" t="t"/>
              <a:pathLst>
                <a:path extrusionOk="0" h="2795" w="2425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rect b="b" l="l" r="r" t="t"/>
              <a:pathLst>
                <a:path extrusionOk="0" h="708" w="641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rect b="b" l="l" r="r" t="t"/>
              <a:pathLst>
                <a:path extrusionOk="0" h="2695" w="293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rect b="b" l="l" r="r" t="t"/>
              <a:pathLst>
                <a:path extrusionOk="0" h="4075" w="1202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rect b="b" l="l" r="r" t="t"/>
              <a:pathLst>
                <a:path extrusionOk="0" h="2795" w="3199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rect b="b" l="l" r="r" t="t"/>
              <a:pathLst>
                <a:path extrusionOk="0" h="2223" w="2324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rect b="b" l="l" r="r" t="t"/>
              <a:pathLst>
                <a:path extrusionOk="0" h="2223" w="2223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rect b="b" l="l" r="r" t="t"/>
              <a:pathLst>
                <a:path extrusionOk="0" h="641" w="742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rect b="b" l="l" r="r" t="t"/>
              <a:pathLst>
                <a:path extrusionOk="0" h="2290" w="2223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rect b="b" l="l" r="r" t="t"/>
              <a:pathLst>
                <a:path extrusionOk="0" h="1988" w="438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rect b="b" l="l" r="r" t="t"/>
              <a:pathLst>
                <a:path extrusionOk="0" h="641" w="506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rect b="b" l="l" r="r" t="t"/>
              <a:pathLst>
                <a:path extrusionOk="0" h="2223" w="2358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rect b="b" l="l" r="r" t="t"/>
              <a:pathLst>
                <a:path extrusionOk="0" h="2526" w="2324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rect b="b" l="l" r="r" t="t"/>
              <a:pathLst>
                <a:path extrusionOk="0" h="708" w="54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rect b="b" l="l" r="r" t="t"/>
              <a:pathLst>
                <a:path extrusionOk="0" h="2223" w="2291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rect b="b" l="l" r="r" t="t"/>
              <a:pathLst>
                <a:path extrusionOk="0" h="742" w="506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rect b="b" l="l" r="r" t="t"/>
              <a:pathLst>
                <a:path extrusionOk="0" h="910" w="641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rect b="b" l="l" r="r" t="t"/>
              <a:pathLst>
                <a:path extrusionOk="0" h="742" w="675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rect b="b" l="l" r="r" t="t"/>
              <a:pathLst>
                <a:path extrusionOk="0" h="2425" w="2324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rect b="b" l="l" r="r" t="t"/>
              <a:pathLst>
                <a:path extrusionOk="0" h="2290" w="2358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870" name="Google Shape;870;p5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871" name="Google Shape;871;p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7" name="Google Shape;1057;p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58" name="Google Shape;1058;p6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9" name="Google Shape;1059;p6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60" name="Google Shape;1060;p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7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063" name="Google Shape;1063;p7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7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067" name="Google Shape;1067;p7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7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071" name="Google Shape;1071;p7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4" name="Google Shape;1074;p7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075" name="Google Shape;1075;p7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8" name="Google Shape;1078;p7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079" name="Google Shape;1079;p7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7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088" name="Google Shape;1088;p7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6" name="Google Shape;1096;p7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097" name="Google Shape;1097;p7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7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108" name="Google Shape;1108;p7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7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111" name="Google Shape;1111;p7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7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116" name="Google Shape;1116;p7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7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7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7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7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7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7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7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7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7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6" name="Google Shape;1246;p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47" name="Google Shape;1247;p7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8" name="Google Shape;1248;p7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49" name="Google Shape;1249;p7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50" name="Google Shape;1250;p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8"/>
          <p:cNvGrpSpPr/>
          <p:nvPr/>
        </p:nvGrpSpPr>
        <p:grpSpPr>
          <a:xfrm>
            <a:off x="1841376" y="4540815"/>
            <a:ext cx="1110494" cy="612269"/>
            <a:chOff x="1003176" y="4540815"/>
            <a:chExt cx="1110494" cy="612269"/>
          </a:xfrm>
        </p:grpSpPr>
        <p:sp>
          <p:nvSpPr>
            <p:cNvPr id="1253" name="Google Shape;1253;p8"/>
            <p:cNvSpPr/>
            <p:nvPr/>
          </p:nvSpPr>
          <p:spPr>
            <a:xfrm>
              <a:off x="1003176" y="4540815"/>
              <a:ext cx="1110494" cy="612269"/>
            </a:xfrm>
            <a:custGeom>
              <a:rect b="b" l="l" r="r" t="t"/>
              <a:pathLst>
                <a:path extrusionOk="0" h="12289" w="22289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058529" y="4589442"/>
              <a:ext cx="471371" cy="375811"/>
            </a:xfrm>
            <a:custGeom>
              <a:rect b="b" l="l" r="r" t="t"/>
              <a:pathLst>
                <a:path extrusionOk="0" h="7543" w="9461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625509" y="4780661"/>
              <a:ext cx="427776" cy="372423"/>
            </a:xfrm>
            <a:custGeom>
              <a:rect b="b" l="l" r="r" t="t"/>
              <a:pathLst>
                <a:path extrusionOk="0" h="7475" w="8586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8"/>
          <p:cNvGrpSpPr/>
          <p:nvPr/>
        </p:nvGrpSpPr>
        <p:grpSpPr>
          <a:xfrm>
            <a:off x="342281" y="4183488"/>
            <a:ext cx="369035" cy="728056"/>
            <a:chOff x="342281" y="4183488"/>
            <a:chExt cx="369035" cy="728056"/>
          </a:xfrm>
        </p:grpSpPr>
        <p:sp>
          <p:nvSpPr>
            <p:cNvPr id="1257" name="Google Shape;1257;p8"/>
            <p:cNvSpPr/>
            <p:nvPr/>
          </p:nvSpPr>
          <p:spPr>
            <a:xfrm>
              <a:off x="385875" y="4691777"/>
              <a:ext cx="77225" cy="211397"/>
            </a:xfrm>
            <a:custGeom>
              <a:rect b="b" l="l" r="r" t="t"/>
              <a:pathLst>
                <a:path extrusionOk="0" h="4243" w="155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560304" y="4300920"/>
              <a:ext cx="129240" cy="83951"/>
            </a:xfrm>
            <a:custGeom>
              <a:rect b="b" l="l" r="r" t="t"/>
              <a:pathLst>
                <a:path extrusionOk="0" h="1685" w="2594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342281" y="4183488"/>
              <a:ext cx="369035" cy="728056"/>
            </a:xfrm>
            <a:custGeom>
              <a:rect b="b" l="l" r="r" t="t"/>
              <a:pathLst>
                <a:path extrusionOk="0" h="14613" w="7407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0" name="Google Shape;1260;p8"/>
          <p:cNvGrpSpPr/>
          <p:nvPr/>
        </p:nvGrpSpPr>
        <p:grpSpPr>
          <a:xfrm>
            <a:off x="50" y="1232900"/>
            <a:ext cx="454630" cy="816989"/>
            <a:chOff x="50" y="1232900"/>
            <a:chExt cx="454630" cy="816989"/>
          </a:xfrm>
        </p:grpSpPr>
        <p:sp>
          <p:nvSpPr>
            <p:cNvPr id="1261" name="Google Shape;1261;p8"/>
            <p:cNvSpPr/>
            <p:nvPr/>
          </p:nvSpPr>
          <p:spPr>
            <a:xfrm>
              <a:off x="50" y="1283221"/>
              <a:ext cx="390907" cy="600560"/>
            </a:xfrm>
            <a:custGeom>
              <a:rect b="b" l="l" r="r" t="t"/>
              <a:pathLst>
                <a:path extrusionOk="0" h="12054" w="7846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50" y="1232900"/>
              <a:ext cx="439534" cy="68855"/>
            </a:xfrm>
            <a:custGeom>
              <a:rect b="b" l="l" r="r" t="t"/>
              <a:pathLst>
                <a:path extrusionOk="0" h="1382" w="8822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50" y="1284915"/>
              <a:ext cx="454630" cy="764975"/>
            </a:xfrm>
            <a:custGeom>
              <a:rect b="b" l="l" r="r" t="t"/>
              <a:pathLst>
                <a:path extrusionOk="0" h="15354" w="9125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50" y="3073044"/>
            <a:ext cx="729750" cy="1046771"/>
            <a:chOff x="50" y="3073044"/>
            <a:chExt cx="729750" cy="1046771"/>
          </a:xfrm>
        </p:grpSpPr>
        <p:sp>
          <p:nvSpPr>
            <p:cNvPr id="1265" name="Google Shape;1265;p8"/>
            <p:cNvSpPr/>
            <p:nvPr/>
          </p:nvSpPr>
          <p:spPr>
            <a:xfrm>
              <a:off x="50" y="3073044"/>
              <a:ext cx="729750" cy="1046771"/>
            </a:xfrm>
            <a:custGeom>
              <a:rect b="b" l="l" r="r" t="t"/>
              <a:pathLst>
                <a:path extrusionOk="0" h="21010" w="14647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50" y="3264263"/>
              <a:ext cx="679429" cy="686106"/>
            </a:xfrm>
            <a:custGeom>
              <a:rect b="b" l="l" r="r" t="t"/>
              <a:pathLst>
                <a:path extrusionOk="0" h="13771" w="13637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50" y="3314584"/>
              <a:ext cx="466388" cy="580432"/>
            </a:xfrm>
            <a:custGeom>
              <a:rect b="b" l="l" r="r" t="t"/>
              <a:pathLst>
                <a:path extrusionOk="0" h="11650" w="9361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8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1269" name="Google Shape;1269;p8"/>
            <p:cNvSpPr/>
            <p:nvPr/>
          </p:nvSpPr>
          <p:spPr>
            <a:xfrm>
              <a:off x="6114267" y="102328"/>
              <a:ext cx="112449" cy="10114"/>
            </a:xfrm>
            <a:custGeom>
              <a:rect b="b" l="l" r="r" t="t"/>
              <a:pathLst>
                <a:path extrusionOk="0" h="203" w="2257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5763716" y="-7"/>
              <a:ext cx="538482" cy="320458"/>
            </a:xfrm>
            <a:custGeom>
              <a:rect b="b" l="l" r="r" t="t"/>
              <a:pathLst>
                <a:path extrusionOk="0" h="6432" w="10808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4012455" y="-7"/>
              <a:ext cx="2524606" cy="759943"/>
            </a:xfrm>
            <a:custGeom>
              <a:rect b="b" l="l" r="r" t="t"/>
              <a:pathLst>
                <a:path extrusionOk="0" h="15253" w="50672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092495" y="162713"/>
              <a:ext cx="117432" cy="18484"/>
            </a:xfrm>
            <a:custGeom>
              <a:rect b="b" l="l" r="r" t="t"/>
              <a:pathLst>
                <a:path extrusionOk="0" h="371" w="2357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5788876" y="362352"/>
              <a:ext cx="213041" cy="72143"/>
            </a:xfrm>
            <a:custGeom>
              <a:rect b="b" l="l" r="r" t="t"/>
              <a:pathLst>
                <a:path extrusionOk="0" h="1448" w="4276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5788876" y="432801"/>
              <a:ext cx="145980" cy="50371"/>
            </a:xfrm>
            <a:custGeom>
              <a:rect b="b" l="l" r="r" t="t"/>
              <a:pathLst>
                <a:path extrusionOk="0" h="1011" w="293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5778812" y="337191"/>
              <a:ext cx="186237" cy="43645"/>
            </a:xfrm>
            <a:custGeom>
              <a:rect b="b" l="l" r="r" t="t"/>
              <a:pathLst>
                <a:path extrusionOk="0" h="876" w="3738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4567677" y="-7"/>
              <a:ext cx="53758" cy="290266"/>
            </a:xfrm>
            <a:custGeom>
              <a:rect b="b" l="l" r="r" t="t"/>
              <a:pathLst>
                <a:path extrusionOk="0" h="5826" w="1079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7" name="Google Shape;1277;p8"/>
          <p:cNvGrpSpPr/>
          <p:nvPr/>
        </p:nvGrpSpPr>
        <p:grpSpPr>
          <a:xfrm>
            <a:off x="8506368" y="1564091"/>
            <a:ext cx="637429" cy="1130622"/>
            <a:chOff x="6233393" y="2021291"/>
            <a:chExt cx="637429" cy="1130622"/>
          </a:xfrm>
        </p:grpSpPr>
        <p:sp>
          <p:nvSpPr>
            <p:cNvPr id="1278" name="Google Shape;1278;p8"/>
            <p:cNvSpPr/>
            <p:nvPr/>
          </p:nvSpPr>
          <p:spPr>
            <a:xfrm>
              <a:off x="6280325" y="2131997"/>
              <a:ext cx="590496" cy="900841"/>
            </a:xfrm>
            <a:custGeom>
              <a:rect b="b" l="l" r="r" t="t"/>
              <a:pathLst>
                <a:path extrusionOk="0" h="18081" w="11852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6542043" y="3044546"/>
              <a:ext cx="65467" cy="46983"/>
            </a:xfrm>
            <a:custGeom>
              <a:rect b="b" l="l" r="r" t="t"/>
              <a:pathLst>
                <a:path extrusionOk="0" h="943" w="1314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6292083" y="2138723"/>
              <a:ext cx="35274" cy="35274"/>
            </a:xfrm>
            <a:custGeom>
              <a:rect b="b" l="l" r="r" t="t"/>
              <a:pathLst>
                <a:path extrusionOk="0" h="708" w="708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6538655" y="3066318"/>
              <a:ext cx="16840" cy="30242"/>
            </a:xfrm>
            <a:custGeom>
              <a:rect b="b" l="l" r="r" t="t"/>
              <a:pathLst>
                <a:path extrusionOk="0" h="607" w="338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6421223" y="2091740"/>
              <a:ext cx="105773" cy="40306"/>
            </a:xfrm>
            <a:custGeom>
              <a:rect b="b" l="l" r="r" t="t"/>
              <a:pathLst>
                <a:path extrusionOk="0" h="809" w="2123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6654393" y="2992531"/>
              <a:ext cx="152706" cy="80563"/>
            </a:xfrm>
            <a:custGeom>
              <a:rect b="b" l="l" r="r" t="t"/>
              <a:pathLst>
                <a:path extrusionOk="0" h="1617" w="3065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6233393" y="2021291"/>
              <a:ext cx="637429" cy="1130622"/>
            </a:xfrm>
            <a:custGeom>
              <a:rect b="b" l="l" r="r" t="t"/>
              <a:pathLst>
                <a:path extrusionOk="0" h="22693" w="12794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6609104" y="2068274"/>
              <a:ext cx="21872" cy="20178"/>
            </a:xfrm>
            <a:custGeom>
              <a:rect b="b" l="l" r="r" t="t"/>
              <a:pathLst>
                <a:path extrusionOk="0" h="405" w="439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6" name="Google Shape;1286;p8"/>
          <p:cNvGrpSpPr/>
          <p:nvPr/>
        </p:nvGrpSpPr>
        <p:grpSpPr>
          <a:xfrm>
            <a:off x="7464679" y="3618202"/>
            <a:ext cx="1679118" cy="1534882"/>
            <a:chOff x="5191704" y="3618202"/>
            <a:chExt cx="1679118" cy="1534882"/>
          </a:xfrm>
        </p:grpSpPr>
        <p:sp>
          <p:nvSpPr>
            <p:cNvPr id="1287" name="Google Shape;1287;p8"/>
            <p:cNvSpPr/>
            <p:nvPr/>
          </p:nvSpPr>
          <p:spPr>
            <a:xfrm>
              <a:off x="6010287" y="4958477"/>
              <a:ext cx="610625" cy="194607"/>
            </a:xfrm>
            <a:custGeom>
              <a:rect b="b" l="l" r="r" t="t"/>
              <a:pathLst>
                <a:path extrusionOk="0" h="3906" w="12256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5332602" y="4691777"/>
              <a:ext cx="114094" cy="107417"/>
            </a:xfrm>
            <a:custGeom>
              <a:rect b="b" l="l" r="r" t="t"/>
              <a:pathLst>
                <a:path extrusionOk="0" h="2156" w="229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5191704" y="4493833"/>
              <a:ext cx="781715" cy="659251"/>
            </a:xfrm>
            <a:custGeom>
              <a:rect b="b" l="l" r="r" t="t"/>
              <a:pathLst>
                <a:path extrusionOk="0" h="13232" w="1569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6674521" y="5069183"/>
              <a:ext cx="196301" cy="83901"/>
            </a:xfrm>
            <a:custGeom>
              <a:rect b="b" l="l" r="r" t="t"/>
              <a:pathLst>
                <a:path extrusionOk="0" h="1684" w="394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5243718" y="4597812"/>
              <a:ext cx="45338" cy="43694"/>
            </a:xfrm>
            <a:custGeom>
              <a:rect b="b" l="l" r="r" t="t"/>
              <a:pathLst>
                <a:path extrusionOk="0" h="877" w="91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5460098" y="4067751"/>
              <a:ext cx="1410724" cy="868954"/>
            </a:xfrm>
            <a:custGeom>
              <a:rect b="b" l="l" r="r" t="t"/>
              <a:pathLst>
                <a:path extrusionOk="0" h="17441" w="28315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5518788" y="4151652"/>
              <a:ext cx="28548" cy="30242"/>
            </a:xfrm>
            <a:custGeom>
              <a:rect b="b" l="l" r="r" t="t"/>
              <a:pathLst>
                <a:path extrusionOk="0" h="607" w="573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6605766" y="4480430"/>
              <a:ext cx="134222" cy="130884"/>
            </a:xfrm>
            <a:custGeom>
              <a:rect b="b" l="l" r="r" t="t"/>
              <a:pathLst>
                <a:path extrusionOk="0" h="2627" w="2694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5567415" y="4250599"/>
              <a:ext cx="99047" cy="98997"/>
            </a:xfrm>
            <a:custGeom>
              <a:rect b="b" l="l" r="r" t="t"/>
              <a:pathLst>
                <a:path extrusionOk="0" h="1987" w="1988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6531979" y="3618202"/>
              <a:ext cx="338843" cy="838762"/>
            </a:xfrm>
            <a:custGeom>
              <a:rect b="b" l="l" r="r" t="t"/>
              <a:pathLst>
                <a:path extrusionOk="0" h="16835" w="6801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7" name="Google Shape;1297;p8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1298" name="Google Shape;1298;p8"/>
            <p:cNvSpPr/>
            <p:nvPr/>
          </p:nvSpPr>
          <p:spPr>
            <a:xfrm>
              <a:off x="5944870" y="3341438"/>
              <a:ext cx="593834" cy="583770"/>
            </a:xfrm>
            <a:custGeom>
              <a:rect b="b" l="l" r="r" t="t"/>
              <a:pathLst>
                <a:path extrusionOk="0" h="11717" w="11919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6424611" y="3458870"/>
              <a:ext cx="119126" cy="478097"/>
            </a:xfrm>
            <a:custGeom>
              <a:rect b="b" l="l" r="r" t="t"/>
              <a:pathLst>
                <a:path extrusionOk="0" h="9596" w="2391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0" name="Google Shape;1300;p8"/>
          <p:cNvGrpSpPr/>
          <p:nvPr/>
        </p:nvGrpSpPr>
        <p:grpSpPr>
          <a:xfrm>
            <a:off x="2204197" y="105666"/>
            <a:ext cx="546902" cy="236607"/>
            <a:chOff x="2204197" y="105666"/>
            <a:chExt cx="546902" cy="236607"/>
          </a:xfrm>
        </p:grpSpPr>
        <p:sp>
          <p:nvSpPr>
            <p:cNvPr id="1301" name="Google Shape;1301;p8"/>
            <p:cNvSpPr/>
            <p:nvPr/>
          </p:nvSpPr>
          <p:spPr>
            <a:xfrm>
              <a:off x="2242760" y="211340"/>
              <a:ext cx="33630" cy="20178"/>
            </a:xfrm>
            <a:custGeom>
              <a:rect b="b" l="l" r="r" t="t"/>
              <a:pathLst>
                <a:path extrusionOk="0" h="405" w="675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2249486" y="176115"/>
              <a:ext cx="35274" cy="18534"/>
            </a:xfrm>
            <a:custGeom>
              <a:rect b="b" l="l" r="r" t="t"/>
              <a:pathLst>
                <a:path extrusionOk="0" h="372" w="708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2204197" y="105666"/>
              <a:ext cx="546902" cy="236607"/>
            </a:xfrm>
            <a:custGeom>
              <a:rect b="b" l="l" r="r" t="t"/>
              <a:pathLst>
                <a:path extrusionOk="0" h="4749" w="10977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2593361" y="174471"/>
              <a:ext cx="112449" cy="112400"/>
            </a:xfrm>
            <a:custGeom>
              <a:rect b="b" l="l" r="r" t="t"/>
              <a:pathLst>
                <a:path extrusionOk="0" h="2256" w="2257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8"/>
          <p:cNvGrpSpPr/>
          <p:nvPr/>
        </p:nvGrpSpPr>
        <p:grpSpPr>
          <a:xfrm>
            <a:off x="50" y="-7"/>
            <a:ext cx="2049897" cy="773345"/>
            <a:chOff x="50" y="-7"/>
            <a:chExt cx="2049897" cy="773345"/>
          </a:xfrm>
        </p:grpSpPr>
        <p:sp>
          <p:nvSpPr>
            <p:cNvPr id="1306" name="Google Shape;1306;p8"/>
            <p:cNvSpPr/>
            <p:nvPr/>
          </p:nvSpPr>
          <p:spPr>
            <a:xfrm>
              <a:off x="1065205" y="176115"/>
              <a:ext cx="40306" cy="35274"/>
            </a:xfrm>
            <a:custGeom>
              <a:rect b="b" l="l" r="r" t="t"/>
              <a:pathLst>
                <a:path extrusionOk="0" h="708" w="809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021610" y="129182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345357" y="164407"/>
              <a:ext cx="36968" cy="38612"/>
            </a:xfrm>
            <a:custGeom>
              <a:rect b="b" l="l" r="r" t="t"/>
              <a:pathLst>
                <a:path extrusionOk="0" h="775" w="742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081995" y="-7"/>
              <a:ext cx="16840" cy="114143"/>
            </a:xfrm>
            <a:custGeom>
              <a:rect b="b" l="l" r="r" t="t"/>
              <a:pathLst>
                <a:path extrusionOk="0" h="2291" w="338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360453" y="-7"/>
              <a:ext cx="124158" cy="110755"/>
            </a:xfrm>
            <a:custGeom>
              <a:rect b="b" l="l" r="r" t="t"/>
              <a:pathLst>
                <a:path extrusionOk="0" h="2223" w="2492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723" y="-7"/>
              <a:ext cx="124207" cy="23566"/>
            </a:xfrm>
            <a:custGeom>
              <a:rect b="b" l="l" r="r" t="t"/>
              <a:pathLst>
                <a:path extrusionOk="0" h="473" w="2493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311826" y="119118"/>
              <a:ext cx="115787" cy="119126"/>
            </a:xfrm>
            <a:custGeom>
              <a:rect b="b" l="l" r="r" t="t"/>
              <a:pathLst>
                <a:path extrusionOk="0" h="2391" w="2324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276602" y="52007"/>
              <a:ext cx="30242" cy="33580"/>
            </a:xfrm>
            <a:custGeom>
              <a:rect b="b" l="l" r="r" t="t"/>
              <a:pathLst>
                <a:path extrusionOk="0" h="674" w="607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90365" y="-7"/>
              <a:ext cx="115837" cy="112449"/>
            </a:xfrm>
            <a:custGeom>
              <a:rect b="b" l="l" r="r" t="t"/>
              <a:pathLst>
                <a:path extrusionOk="0" h="2257" w="2325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219555" y="-7"/>
              <a:ext cx="16840" cy="104079"/>
            </a:xfrm>
            <a:custGeom>
              <a:rect b="b" l="l" r="r" t="t"/>
              <a:pathLst>
                <a:path extrusionOk="0" h="2089" w="338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501351" y="-7"/>
              <a:ext cx="124207" cy="94015"/>
            </a:xfrm>
            <a:custGeom>
              <a:rect b="b" l="l" r="r" t="t"/>
              <a:pathLst>
                <a:path extrusionOk="0" h="1887" w="2493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00199" y="3380"/>
              <a:ext cx="125852" cy="117432"/>
            </a:xfrm>
            <a:custGeom>
              <a:rect b="b" l="l" r="r" t="t"/>
              <a:pathLst>
                <a:path extrusionOk="0" h="2357" w="2526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93112" y="63765"/>
              <a:ext cx="21822" cy="35274"/>
            </a:xfrm>
            <a:custGeom>
              <a:rect b="b" l="l" r="r" t="t"/>
              <a:pathLst>
                <a:path extrusionOk="0" h="708" w="438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53858" y="70442"/>
              <a:ext cx="28598" cy="35274"/>
            </a:xfrm>
            <a:custGeom>
              <a:rect b="b" l="l" r="r" t="t"/>
              <a:pathLst>
                <a:path extrusionOk="0" h="708" w="574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560304" y="-7"/>
              <a:ext cx="20178" cy="50"/>
            </a:xfrm>
            <a:custGeom>
              <a:rect b="b" l="l" r="r" t="t"/>
              <a:pathLst>
                <a:path extrusionOk="0" h="1" w="405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382537" y="25153"/>
              <a:ext cx="15146" cy="117481"/>
            </a:xfrm>
            <a:custGeom>
              <a:rect b="b" l="l" r="r" t="t"/>
              <a:pathLst>
                <a:path extrusionOk="0" h="2358" w="304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137348" y="58733"/>
              <a:ext cx="25210" cy="38612"/>
            </a:xfrm>
            <a:custGeom>
              <a:rect b="b" l="l" r="r" t="t"/>
              <a:pathLst>
                <a:path extrusionOk="0" h="775" w="506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409342" y="-7"/>
              <a:ext cx="112449" cy="8470"/>
            </a:xfrm>
            <a:custGeom>
              <a:rect b="b" l="l" r="r" t="t"/>
              <a:pathLst>
                <a:path extrusionOk="0" h="170" w="2257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660945" y="5025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432858" y="75474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390907" y="20121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540176" y="-7"/>
              <a:ext cx="8470" cy="1744"/>
            </a:xfrm>
            <a:custGeom>
              <a:rect b="b" l="l" r="r" t="t"/>
              <a:pathLst>
                <a:path extrusionOk="0" h="35" w="17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82406" y="130826"/>
              <a:ext cx="124158" cy="134272"/>
            </a:xfrm>
            <a:custGeom>
              <a:rect b="b" l="l" r="r" t="t"/>
              <a:pathLst>
                <a:path extrusionOk="0" h="2695" w="2492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885744" y="276757"/>
              <a:ext cx="13452" cy="115837"/>
            </a:xfrm>
            <a:custGeom>
              <a:rect b="b" l="l" r="r" t="t"/>
              <a:pathLst>
                <a:path extrusionOk="0" h="2325" w="27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934371" y="181147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941097" y="-7"/>
              <a:ext cx="127546" cy="117481"/>
            </a:xfrm>
            <a:custGeom>
              <a:rect b="b" l="l" r="r" t="t"/>
              <a:pathLst>
                <a:path extrusionOk="0" h="2358" w="256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412468" y="48669"/>
              <a:ext cx="30242" cy="35274"/>
            </a:xfrm>
            <a:custGeom>
              <a:rect b="b" l="l" r="r" t="t"/>
              <a:pathLst>
                <a:path extrusionOk="0" h="708" w="607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654269" y="189567"/>
              <a:ext cx="28548" cy="41951"/>
            </a:xfrm>
            <a:custGeom>
              <a:rect b="b" l="l" r="r" t="t"/>
              <a:pathLst>
                <a:path extrusionOk="0" h="842" w="573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610625" y="147617"/>
              <a:ext cx="117481" cy="119126"/>
            </a:xfrm>
            <a:custGeom>
              <a:rect b="b" l="l" r="r" t="t"/>
              <a:pathLst>
                <a:path extrusionOk="0" h="2391" w="2358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86797" y="186179"/>
              <a:ext cx="41951" cy="36968"/>
            </a:xfrm>
            <a:custGeom>
              <a:rect b="b" l="l" r="r" t="t"/>
              <a:pathLst>
                <a:path extrusionOk="0" h="742" w="842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09622" y="72136"/>
              <a:ext cx="35274" cy="48677"/>
            </a:xfrm>
            <a:custGeom>
              <a:rect b="b" l="l" r="r" t="t"/>
              <a:pathLst>
                <a:path extrusionOk="0" h="977" w="708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41508" y="140891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211397" y="296885"/>
              <a:ext cx="130884" cy="120869"/>
            </a:xfrm>
            <a:custGeom>
              <a:rect b="b" l="l" r="r" t="t"/>
              <a:pathLst>
                <a:path extrusionOk="0" h="2426" w="2627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1734520" y="504894"/>
              <a:ext cx="122514" cy="147674"/>
            </a:xfrm>
            <a:custGeom>
              <a:rect b="b" l="l" r="r" t="t"/>
              <a:pathLst>
                <a:path extrusionOk="0" h="2964" w="2459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1873725" y="566973"/>
              <a:ext cx="127546" cy="80563"/>
            </a:xfrm>
            <a:custGeom>
              <a:rect b="b" l="l" r="r" t="t"/>
              <a:pathLst>
                <a:path extrusionOk="0" h="1617" w="256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1924045" y="590439"/>
              <a:ext cx="26904" cy="36968"/>
            </a:xfrm>
            <a:custGeom>
              <a:rect b="b" l="l" r="r" t="t"/>
              <a:pathLst>
                <a:path extrusionOk="0" h="742" w="54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1776471" y="528410"/>
              <a:ext cx="43645" cy="28548"/>
            </a:xfrm>
            <a:custGeom>
              <a:rect b="b" l="l" r="r" t="t"/>
              <a:pathLst>
                <a:path extrusionOk="0" h="573" w="876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1689232" y="358964"/>
              <a:ext cx="303668" cy="140948"/>
            </a:xfrm>
            <a:custGeom>
              <a:rect b="b" l="l" r="r" t="t"/>
              <a:pathLst>
                <a:path extrusionOk="0" h="2829" w="6095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120820" y="568667"/>
              <a:ext cx="124207" cy="154350"/>
            </a:xfrm>
            <a:custGeom>
              <a:rect b="b" l="l" r="r" t="t"/>
              <a:pathLst>
                <a:path extrusionOk="0" h="3098" w="2493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1274908" y="519990"/>
              <a:ext cx="159382" cy="144336"/>
            </a:xfrm>
            <a:custGeom>
              <a:rect b="b" l="l" r="r" t="t"/>
              <a:pathLst>
                <a:path extrusionOk="0" h="2897" w="3199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402665" y="555214"/>
              <a:ext cx="171140" cy="149368"/>
            </a:xfrm>
            <a:custGeom>
              <a:rect b="b" l="l" r="r" t="t"/>
              <a:pathLst>
                <a:path extrusionOk="0" h="2998" w="3435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1890515" y="21815"/>
              <a:ext cx="55403" cy="40306"/>
            </a:xfrm>
            <a:custGeom>
              <a:rect b="b" l="l" r="r" t="t"/>
              <a:pathLst>
                <a:path extrusionOk="0" h="809" w="1112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390907" y="-7"/>
              <a:ext cx="10114" cy="11808"/>
            </a:xfrm>
            <a:custGeom>
              <a:rect b="b" l="l" r="r" t="t"/>
              <a:pathLst>
                <a:path extrusionOk="0" h="237" w="203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853858" y="404252"/>
              <a:ext cx="124207" cy="134272"/>
            </a:xfrm>
            <a:custGeom>
              <a:rect b="b" l="l" r="r" t="t"/>
              <a:pathLst>
                <a:path extrusionOk="0" h="2695" w="2493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1333599" y="248258"/>
              <a:ext cx="127546" cy="125852"/>
            </a:xfrm>
            <a:custGeom>
              <a:rect b="b" l="l" r="r" t="t"/>
              <a:pathLst>
                <a:path extrusionOk="0" h="2526" w="256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2960" y="414316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1162508" y="12245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1387307" y="296885"/>
              <a:ext cx="35274" cy="42000"/>
            </a:xfrm>
            <a:custGeom>
              <a:rect b="b" l="l" r="r" t="t"/>
              <a:pathLst>
                <a:path extrusionOk="0" h="843" w="708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895809" y="444509"/>
              <a:ext cx="36968" cy="45338"/>
            </a:xfrm>
            <a:custGeom>
              <a:rect b="b" l="l" r="r" t="t"/>
              <a:pathLst>
                <a:path extrusionOk="0" h="910" w="742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583820" y="419349"/>
              <a:ext cx="115787" cy="119175"/>
            </a:xfrm>
            <a:custGeom>
              <a:rect b="b" l="l" r="r" t="t"/>
              <a:pathLst>
                <a:path extrusionOk="0" h="2392" w="2324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61637" y="452929"/>
              <a:ext cx="36918" cy="31886"/>
            </a:xfrm>
            <a:custGeom>
              <a:rect b="b" l="l" r="r" t="t"/>
              <a:pathLst>
                <a:path extrusionOk="0" h="640" w="741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434502" y="422736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624077" y="461299"/>
              <a:ext cx="30242" cy="30242"/>
            </a:xfrm>
            <a:custGeom>
              <a:rect b="b" l="l" r="r" t="t"/>
              <a:pathLst>
                <a:path extrusionOk="0" h="607" w="607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1476191" y="246564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1856984" y="93958"/>
              <a:ext cx="135916" cy="253347"/>
            </a:xfrm>
            <a:custGeom>
              <a:rect b="b" l="l" r="r" t="t"/>
              <a:pathLst>
                <a:path extrusionOk="0" h="5085" w="2728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1756343" y="234856"/>
              <a:ext cx="122464" cy="120820"/>
            </a:xfrm>
            <a:custGeom>
              <a:rect b="b" l="l" r="r" t="t"/>
              <a:pathLst>
                <a:path extrusionOk="0" h="2425" w="2458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1640605" y="-7"/>
              <a:ext cx="129190" cy="88983"/>
            </a:xfrm>
            <a:custGeom>
              <a:rect b="b" l="l" r="r" t="t"/>
              <a:pathLst>
                <a:path extrusionOk="0" h="1786" w="2593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1910643" y="162713"/>
              <a:ext cx="52065" cy="45338"/>
            </a:xfrm>
            <a:custGeom>
              <a:rect b="b" l="l" r="r" t="t"/>
              <a:pathLst>
                <a:path extrusionOk="0" h="910" w="1045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1721118" y="100634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1581864" y="102328"/>
              <a:ext cx="124207" cy="135916"/>
            </a:xfrm>
            <a:custGeom>
              <a:rect b="b" l="l" r="r" t="t"/>
              <a:pathLst>
                <a:path extrusionOk="0" h="2728" w="2493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1612057" y="239888"/>
              <a:ext cx="129240" cy="120820"/>
            </a:xfrm>
            <a:custGeom>
              <a:rect b="b" l="l" r="r" t="t"/>
              <a:pathLst>
                <a:path extrusionOk="0" h="2425" w="2594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1781503" y="598859"/>
              <a:ext cx="43645" cy="25210"/>
            </a:xfrm>
            <a:custGeom>
              <a:rect b="b" l="l" r="r" t="t"/>
              <a:pathLst>
                <a:path extrusionOk="0" h="506" w="876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1243022" y="303611"/>
              <a:ext cx="40306" cy="42000"/>
            </a:xfrm>
            <a:custGeom>
              <a:rect b="b" l="l" r="r" t="t"/>
              <a:pathLst>
                <a:path extrusionOk="0" h="843" w="809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1196089" y="254984"/>
              <a:ext cx="124158" cy="130884"/>
            </a:xfrm>
            <a:custGeom>
              <a:rect b="b" l="l" r="r" t="t"/>
              <a:pathLst>
                <a:path extrusionOk="0" h="2627" w="2492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1170928" y="436139"/>
              <a:ext cx="45338" cy="38612"/>
            </a:xfrm>
            <a:custGeom>
              <a:rect b="b" l="l" r="r" t="t"/>
              <a:pathLst>
                <a:path extrusionOk="0" h="775" w="91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1412468" y="385818"/>
              <a:ext cx="127496" cy="119126"/>
            </a:xfrm>
            <a:custGeom>
              <a:rect b="b" l="l" r="r" t="t"/>
              <a:pathLst>
                <a:path extrusionOk="0" h="2391" w="2559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1479529" y="155987"/>
              <a:ext cx="45338" cy="35274"/>
            </a:xfrm>
            <a:custGeom>
              <a:rect b="b" l="l" r="r" t="t"/>
              <a:pathLst>
                <a:path extrusionOk="0" h="708" w="91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1442660" y="533442"/>
              <a:ext cx="11758" cy="130884"/>
            </a:xfrm>
            <a:custGeom>
              <a:rect b="b" l="l" r="r" t="t"/>
              <a:pathLst>
                <a:path extrusionOk="0" h="2627" w="236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1647281" y="600503"/>
              <a:ext cx="21872" cy="33630"/>
            </a:xfrm>
            <a:custGeom>
              <a:rect b="b" l="l" r="r" t="t"/>
              <a:pathLst>
                <a:path extrusionOk="0" h="675" w="439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1553366" y="375754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1447692" y="514958"/>
              <a:ext cx="129190" cy="151012"/>
            </a:xfrm>
            <a:custGeom>
              <a:rect b="b" l="l" r="r" t="t"/>
              <a:pathLst>
                <a:path extrusionOk="0" h="3031" w="2593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578788" y="536780"/>
              <a:ext cx="682768" cy="164414"/>
            </a:xfrm>
            <a:custGeom>
              <a:rect b="b" l="l" r="r" t="t"/>
              <a:pathLst>
                <a:path extrusionOk="0" h="3300" w="13704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1454369" y="409284"/>
              <a:ext cx="35274" cy="31936"/>
            </a:xfrm>
            <a:custGeom>
              <a:rect b="b" l="l" r="r" t="t"/>
              <a:pathLst>
                <a:path extrusionOk="0" h="641" w="708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8"/>
            <p:cNvSpPr/>
            <p:nvPr/>
          </p:nvSpPr>
          <p:spPr>
            <a:xfrm>
              <a:off x="50" y="439477"/>
              <a:ext cx="139304" cy="130884"/>
            </a:xfrm>
            <a:custGeom>
              <a:rect b="b" l="l" r="r" t="t"/>
              <a:pathLst>
                <a:path extrusionOk="0" h="2627" w="2796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261718" y="-7"/>
              <a:ext cx="120869" cy="20178"/>
            </a:xfrm>
            <a:custGeom>
              <a:rect b="b" l="l" r="r" t="t"/>
              <a:pathLst>
                <a:path extrusionOk="0" h="405" w="2426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50" y="578731"/>
              <a:ext cx="107417" cy="139254"/>
            </a:xfrm>
            <a:custGeom>
              <a:rect b="b" l="l" r="r" t="t"/>
              <a:pathLst>
                <a:path extrusionOk="0" h="2795" w="2156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54400" y="432801"/>
              <a:ext cx="124158" cy="134222"/>
            </a:xfrm>
            <a:custGeom>
              <a:rect b="b" l="l" r="r" t="t"/>
              <a:pathLst>
                <a:path extrusionOk="0" h="2694" w="2492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585252" y="248258"/>
              <a:ext cx="13452" cy="115787"/>
            </a:xfrm>
            <a:custGeom>
              <a:rect b="b" l="l" r="r" t="t"/>
              <a:pathLst>
                <a:path extrusionOk="0" h="2324" w="27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538531" y="325433"/>
              <a:ext cx="36918" cy="52065"/>
            </a:xfrm>
            <a:custGeom>
              <a:rect b="b" l="l" r="r" t="t"/>
              <a:pathLst>
                <a:path extrusionOk="0" h="1045" w="741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60073" y="566973"/>
              <a:ext cx="125852" cy="137610"/>
            </a:xfrm>
            <a:custGeom>
              <a:rect b="b" l="l" r="r" t="t"/>
              <a:pathLst>
                <a:path extrusionOk="0" h="2762" w="2526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494887" y="283483"/>
              <a:ext cx="124207" cy="130884"/>
            </a:xfrm>
            <a:custGeom>
              <a:rect b="b" l="l" r="r" t="t"/>
              <a:pathLst>
                <a:path extrusionOk="0" h="2627" w="2493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575400" y="424381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42281" y="469669"/>
              <a:ext cx="36918" cy="43694"/>
            </a:xfrm>
            <a:custGeom>
              <a:rect b="b" l="l" r="r" t="t"/>
              <a:pathLst>
                <a:path extrusionOk="0" h="877" w="741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293604" y="429413"/>
              <a:ext cx="125852" cy="119175"/>
            </a:xfrm>
            <a:custGeom>
              <a:rect b="b" l="l" r="r" t="t"/>
              <a:pathLst>
                <a:path extrusionOk="0" h="2392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1134010" y="394188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1598655" y="572005"/>
              <a:ext cx="129190" cy="83901"/>
            </a:xfrm>
            <a:custGeom>
              <a:rect b="b" l="l" r="r" t="t"/>
              <a:pathLst>
                <a:path extrusionOk="0" h="1684" w="2593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50" y="-7"/>
              <a:ext cx="2049897" cy="773345"/>
            </a:xfrm>
            <a:custGeom>
              <a:rect b="b" l="l" r="r" t="t"/>
              <a:pathLst>
                <a:path extrusionOk="0" h="15522" w="41144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1872080" y="582069"/>
              <a:ext cx="10114" cy="67161"/>
            </a:xfrm>
            <a:custGeom>
              <a:rect b="b" l="l" r="r" t="t"/>
              <a:pathLst>
                <a:path extrusionOk="0" h="1348" w="203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1776471" y="-7"/>
              <a:ext cx="199639" cy="83951"/>
            </a:xfrm>
            <a:custGeom>
              <a:rect b="b" l="l" r="r" t="t"/>
              <a:pathLst>
                <a:path extrusionOk="0" h="1685" w="4007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65747" y="204663"/>
              <a:ext cx="47032" cy="33580"/>
            </a:xfrm>
            <a:custGeom>
              <a:rect b="b" l="l" r="r" t="t"/>
              <a:pathLst>
                <a:path extrusionOk="0" h="674" w="944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2102" y="157681"/>
              <a:ext cx="125901" cy="119126"/>
            </a:xfrm>
            <a:custGeom>
              <a:rect b="b" l="l" r="r" t="t"/>
              <a:pathLst>
                <a:path extrusionOk="0" h="2391" w="2527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270138" y="335497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182898" y="159375"/>
              <a:ext cx="122514" cy="134222"/>
            </a:xfrm>
            <a:custGeom>
              <a:rect b="b" l="l" r="r" t="t"/>
              <a:pathLst>
                <a:path extrusionOk="0" h="2694" w="2459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481485" y="466331"/>
              <a:ext cx="38612" cy="38612"/>
            </a:xfrm>
            <a:custGeom>
              <a:rect b="b" l="l" r="r" t="t"/>
              <a:pathLst>
                <a:path extrusionOk="0" h="775" w="775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463050" y="150955"/>
              <a:ext cx="127496" cy="120820"/>
            </a:xfrm>
            <a:custGeom>
              <a:rect b="b" l="l" r="r" t="t"/>
              <a:pathLst>
                <a:path extrusionOk="0" h="2425" w="2559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513371" y="199631"/>
              <a:ext cx="31886" cy="38612"/>
            </a:xfrm>
            <a:custGeom>
              <a:rect b="b" l="l" r="r" t="t"/>
              <a:pathLst>
                <a:path extrusionOk="0" h="775" w="64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404310" y="337191"/>
              <a:ext cx="30242" cy="43645"/>
            </a:xfrm>
            <a:custGeom>
              <a:rect b="b" l="l" r="r" t="t"/>
              <a:pathLst>
                <a:path extrusionOk="0" h="876" w="607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55683" y="291853"/>
              <a:ext cx="122514" cy="120869"/>
            </a:xfrm>
            <a:custGeom>
              <a:rect b="b" l="l" r="r" t="t"/>
              <a:pathLst>
                <a:path extrusionOk="0" h="2426" w="2459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250009" y="-7"/>
              <a:ext cx="10114" cy="16840"/>
            </a:xfrm>
            <a:custGeom>
              <a:rect b="b" l="l" r="r" t="t"/>
              <a:pathLst>
                <a:path extrusionOk="0" h="338" w="203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50" y="33573"/>
              <a:ext cx="83951" cy="130884"/>
            </a:xfrm>
            <a:custGeom>
              <a:rect b="b" l="l" r="r" t="t"/>
              <a:pathLst>
                <a:path extrusionOk="0" h="2627" w="1685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50" y="233162"/>
              <a:ext cx="53758" cy="43645"/>
            </a:xfrm>
            <a:custGeom>
              <a:rect b="b" l="l" r="r" t="t"/>
              <a:pathLst>
                <a:path extrusionOk="0" h="876" w="1079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293604" y="80506"/>
              <a:ext cx="38612" cy="45338"/>
            </a:xfrm>
            <a:custGeom>
              <a:rect b="b" l="l" r="r" t="t"/>
              <a:pathLst>
                <a:path extrusionOk="0" h="910" w="775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241589" y="25153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520047" y="196243"/>
              <a:ext cx="26904" cy="10114"/>
            </a:xfrm>
            <a:custGeom>
              <a:rect b="b" l="l" r="r" t="t"/>
              <a:pathLst>
                <a:path extrusionOk="0" h="203" w="54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50" y="-7"/>
              <a:ext cx="92321" cy="26904"/>
            </a:xfrm>
            <a:custGeom>
              <a:rect b="b" l="l" r="r" t="t"/>
              <a:pathLst>
                <a:path extrusionOk="0" h="540" w="1853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50" y="305305"/>
              <a:ext cx="203027" cy="120820"/>
            </a:xfrm>
            <a:custGeom>
              <a:rect b="b" l="l" r="r" t="t"/>
              <a:pathLst>
                <a:path extrusionOk="0" h="2425" w="4075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100691" y="31879"/>
              <a:ext cx="125852" cy="117481"/>
            </a:xfrm>
            <a:custGeom>
              <a:rect b="b" l="l" r="r" t="t"/>
              <a:pathLst>
                <a:path extrusionOk="0" h="2358" w="2526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226493" y="201275"/>
              <a:ext cx="40306" cy="50371"/>
            </a:xfrm>
            <a:custGeom>
              <a:rect b="b" l="l" r="r" t="t"/>
              <a:pathLst>
                <a:path extrusionOk="0" h="1011" w="809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50" y="164407"/>
              <a:ext cx="164464" cy="127496"/>
            </a:xfrm>
            <a:custGeom>
              <a:rect b="b" l="l" r="r" t="t"/>
              <a:pathLst>
                <a:path extrusionOk="0" h="2559" w="3301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1098785" y="306949"/>
              <a:ext cx="28548" cy="38662"/>
            </a:xfrm>
            <a:custGeom>
              <a:rect b="b" l="l" r="r" t="t"/>
              <a:pathLst>
                <a:path extrusionOk="0" h="776" w="573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1236345" y="-7"/>
              <a:ext cx="110755" cy="105723"/>
            </a:xfrm>
            <a:custGeom>
              <a:rect b="b" l="l" r="r" t="t"/>
              <a:pathLst>
                <a:path extrusionOk="0" h="2122" w="2223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1212829" y="169439"/>
              <a:ext cx="11808" cy="35274"/>
            </a:xfrm>
            <a:custGeom>
              <a:rect b="b" l="l" r="r" t="t"/>
              <a:pathLst>
                <a:path extrusionOk="0" h="708" w="237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1055141" y="263354"/>
              <a:ext cx="122514" cy="120820"/>
            </a:xfrm>
            <a:custGeom>
              <a:rect b="b" l="l" r="r" t="t"/>
              <a:pathLst>
                <a:path extrusionOk="0" h="2425" w="2459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1303406" y="124150"/>
              <a:ext cx="16840" cy="115787"/>
            </a:xfrm>
            <a:custGeom>
              <a:rect b="b" l="l" r="r" t="t"/>
              <a:pathLst>
                <a:path extrusionOk="0" h="2324" w="338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1283278" y="526716"/>
              <a:ext cx="135916" cy="15146"/>
            </a:xfrm>
            <a:custGeom>
              <a:rect b="b" l="l" r="r" t="t"/>
              <a:pathLst>
                <a:path extrusionOk="0" h="304" w="2728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1283278" y="390850"/>
              <a:ext cx="115787" cy="120820"/>
            </a:xfrm>
            <a:custGeom>
              <a:rect b="b" l="l" r="r" t="t"/>
              <a:pathLst>
                <a:path extrusionOk="0" h="2425" w="2324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993112" y="400914"/>
              <a:ext cx="125852" cy="119126"/>
            </a:xfrm>
            <a:custGeom>
              <a:rect b="b" l="l" r="r" t="t"/>
              <a:pathLst>
                <a:path extrusionOk="0" h="2391" w="2526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1440966" y="112392"/>
              <a:ext cx="127546" cy="120820"/>
            </a:xfrm>
            <a:custGeom>
              <a:rect b="b" l="l" r="r" t="t"/>
              <a:pathLst>
                <a:path extrusionOk="0" h="2425" w="256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1274908" y="395882"/>
              <a:ext cx="16840" cy="117481"/>
            </a:xfrm>
            <a:custGeom>
              <a:rect b="b" l="l" r="r" t="t"/>
              <a:pathLst>
                <a:path extrusionOk="0" h="2358" w="338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520047" y="15089"/>
              <a:ext cx="127546" cy="119175"/>
            </a:xfrm>
            <a:custGeom>
              <a:rect b="b" l="l" r="r" t="t"/>
              <a:pathLst>
                <a:path extrusionOk="0" h="2392" w="256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1311826" y="416010"/>
              <a:ext cx="45338" cy="25210"/>
            </a:xfrm>
            <a:custGeom>
              <a:rect b="b" l="l" r="r" t="t"/>
              <a:pathLst>
                <a:path extrusionOk="0" h="506" w="91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682768" y="323739"/>
              <a:ext cx="35274" cy="52065"/>
            </a:xfrm>
            <a:custGeom>
              <a:rect b="b" l="l" r="r" t="t"/>
              <a:pathLst>
                <a:path extrusionOk="0" h="1045" w="708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565336" y="72136"/>
              <a:ext cx="38662" cy="43645"/>
            </a:xfrm>
            <a:custGeom>
              <a:rect b="b" l="l" r="r" t="t"/>
              <a:pathLst>
                <a:path extrusionOk="0" h="876" w="776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775039" y="275112"/>
              <a:ext cx="110755" cy="122514"/>
            </a:xfrm>
            <a:custGeom>
              <a:rect b="b" l="l" r="r" t="t"/>
              <a:pathLst>
                <a:path extrusionOk="0" h="2459" w="2223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603948" y="152649"/>
              <a:ext cx="15146" cy="115787"/>
            </a:xfrm>
            <a:custGeom>
              <a:rect b="b" l="l" r="r" t="t"/>
              <a:pathLst>
                <a:path extrusionOk="0" h="2324" w="304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632447" y="276757"/>
              <a:ext cx="129240" cy="125901"/>
            </a:xfrm>
            <a:custGeom>
              <a:rect b="b" l="l" r="r" t="t"/>
              <a:pathLst>
                <a:path extrusionOk="0" h="2527" w="2594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966258" y="318707"/>
              <a:ext cx="38612" cy="35274"/>
            </a:xfrm>
            <a:custGeom>
              <a:rect b="b" l="l" r="r" t="t"/>
              <a:pathLst>
                <a:path extrusionOk="0" h="708" w="775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818633" y="318707"/>
              <a:ext cx="50371" cy="45338"/>
            </a:xfrm>
            <a:custGeom>
              <a:rect b="b" l="l" r="r" t="t"/>
              <a:pathLst>
                <a:path extrusionOk="0" h="910" w="1011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1040045" y="446203"/>
              <a:ext cx="38662" cy="33580"/>
            </a:xfrm>
            <a:custGeom>
              <a:rect b="b" l="l" r="r" t="t"/>
              <a:pathLst>
                <a:path extrusionOk="0" h="674" w="776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912599" y="268386"/>
              <a:ext cx="129190" cy="120820"/>
            </a:xfrm>
            <a:custGeom>
              <a:rect b="b" l="l" r="r" t="t"/>
              <a:pathLst>
                <a:path extrusionOk="0" h="2425" w="2593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37" name="Google Shape;1437;p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9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440" name="Google Shape;1440;p9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3" name="Google Shape;1443;p9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4" name="Google Shape;1444;p9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445" name="Google Shape;1445;p9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4" name="Google Shape;1454;p9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455" name="Google Shape;1455;p9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9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470" name="Google Shape;1470;p9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474" name="Google Shape;1474;p9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3" name="Google Shape;1533;p9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534" name="Google Shape;1534;p9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9" name="Google Shape;1549;p9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2400"/>
              <a:buFont typeface="Amatic SC"/>
              <a:buNone/>
              <a:defRPr b="1" sz="2400"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550" name="Google Shape;1550;p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buNone/>
              <a:defRPr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1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53" name="Google Shape;1553;p10"/>
          <p:cNvGrpSpPr/>
          <p:nvPr/>
        </p:nvGrpSpPr>
        <p:grpSpPr>
          <a:xfrm>
            <a:off x="3" y="1362853"/>
            <a:ext cx="830992" cy="1847937"/>
            <a:chOff x="3" y="1439053"/>
            <a:chExt cx="830992" cy="1847937"/>
          </a:xfrm>
        </p:grpSpPr>
        <p:sp>
          <p:nvSpPr>
            <p:cNvPr id="1554" name="Google Shape;1554;p10"/>
            <p:cNvSpPr/>
            <p:nvPr/>
          </p:nvSpPr>
          <p:spPr>
            <a:xfrm>
              <a:off x="3" y="1598235"/>
              <a:ext cx="698630" cy="1537982"/>
            </a:xfrm>
            <a:custGeom>
              <a:rect b="b" l="l" r="r" t="t"/>
              <a:pathLst>
                <a:path extrusionOk="0" h="30908" w="1404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211084" y="1586492"/>
              <a:ext cx="20153" cy="23536"/>
            </a:xfrm>
            <a:custGeom>
              <a:rect b="b" l="l" r="r" t="t"/>
              <a:pathLst>
                <a:path extrusionOk="0" h="473" w="405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3" y="1439053"/>
              <a:ext cx="830992" cy="1847937"/>
            </a:xfrm>
            <a:custGeom>
              <a:rect b="b" l="l" r="r" t="t"/>
              <a:pathLst>
                <a:path extrusionOk="0" h="37137" w="1670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7" name="Google Shape;1557;p10"/>
          <p:cNvSpPr/>
          <p:nvPr/>
        </p:nvSpPr>
        <p:spPr>
          <a:xfrm>
            <a:off x="7570249" y="187589"/>
            <a:ext cx="830992" cy="847761"/>
          </a:xfrm>
          <a:custGeom>
            <a:rect b="b" l="l" r="r" t="t"/>
            <a:pathLst>
              <a:path extrusionOk="0" h="17037" w="16700">
                <a:moveTo>
                  <a:pt x="10471" y="169"/>
                </a:moveTo>
                <a:lnTo>
                  <a:pt x="10471" y="338"/>
                </a:lnTo>
                <a:lnTo>
                  <a:pt x="10538" y="472"/>
                </a:lnTo>
                <a:lnTo>
                  <a:pt x="10606" y="674"/>
                </a:lnTo>
                <a:lnTo>
                  <a:pt x="10336" y="775"/>
                </a:lnTo>
                <a:lnTo>
                  <a:pt x="10303" y="809"/>
                </a:lnTo>
                <a:lnTo>
                  <a:pt x="10202" y="641"/>
                </a:lnTo>
                <a:lnTo>
                  <a:pt x="10101" y="472"/>
                </a:lnTo>
                <a:lnTo>
                  <a:pt x="10269" y="338"/>
                </a:lnTo>
                <a:lnTo>
                  <a:pt x="10404" y="236"/>
                </a:lnTo>
                <a:lnTo>
                  <a:pt x="10471" y="169"/>
                </a:lnTo>
                <a:close/>
                <a:moveTo>
                  <a:pt x="10673" y="944"/>
                </a:moveTo>
                <a:lnTo>
                  <a:pt x="10673" y="1011"/>
                </a:lnTo>
                <a:lnTo>
                  <a:pt x="10707" y="1112"/>
                </a:lnTo>
                <a:lnTo>
                  <a:pt x="10774" y="1314"/>
                </a:lnTo>
                <a:lnTo>
                  <a:pt x="10673" y="1314"/>
                </a:lnTo>
                <a:lnTo>
                  <a:pt x="10336" y="1381"/>
                </a:lnTo>
                <a:lnTo>
                  <a:pt x="10303" y="1213"/>
                </a:lnTo>
                <a:lnTo>
                  <a:pt x="10269" y="1078"/>
                </a:lnTo>
                <a:lnTo>
                  <a:pt x="10404" y="1045"/>
                </a:lnTo>
                <a:lnTo>
                  <a:pt x="10673" y="944"/>
                </a:lnTo>
                <a:close/>
                <a:moveTo>
                  <a:pt x="10942" y="1516"/>
                </a:moveTo>
                <a:lnTo>
                  <a:pt x="11043" y="1617"/>
                </a:lnTo>
                <a:lnTo>
                  <a:pt x="11481" y="2055"/>
                </a:lnTo>
                <a:lnTo>
                  <a:pt x="11717" y="2290"/>
                </a:lnTo>
                <a:lnTo>
                  <a:pt x="11919" y="2526"/>
                </a:lnTo>
                <a:lnTo>
                  <a:pt x="11649" y="2627"/>
                </a:lnTo>
                <a:lnTo>
                  <a:pt x="11346" y="2694"/>
                </a:lnTo>
                <a:lnTo>
                  <a:pt x="10740" y="2829"/>
                </a:lnTo>
                <a:lnTo>
                  <a:pt x="10404" y="2896"/>
                </a:lnTo>
                <a:lnTo>
                  <a:pt x="10235" y="2930"/>
                </a:lnTo>
                <a:lnTo>
                  <a:pt x="10101" y="3031"/>
                </a:lnTo>
                <a:lnTo>
                  <a:pt x="10168" y="2425"/>
                </a:lnTo>
                <a:lnTo>
                  <a:pt x="10303" y="1819"/>
                </a:lnTo>
                <a:lnTo>
                  <a:pt x="10336" y="1583"/>
                </a:lnTo>
                <a:lnTo>
                  <a:pt x="10505" y="1550"/>
                </a:lnTo>
                <a:lnTo>
                  <a:pt x="10808" y="1516"/>
                </a:lnTo>
                <a:close/>
                <a:moveTo>
                  <a:pt x="12087" y="2728"/>
                </a:moveTo>
                <a:lnTo>
                  <a:pt x="12255" y="2964"/>
                </a:lnTo>
                <a:lnTo>
                  <a:pt x="11582" y="3199"/>
                </a:lnTo>
                <a:lnTo>
                  <a:pt x="10942" y="3368"/>
                </a:lnTo>
                <a:lnTo>
                  <a:pt x="10505" y="3502"/>
                </a:lnTo>
                <a:lnTo>
                  <a:pt x="10067" y="3637"/>
                </a:lnTo>
                <a:lnTo>
                  <a:pt x="10101" y="3199"/>
                </a:lnTo>
                <a:lnTo>
                  <a:pt x="10303" y="3166"/>
                </a:lnTo>
                <a:lnTo>
                  <a:pt x="10505" y="3132"/>
                </a:lnTo>
                <a:lnTo>
                  <a:pt x="10942" y="3031"/>
                </a:lnTo>
                <a:lnTo>
                  <a:pt x="11515" y="2896"/>
                </a:lnTo>
                <a:lnTo>
                  <a:pt x="11818" y="2829"/>
                </a:lnTo>
                <a:lnTo>
                  <a:pt x="12087" y="2728"/>
                </a:lnTo>
                <a:close/>
                <a:moveTo>
                  <a:pt x="12525" y="3098"/>
                </a:moveTo>
                <a:lnTo>
                  <a:pt x="12626" y="3671"/>
                </a:lnTo>
                <a:lnTo>
                  <a:pt x="12760" y="4243"/>
                </a:lnTo>
                <a:lnTo>
                  <a:pt x="13063" y="5320"/>
                </a:lnTo>
                <a:lnTo>
                  <a:pt x="13265" y="5994"/>
                </a:lnTo>
                <a:lnTo>
                  <a:pt x="13535" y="6633"/>
                </a:lnTo>
                <a:lnTo>
                  <a:pt x="13804" y="7273"/>
                </a:lnTo>
                <a:lnTo>
                  <a:pt x="14040" y="7913"/>
                </a:lnTo>
                <a:lnTo>
                  <a:pt x="14242" y="8519"/>
                </a:lnTo>
                <a:lnTo>
                  <a:pt x="14410" y="9159"/>
                </a:lnTo>
                <a:lnTo>
                  <a:pt x="14679" y="10404"/>
                </a:lnTo>
                <a:lnTo>
                  <a:pt x="14780" y="10876"/>
                </a:lnTo>
                <a:lnTo>
                  <a:pt x="14881" y="11347"/>
                </a:lnTo>
                <a:lnTo>
                  <a:pt x="15016" y="11818"/>
                </a:lnTo>
                <a:lnTo>
                  <a:pt x="15117" y="12020"/>
                </a:lnTo>
                <a:lnTo>
                  <a:pt x="15252" y="12222"/>
                </a:lnTo>
                <a:lnTo>
                  <a:pt x="14612" y="12458"/>
                </a:lnTo>
                <a:lnTo>
                  <a:pt x="13939" y="12660"/>
                </a:lnTo>
                <a:lnTo>
                  <a:pt x="13333" y="12828"/>
                </a:lnTo>
                <a:lnTo>
                  <a:pt x="12996" y="12929"/>
                </a:lnTo>
                <a:lnTo>
                  <a:pt x="12727" y="13030"/>
                </a:lnTo>
                <a:lnTo>
                  <a:pt x="12592" y="12458"/>
                </a:lnTo>
                <a:lnTo>
                  <a:pt x="12457" y="11919"/>
                </a:lnTo>
                <a:lnTo>
                  <a:pt x="12154" y="10808"/>
                </a:lnTo>
                <a:lnTo>
                  <a:pt x="11818" y="9563"/>
                </a:lnTo>
                <a:lnTo>
                  <a:pt x="11616" y="8923"/>
                </a:lnTo>
                <a:lnTo>
                  <a:pt x="11414" y="8317"/>
                </a:lnTo>
                <a:lnTo>
                  <a:pt x="11010" y="7239"/>
                </a:lnTo>
                <a:lnTo>
                  <a:pt x="10808" y="6667"/>
                </a:lnTo>
                <a:lnTo>
                  <a:pt x="10639" y="6128"/>
                </a:lnTo>
                <a:lnTo>
                  <a:pt x="10471" y="5590"/>
                </a:lnTo>
                <a:lnTo>
                  <a:pt x="10269" y="5051"/>
                </a:lnTo>
                <a:lnTo>
                  <a:pt x="10101" y="4479"/>
                </a:lnTo>
                <a:lnTo>
                  <a:pt x="9932" y="3940"/>
                </a:lnTo>
                <a:lnTo>
                  <a:pt x="9966" y="3906"/>
                </a:lnTo>
                <a:lnTo>
                  <a:pt x="10572" y="3704"/>
                </a:lnTo>
                <a:lnTo>
                  <a:pt x="11178" y="3536"/>
                </a:lnTo>
                <a:lnTo>
                  <a:pt x="11885" y="3368"/>
                </a:lnTo>
                <a:lnTo>
                  <a:pt x="12222" y="3233"/>
                </a:lnTo>
                <a:lnTo>
                  <a:pt x="12525" y="3098"/>
                </a:lnTo>
                <a:close/>
                <a:moveTo>
                  <a:pt x="15353" y="12492"/>
                </a:moveTo>
                <a:lnTo>
                  <a:pt x="15386" y="12761"/>
                </a:lnTo>
                <a:lnTo>
                  <a:pt x="15454" y="12997"/>
                </a:lnTo>
                <a:lnTo>
                  <a:pt x="15622" y="13535"/>
                </a:lnTo>
                <a:lnTo>
                  <a:pt x="15521" y="13502"/>
                </a:lnTo>
                <a:lnTo>
                  <a:pt x="15420" y="13502"/>
                </a:lnTo>
                <a:lnTo>
                  <a:pt x="15117" y="13535"/>
                </a:lnTo>
                <a:lnTo>
                  <a:pt x="14646" y="13670"/>
                </a:lnTo>
                <a:lnTo>
                  <a:pt x="13972" y="13872"/>
                </a:lnTo>
                <a:lnTo>
                  <a:pt x="13535" y="13973"/>
                </a:lnTo>
                <a:lnTo>
                  <a:pt x="13265" y="14040"/>
                </a:lnTo>
                <a:lnTo>
                  <a:pt x="13164" y="13805"/>
                </a:lnTo>
                <a:lnTo>
                  <a:pt x="13097" y="13569"/>
                </a:lnTo>
                <a:lnTo>
                  <a:pt x="12996" y="13367"/>
                </a:lnTo>
                <a:lnTo>
                  <a:pt x="12861" y="13199"/>
                </a:lnTo>
                <a:lnTo>
                  <a:pt x="13097" y="13165"/>
                </a:lnTo>
                <a:lnTo>
                  <a:pt x="13366" y="13098"/>
                </a:lnTo>
                <a:lnTo>
                  <a:pt x="13838" y="12963"/>
                </a:lnTo>
                <a:lnTo>
                  <a:pt x="14612" y="12727"/>
                </a:lnTo>
                <a:lnTo>
                  <a:pt x="15353" y="12492"/>
                </a:lnTo>
                <a:close/>
                <a:moveTo>
                  <a:pt x="337" y="11886"/>
                </a:moveTo>
                <a:lnTo>
                  <a:pt x="472" y="12155"/>
                </a:lnTo>
                <a:lnTo>
                  <a:pt x="674" y="12357"/>
                </a:lnTo>
                <a:lnTo>
                  <a:pt x="909" y="12593"/>
                </a:lnTo>
                <a:lnTo>
                  <a:pt x="1145" y="12727"/>
                </a:lnTo>
                <a:lnTo>
                  <a:pt x="1381" y="12828"/>
                </a:lnTo>
                <a:lnTo>
                  <a:pt x="1650" y="12896"/>
                </a:lnTo>
                <a:lnTo>
                  <a:pt x="1919" y="12929"/>
                </a:lnTo>
                <a:lnTo>
                  <a:pt x="2020" y="13333"/>
                </a:lnTo>
                <a:lnTo>
                  <a:pt x="2121" y="13805"/>
                </a:lnTo>
                <a:lnTo>
                  <a:pt x="2222" y="13939"/>
                </a:lnTo>
                <a:lnTo>
                  <a:pt x="2290" y="14074"/>
                </a:lnTo>
                <a:lnTo>
                  <a:pt x="2525" y="14276"/>
                </a:lnTo>
                <a:lnTo>
                  <a:pt x="2189" y="14175"/>
                </a:lnTo>
                <a:lnTo>
                  <a:pt x="1886" y="14040"/>
                </a:lnTo>
                <a:lnTo>
                  <a:pt x="1583" y="13906"/>
                </a:lnTo>
                <a:lnTo>
                  <a:pt x="1313" y="13704"/>
                </a:lnTo>
                <a:lnTo>
                  <a:pt x="1078" y="13468"/>
                </a:lnTo>
                <a:lnTo>
                  <a:pt x="876" y="13199"/>
                </a:lnTo>
                <a:lnTo>
                  <a:pt x="674" y="12929"/>
                </a:lnTo>
                <a:lnTo>
                  <a:pt x="539" y="12593"/>
                </a:lnTo>
                <a:lnTo>
                  <a:pt x="404" y="12256"/>
                </a:lnTo>
                <a:lnTo>
                  <a:pt x="337" y="11886"/>
                </a:lnTo>
                <a:close/>
                <a:moveTo>
                  <a:pt x="15285" y="13838"/>
                </a:moveTo>
                <a:lnTo>
                  <a:pt x="14545" y="14074"/>
                </a:lnTo>
                <a:lnTo>
                  <a:pt x="13972" y="14276"/>
                </a:lnTo>
                <a:lnTo>
                  <a:pt x="13669" y="14377"/>
                </a:lnTo>
                <a:lnTo>
                  <a:pt x="13400" y="14512"/>
                </a:lnTo>
                <a:lnTo>
                  <a:pt x="13400" y="14545"/>
                </a:lnTo>
                <a:lnTo>
                  <a:pt x="13400" y="14579"/>
                </a:lnTo>
                <a:lnTo>
                  <a:pt x="13669" y="14579"/>
                </a:lnTo>
                <a:lnTo>
                  <a:pt x="13939" y="14512"/>
                </a:lnTo>
                <a:lnTo>
                  <a:pt x="14444" y="14377"/>
                </a:lnTo>
                <a:lnTo>
                  <a:pt x="15117" y="14175"/>
                </a:lnTo>
                <a:lnTo>
                  <a:pt x="15757" y="13973"/>
                </a:lnTo>
                <a:lnTo>
                  <a:pt x="15790" y="14108"/>
                </a:lnTo>
                <a:lnTo>
                  <a:pt x="15184" y="14209"/>
                </a:lnTo>
                <a:lnTo>
                  <a:pt x="14578" y="14377"/>
                </a:lnTo>
                <a:lnTo>
                  <a:pt x="13972" y="14646"/>
                </a:lnTo>
                <a:lnTo>
                  <a:pt x="13703" y="14781"/>
                </a:lnTo>
                <a:lnTo>
                  <a:pt x="13467" y="14949"/>
                </a:lnTo>
                <a:lnTo>
                  <a:pt x="13400" y="14747"/>
                </a:lnTo>
                <a:lnTo>
                  <a:pt x="13299" y="14242"/>
                </a:lnTo>
                <a:lnTo>
                  <a:pt x="13669" y="14175"/>
                </a:lnTo>
                <a:lnTo>
                  <a:pt x="14073" y="14108"/>
                </a:lnTo>
                <a:lnTo>
                  <a:pt x="14814" y="13906"/>
                </a:lnTo>
                <a:lnTo>
                  <a:pt x="15285" y="13838"/>
                </a:lnTo>
                <a:close/>
                <a:moveTo>
                  <a:pt x="1145" y="3098"/>
                </a:moveTo>
                <a:lnTo>
                  <a:pt x="1684" y="3199"/>
                </a:lnTo>
                <a:lnTo>
                  <a:pt x="2189" y="3267"/>
                </a:lnTo>
                <a:lnTo>
                  <a:pt x="3232" y="3368"/>
                </a:lnTo>
                <a:lnTo>
                  <a:pt x="4276" y="3435"/>
                </a:lnTo>
                <a:lnTo>
                  <a:pt x="5320" y="3502"/>
                </a:lnTo>
                <a:lnTo>
                  <a:pt x="6397" y="3637"/>
                </a:lnTo>
                <a:lnTo>
                  <a:pt x="7508" y="3772"/>
                </a:lnTo>
                <a:lnTo>
                  <a:pt x="8619" y="3906"/>
                </a:lnTo>
                <a:lnTo>
                  <a:pt x="9730" y="3974"/>
                </a:lnTo>
                <a:lnTo>
                  <a:pt x="9831" y="4411"/>
                </a:lnTo>
                <a:lnTo>
                  <a:pt x="9932" y="4883"/>
                </a:lnTo>
                <a:lnTo>
                  <a:pt x="10269" y="5758"/>
                </a:lnTo>
                <a:lnTo>
                  <a:pt x="10639" y="6970"/>
                </a:lnTo>
                <a:lnTo>
                  <a:pt x="11077" y="8148"/>
                </a:lnTo>
                <a:lnTo>
                  <a:pt x="11346" y="8990"/>
                </a:lnTo>
                <a:lnTo>
                  <a:pt x="11616" y="9866"/>
                </a:lnTo>
                <a:lnTo>
                  <a:pt x="11582" y="9899"/>
                </a:lnTo>
                <a:lnTo>
                  <a:pt x="11649" y="10573"/>
                </a:lnTo>
                <a:lnTo>
                  <a:pt x="11616" y="11246"/>
                </a:lnTo>
                <a:lnTo>
                  <a:pt x="11548" y="11919"/>
                </a:lnTo>
                <a:lnTo>
                  <a:pt x="11447" y="12593"/>
                </a:lnTo>
                <a:lnTo>
                  <a:pt x="11178" y="13771"/>
                </a:lnTo>
                <a:lnTo>
                  <a:pt x="11111" y="14377"/>
                </a:lnTo>
                <a:lnTo>
                  <a:pt x="11077" y="14983"/>
                </a:lnTo>
                <a:lnTo>
                  <a:pt x="10538" y="15050"/>
                </a:lnTo>
                <a:lnTo>
                  <a:pt x="9495" y="15050"/>
                </a:lnTo>
                <a:lnTo>
                  <a:pt x="8956" y="14983"/>
                </a:lnTo>
                <a:lnTo>
                  <a:pt x="7878" y="14848"/>
                </a:lnTo>
                <a:lnTo>
                  <a:pt x="6835" y="14714"/>
                </a:lnTo>
                <a:lnTo>
                  <a:pt x="5892" y="14613"/>
                </a:lnTo>
                <a:lnTo>
                  <a:pt x="4949" y="14545"/>
                </a:lnTo>
                <a:lnTo>
                  <a:pt x="3064" y="14444"/>
                </a:lnTo>
                <a:lnTo>
                  <a:pt x="3064" y="14411"/>
                </a:lnTo>
                <a:lnTo>
                  <a:pt x="3064" y="14343"/>
                </a:lnTo>
                <a:lnTo>
                  <a:pt x="3030" y="14310"/>
                </a:lnTo>
                <a:lnTo>
                  <a:pt x="2997" y="14276"/>
                </a:lnTo>
                <a:lnTo>
                  <a:pt x="2795" y="14175"/>
                </a:lnTo>
                <a:lnTo>
                  <a:pt x="2593" y="14040"/>
                </a:lnTo>
                <a:lnTo>
                  <a:pt x="2458" y="13872"/>
                </a:lnTo>
                <a:lnTo>
                  <a:pt x="2323" y="13704"/>
                </a:lnTo>
                <a:lnTo>
                  <a:pt x="2256" y="13502"/>
                </a:lnTo>
                <a:lnTo>
                  <a:pt x="2189" y="13300"/>
                </a:lnTo>
                <a:lnTo>
                  <a:pt x="2189" y="13064"/>
                </a:lnTo>
                <a:lnTo>
                  <a:pt x="2189" y="12828"/>
                </a:lnTo>
                <a:lnTo>
                  <a:pt x="2155" y="12761"/>
                </a:lnTo>
                <a:lnTo>
                  <a:pt x="2088" y="12727"/>
                </a:lnTo>
                <a:lnTo>
                  <a:pt x="1852" y="12727"/>
                </a:lnTo>
                <a:lnTo>
                  <a:pt x="1650" y="12694"/>
                </a:lnTo>
                <a:lnTo>
                  <a:pt x="1448" y="12626"/>
                </a:lnTo>
                <a:lnTo>
                  <a:pt x="1246" y="12559"/>
                </a:lnTo>
                <a:lnTo>
                  <a:pt x="1078" y="12458"/>
                </a:lnTo>
                <a:lnTo>
                  <a:pt x="909" y="12357"/>
                </a:lnTo>
                <a:lnTo>
                  <a:pt x="573" y="12054"/>
                </a:lnTo>
                <a:lnTo>
                  <a:pt x="472" y="11886"/>
                </a:lnTo>
                <a:lnTo>
                  <a:pt x="303" y="11717"/>
                </a:lnTo>
                <a:lnTo>
                  <a:pt x="236" y="11111"/>
                </a:lnTo>
                <a:lnTo>
                  <a:pt x="269" y="10505"/>
                </a:lnTo>
                <a:lnTo>
                  <a:pt x="303" y="9899"/>
                </a:lnTo>
                <a:lnTo>
                  <a:pt x="370" y="9327"/>
                </a:lnTo>
                <a:lnTo>
                  <a:pt x="505" y="7778"/>
                </a:lnTo>
                <a:lnTo>
                  <a:pt x="674" y="6196"/>
                </a:lnTo>
                <a:lnTo>
                  <a:pt x="741" y="5421"/>
                </a:lnTo>
                <a:lnTo>
                  <a:pt x="842" y="4647"/>
                </a:lnTo>
                <a:lnTo>
                  <a:pt x="977" y="3873"/>
                </a:lnTo>
                <a:lnTo>
                  <a:pt x="1145" y="3098"/>
                </a:lnTo>
                <a:close/>
                <a:moveTo>
                  <a:pt x="15858" y="14377"/>
                </a:moveTo>
                <a:lnTo>
                  <a:pt x="15858" y="14444"/>
                </a:lnTo>
                <a:lnTo>
                  <a:pt x="15656" y="14478"/>
                </a:lnTo>
                <a:lnTo>
                  <a:pt x="15420" y="14545"/>
                </a:lnTo>
                <a:lnTo>
                  <a:pt x="15083" y="14646"/>
                </a:lnTo>
                <a:lnTo>
                  <a:pt x="14679" y="14747"/>
                </a:lnTo>
                <a:lnTo>
                  <a:pt x="14275" y="14916"/>
                </a:lnTo>
                <a:lnTo>
                  <a:pt x="13871" y="15084"/>
                </a:lnTo>
                <a:lnTo>
                  <a:pt x="13703" y="15185"/>
                </a:lnTo>
                <a:lnTo>
                  <a:pt x="13535" y="15320"/>
                </a:lnTo>
                <a:lnTo>
                  <a:pt x="13467" y="15017"/>
                </a:lnTo>
                <a:lnTo>
                  <a:pt x="13905" y="14916"/>
                </a:lnTo>
                <a:lnTo>
                  <a:pt x="14376" y="14781"/>
                </a:lnTo>
                <a:lnTo>
                  <a:pt x="14814" y="14646"/>
                </a:lnTo>
                <a:lnTo>
                  <a:pt x="15285" y="14512"/>
                </a:lnTo>
                <a:lnTo>
                  <a:pt x="15521" y="14444"/>
                </a:lnTo>
                <a:lnTo>
                  <a:pt x="15689" y="14411"/>
                </a:lnTo>
                <a:lnTo>
                  <a:pt x="15858" y="14377"/>
                </a:lnTo>
                <a:close/>
                <a:moveTo>
                  <a:pt x="15925" y="14747"/>
                </a:moveTo>
                <a:lnTo>
                  <a:pt x="15925" y="14815"/>
                </a:lnTo>
                <a:lnTo>
                  <a:pt x="14747" y="15151"/>
                </a:lnTo>
                <a:lnTo>
                  <a:pt x="14141" y="15387"/>
                </a:lnTo>
                <a:lnTo>
                  <a:pt x="13871" y="15522"/>
                </a:lnTo>
                <a:lnTo>
                  <a:pt x="13602" y="15656"/>
                </a:lnTo>
                <a:lnTo>
                  <a:pt x="13535" y="15421"/>
                </a:lnTo>
                <a:lnTo>
                  <a:pt x="13905" y="15320"/>
                </a:lnTo>
                <a:lnTo>
                  <a:pt x="14275" y="15219"/>
                </a:lnTo>
                <a:lnTo>
                  <a:pt x="14612" y="15084"/>
                </a:lnTo>
                <a:lnTo>
                  <a:pt x="14982" y="14949"/>
                </a:lnTo>
                <a:lnTo>
                  <a:pt x="15420" y="14882"/>
                </a:lnTo>
                <a:lnTo>
                  <a:pt x="15689" y="14815"/>
                </a:lnTo>
                <a:lnTo>
                  <a:pt x="15925" y="14747"/>
                </a:lnTo>
                <a:close/>
                <a:moveTo>
                  <a:pt x="15959" y="15050"/>
                </a:moveTo>
                <a:lnTo>
                  <a:pt x="15992" y="15185"/>
                </a:lnTo>
                <a:lnTo>
                  <a:pt x="15790" y="15219"/>
                </a:lnTo>
                <a:lnTo>
                  <a:pt x="15588" y="15252"/>
                </a:lnTo>
                <a:lnTo>
                  <a:pt x="15218" y="15387"/>
                </a:lnTo>
                <a:lnTo>
                  <a:pt x="14444" y="15690"/>
                </a:lnTo>
                <a:lnTo>
                  <a:pt x="14073" y="15858"/>
                </a:lnTo>
                <a:lnTo>
                  <a:pt x="13703" y="16060"/>
                </a:lnTo>
                <a:lnTo>
                  <a:pt x="13636" y="15791"/>
                </a:lnTo>
                <a:lnTo>
                  <a:pt x="13804" y="15757"/>
                </a:lnTo>
                <a:lnTo>
                  <a:pt x="13972" y="15724"/>
                </a:lnTo>
                <a:lnTo>
                  <a:pt x="14275" y="15623"/>
                </a:lnTo>
                <a:lnTo>
                  <a:pt x="14612" y="15488"/>
                </a:lnTo>
                <a:lnTo>
                  <a:pt x="14915" y="15387"/>
                </a:lnTo>
                <a:lnTo>
                  <a:pt x="15454" y="15252"/>
                </a:lnTo>
                <a:lnTo>
                  <a:pt x="15723" y="15151"/>
                </a:lnTo>
                <a:lnTo>
                  <a:pt x="15959" y="15050"/>
                </a:lnTo>
                <a:close/>
                <a:moveTo>
                  <a:pt x="16026" y="15421"/>
                </a:moveTo>
                <a:lnTo>
                  <a:pt x="16093" y="15623"/>
                </a:lnTo>
                <a:lnTo>
                  <a:pt x="15420" y="15858"/>
                </a:lnTo>
                <a:lnTo>
                  <a:pt x="14747" y="16027"/>
                </a:lnTo>
                <a:lnTo>
                  <a:pt x="14275" y="16195"/>
                </a:lnTo>
                <a:lnTo>
                  <a:pt x="14040" y="16262"/>
                </a:lnTo>
                <a:lnTo>
                  <a:pt x="13838" y="16397"/>
                </a:lnTo>
                <a:lnTo>
                  <a:pt x="13737" y="16128"/>
                </a:lnTo>
                <a:lnTo>
                  <a:pt x="14073" y="16060"/>
                </a:lnTo>
                <a:lnTo>
                  <a:pt x="14410" y="15959"/>
                </a:lnTo>
                <a:lnTo>
                  <a:pt x="14713" y="15825"/>
                </a:lnTo>
                <a:lnTo>
                  <a:pt x="15050" y="15690"/>
                </a:lnTo>
                <a:lnTo>
                  <a:pt x="16026" y="15421"/>
                </a:lnTo>
                <a:close/>
                <a:moveTo>
                  <a:pt x="16161" y="15825"/>
                </a:moveTo>
                <a:lnTo>
                  <a:pt x="16228" y="15993"/>
                </a:lnTo>
                <a:lnTo>
                  <a:pt x="15151" y="16330"/>
                </a:lnTo>
                <a:lnTo>
                  <a:pt x="14578" y="16532"/>
                </a:lnTo>
                <a:lnTo>
                  <a:pt x="14309" y="16667"/>
                </a:lnTo>
                <a:lnTo>
                  <a:pt x="14040" y="16835"/>
                </a:lnTo>
                <a:lnTo>
                  <a:pt x="13871" y="16532"/>
                </a:lnTo>
                <a:lnTo>
                  <a:pt x="14174" y="16465"/>
                </a:lnTo>
                <a:lnTo>
                  <a:pt x="14444" y="16397"/>
                </a:lnTo>
                <a:lnTo>
                  <a:pt x="14982" y="16229"/>
                </a:lnTo>
                <a:lnTo>
                  <a:pt x="15588" y="16060"/>
                </a:lnTo>
                <a:lnTo>
                  <a:pt x="16161" y="15825"/>
                </a:lnTo>
                <a:close/>
                <a:moveTo>
                  <a:pt x="10370" y="1"/>
                </a:moveTo>
                <a:lnTo>
                  <a:pt x="10303" y="68"/>
                </a:lnTo>
                <a:lnTo>
                  <a:pt x="10168" y="169"/>
                </a:lnTo>
                <a:lnTo>
                  <a:pt x="10033" y="304"/>
                </a:lnTo>
                <a:lnTo>
                  <a:pt x="10000" y="371"/>
                </a:lnTo>
                <a:lnTo>
                  <a:pt x="9966" y="472"/>
                </a:lnTo>
                <a:lnTo>
                  <a:pt x="10000" y="506"/>
                </a:lnTo>
                <a:lnTo>
                  <a:pt x="10033" y="607"/>
                </a:lnTo>
                <a:lnTo>
                  <a:pt x="10067" y="674"/>
                </a:lnTo>
                <a:lnTo>
                  <a:pt x="10134" y="876"/>
                </a:lnTo>
                <a:lnTo>
                  <a:pt x="10067" y="910"/>
                </a:lnTo>
                <a:lnTo>
                  <a:pt x="10033" y="977"/>
                </a:lnTo>
                <a:lnTo>
                  <a:pt x="10033" y="1045"/>
                </a:lnTo>
                <a:lnTo>
                  <a:pt x="10067" y="1078"/>
                </a:lnTo>
                <a:lnTo>
                  <a:pt x="10033" y="1449"/>
                </a:lnTo>
                <a:lnTo>
                  <a:pt x="10033" y="1651"/>
                </a:lnTo>
                <a:lnTo>
                  <a:pt x="10000" y="1886"/>
                </a:lnTo>
                <a:lnTo>
                  <a:pt x="9899" y="2324"/>
                </a:lnTo>
                <a:lnTo>
                  <a:pt x="9831" y="2661"/>
                </a:lnTo>
                <a:lnTo>
                  <a:pt x="9798" y="2997"/>
                </a:lnTo>
                <a:lnTo>
                  <a:pt x="9764" y="3334"/>
                </a:lnTo>
                <a:lnTo>
                  <a:pt x="9798" y="3671"/>
                </a:lnTo>
                <a:lnTo>
                  <a:pt x="9831" y="3772"/>
                </a:lnTo>
                <a:lnTo>
                  <a:pt x="9798" y="3772"/>
                </a:lnTo>
                <a:lnTo>
                  <a:pt x="7643" y="3536"/>
                </a:lnTo>
                <a:lnTo>
                  <a:pt x="5488" y="3368"/>
                </a:lnTo>
                <a:lnTo>
                  <a:pt x="3333" y="3166"/>
                </a:lnTo>
                <a:lnTo>
                  <a:pt x="1179" y="2964"/>
                </a:lnTo>
                <a:lnTo>
                  <a:pt x="1145" y="2930"/>
                </a:lnTo>
                <a:lnTo>
                  <a:pt x="1078" y="2930"/>
                </a:lnTo>
                <a:lnTo>
                  <a:pt x="1044" y="2964"/>
                </a:lnTo>
                <a:lnTo>
                  <a:pt x="1010" y="2997"/>
                </a:lnTo>
                <a:lnTo>
                  <a:pt x="1010" y="3031"/>
                </a:lnTo>
                <a:lnTo>
                  <a:pt x="876" y="3469"/>
                </a:lnTo>
                <a:lnTo>
                  <a:pt x="775" y="3906"/>
                </a:lnTo>
                <a:lnTo>
                  <a:pt x="674" y="4344"/>
                </a:lnTo>
                <a:lnTo>
                  <a:pt x="606" y="4782"/>
                </a:lnTo>
                <a:lnTo>
                  <a:pt x="539" y="5691"/>
                </a:lnTo>
                <a:lnTo>
                  <a:pt x="472" y="6566"/>
                </a:lnTo>
                <a:lnTo>
                  <a:pt x="370" y="7542"/>
                </a:lnTo>
                <a:lnTo>
                  <a:pt x="236" y="8519"/>
                </a:lnTo>
                <a:lnTo>
                  <a:pt x="101" y="9495"/>
                </a:lnTo>
                <a:lnTo>
                  <a:pt x="34" y="10472"/>
                </a:lnTo>
                <a:lnTo>
                  <a:pt x="0" y="10842"/>
                </a:lnTo>
                <a:lnTo>
                  <a:pt x="0" y="11246"/>
                </a:lnTo>
                <a:lnTo>
                  <a:pt x="34" y="11650"/>
                </a:lnTo>
                <a:lnTo>
                  <a:pt x="101" y="12054"/>
                </a:lnTo>
                <a:lnTo>
                  <a:pt x="168" y="12424"/>
                </a:lnTo>
                <a:lnTo>
                  <a:pt x="303" y="12795"/>
                </a:lnTo>
                <a:lnTo>
                  <a:pt x="505" y="13165"/>
                </a:lnTo>
                <a:lnTo>
                  <a:pt x="741" y="13468"/>
                </a:lnTo>
                <a:lnTo>
                  <a:pt x="909" y="13704"/>
                </a:lnTo>
                <a:lnTo>
                  <a:pt x="1145" y="13906"/>
                </a:lnTo>
                <a:lnTo>
                  <a:pt x="1381" y="14108"/>
                </a:lnTo>
                <a:lnTo>
                  <a:pt x="1650" y="14310"/>
                </a:lnTo>
                <a:lnTo>
                  <a:pt x="1953" y="14444"/>
                </a:lnTo>
                <a:lnTo>
                  <a:pt x="2256" y="14579"/>
                </a:lnTo>
                <a:lnTo>
                  <a:pt x="2559" y="14613"/>
                </a:lnTo>
                <a:lnTo>
                  <a:pt x="2828" y="14579"/>
                </a:lnTo>
                <a:lnTo>
                  <a:pt x="3333" y="14714"/>
                </a:lnTo>
                <a:lnTo>
                  <a:pt x="3838" y="14781"/>
                </a:lnTo>
                <a:lnTo>
                  <a:pt x="4310" y="14815"/>
                </a:lnTo>
                <a:lnTo>
                  <a:pt x="4848" y="14848"/>
                </a:lnTo>
                <a:lnTo>
                  <a:pt x="5858" y="14882"/>
                </a:lnTo>
                <a:lnTo>
                  <a:pt x="6835" y="14949"/>
                </a:lnTo>
                <a:lnTo>
                  <a:pt x="7912" y="15084"/>
                </a:lnTo>
                <a:lnTo>
                  <a:pt x="8956" y="15252"/>
                </a:lnTo>
                <a:lnTo>
                  <a:pt x="9495" y="15286"/>
                </a:lnTo>
                <a:lnTo>
                  <a:pt x="10033" y="15320"/>
                </a:lnTo>
                <a:lnTo>
                  <a:pt x="10572" y="15286"/>
                </a:lnTo>
                <a:lnTo>
                  <a:pt x="11111" y="15252"/>
                </a:lnTo>
                <a:lnTo>
                  <a:pt x="11245" y="15252"/>
                </a:lnTo>
                <a:lnTo>
                  <a:pt x="11279" y="15219"/>
                </a:lnTo>
                <a:lnTo>
                  <a:pt x="11313" y="15151"/>
                </a:lnTo>
                <a:lnTo>
                  <a:pt x="11313" y="14680"/>
                </a:lnTo>
                <a:lnTo>
                  <a:pt x="11380" y="14175"/>
                </a:lnTo>
                <a:lnTo>
                  <a:pt x="11616" y="13165"/>
                </a:lnTo>
                <a:lnTo>
                  <a:pt x="11818" y="12155"/>
                </a:lnTo>
                <a:lnTo>
                  <a:pt x="11919" y="11616"/>
                </a:lnTo>
                <a:lnTo>
                  <a:pt x="11919" y="11145"/>
                </a:lnTo>
                <a:lnTo>
                  <a:pt x="12222" y="12155"/>
                </a:lnTo>
                <a:lnTo>
                  <a:pt x="12356" y="12660"/>
                </a:lnTo>
                <a:lnTo>
                  <a:pt x="12491" y="13199"/>
                </a:lnTo>
                <a:lnTo>
                  <a:pt x="12525" y="13266"/>
                </a:lnTo>
                <a:lnTo>
                  <a:pt x="12626" y="13266"/>
                </a:lnTo>
                <a:lnTo>
                  <a:pt x="12693" y="13232"/>
                </a:lnTo>
                <a:lnTo>
                  <a:pt x="12727" y="13468"/>
                </a:lnTo>
                <a:lnTo>
                  <a:pt x="12828" y="13704"/>
                </a:lnTo>
                <a:lnTo>
                  <a:pt x="12996" y="14108"/>
                </a:lnTo>
                <a:lnTo>
                  <a:pt x="13131" y="14613"/>
                </a:lnTo>
                <a:lnTo>
                  <a:pt x="13265" y="15151"/>
                </a:lnTo>
                <a:lnTo>
                  <a:pt x="13333" y="15589"/>
                </a:lnTo>
                <a:lnTo>
                  <a:pt x="13467" y="16229"/>
                </a:lnTo>
                <a:lnTo>
                  <a:pt x="13568" y="16532"/>
                </a:lnTo>
                <a:lnTo>
                  <a:pt x="13669" y="16801"/>
                </a:lnTo>
                <a:lnTo>
                  <a:pt x="13737" y="16902"/>
                </a:lnTo>
                <a:lnTo>
                  <a:pt x="13804" y="16970"/>
                </a:lnTo>
                <a:lnTo>
                  <a:pt x="13905" y="17037"/>
                </a:lnTo>
                <a:lnTo>
                  <a:pt x="14040" y="17037"/>
                </a:lnTo>
                <a:lnTo>
                  <a:pt x="14107" y="16970"/>
                </a:lnTo>
                <a:lnTo>
                  <a:pt x="14376" y="16902"/>
                </a:lnTo>
                <a:lnTo>
                  <a:pt x="14679" y="16801"/>
                </a:lnTo>
                <a:lnTo>
                  <a:pt x="15218" y="16566"/>
                </a:lnTo>
                <a:lnTo>
                  <a:pt x="16262" y="16229"/>
                </a:lnTo>
                <a:lnTo>
                  <a:pt x="16295" y="16296"/>
                </a:lnTo>
                <a:lnTo>
                  <a:pt x="16329" y="16330"/>
                </a:lnTo>
                <a:lnTo>
                  <a:pt x="16430" y="16330"/>
                </a:lnTo>
                <a:lnTo>
                  <a:pt x="16497" y="16262"/>
                </a:lnTo>
                <a:lnTo>
                  <a:pt x="16497" y="16229"/>
                </a:lnTo>
                <a:lnTo>
                  <a:pt x="16531" y="16161"/>
                </a:lnTo>
                <a:lnTo>
                  <a:pt x="16497" y="16161"/>
                </a:lnTo>
                <a:lnTo>
                  <a:pt x="16598" y="16128"/>
                </a:lnTo>
                <a:lnTo>
                  <a:pt x="16666" y="16094"/>
                </a:lnTo>
                <a:lnTo>
                  <a:pt x="16666" y="16060"/>
                </a:lnTo>
                <a:lnTo>
                  <a:pt x="16699" y="15959"/>
                </a:lnTo>
                <a:lnTo>
                  <a:pt x="16632" y="15892"/>
                </a:lnTo>
                <a:lnTo>
                  <a:pt x="16531" y="15892"/>
                </a:lnTo>
                <a:lnTo>
                  <a:pt x="16464" y="15926"/>
                </a:lnTo>
                <a:lnTo>
                  <a:pt x="16396" y="15724"/>
                </a:lnTo>
                <a:lnTo>
                  <a:pt x="16464" y="15690"/>
                </a:lnTo>
                <a:lnTo>
                  <a:pt x="16430" y="15623"/>
                </a:lnTo>
                <a:lnTo>
                  <a:pt x="16396" y="15555"/>
                </a:lnTo>
                <a:lnTo>
                  <a:pt x="16363" y="15522"/>
                </a:lnTo>
                <a:lnTo>
                  <a:pt x="16262" y="15219"/>
                </a:lnTo>
                <a:lnTo>
                  <a:pt x="16161" y="14949"/>
                </a:lnTo>
                <a:lnTo>
                  <a:pt x="16127" y="14646"/>
                </a:lnTo>
                <a:lnTo>
                  <a:pt x="16026" y="14074"/>
                </a:lnTo>
                <a:lnTo>
                  <a:pt x="15959" y="13670"/>
                </a:lnTo>
                <a:lnTo>
                  <a:pt x="15824" y="13232"/>
                </a:lnTo>
                <a:lnTo>
                  <a:pt x="15656" y="12828"/>
                </a:lnTo>
                <a:lnTo>
                  <a:pt x="15454" y="12424"/>
                </a:lnTo>
                <a:lnTo>
                  <a:pt x="15521" y="12424"/>
                </a:lnTo>
                <a:lnTo>
                  <a:pt x="15588" y="12357"/>
                </a:lnTo>
                <a:lnTo>
                  <a:pt x="15588" y="12290"/>
                </a:lnTo>
                <a:lnTo>
                  <a:pt x="15555" y="12222"/>
                </a:lnTo>
                <a:lnTo>
                  <a:pt x="15487" y="12155"/>
                </a:lnTo>
                <a:lnTo>
                  <a:pt x="15487" y="12088"/>
                </a:lnTo>
                <a:lnTo>
                  <a:pt x="15353" y="11886"/>
                </a:lnTo>
                <a:lnTo>
                  <a:pt x="15218" y="11650"/>
                </a:lnTo>
                <a:lnTo>
                  <a:pt x="15151" y="11414"/>
                </a:lnTo>
                <a:lnTo>
                  <a:pt x="15083" y="11179"/>
                </a:lnTo>
                <a:lnTo>
                  <a:pt x="14982" y="10674"/>
                </a:lnTo>
                <a:lnTo>
                  <a:pt x="14881" y="10169"/>
                </a:lnTo>
                <a:lnTo>
                  <a:pt x="14612" y="8990"/>
                </a:lnTo>
                <a:lnTo>
                  <a:pt x="14477" y="8418"/>
                </a:lnTo>
                <a:lnTo>
                  <a:pt x="14309" y="7845"/>
                </a:lnTo>
                <a:lnTo>
                  <a:pt x="14073" y="7239"/>
                </a:lnTo>
                <a:lnTo>
                  <a:pt x="13838" y="6667"/>
                </a:lnTo>
                <a:lnTo>
                  <a:pt x="13568" y="6095"/>
                </a:lnTo>
                <a:lnTo>
                  <a:pt x="13366" y="5489"/>
                </a:lnTo>
                <a:lnTo>
                  <a:pt x="13164" y="4883"/>
                </a:lnTo>
                <a:lnTo>
                  <a:pt x="13030" y="4243"/>
                </a:lnTo>
                <a:lnTo>
                  <a:pt x="12861" y="3603"/>
                </a:lnTo>
                <a:lnTo>
                  <a:pt x="12693" y="2997"/>
                </a:lnTo>
                <a:lnTo>
                  <a:pt x="12693" y="2930"/>
                </a:lnTo>
                <a:lnTo>
                  <a:pt x="12693" y="2896"/>
                </a:lnTo>
                <a:lnTo>
                  <a:pt x="12659" y="2863"/>
                </a:lnTo>
                <a:lnTo>
                  <a:pt x="12626" y="2829"/>
                </a:lnTo>
                <a:lnTo>
                  <a:pt x="12558" y="2829"/>
                </a:lnTo>
                <a:lnTo>
                  <a:pt x="12525" y="2863"/>
                </a:lnTo>
                <a:lnTo>
                  <a:pt x="12457" y="2896"/>
                </a:lnTo>
                <a:lnTo>
                  <a:pt x="12323" y="2627"/>
                </a:lnTo>
                <a:lnTo>
                  <a:pt x="12154" y="2358"/>
                </a:lnTo>
                <a:lnTo>
                  <a:pt x="11952" y="2122"/>
                </a:lnTo>
                <a:lnTo>
                  <a:pt x="11717" y="1920"/>
                </a:lnTo>
                <a:lnTo>
                  <a:pt x="11447" y="1651"/>
                </a:lnTo>
                <a:lnTo>
                  <a:pt x="11212" y="1415"/>
                </a:lnTo>
                <a:lnTo>
                  <a:pt x="11010" y="1146"/>
                </a:lnTo>
                <a:lnTo>
                  <a:pt x="10909" y="977"/>
                </a:lnTo>
                <a:lnTo>
                  <a:pt x="10841" y="809"/>
                </a:lnTo>
                <a:lnTo>
                  <a:pt x="10841" y="742"/>
                </a:lnTo>
                <a:lnTo>
                  <a:pt x="10808" y="641"/>
                </a:lnTo>
                <a:lnTo>
                  <a:pt x="10707" y="439"/>
                </a:lnTo>
                <a:lnTo>
                  <a:pt x="10639" y="203"/>
                </a:lnTo>
                <a:lnTo>
                  <a:pt x="10606" y="102"/>
                </a:lnTo>
                <a:lnTo>
                  <a:pt x="10538" y="34"/>
                </a:lnTo>
                <a:lnTo>
                  <a:pt x="10505" y="1"/>
                </a:lnTo>
                <a:lnTo>
                  <a:pt x="10471" y="34"/>
                </a:lnTo>
                <a:lnTo>
                  <a:pt x="1043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17025" lIns="117025" spcFirstLastPara="1" rIns="117025" wrap="square" tIns="1170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8" name="Google Shape;1558;p10"/>
          <p:cNvGrpSpPr/>
          <p:nvPr/>
        </p:nvGrpSpPr>
        <p:grpSpPr>
          <a:xfrm>
            <a:off x="1390437" y="-6"/>
            <a:ext cx="1603317" cy="405444"/>
            <a:chOff x="448987" y="-6"/>
            <a:chExt cx="1603317" cy="405444"/>
          </a:xfrm>
        </p:grpSpPr>
        <p:sp>
          <p:nvSpPr>
            <p:cNvPr id="1559" name="Google Shape;1559;p10"/>
            <p:cNvSpPr/>
            <p:nvPr/>
          </p:nvSpPr>
          <p:spPr>
            <a:xfrm>
              <a:off x="495861" y="65329"/>
              <a:ext cx="387083" cy="314981"/>
            </a:xfrm>
            <a:custGeom>
              <a:rect b="b" l="l" r="r" t="t"/>
              <a:pathLst>
                <a:path extrusionOk="0" h="6330" w="7779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448987" y="-6"/>
              <a:ext cx="954944" cy="405444"/>
            </a:xfrm>
            <a:custGeom>
              <a:rect b="b" l="l" r="r" t="t"/>
              <a:pathLst>
                <a:path extrusionOk="0" h="8148" w="19191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963306" y="-6"/>
              <a:ext cx="395393" cy="271441"/>
            </a:xfrm>
            <a:custGeom>
              <a:rect b="b" l="l" r="r" t="t"/>
              <a:pathLst>
                <a:path extrusionOk="0" h="5455" w="7946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661887" y="155793"/>
              <a:ext cx="390417" cy="172568"/>
            </a:xfrm>
            <a:custGeom>
              <a:rect b="b" l="l" r="r" t="t"/>
              <a:pathLst>
                <a:path extrusionOk="0" h="3468" w="7846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1698759" y="204358"/>
              <a:ext cx="28512" cy="13435"/>
            </a:xfrm>
            <a:custGeom>
              <a:rect b="b" l="l" r="r" t="t"/>
              <a:pathLst>
                <a:path extrusionOk="0" h="270" w="573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1978510" y="202666"/>
              <a:ext cx="15127" cy="77128"/>
            </a:xfrm>
            <a:custGeom>
              <a:rect b="b" l="l" r="r" t="t"/>
              <a:pathLst>
                <a:path extrusionOk="0" h="1550" w="304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1956765" y="217744"/>
              <a:ext cx="11743" cy="41948"/>
            </a:xfrm>
            <a:custGeom>
              <a:rect b="b" l="l" r="r" t="t"/>
              <a:pathLst>
                <a:path extrusionOk="0" h="843" w="236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1485985" y="92100"/>
              <a:ext cx="174309" cy="150823"/>
            </a:xfrm>
            <a:custGeom>
              <a:rect b="b" l="l" r="r" t="t"/>
              <a:pathLst>
                <a:path extrusionOk="0" h="3031" w="3503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1697067" y="227795"/>
              <a:ext cx="28562" cy="15127"/>
            </a:xfrm>
            <a:custGeom>
              <a:rect b="b" l="l" r="r" t="t"/>
              <a:pathLst>
                <a:path extrusionOk="0" h="304" w="574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8" name="Google Shape;1568;p10"/>
          <p:cNvGrpSpPr/>
          <p:nvPr/>
        </p:nvGrpSpPr>
        <p:grpSpPr>
          <a:xfrm>
            <a:off x="7935832" y="1674515"/>
            <a:ext cx="1207974" cy="1445876"/>
            <a:chOff x="5654182" y="1903115"/>
            <a:chExt cx="1207974" cy="1445876"/>
          </a:xfrm>
        </p:grpSpPr>
        <p:sp>
          <p:nvSpPr>
            <p:cNvPr id="1569" name="Google Shape;1569;p10"/>
            <p:cNvSpPr/>
            <p:nvPr/>
          </p:nvSpPr>
          <p:spPr>
            <a:xfrm>
              <a:off x="6773284" y="2228147"/>
              <a:ext cx="88871" cy="36922"/>
            </a:xfrm>
            <a:custGeom>
              <a:rect b="b" l="l" r="r" t="t"/>
              <a:pathLst>
                <a:path extrusionOk="0" h="742" w="1786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6726410" y="2104195"/>
              <a:ext cx="135745" cy="48616"/>
            </a:xfrm>
            <a:custGeom>
              <a:rect b="b" l="l" r="r" t="t"/>
              <a:pathLst>
                <a:path extrusionOk="0" h="977" w="2728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6746513" y="2144401"/>
              <a:ext cx="115642" cy="43590"/>
            </a:xfrm>
            <a:custGeom>
              <a:rect b="b" l="l" r="r" t="t"/>
              <a:pathLst>
                <a:path extrusionOk="0" h="876" w="2324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6793387" y="2305226"/>
              <a:ext cx="68768" cy="31846"/>
            </a:xfrm>
            <a:custGeom>
              <a:rect b="b" l="l" r="r" t="t"/>
              <a:pathLst>
                <a:path extrusionOk="0" h="640" w="1382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6726410" y="2055580"/>
              <a:ext cx="135745" cy="50307"/>
            </a:xfrm>
            <a:custGeom>
              <a:rect b="b" l="l" r="r" t="t"/>
              <a:pathLst>
                <a:path extrusionOk="0" h="1011" w="2728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6776668" y="2268353"/>
              <a:ext cx="85488" cy="38564"/>
            </a:xfrm>
            <a:custGeom>
              <a:rect b="b" l="l" r="r" t="t"/>
              <a:pathLst>
                <a:path extrusionOk="0" h="775" w="1718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5994291" y="2241533"/>
              <a:ext cx="321698" cy="110616"/>
            </a:xfrm>
            <a:custGeom>
              <a:rect b="b" l="l" r="r" t="t"/>
              <a:pathLst>
                <a:path extrusionOk="0" h="2223" w="6465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6123269" y="2578308"/>
              <a:ext cx="474163" cy="135745"/>
            </a:xfrm>
            <a:custGeom>
              <a:rect b="b" l="l" r="r" t="t"/>
              <a:pathLst>
                <a:path extrusionOk="0" h="2728" w="9529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5691054" y="2422510"/>
              <a:ext cx="236260" cy="217800"/>
            </a:xfrm>
            <a:custGeom>
              <a:rect b="b" l="l" r="r" t="t"/>
              <a:pathLst>
                <a:path extrusionOk="0" h="4377" w="4748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6800105" y="2340406"/>
              <a:ext cx="62051" cy="30204"/>
            </a:xfrm>
            <a:custGeom>
              <a:rect b="b" l="l" r="r" t="t"/>
              <a:pathLst>
                <a:path extrusionOk="0" h="607" w="1247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5654182" y="1903115"/>
              <a:ext cx="1207974" cy="1445876"/>
            </a:xfrm>
            <a:custGeom>
              <a:rect b="b" l="l" r="r" t="t"/>
              <a:pathLst>
                <a:path extrusionOk="0" h="29057" w="24276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6823542" y="2472767"/>
              <a:ext cx="38614" cy="16769"/>
            </a:xfrm>
            <a:custGeom>
              <a:rect b="b" l="l" r="r" t="t"/>
              <a:pathLst>
                <a:path extrusionOk="0" h="337" w="776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6810156" y="2378920"/>
              <a:ext cx="51999" cy="28512"/>
            </a:xfrm>
            <a:custGeom>
              <a:rect b="b" l="l" r="r" t="t"/>
              <a:pathLst>
                <a:path extrusionOk="0" h="573" w="1045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6842003" y="2509590"/>
              <a:ext cx="20153" cy="16819"/>
            </a:xfrm>
            <a:custGeom>
              <a:rect b="b" l="l" r="r" t="t"/>
              <a:pathLst>
                <a:path extrusionOk="0" h="338" w="405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3" name="Google Shape;1583;p10"/>
          <p:cNvGrpSpPr/>
          <p:nvPr/>
        </p:nvGrpSpPr>
        <p:grpSpPr>
          <a:xfrm>
            <a:off x="8106707" y="3508074"/>
            <a:ext cx="1037098" cy="1476031"/>
            <a:chOff x="5825057" y="3508074"/>
            <a:chExt cx="1037098" cy="1476031"/>
          </a:xfrm>
        </p:grpSpPr>
        <p:sp>
          <p:nvSpPr>
            <p:cNvPr id="1584" name="Google Shape;1584;p10"/>
            <p:cNvSpPr/>
            <p:nvPr/>
          </p:nvSpPr>
          <p:spPr>
            <a:xfrm>
              <a:off x="5825057" y="3508074"/>
              <a:ext cx="1037098" cy="1476031"/>
            </a:xfrm>
            <a:custGeom>
              <a:rect b="b" l="l" r="r" t="t"/>
              <a:pathLst>
                <a:path extrusionOk="0" h="29663" w="20842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6848670" y="3911827"/>
              <a:ext cx="13485" cy="28562"/>
            </a:xfrm>
            <a:custGeom>
              <a:rect b="b" l="l" r="r" t="t"/>
              <a:pathLst>
                <a:path extrusionOk="0" h="574" w="271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6845336" y="3940339"/>
              <a:ext cx="16819" cy="50307"/>
            </a:xfrm>
            <a:custGeom>
              <a:rect b="b" l="l" r="r" t="t"/>
              <a:pathLst>
                <a:path extrusionOk="0" h="1011" w="338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7" name="Google Shape;1587;p10"/>
          <p:cNvGrpSpPr/>
          <p:nvPr/>
        </p:nvGrpSpPr>
        <p:grpSpPr>
          <a:xfrm>
            <a:off x="3462913" y="4724358"/>
            <a:ext cx="2218152" cy="422263"/>
            <a:chOff x="2330363" y="4724358"/>
            <a:chExt cx="2218152" cy="422263"/>
          </a:xfrm>
        </p:grpSpPr>
        <p:sp>
          <p:nvSpPr>
            <p:cNvPr id="1588" name="Google Shape;1588;p10"/>
            <p:cNvSpPr/>
            <p:nvPr/>
          </p:nvSpPr>
          <p:spPr>
            <a:xfrm>
              <a:off x="4117941" y="4942157"/>
              <a:ext cx="124002" cy="132411"/>
            </a:xfrm>
            <a:custGeom>
              <a:rect b="b" l="l" r="r" t="t"/>
              <a:pathLst>
                <a:path extrusionOk="0" h="2661" w="2492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171533" y="4979029"/>
              <a:ext cx="33538" cy="35230"/>
            </a:xfrm>
            <a:custGeom>
              <a:rect b="b" l="l" r="r" t="t"/>
              <a:pathLst>
                <a:path extrusionOk="0" h="708" w="674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3876655" y="5019235"/>
              <a:ext cx="26870" cy="35230"/>
            </a:xfrm>
            <a:custGeom>
              <a:rect b="b" l="l" r="r" t="t"/>
              <a:pathLst>
                <a:path extrusionOk="0" h="708" w="54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2377237" y="4851694"/>
              <a:ext cx="134103" cy="77128"/>
            </a:xfrm>
            <a:custGeom>
              <a:rect b="b" l="l" r="r" t="t"/>
              <a:pathLst>
                <a:path extrusionOk="0" h="1550" w="2695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4019068" y="5000824"/>
              <a:ext cx="31896" cy="8409"/>
            </a:xfrm>
            <a:custGeom>
              <a:rect b="b" l="l" r="r" t="t"/>
              <a:pathLst>
                <a:path extrusionOk="0" h="169" w="641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3962093" y="4940515"/>
              <a:ext cx="139129" cy="132362"/>
            </a:xfrm>
            <a:custGeom>
              <a:rect b="b" l="l" r="r" t="t"/>
              <a:pathLst>
                <a:path extrusionOk="0" h="2660" w="2796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3581827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3539929" y="4942157"/>
              <a:ext cx="120668" cy="129077"/>
            </a:xfrm>
            <a:custGeom>
              <a:rect b="b" l="l" r="r" t="t"/>
              <a:pathLst>
                <a:path extrusionOk="0" h="2594" w="2425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193327" y="5087904"/>
              <a:ext cx="122310" cy="58717"/>
            </a:xfrm>
            <a:custGeom>
              <a:rect b="b" l="l" r="r" t="t"/>
              <a:pathLst>
                <a:path extrusionOk="0" h="1180" w="2458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4339075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2424160" y="5041030"/>
              <a:ext cx="26870" cy="6718"/>
            </a:xfrm>
            <a:custGeom>
              <a:rect b="b" l="l" r="r" t="t"/>
              <a:pathLst>
                <a:path extrusionOk="0" h="135" w="54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3826397" y="4948875"/>
              <a:ext cx="129077" cy="127386"/>
            </a:xfrm>
            <a:custGeom>
              <a:rect b="b" l="l" r="r" t="t"/>
              <a:pathLst>
                <a:path extrusionOk="0" h="2560" w="2594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375595" y="4948875"/>
              <a:ext cx="125694" cy="125694"/>
            </a:xfrm>
            <a:custGeom>
              <a:rect b="b" l="l" r="r" t="t"/>
              <a:pathLst>
                <a:path extrusionOk="0" h="2526" w="2526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3684034" y="4945541"/>
              <a:ext cx="129028" cy="129028"/>
            </a:xfrm>
            <a:custGeom>
              <a:rect b="b" l="l" r="r" t="t"/>
              <a:pathLst>
                <a:path extrusionOk="0" h="2593" w="2593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3735934" y="5022569"/>
              <a:ext cx="25179" cy="31896"/>
            </a:xfrm>
            <a:custGeom>
              <a:rect b="b" l="l" r="r" t="t"/>
              <a:pathLst>
                <a:path extrusionOk="0" h="641" w="506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2422469" y="5014210"/>
              <a:ext cx="25179" cy="20153"/>
            </a:xfrm>
            <a:custGeom>
              <a:rect b="b" l="l" r="r" t="t"/>
              <a:pathLst>
                <a:path extrusionOk="0" h="405" w="506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3898450" y="5089596"/>
              <a:ext cx="134053" cy="57025"/>
            </a:xfrm>
            <a:custGeom>
              <a:rect b="b" l="l" r="r" t="t"/>
              <a:pathLst>
                <a:path extrusionOk="0" h="1146" w="2694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2714012" y="5019235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2978686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3611981" y="5086262"/>
              <a:ext cx="129028" cy="60359"/>
            </a:xfrm>
            <a:custGeom>
              <a:rect b="b" l="l" r="r" t="t"/>
              <a:pathLst>
                <a:path extrusionOk="0" h="1213" w="2593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3427670" y="4851694"/>
              <a:ext cx="137437" cy="82154"/>
            </a:xfrm>
            <a:custGeom>
              <a:rect b="b" l="l" r="r" t="t"/>
              <a:pathLst>
                <a:path extrusionOk="0" h="1651" w="2762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2523034" y="4848360"/>
              <a:ext cx="134053" cy="83796"/>
            </a:xfrm>
            <a:custGeom>
              <a:rect b="b" l="l" r="r" t="t"/>
              <a:pathLst>
                <a:path extrusionOk="0" h="1684" w="2694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4178250" y="4846668"/>
              <a:ext cx="139079" cy="87180"/>
            </a:xfrm>
            <a:custGeom>
              <a:rect b="b" l="l" r="r" t="t"/>
              <a:pathLst>
                <a:path extrusionOk="0" h="1752" w="2795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3727574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2667089" y="4943849"/>
              <a:ext cx="129028" cy="130720"/>
            </a:xfrm>
            <a:custGeom>
              <a:rect b="b" l="l" r="r" t="t"/>
              <a:pathLst>
                <a:path extrusionOk="0" h="2627" w="2593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2668781" y="4851694"/>
              <a:ext cx="139079" cy="80462"/>
            </a:xfrm>
            <a:custGeom>
              <a:rect b="b" l="l" r="r" t="t"/>
              <a:pathLst>
                <a:path extrusionOk="0" h="1617" w="2795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2737449" y="5089596"/>
              <a:ext cx="118976" cy="57025"/>
            </a:xfrm>
            <a:custGeom>
              <a:rect b="b" l="l" r="r" t="t"/>
              <a:pathLst>
                <a:path extrusionOk="0" h="1146" w="2391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3756037" y="5086262"/>
              <a:ext cx="122360" cy="60359"/>
            </a:xfrm>
            <a:custGeom>
              <a:rect b="b" l="l" r="r" t="t"/>
              <a:pathLst>
                <a:path extrusionOk="0" h="1213" w="2459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821195" y="4848360"/>
              <a:ext cx="135795" cy="83796"/>
            </a:xfrm>
            <a:custGeom>
              <a:rect b="b" l="l" r="r" t="t"/>
              <a:pathLst>
                <a:path extrusionOk="0" h="1684" w="2729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3880039" y="4848360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4397692" y="5030979"/>
              <a:ext cx="48616" cy="23487"/>
            </a:xfrm>
            <a:custGeom>
              <a:rect b="b" l="l" r="r" t="t"/>
              <a:pathLst>
                <a:path extrusionOk="0" h="472" w="977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4332357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260304" y="4945541"/>
              <a:ext cx="206106" cy="129028"/>
            </a:xfrm>
            <a:custGeom>
              <a:rect b="b" l="l" r="r" t="t"/>
              <a:pathLst>
                <a:path extrusionOk="0" h="2593" w="4142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2576625" y="5015902"/>
              <a:ext cx="18461" cy="35230"/>
            </a:xfrm>
            <a:custGeom>
              <a:rect b="b" l="l" r="r" t="t"/>
              <a:pathLst>
                <a:path extrusionOk="0" h="708" w="371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4037479" y="4853385"/>
              <a:ext cx="132411" cy="82154"/>
            </a:xfrm>
            <a:custGeom>
              <a:rect b="b" l="l" r="r" t="t"/>
              <a:pathLst>
                <a:path extrusionOk="0" h="1651" w="2661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2590011" y="5091288"/>
              <a:ext cx="129077" cy="55333"/>
            </a:xfrm>
            <a:custGeom>
              <a:rect b="b" l="l" r="r" t="t"/>
              <a:pathLst>
                <a:path extrusionOk="0" h="1112" w="2594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518008" y="4947183"/>
              <a:ext cx="124002" cy="129077"/>
            </a:xfrm>
            <a:custGeom>
              <a:rect b="b" l="l" r="r" t="t"/>
              <a:pathLst>
                <a:path extrusionOk="0" h="2594" w="2492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3462851" y="5089596"/>
              <a:ext cx="124052" cy="57025"/>
            </a:xfrm>
            <a:custGeom>
              <a:rect b="b" l="l" r="r" t="t"/>
              <a:pathLst>
                <a:path extrusionOk="0" h="1146" w="2493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2370569" y="5084570"/>
              <a:ext cx="211132" cy="62051"/>
            </a:xfrm>
            <a:custGeom>
              <a:rect b="b" l="l" r="r" t="t"/>
              <a:pathLst>
                <a:path extrusionOk="0" h="1247" w="4243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3586853" y="5024261"/>
              <a:ext cx="23487" cy="26870"/>
            </a:xfrm>
            <a:custGeom>
              <a:rect b="b" l="l" r="r" t="t"/>
              <a:pathLst>
                <a:path extrusionOk="0" h="540" w="472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3313770" y="5089596"/>
              <a:ext cx="124002" cy="57025"/>
            </a:xfrm>
            <a:custGeom>
              <a:rect b="b" l="l" r="r" t="t"/>
              <a:pathLst>
                <a:path extrusionOk="0" h="1146" w="2492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3444439" y="5022569"/>
              <a:ext cx="18461" cy="30204"/>
            </a:xfrm>
            <a:custGeom>
              <a:rect b="b" l="l" r="r" t="t"/>
              <a:pathLst>
                <a:path extrusionOk="0" h="607" w="371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2866477" y="5020927"/>
              <a:ext cx="25179" cy="31846"/>
            </a:xfrm>
            <a:custGeom>
              <a:rect b="b" l="l" r="r" t="t"/>
              <a:pathLst>
                <a:path extrusionOk="0" h="640" w="506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2811144" y="4943849"/>
              <a:ext cx="122360" cy="127386"/>
            </a:xfrm>
            <a:custGeom>
              <a:rect b="b" l="l" r="r" t="t"/>
              <a:pathLst>
                <a:path extrusionOk="0" h="2560" w="2459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951915" y="4947183"/>
              <a:ext cx="135745" cy="127386"/>
            </a:xfrm>
            <a:custGeom>
              <a:rect b="b" l="l" r="r" t="t"/>
              <a:pathLst>
                <a:path extrusionOk="0" h="2560" w="2728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3007198" y="5024261"/>
              <a:ext cx="28512" cy="31896"/>
            </a:xfrm>
            <a:custGeom>
              <a:rect b="b" l="l" r="r" t="t"/>
              <a:pathLst>
                <a:path extrusionOk="0" h="641" w="573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3166331" y="5099648"/>
              <a:ext cx="8409" cy="46973"/>
            </a:xfrm>
            <a:custGeom>
              <a:rect b="b" l="l" r="r" t="t"/>
              <a:pathLst>
                <a:path extrusionOk="0" h="944" w="169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2879863" y="5092930"/>
              <a:ext cx="129028" cy="53691"/>
            </a:xfrm>
            <a:custGeom>
              <a:rect b="b" l="l" r="r" t="t"/>
              <a:pathLst>
                <a:path extrusionOk="0" h="1079" w="2593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3099304" y="4943849"/>
              <a:ext cx="125694" cy="135745"/>
            </a:xfrm>
            <a:custGeom>
              <a:rect b="b" l="l" r="r" t="t"/>
              <a:pathLst>
                <a:path extrusionOk="0" h="2728" w="2526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295359" y="5022569"/>
              <a:ext cx="28512" cy="30204"/>
            </a:xfrm>
            <a:custGeom>
              <a:rect b="b" l="l" r="r" t="t"/>
              <a:pathLst>
                <a:path extrusionOk="0" h="607" w="573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3273564" y="4850051"/>
              <a:ext cx="135745" cy="83796"/>
            </a:xfrm>
            <a:custGeom>
              <a:rect b="b" l="l" r="r" t="t"/>
              <a:pathLst>
                <a:path extrusionOk="0" h="1684" w="2728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157971" y="5087904"/>
              <a:ext cx="137437" cy="58717"/>
            </a:xfrm>
            <a:custGeom>
              <a:rect b="b" l="l" r="r" t="t"/>
              <a:pathLst>
                <a:path extrusionOk="0" h="1180" w="2762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392490" y="4943849"/>
              <a:ext cx="130720" cy="132411"/>
            </a:xfrm>
            <a:custGeom>
              <a:rect b="b" l="l" r="r" t="t"/>
              <a:pathLst>
                <a:path extrusionOk="0" h="2661" w="2627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3154587" y="5027595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3245051" y="4945541"/>
              <a:ext cx="125744" cy="132362"/>
            </a:xfrm>
            <a:custGeom>
              <a:rect b="b" l="l" r="r" t="t"/>
              <a:pathLst>
                <a:path extrusionOk="0" h="2660" w="2527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3119407" y="4846668"/>
              <a:ext cx="139129" cy="87180"/>
            </a:xfrm>
            <a:custGeom>
              <a:rect b="b" l="l" r="r" t="t"/>
              <a:pathLst>
                <a:path extrusionOk="0" h="1752" w="2796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3023918" y="5096314"/>
              <a:ext cx="127386" cy="50307"/>
            </a:xfrm>
            <a:custGeom>
              <a:rect b="b" l="l" r="r" t="t"/>
              <a:pathLst>
                <a:path extrusionOk="0" h="1011" w="256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2330363" y="4724358"/>
              <a:ext cx="2218152" cy="422263"/>
            </a:xfrm>
            <a:custGeom>
              <a:rect b="b" l="l" r="r" t="t"/>
              <a:pathLst>
                <a:path extrusionOk="0" h="8486" w="44577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4044197" y="5086262"/>
              <a:ext cx="127386" cy="60359"/>
            </a:xfrm>
            <a:custGeom>
              <a:rect b="b" l="l" r="r" t="t"/>
              <a:pathLst>
                <a:path extrusionOk="0" h="1213" w="256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10"/>
          <p:cNvGrpSpPr/>
          <p:nvPr/>
        </p:nvGrpSpPr>
        <p:grpSpPr>
          <a:xfrm>
            <a:off x="669098" y="3632076"/>
            <a:ext cx="366930" cy="1514545"/>
            <a:chOff x="135698" y="3632076"/>
            <a:chExt cx="366930" cy="1514545"/>
          </a:xfrm>
        </p:grpSpPr>
        <p:sp>
          <p:nvSpPr>
            <p:cNvPr id="1648" name="Google Shape;1648;p10"/>
            <p:cNvSpPr/>
            <p:nvPr/>
          </p:nvSpPr>
          <p:spPr>
            <a:xfrm>
              <a:off x="135698" y="3632076"/>
              <a:ext cx="366930" cy="1514545"/>
            </a:xfrm>
            <a:custGeom>
              <a:rect b="b" l="l" r="r" t="t"/>
              <a:pathLst>
                <a:path extrusionOk="0" h="30437" w="7374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01033" y="4280399"/>
              <a:ext cx="263081" cy="258055"/>
            </a:xfrm>
            <a:custGeom>
              <a:rect b="b" l="l" r="r" t="t"/>
              <a:pathLst>
                <a:path extrusionOk="0" h="5186" w="5287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397038" y="4345734"/>
              <a:ext cx="30204" cy="20153"/>
            </a:xfrm>
            <a:custGeom>
              <a:rect b="b" l="l" r="r" t="t"/>
              <a:pathLst>
                <a:path extrusionOk="0" h="405" w="607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256316" y="4325631"/>
              <a:ext cx="28512" cy="25179"/>
            </a:xfrm>
            <a:custGeom>
              <a:rect b="b" l="l" r="r" t="t"/>
              <a:pathLst>
                <a:path extrusionOk="0" h="506" w="573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217752" y="4367529"/>
              <a:ext cx="38614" cy="13435"/>
            </a:xfrm>
            <a:custGeom>
              <a:rect b="b" l="l" r="r" t="t"/>
              <a:pathLst>
                <a:path extrusionOk="0" h="270" w="776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159135" y="3657205"/>
              <a:ext cx="145797" cy="152514"/>
            </a:xfrm>
            <a:custGeom>
              <a:rect b="b" l="l" r="r" t="t"/>
              <a:pathLst>
                <a:path extrusionOk="0" h="3065" w="293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311600" y="4302194"/>
              <a:ext cx="13435" cy="33538"/>
            </a:xfrm>
            <a:custGeom>
              <a:rect b="b" l="l" r="r" t="t"/>
              <a:pathLst>
                <a:path extrusionOk="0" h="674" w="27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308216" y="4352451"/>
              <a:ext cx="98923" cy="98923"/>
            </a:xfrm>
            <a:custGeom>
              <a:rect b="b" l="l" r="r" t="t"/>
              <a:pathLst>
                <a:path extrusionOk="0" h="1988" w="1988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85294" y="4484813"/>
              <a:ext cx="18461" cy="13435"/>
            </a:xfrm>
            <a:custGeom>
              <a:rect b="b" l="l" r="r" t="t"/>
              <a:pathLst>
                <a:path extrusionOk="0" h="270" w="371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380268" y="4828257"/>
              <a:ext cx="20153" cy="26870"/>
            </a:xfrm>
            <a:custGeom>
              <a:rect b="b" l="l" r="r" t="t"/>
              <a:pathLst>
                <a:path extrusionOk="0" h="540" w="405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420475" y="5047698"/>
              <a:ext cx="18511" cy="23536"/>
            </a:xfrm>
            <a:custGeom>
              <a:rect b="b" l="l" r="r" t="t"/>
              <a:pathLst>
                <a:path extrusionOk="0" h="473" w="372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400371" y="4942157"/>
              <a:ext cx="21845" cy="25179"/>
            </a:xfrm>
            <a:custGeom>
              <a:rect b="b" l="l" r="r" t="t"/>
              <a:pathLst>
                <a:path extrusionOk="0" h="506" w="439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398680" y="4886874"/>
              <a:ext cx="20203" cy="23536"/>
            </a:xfrm>
            <a:custGeom>
              <a:rect b="b" l="l" r="r" t="t"/>
              <a:pathLst>
                <a:path extrusionOk="0" h="473" w="406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413807" y="5002466"/>
              <a:ext cx="20153" cy="20153"/>
            </a:xfrm>
            <a:custGeom>
              <a:rect b="b" l="l" r="r" t="t"/>
              <a:pathLst>
                <a:path extrusionOk="0" h="405" w="405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32218" y="5108007"/>
              <a:ext cx="18461" cy="28562"/>
            </a:xfrm>
            <a:custGeom>
              <a:rect b="b" l="l" r="r" t="t"/>
              <a:pathLst>
                <a:path extrusionOk="0" h="574" w="371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17025" lIns="117025" spcFirstLastPara="1" rIns="117025" wrap="square" tIns="1170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b="1" sz="2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merriweather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/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0" name="Google Shape;19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9150" y="618244"/>
            <a:ext cx="2765700" cy="2765700"/>
          </a:xfrm>
          <a:prstGeom prst="ellipse">
            <a:avLst/>
          </a:prstGeom>
          <a:noFill/>
          <a:ln cap="flat" cmpd="sng" w="2286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1" name="Google Shape;1961;p22"/>
          <p:cNvSpPr txBox="1"/>
          <p:nvPr>
            <p:ph type="title"/>
          </p:nvPr>
        </p:nvSpPr>
        <p:spPr>
          <a:xfrm>
            <a:off x="1051400" y="3407725"/>
            <a:ext cx="70413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962" name="Google Shape;1962;p22"/>
          <p:cNvSpPr txBox="1"/>
          <p:nvPr>
            <p:ph idx="1" type="body"/>
          </p:nvPr>
        </p:nvSpPr>
        <p:spPr>
          <a:xfrm>
            <a:off x="1051400" y="3809223"/>
            <a:ext cx="7041300" cy="12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A complex idea can be conveyed with just a single still image, namely making it possible to absorb large amounts of data quickly.</a:t>
            </a:r>
            <a:endParaRPr sz="1600"/>
          </a:p>
        </p:txBody>
      </p:sp>
      <p:sp>
        <p:nvSpPr>
          <p:cNvPr id="1963" name="Google Shape;1963;p2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23"/>
          <p:cNvSpPr txBox="1"/>
          <p:nvPr>
            <p:ph idx="4294967295" type="title"/>
          </p:nvPr>
        </p:nvSpPr>
        <p:spPr>
          <a:xfrm>
            <a:off x="2923225" y="406225"/>
            <a:ext cx="3297600" cy="19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latin typeface="Merriweather"/>
                <a:ea typeface="Merriweather"/>
                <a:cs typeface="Merriweather"/>
                <a:sym typeface="Merriweather"/>
              </a:rPr>
              <a:t>Use big image.</a:t>
            </a:r>
            <a:endParaRPr sz="2400"/>
          </a:p>
        </p:txBody>
      </p:sp>
      <p:sp>
        <p:nvSpPr>
          <p:cNvPr id="1969" name="Google Shape;1969;p2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4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75" name="Google Shape;1975;p24"/>
          <p:cNvSpPr/>
          <p:nvPr/>
        </p:nvSpPr>
        <p:spPr>
          <a:xfrm>
            <a:off x="3706478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Gray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6" name="Google Shape;1976;p24"/>
          <p:cNvSpPr/>
          <p:nvPr/>
        </p:nvSpPr>
        <p:spPr>
          <a:xfrm>
            <a:off x="2166525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White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7" name="Google Shape;1977;p24"/>
          <p:cNvSpPr/>
          <p:nvPr/>
        </p:nvSpPr>
        <p:spPr>
          <a:xfrm>
            <a:off x="5270306" y="1712600"/>
            <a:ext cx="1707000" cy="1718400"/>
          </a:xfrm>
          <a:prstGeom prst="ellipse">
            <a:avLst/>
          </a:prstGeom>
          <a:noFill/>
          <a:ln cap="rnd" cmpd="sng" w="9525">
            <a:solidFill>
              <a:schemeClr val="accen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Black</a:t>
            </a:r>
            <a:endParaRPr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78" name="Google Shape;1978;p2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5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diagrams to explain complex ideas</a:t>
            </a:r>
            <a:endParaRPr/>
          </a:p>
        </p:txBody>
      </p:sp>
      <p:sp>
        <p:nvSpPr>
          <p:cNvPr id="1984" name="Google Shape;1984;p2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85" name="Google Shape;1985;p25"/>
          <p:cNvGrpSpPr/>
          <p:nvPr/>
        </p:nvGrpSpPr>
        <p:grpSpPr>
          <a:xfrm>
            <a:off x="2256567" y="1058103"/>
            <a:ext cx="4036590" cy="3713071"/>
            <a:chOff x="2256567" y="677103"/>
            <a:chExt cx="4036590" cy="3713071"/>
          </a:xfrm>
        </p:grpSpPr>
        <p:sp>
          <p:nvSpPr>
            <p:cNvPr id="1986" name="Google Shape;1986;p2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7" name="Google Shape;1987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8" name="Google Shape;1988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89" name="Google Shape;1989;p2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0" name="Google Shape;1990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1" name="Google Shape;1991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2" name="Google Shape;1992;p25"/>
          <p:cNvGrpSpPr/>
          <p:nvPr/>
        </p:nvGrpSpPr>
        <p:grpSpPr>
          <a:xfrm>
            <a:off x="4447194" y="2196766"/>
            <a:ext cx="2440200" cy="2440200"/>
            <a:chOff x="4447194" y="1815766"/>
            <a:chExt cx="2440200" cy="2440200"/>
          </a:xfrm>
        </p:grpSpPr>
        <p:sp>
          <p:nvSpPr>
            <p:cNvPr id="1993" name="Google Shape;1993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4" name="Google Shape;1994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Lorem ipsum congue tempus</a:t>
              </a:r>
              <a:endParaRPr sz="1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995" name="Google Shape;1995;p25"/>
          <p:cNvGrpSpPr/>
          <p:nvPr/>
        </p:nvGrpSpPr>
        <p:grpSpPr>
          <a:xfrm>
            <a:off x="3566937" y="1755053"/>
            <a:ext cx="1423800" cy="1423800"/>
            <a:chOff x="3490737" y="1374053"/>
            <a:chExt cx="1423800" cy="1423800"/>
          </a:xfrm>
        </p:grpSpPr>
        <p:sp>
          <p:nvSpPr>
            <p:cNvPr id="1996" name="Google Shape;1996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97" name="Google Shape;1997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Lorem ipsum tempus</a:t>
              </a:r>
              <a:endParaRPr sz="1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p26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03" name="Google Shape;2003;p26"/>
          <p:cNvGraphicFramePr/>
          <p:nvPr/>
        </p:nvGraphicFramePr>
        <p:xfrm>
          <a:off x="1562500" y="1436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{80523F56-0D02-4175-A64D-45E582D6819D}</a:tableStyleId>
              </a:tblPr>
              <a:tblGrid>
                <a:gridCol w="1504750"/>
                <a:gridCol w="1504750"/>
                <a:gridCol w="1504750"/>
                <a:gridCol w="1504750"/>
              </a:tblGrid>
              <a:tr h="54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A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B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C</a:t>
                      </a:r>
                      <a:endParaRPr b="1" sz="1800">
                        <a:solidFill>
                          <a:schemeClr val="lt1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Yellow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Blue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47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Orange</a:t>
                      </a:r>
                      <a:endParaRPr sz="9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24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solidFill>
                            <a:schemeClr val="lt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</a:t>
                      </a:r>
                      <a:endParaRPr sz="1400">
                        <a:solidFill>
                          <a:schemeClr val="lt1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5F6F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004" name="Google Shape;2004;p2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esbozo_n_50-01.png" id="2009" name="Google Shape;20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352" y="927824"/>
            <a:ext cx="7285297" cy="36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0" name="Google Shape;2010;p2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11" name="Google Shape;2011;p27"/>
          <p:cNvSpPr/>
          <p:nvPr/>
        </p:nvSpPr>
        <p:spPr>
          <a:xfrm>
            <a:off x="2275650" y="1832131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our office</a:t>
            </a:r>
            <a:endParaRPr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012" name="Google Shape;2012;p27"/>
          <p:cNvGrpSpPr/>
          <p:nvPr/>
        </p:nvGrpSpPr>
        <p:grpSpPr>
          <a:xfrm>
            <a:off x="1633114" y="2176824"/>
            <a:ext cx="190252" cy="171538"/>
            <a:chOff x="2898281" y="1033551"/>
            <a:chExt cx="426000" cy="512208"/>
          </a:xfrm>
        </p:grpSpPr>
        <p:sp>
          <p:nvSpPr>
            <p:cNvPr id="2013" name="Google Shape;2013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14" name="Google Shape;2014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15" name="Google Shape;2015;p27"/>
          <p:cNvGrpSpPr/>
          <p:nvPr/>
        </p:nvGrpSpPr>
        <p:grpSpPr>
          <a:xfrm>
            <a:off x="2977639" y="3567837"/>
            <a:ext cx="190252" cy="171538"/>
            <a:chOff x="2898281" y="1033551"/>
            <a:chExt cx="426000" cy="512208"/>
          </a:xfrm>
        </p:grpSpPr>
        <p:sp>
          <p:nvSpPr>
            <p:cNvPr id="2016" name="Google Shape;2016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17" name="Google Shape;2017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18" name="Google Shape;2018;p27"/>
          <p:cNvGrpSpPr/>
          <p:nvPr/>
        </p:nvGrpSpPr>
        <p:grpSpPr>
          <a:xfrm>
            <a:off x="3913464" y="1953674"/>
            <a:ext cx="190252" cy="171538"/>
            <a:chOff x="2898281" y="1033551"/>
            <a:chExt cx="426000" cy="512208"/>
          </a:xfrm>
        </p:grpSpPr>
        <p:sp>
          <p:nvSpPr>
            <p:cNvPr id="2019" name="Google Shape;2019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0" name="Google Shape;2020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1" name="Google Shape;2021;p27"/>
          <p:cNvGrpSpPr/>
          <p:nvPr/>
        </p:nvGrpSpPr>
        <p:grpSpPr>
          <a:xfrm>
            <a:off x="4521014" y="3811293"/>
            <a:ext cx="190252" cy="171538"/>
            <a:chOff x="2898281" y="1033551"/>
            <a:chExt cx="426000" cy="512208"/>
          </a:xfrm>
        </p:grpSpPr>
        <p:sp>
          <p:nvSpPr>
            <p:cNvPr id="2022" name="Google Shape;2022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3" name="Google Shape;2023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4" name="Google Shape;2024;p27"/>
          <p:cNvGrpSpPr/>
          <p:nvPr/>
        </p:nvGrpSpPr>
        <p:grpSpPr>
          <a:xfrm>
            <a:off x="6957339" y="3845812"/>
            <a:ext cx="190252" cy="171538"/>
            <a:chOff x="2898281" y="1033551"/>
            <a:chExt cx="426000" cy="512208"/>
          </a:xfrm>
        </p:grpSpPr>
        <p:sp>
          <p:nvSpPr>
            <p:cNvPr id="2025" name="Google Shape;2025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6" name="Google Shape;2026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027" name="Google Shape;2027;p27"/>
          <p:cNvGrpSpPr/>
          <p:nvPr/>
        </p:nvGrpSpPr>
        <p:grpSpPr>
          <a:xfrm>
            <a:off x="6368814" y="2408812"/>
            <a:ext cx="190252" cy="171538"/>
            <a:chOff x="2898281" y="1033551"/>
            <a:chExt cx="426000" cy="512208"/>
          </a:xfrm>
        </p:grpSpPr>
        <p:sp>
          <p:nvSpPr>
            <p:cNvPr id="2028" name="Google Shape;2028;p27"/>
            <p:cNvSpPr/>
            <p:nvPr/>
          </p:nvSpPr>
          <p:spPr>
            <a:xfrm>
              <a:off x="2898281" y="1060984"/>
              <a:ext cx="426000" cy="484775"/>
            </a:xfrm>
            <a:custGeom>
              <a:rect b="b" l="l" r="r" t="t"/>
              <a:pathLst>
                <a:path extrusionOk="0" h="19391" w="17040">
                  <a:moveTo>
                    <a:pt x="152" y="17224"/>
                  </a:moveTo>
                  <a:cubicBezTo>
                    <a:pt x="6800" y="9766"/>
                    <a:pt x="6827" y="9791"/>
                    <a:pt x="13447" y="2308"/>
                  </a:cubicBezTo>
                  <a:cubicBezTo>
                    <a:pt x="14286" y="1360"/>
                    <a:pt x="15634" y="1495"/>
                    <a:pt x="15068" y="363"/>
                  </a:cubicBezTo>
                  <a:cubicBezTo>
                    <a:pt x="14545" y="-682"/>
                    <a:pt x="13950" y="833"/>
                    <a:pt x="13123" y="1660"/>
                  </a:cubicBezTo>
                  <a:cubicBezTo>
                    <a:pt x="9515" y="5268"/>
                    <a:pt x="6845" y="9717"/>
                    <a:pt x="4043" y="13981"/>
                  </a:cubicBezTo>
                  <a:cubicBezTo>
                    <a:pt x="2890" y="15735"/>
                    <a:pt x="-1202" y="20429"/>
                    <a:pt x="477" y="19170"/>
                  </a:cubicBezTo>
                  <a:cubicBezTo>
                    <a:pt x="4145" y="16418"/>
                    <a:pt x="7050" y="12771"/>
                    <a:pt x="10204" y="9442"/>
                  </a:cubicBezTo>
                  <a:cubicBezTo>
                    <a:pt x="12807" y="6694"/>
                    <a:pt x="12853" y="6737"/>
                    <a:pt x="15392" y="3930"/>
                  </a:cubicBezTo>
                  <a:cubicBezTo>
                    <a:pt x="15936" y="3329"/>
                    <a:pt x="17040" y="2182"/>
                    <a:pt x="16365" y="2632"/>
                  </a:cubicBezTo>
                  <a:cubicBezTo>
                    <a:pt x="11977" y="5558"/>
                    <a:pt x="8555" y="9746"/>
                    <a:pt x="5016" y="13657"/>
                  </a:cubicBezTo>
                  <a:cubicBezTo>
                    <a:pt x="3928" y="14859"/>
                    <a:pt x="1925" y="17397"/>
                    <a:pt x="3071" y="16251"/>
                  </a:cubicBezTo>
                  <a:cubicBezTo>
                    <a:pt x="7572" y="11750"/>
                    <a:pt x="12545" y="7354"/>
                    <a:pt x="15392" y="1660"/>
                  </a:cubicBezTo>
                  <a:cubicBezTo>
                    <a:pt x="16367" y="-291"/>
                    <a:pt x="13692" y="3036"/>
                    <a:pt x="12150" y="4578"/>
                  </a:cubicBezTo>
                  <a:cubicBezTo>
                    <a:pt x="8469" y="8259"/>
                    <a:pt x="1774" y="11045"/>
                    <a:pt x="1774" y="16251"/>
                  </a:cubicBezTo>
                  <a:cubicBezTo>
                    <a:pt x="1774" y="18316"/>
                    <a:pt x="4608" y="13247"/>
                    <a:pt x="5989" y="11712"/>
                  </a:cubicBezTo>
                  <a:cubicBezTo>
                    <a:pt x="8601" y="8810"/>
                    <a:pt x="12825" y="6745"/>
                    <a:pt x="13771" y="2957"/>
                  </a:cubicBezTo>
                  <a:cubicBezTo>
                    <a:pt x="14000" y="2040"/>
                    <a:pt x="12911" y="3369"/>
                    <a:pt x="12150" y="3930"/>
                  </a:cubicBezTo>
                  <a:cubicBezTo>
                    <a:pt x="9826" y="5642"/>
                    <a:pt x="9651" y="5455"/>
                    <a:pt x="7610" y="7496"/>
                  </a:cubicBezTo>
                  <a:cubicBezTo>
                    <a:pt x="4721" y="10385"/>
                    <a:pt x="1443" y="13347"/>
                    <a:pt x="152" y="17224"/>
                  </a:cubicBezTo>
                  <a:cubicBezTo>
                    <a:pt x="-432" y="18978"/>
                    <a:pt x="1228" y="15717"/>
                    <a:pt x="2422" y="14306"/>
                  </a:cubicBezTo>
                  <a:cubicBezTo>
                    <a:pt x="5484" y="10687"/>
                    <a:pt x="8717" y="7200"/>
                    <a:pt x="12150" y="3930"/>
                  </a:cubicBezTo>
                  <a:cubicBezTo>
                    <a:pt x="13036" y="3086"/>
                    <a:pt x="15838" y="788"/>
                    <a:pt x="14744" y="1335"/>
                  </a:cubicBezTo>
                  <a:cubicBezTo>
                    <a:pt x="8863" y="4275"/>
                    <a:pt x="4773" y="10133"/>
                    <a:pt x="1125" y="15603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9" name="Google Shape;2029;p27"/>
            <p:cNvSpPr/>
            <p:nvPr/>
          </p:nvSpPr>
          <p:spPr>
            <a:xfrm>
              <a:off x="2907167" y="1033551"/>
              <a:ext cx="384425" cy="497825"/>
            </a:xfrm>
            <a:custGeom>
              <a:rect b="b" l="l" r="r" t="t"/>
              <a:pathLst>
                <a:path extrusionOk="0" h="19913" w="15377">
                  <a:moveTo>
                    <a:pt x="769" y="4054"/>
                  </a:moveTo>
                  <a:cubicBezTo>
                    <a:pt x="5633" y="10539"/>
                    <a:pt x="5597" y="10566"/>
                    <a:pt x="10497" y="17024"/>
                  </a:cubicBezTo>
                  <a:cubicBezTo>
                    <a:pt x="11830" y="18781"/>
                    <a:pt x="9226" y="15221"/>
                    <a:pt x="7903" y="13457"/>
                  </a:cubicBezTo>
                  <a:cubicBezTo>
                    <a:pt x="7871" y="13414"/>
                    <a:pt x="1093" y="5682"/>
                    <a:pt x="1093" y="5351"/>
                  </a:cubicBezTo>
                  <a:cubicBezTo>
                    <a:pt x="1093" y="535"/>
                    <a:pt x="8441" y="11742"/>
                    <a:pt x="11145" y="15727"/>
                  </a:cubicBezTo>
                  <a:cubicBezTo>
                    <a:pt x="12286" y="17408"/>
                    <a:pt x="14677" y="20563"/>
                    <a:pt x="13091" y="19294"/>
                  </a:cubicBezTo>
                  <a:cubicBezTo>
                    <a:pt x="8886" y="15930"/>
                    <a:pt x="6441" y="10822"/>
                    <a:pt x="3039" y="6648"/>
                  </a:cubicBezTo>
                  <a:cubicBezTo>
                    <a:pt x="2069" y="5457"/>
                    <a:pt x="-364" y="4538"/>
                    <a:pt x="121" y="3081"/>
                  </a:cubicBezTo>
                  <a:cubicBezTo>
                    <a:pt x="1999" y="-2559"/>
                    <a:pt x="9656" y="11519"/>
                    <a:pt x="10821" y="17348"/>
                  </a:cubicBezTo>
                  <a:cubicBezTo>
                    <a:pt x="10980" y="18143"/>
                    <a:pt x="10200" y="16781"/>
                    <a:pt x="9848" y="16051"/>
                  </a:cubicBezTo>
                  <a:cubicBezTo>
                    <a:pt x="8679" y="13623"/>
                    <a:pt x="4722" y="3579"/>
                    <a:pt x="4012" y="2432"/>
                  </a:cubicBezTo>
                  <a:cubicBezTo>
                    <a:pt x="3552" y="1689"/>
                    <a:pt x="1952" y="1028"/>
                    <a:pt x="2390" y="1784"/>
                  </a:cubicBezTo>
                  <a:cubicBezTo>
                    <a:pt x="4047" y="4647"/>
                    <a:pt x="10698" y="12841"/>
                    <a:pt x="11794" y="14430"/>
                  </a:cubicBezTo>
                  <a:cubicBezTo>
                    <a:pt x="12994" y="16170"/>
                    <a:pt x="14958" y="19913"/>
                    <a:pt x="14064" y="17997"/>
                  </a:cubicBezTo>
                  <a:cubicBezTo>
                    <a:pt x="11540" y="12588"/>
                    <a:pt x="8790" y="7067"/>
                    <a:pt x="4660" y="2757"/>
                  </a:cubicBezTo>
                  <a:cubicBezTo>
                    <a:pt x="3702" y="1757"/>
                    <a:pt x="1730" y="440"/>
                    <a:pt x="2066" y="1784"/>
                  </a:cubicBezTo>
                  <a:cubicBezTo>
                    <a:pt x="3143" y="6087"/>
                    <a:pt x="8768" y="7620"/>
                    <a:pt x="11794" y="10863"/>
                  </a:cubicBezTo>
                  <a:cubicBezTo>
                    <a:pt x="13483" y="12672"/>
                    <a:pt x="16447" y="13705"/>
                    <a:pt x="14388" y="15078"/>
                  </a:cubicBezTo>
                  <a:cubicBezTo>
                    <a:pt x="12290" y="16477"/>
                    <a:pt x="12537" y="13360"/>
                    <a:pt x="10821" y="11512"/>
                  </a:cubicBezTo>
                  <a:cubicBezTo>
                    <a:pt x="8064" y="8543"/>
                    <a:pt x="5452" y="5410"/>
                    <a:pt x="2390" y="2757"/>
                  </a:cubicBezTo>
                  <a:cubicBezTo>
                    <a:pt x="1777" y="2226"/>
                    <a:pt x="792" y="1031"/>
                    <a:pt x="1093" y="1784"/>
                  </a:cubicBezTo>
                  <a:cubicBezTo>
                    <a:pt x="3344" y="7412"/>
                    <a:pt x="7379" y="12150"/>
                    <a:pt x="10497" y="17348"/>
                  </a:cubicBezTo>
                  <a:cubicBezTo>
                    <a:pt x="10983" y="18159"/>
                    <a:pt x="1255" y="0"/>
                    <a:pt x="1742" y="487"/>
                  </a:cubicBezTo>
                  <a:cubicBezTo>
                    <a:pt x="6916" y="5658"/>
                    <a:pt x="19228" y="13465"/>
                    <a:pt x="14064" y="18645"/>
                  </a:cubicBezTo>
                  <a:cubicBezTo>
                    <a:pt x="13340" y="19371"/>
                    <a:pt x="13901" y="17603"/>
                    <a:pt x="13415" y="16700"/>
                  </a:cubicBezTo>
                  <a:cubicBezTo>
                    <a:pt x="11125" y="12447"/>
                    <a:pt x="8748" y="6622"/>
                    <a:pt x="4012" y="5675"/>
                  </a:cubicBezTo>
                  <a:cubicBezTo>
                    <a:pt x="3535" y="5580"/>
                    <a:pt x="3771" y="6226"/>
                    <a:pt x="4012" y="6648"/>
                  </a:cubicBezTo>
                  <a:cubicBezTo>
                    <a:pt x="6661" y="11284"/>
                    <a:pt x="8349" y="17931"/>
                    <a:pt x="13415" y="19618"/>
                  </a:cubicBezTo>
                  <a:cubicBezTo>
                    <a:pt x="14922" y="20120"/>
                    <a:pt x="4448" y="8918"/>
                    <a:pt x="7254" y="8918"/>
                  </a:cubicBezTo>
                  <a:cubicBezTo>
                    <a:pt x="11426" y="8918"/>
                    <a:pt x="13701" y="14921"/>
                    <a:pt x="14712" y="18969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030" name="Google Shape;2030;p2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p28"/>
          <p:cNvSpPr txBox="1"/>
          <p:nvPr>
            <p:ph idx="4294967295" type="ctrTitle"/>
          </p:nvPr>
        </p:nvSpPr>
        <p:spPr>
          <a:xfrm>
            <a:off x="1660200" y="1583344"/>
            <a:ext cx="5823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lt1"/>
                </a:solidFill>
              </a:rPr>
              <a:t>89,526,124</a:t>
            </a:r>
            <a:endParaRPr sz="12000">
              <a:solidFill>
                <a:schemeClr val="lt1"/>
              </a:solidFill>
            </a:endParaRPr>
          </a:p>
        </p:txBody>
      </p:sp>
      <p:sp>
        <p:nvSpPr>
          <p:cNvPr id="2036" name="Google Shape;2036;p28"/>
          <p:cNvSpPr txBox="1"/>
          <p:nvPr>
            <p:ph idx="4294967295" type="subTitle"/>
          </p:nvPr>
        </p:nvSpPr>
        <p:spPr>
          <a:xfrm>
            <a:off x="1660200" y="2840060"/>
            <a:ext cx="5823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7" name="Google Shape;2037;p2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2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89,526,124$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2043" name="Google Shape;2043;p29"/>
          <p:cNvSpPr txBox="1"/>
          <p:nvPr>
            <p:ph idx="4294967295" type="subTitle"/>
          </p:nvPr>
        </p:nvSpPr>
        <p:spPr>
          <a:xfrm>
            <a:off x="685800" y="12970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044" name="Google Shape;2044;p29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100%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2045" name="Google Shape;2045;p29"/>
          <p:cNvSpPr txBox="1"/>
          <p:nvPr>
            <p:ph idx="4294967295" type="subTitle"/>
          </p:nvPr>
        </p:nvSpPr>
        <p:spPr>
          <a:xfrm>
            <a:off x="685800" y="3925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046" name="Google Shape;2046;p29"/>
          <p:cNvSpPr txBox="1"/>
          <p:nvPr>
            <p:ph idx="4294967295" type="ctrTitle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185,244</a:t>
            </a:r>
            <a:r>
              <a:rPr lang="en" sz="4800">
                <a:solidFill>
                  <a:schemeClr val="lt1"/>
                </a:solidFill>
              </a:rPr>
              <a:t> users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047" name="Google Shape;2047;p29"/>
          <p:cNvSpPr txBox="1"/>
          <p:nvPr>
            <p:ph idx="4294967295" type="subTitle"/>
          </p:nvPr>
        </p:nvSpPr>
        <p:spPr>
          <a:xfrm>
            <a:off x="685800" y="26114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048" name="Google Shape;2048;p2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54" name="Google Shape;2054;p30"/>
          <p:cNvSpPr/>
          <p:nvPr/>
        </p:nvSpPr>
        <p:spPr>
          <a:xfrm>
            <a:off x="905075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first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5" name="Google Shape;2055;p30"/>
          <p:cNvSpPr/>
          <p:nvPr/>
        </p:nvSpPr>
        <p:spPr>
          <a:xfrm>
            <a:off x="6449687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last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6" name="Google Shape;2056;p30"/>
          <p:cNvSpPr/>
          <p:nvPr/>
        </p:nvSpPr>
        <p:spPr>
          <a:xfrm>
            <a:off x="3677381" y="1692425"/>
            <a:ext cx="1788900" cy="175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second</a:t>
            </a:r>
            <a:endParaRPr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2057" name="Google Shape;2057;p30"/>
          <p:cNvCxnSpPr>
            <a:endCxn id="2056" idx="2"/>
          </p:cNvCxnSpPr>
          <p:nvPr/>
        </p:nvCxnSpPr>
        <p:spPr>
          <a:xfrm>
            <a:off x="2694281" y="2571875"/>
            <a:ext cx="98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none"/>
            <a:tailEnd len="lg" w="lg" type="triangle"/>
          </a:ln>
        </p:spPr>
      </p:cxnSp>
      <p:cxnSp>
        <p:nvCxnSpPr>
          <p:cNvPr id="2058" name="Google Shape;2058;p30"/>
          <p:cNvCxnSpPr>
            <a:endCxn id="2055" idx="2"/>
          </p:cNvCxnSpPr>
          <p:nvPr/>
        </p:nvCxnSpPr>
        <p:spPr>
          <a:xfrm>
            <a:off x="5466587" y="2571875"/>
            <a:ext cx="9831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lg" w="lg" type="none"/>
            <a:tailEnd len="lg" w="lg" type="triangle"/>
          </a:ln>
        </p:spPr>
      </p:cxnSp>
      <p:sp>
        <p:nvSpPr>
          <p:cNvPr id="2059" name="Google Shape;2059;p3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1"/>
          <p:cNvSpPr txBox="1"/>
          <p:nvPr>
            <p:ph idx="1" type="body"/>
          </p:nvPr>
        </p:nvSpPr>
        <p:spPr>
          <a:xfrm>
            <a:off x="977300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Yellow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5" name="Google Shape;2065;p31"/>
          <p:cNvSpPr txBox="1"/>
          <p:nvPr>
            <p:ph idx="2" type="body"/>
          </p:nvPr>
        </p:nvSpPr>
        <p:spPr>
          <a:xfrm>
            <a:off x="3391601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Blue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6" name="Google Shape;2066;p31"/>
          <p:cNvSpPr txBox="1"/>
          <p:nvPr>
            <p:ph idx="3" type="body"/>
          </p:nvPr>
        </p:nvSpPr>
        <p:spPr>
          <a:xfrm>
            <a:off x="5805902" y="1279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Red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7" name="Google Shape;2067;p31"/>
          <p:cNvSpPr txBox="1"/>
          <p:nvPr>
            <p:ph idx="1" type="body"/>
          </p:nvPr>
        </p:nvSpPr>
        <p:spPr>
          <a:xfrm>
            <a:off x="977300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Yellow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gold, butter and ripe lemons. In the spectrum of visible light, yellow is found between green and orange.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8" name="Google Shape;2068;p31"/>
          <p:cNvSpPr txBox="1"/>
          <p:nvPr>
            <p:ph idx="2" type="body"/>
          </p:nvPr>
        </p:nvSpPr>
        <p:spPr>
          <a:xfrm>
            <a:off x="3391601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Blue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colour of the clear sky and the deep sea. It is located between violet and green on the optical spectrum.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69" name="Google Shape;2069;p31"/>
          <p:cNvSpPr txBox="1"/>
          <p:nvPr>
            <p:ph idx="3" type="body"/>
          </p:nvPr>
        </p:nvSpPr>
        <p:spPr>
          <a:xfrm>
            <a:off x="5805902" y="2803071"/>
            <a:ext cx="2296500" cy="14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Red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Is the color of blood, and because of this it has historically been associated with sacrifice, danger and courage.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070" name="Google Shape;2070;p3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Let’s review some concepts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1" name="Google Shape;2071;p31"/>
          <p:cNvSpPr/>
          <p:nvPr/>
        </p:nvSpPr>
        <p:spPr>
          <a:xfrm>
            <a:off x="1671809" y="1401545"/>
            <a:ext cx="231895" cy="19329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31"/>
          <p:cNvSpPr/>
          <p:nvPr/>
        </p:nvSpPr>
        <p:spPr>
          <a:xfrm>
            <a:off x="3941993" y="1337947"/>
            <a:ext cx="294129" cy="241071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31"/>
          <p:cNvSpPr/>
          <p:nvPr/>
        </p:nvSpPr>
        <p:spPr>
          <a:xfrm>
            <a:off x="3962382" y="2910857"/>
            <a:ext cx="337079" cy="233885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31"/>
          <p:cNvSpPr/>
          <p:nvPr/>
        </p:nvSpPr>
        <p:spPr>
          <a:xfrm>
            <a:off x="6366215" y="2903681"/>
            <a:ext cx="287232" cy="24824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31"/>
          <p:cNvSpPr/>
          <p:nvPr/>
        </p:nvSpPr>
        <p:spPr>
          <a:xfrm>
            <a:off x="1670000" y="2905561"/>
            <a:ext cx="235530" cy="244498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31"/>
          <p:cNvSpPr/>
          <p:nvPr/>
        </p:nvSpPr>
        <p:spPr>
          <a:xfrm>
            <a:off x="6281933" y="1336700"/>
            <a:ext cx="236622" cy="243574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3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14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897" name="Google Shape;1897;p14"/>
          <p:cNvSpPr txBox="1"/>
          <p:nvPr/>
        </p:nvSpPr>
        <p:spPr>
          <a:xfrm>
            <a:off x="1452750" y="1221713"/>
            <a:ext cx="28629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EDIT IN GOOGLE SLIDES</a:t>
            </a:r>
            <a:endParaRPr sz="120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Click on the button under the presentation preview that says "Use as Google Slides Theme".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get a copy of this document on your Google Drive and will be able to edit, add or delete slides.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have to be signed in to your Google account.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8" name="Google Shape;1898;p14"/>
          <p:cNvSpPr txBox="1"/>
          <p:nvPr/>
        </p:nvSpPr>
        <p:spPr>
          <a:xfrm>
            <a:off x="4703125" y="1221713"/>
            <a:ext cx="2988000" cy="16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55D4B"/>
                </a:solidFill>
                <a:latin typeface="Merriweather"/>
                <a:ea typeface="Merriweather"/>
                <a:cs typeface="Merriweather"/>
                <a:sym typeface="Merriweather"/>
              </a:rPr>
              <a:t>EDIT IN POWERPOINT®</a:t>
            </a:r>
            <a:endParaRPr sz="1200">
              <a:solidFill>
                <a:srgbClr val="F55D4B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)</a:t>
            </a:r>
            <a:endParaRPr sz="12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9" name="Google Shape;1899;p14"/>
          <p:cNvSpPr txBox="1"/>
          <p:nvPr/>
        </p:nvSpPr>
        <p:spPr>
          <a:xfrm>
            <a:off x="1452750" y="3634294"/>
            <a:ext cx="62385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More info on how to use this template at </a:t>
            </a:r>
            <a:r>
              <a:rPr b="1" lang="en" sz="10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This template is free to use under </a:t>
            </a:r>
            <a:r>
              <a:rPr lang="en" sz="1000" u="sng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 keep the Credits slide or mention SlidesCarnival and other resources used in a slide footer</a:t>
            </a:r>
            <a:r>
              <a:rPr lang="en" sz="10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32"/>
          <p:cNvSpPr txBox="1"/>
          <p:nvPr>
            <p:ph idx="1" type="body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C3E50"/>
                </a:solidFill>
              </a:rPr>
              <a:t>You can copy&amp;paste graphs from </a:t>
            </a:r>
            <a:r>
              <a:rPr lang="en" u="sng">
                <a:solidFill>
                  <a:srgbClr val="2C3E5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Sheets</a:t>
            </a:r>
            <a:endParaRPr>
              <a:solidFill>
                <a:srgbClr val="2C3E50"/>
              </a:solidFill>
            </a:endParaRPr>
          </a:p>
        </p:txBody>
      </p:sp>
      <p:pic>
        <p:nvPicPr>
          <p:cNvPr id="2083" name="Google Shape;20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1675" y="-49200"/>
            <a:ext cx="5160649" cy="428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4" name="Google Shape;2084;p3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8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33"/>
          <p:cNvSpPr txBox="1"/>
          <p:nvPr>
            <p:ph idx="4294967295" type="body"/>
          </p:nvPr>
        </p:nvSpPr>
        <p:spPr>
          <a:xfrm>
            <a:off x="1270550" y="3741500"/>
            <a:ext cx="66030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090" name="Google Shape;2090;p33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1" name="Google Shape;2091;p33"/>
          <p:cNvSpPr/>
          <p:nvPr/>
        </p:nvSpPr>
        <p:spPr>
          <a:xfrm>
            <a:off x="3759818" y="518575"/>
            <a:ext cx="1629300" cy="29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092" name="Google Shape;2092;p33"/>
          <p:cNvGrpSpPr/>
          <p:nvPr/>
        </p:nvGrpSpPr>
        <p:grpSpPr>
          <a:xfrm>
            <a:off x="3711740" y="183951"/>
            <a:ext cx="1720490" cy="3568637"/>
            <a:chOff x="2547150" y="238125"/>
            <a:chExt cx="2525675" cy="5238750"/>
          </a:xfrm>
        </p:grpSpPr>
        <p:sp>
          <p:nvSpPr>
            <p:cNvPr id="2093" name="Google Shape;2093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34"/>
          <p:cNvSpPr txBox="1"/>
          <p:nvPr>
            <p:ph idx="4294967295" type="body"/>
          </p:nvPr>
        </p:nvSpPr>
        <p:spPr>
          <a:xfrm>
            <a:off x="1101300" y="3741500"/>
            <a:ext cx="69414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Tablet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102" name="Google Shape;2102;p34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3" name="Google Shape;2103;p34"/>
          <p:cNvSpPr/>
          <p:nvPr/>
        </p:nvSpPr>
        <p:spPr>
          <a:xfrm>
            <a:off x="3499628" y="638635"/>
            <a:ext cx="2137800" cy="28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2104" name="Google Shape;2104;p34"/>
          <p:cNvGrpSpPr/>
          <p:nvPr/>
        </p:nvGrpSpPr>
        <p:grpSpPr>
          <a:xfrm>
            <a:off x="3446476" y="321655"/>
            <a:ext cx="2251258" cy="3473815"/>
            <a:chOff x="2112475" y="238125"/>
            <a:chExt cx="3395050" cy="5238750"/>
          </a:xfrm>
        </p:grpSpPr>
        <p:sp>
          <p:nvSpPr>
            <p:cNvPr id="2105" name="Google Shape;2105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2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35"/>
          <p:cNvSpPr/>
          <p:nvPr/>
        </p:nvSpPr>
        <p:spPr>
          <a:xfrm>
            <a:off x="2897926" y="774553"/>
            <a:ext cx="3348000" cy="2255700"/>
          </a:xfrm>
          <a:prstGeom prst="rect">
            <a:avLst/>
          </a:prstGeom>
          <a:noFill/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Merriweather"/>
                <a:ea typeface="Merriweather"/>
                <a:cs typeface="Merriweather"/>
                <a:sym typeface="Merriweather"/>
              </a:rPr>
              <a:t>Place your screenshot here</a:t>
            </a:r>
            <a:endParaRPr sz="1000">
              <a:solidFill>
                <a:schemeClr val="accent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4" name="Google Shape;2114;p35"/>
          <p:cNvSpPr/>
          <p:nvPr/>
        </p:nvSpPr>
        <p:spPr>
          <a:xfrm>
            <a:off x="2748000" y="615150"/>
            <a:ext cx="3647885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cap="flat" cmpd="sng" w="19050">
            <a:solidFill>
              <a:srgbClr val="F55D4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35"/>
          <p:cNvSpPr txBox="1"/>
          <p:nvPr>
            <p:ph idx="4294967295" type="body"/>
          </p:nvPr>
        </p:nvSpPr>
        <p:spPr>
          <a:xfrm>
            <a:off x="1234600" y="3741500"/>
            <a:ext cx="6674700" cy="9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Desktop project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Show and explain your web, app or software projects using these gadget templates.</a:t>
            </a:r>
            <a:endParaRPr sz="1200"/>
          </a:p>
        </p:txBody>
      </p:sp>
      <p:sp>
        <p:nvSpPr>
          <p:cNvPr id="2116" name="Google Shape;2116;p3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36"/>
          <p:cNvSpPr txBox="1"/>
          <p:nvPr>
            <p:ph idx="4294967295" type="ctrTitle"/>
          </p:nvPr>
        </p:nvSpPr>
        <p:spPr>
          <a:xfrm>
            <a:off x="1715250" y="1115044"/>
            <a:ext cx="5713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</a:rPr>
              <a:t>Thanks!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122" name="Google Shape;2122;p36"/>
          <p:cNvSpPr txBox="1"/>
          <p:nvPr>
            <p:ph idx="4294967295" type="subTitle"/>
          </p:nvPr>
        </p:nvSpPr>
        <p:spPr>
          <a:xfrm>
            <a:off x="1715250" y="1811363"/>
            <a:ext cx="571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2123" name="Google Shape;2123;p36"/>
          <p:cNvSpPr txBox="1"/>
          <p:nvPr>
            <p:ph idx="4294967295" type="body"/>
          </p:nvPr>
        </p:nvSpPr>
        <p:spPr>
          <a:xfrm>
            <a:off x="1715250" y="2697019"/>
            <a:ext cx="5713500" cy="9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2124" name="Google Shape;2124;p3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37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130" name="Google Shape;2130;p37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C3E50"/>
                </a:solidFill>
              </a:rPr>
              <a:t>Special thanks to all the people who made and released these awesome resources for free:</a:t>
            </a:r>
            <a:endParaRPr sz="2000">
              <a:solidFill>
                <a:srgbClr val="2C3E5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000"/>
              <a:buChar char="✖"/>
            </a:pPr>
            <a:r>
              <a:rPr lang="en" sz="2000">
                <a:solidFill>
                  <a:srgbClr val="2C3E50"/>
                </a:solidFill>
              </a:rPr>
              <a:t>Presentation template by </a:t>
            </a:r>
            <a:r>
              <a:rPr lang="en" sz="2000" u="sng">
                <a:solidFill>
                  <a:srgbClr val="2C3E5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000">
              <a:solidFill>
                <a:srgbClr val="2C3E50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000"/>
              <a:buChar char="✖"/>
            </a:pPr>
            <a:r>
              <a:rPr lang="en" sz="2000">
                <a:solidFill>
                  <a:srgbClr val="2C3E50"/>
                </a:solidFill>
              </a:rPr>
              <a:t>Photographs by </a:t>
            </a:r>
            <a:r>
              <a:rPr lang="en" sz="2000" u="sng">
                <a:solidFill>
                  <a:srgbClr val="2C3E5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000">
              <a:solidFill>
                <a:srgbClr val="2C3E50"/>
              </a:solidFill>
            </a:endParaRPr>
          </a:p>
        </p:txBody>
      </p:sp>
      <p:sp>
        <p:nvSpPr>
          <p:cNvPr id="2131" name="Google Shape;2131;p3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5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6" name="Google Shape;2136;p3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137" name="Google Shape;2137;p38"/>
          <p:cNvSpPr txBox="1"/>
          <p:nvPr>
            <p:ph idx="1" type="body"/>
          </p:nvPr>
        </p:nvSpPr>
        <p:spPr>
          <a:xfrm>
            <a:off x="1349671" y="1200150"/>
            <a:ext cx="6444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Titles: </a:t>
            </a:r>
            <a:r>
              <a:rPr b="1" lang="en" sz="1400"/>
              <a:t>Amatic SC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Body copy: </a:t>
            </a:r>
            <a:r>
              <a:rPr b="1" lang="en" sz="1400"/>
              <a:t>Merriweather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</a:t>
            </a:r>
            <a:r>
              <a:rPr lang="en" sz="1400"/>
              <a:t>e</a:t>
            </a:r>
            <a:r>
              <a:rPr lang="en" sz="1400"/>
              <a:t>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3"/>
              </a:rPr>
              <a:t>https://www.fontsquirrel.com/fonts/amatic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hlinkClick r:id="rId4"/>
              </a:rPr>
              <a:t>https://www.fontsquirrel.com/fonts/merriweather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Light gray </a:t>
            </a:r>
            <a:r>
              <a:rPr b="1" lang="en" sz="1400">
                <a:solidFill>
                  <a:schemeClr val="lt2"/>
                </a:solidFill>
                <a:highlight>
                  <a:schemeClr val="dk1"/>
                </a:highlight>
              </a:rPr>
              <a:t>#f5f6f7</a:t>
            </a:r>
            <a:endParaRPr b="1" sz="1400">
              <a:solidFill>
                <a:schemeClr val="lt2"/>
              </a:solidFill>
              <a:highlight>
                <a:schemeClr val="dk1"/>
              </a:highlight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Dark gray </a:t>
            </a:r>
            <a:r>
              <a:rPr b="1" lang="en" sz="1400">
                <a:solidFill>
                  <a:schemeClr val="accent5"/>
                </a:solidFill>
              </a:rPr>
              <a:t>#95a5a6</a:t>
            </a:r>
            <a:endParaRPr b="1" sz="1400">
              <a:solidFill>
                <a:schemeClr val="accent5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Navy </a:t>
            </a:r>
            <a:r>
              <a:rPr b="1" lang="en" sz="1400"/>
              <a:t>#2c3e50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✖"/>
            </a:pPr>
            <a:r>
              <a:rPr lang="en" sz="1400"/>
              <a:t>Salmon </a:t>
            </a:r>
            <a:r>
              <a:rPr b="1" lang="en" sz="1400">
                <a:solidFill>
                  <a:schemeClr val="accent1"/>
                </a:solidFill>
              </a:rPr>
              <a:t>#f55d4b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2138" name="Google Shape;2138;p38"/>
          <p:cNvSpPr txBox="1"/>
          <p:nvPr/>
        </p:nvSpPr>
        <p:spPr>
          <a:xfrm>
            <a:off x="1349729" y="4571700"/>
            <a:ext cx="6444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9" name="Google Shape;2139;p3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p39"/>
          <p:cNvSpPr txBox="1"/>
          <p:nvPr/>
        </p:nvSpPr>
        <p:spPr>
          <a:xfrm>
            <a:off x="6007553" y="725725"/>
            <a:ext cx="17334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This means that you can: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Resize them without losing quality.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erriweather"/>
              <a:buChar char="●"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Change fill color and opacity.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Isn’t that nice? :)</a:t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45" name="Google Shape;2145;p3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6" name="Google Shape;2146;p39"/>
          <p:cNvSpPr/>
          <p:nvPr/>
        </p:nvSpPr>
        <p:spPr>
          <a:xfrm>
            <a:off x="1276218" y="672456"/>
            <a:ext cx="292701" cy="375547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7" name="Google Shape;2147;p39"/>
          <p:cNvSpPr/>
          <p:nvPr/>
        </p:nvSpPr>
        <p:spPr>
          <a:xfrm>
            <a:off x="1726254" y="724915"/>
            <a:ext cx="312275" cy="264384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39"/>
          <p:cNvSpPr/>
          <p:nvPr/>
        </p:nvSpPr>
        <p:spPr>
          <a:xfrm>
            <a:off x="2190047" y="725736"/>
            <a:ext cx="303087" cy="267720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9" name="Google Shape;2149;p39"/>
          <p:cNvSpPr/>
          <p:nvPr/>
        </p:nvSpPr>
        <p:spPr>
          <a:xfrm>
            <a:off x="2680052" y="718670"/>
            <a:ext cx="246897" cy="277285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39"/>
          <p:cNvSpPr/>
          <p:nvPr/>
        </p:nvSpPr>
        <p:spPr>
          <a:xfrm>
            <a:off x="3155480" y="716172"/>
            <a:ext cx="210265" cy="27978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1" name="Google Shape;2151;p39"/>
          <p:cNvSpPr/>
          <p:nvPr/>
        </p:nvSpPr>
        <p:spPr>
          <a:xfrm>
            <a:off x="3556805" y="712836"/>
            <a:ext cx="324765" cy="286866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2" name="Google Shape;2152;p39"/>
          <p:cNvSpPr/>
          <p:nvPr/>
        </p:nvSpPr>
        <p:spPr>
          <a:xfrm>
            <a:off x="4040582" y="695760"/>
            <a:ext cx="278534" cy="32183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39"/>
          <p:cNvSpPr/>
          <p:nvPr/>
        </p:nvSpPr>
        <p:spPr>
          <a:xfrm>
            <a:off x="4478129" y="716582"/>
            <a:ext cx="324337" cy="283530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p39"/>
          <p:cNvSpPr/>
          <p:nvPr/>
        </p:nvSpPr>
        <p:spPr>
          <a:xfrm>
            <a:off x="4955644" y="721579"/>
            <a:ext cx="286866" cy="273538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39"/>
          <p:cNvSpPr/>
          <p:nvPr/>
        </p:nvSpPr>
        <p:spPr>
          <a:xfrm>
            <a:off x="5420258" y="714923"/>
            <a:ext cx="278534" cy="28436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39"/>
          <p:cNvSpPr/>
          <p:nvPr/>
        </p:nvSpPr>
        <p:spPr>
          <a:xfrm>
            <a:off x="1279554" y="1137072"/>
            <a:ext cx="288526" cy="35722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7" name="Google Shape;2157;p39"/>
          <p:cNvSpPr/>
          <p:nvPr/>
        </p:nvSpPr>
        <p:spPr>
          <a:xfrm>
            <a:off x="1739583" y="1137072"/>
            <a:ext cx="288526" cy="35722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8" name="Google Shape;2158;p39"/>
          <p:cNvSpPr/>
          <p:nvPr/>
        </p:nvSpPr>
        <p:spPr>
          <a:xfrm>
            <a:off x="2191707" y="1190779"/>
            <a:ext cx="297680" cy="256051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9" name="Google Shape;2159;p39"/>
          <p:cNvSpPr/>
          <p:nvPr/>
        </p:nvSpPr>
        <p:spPr>
          <a:xfrm>
            <a:off x="2651325" y="1164961"/>
            <a:ext cx="297269" cy="301016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0" name="Google Shape;2160;p39"/>
          <p:cNvSpPr/>
          <p:nvPr/>
        </p:nvSpPr>
        <p:spPr>
          <a:xfrm>
            <a:off x="3113441" y="1184534"/>
            <a:ext cx="294771" cy="26063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1" name="Google Shape;2161;p39"/>
          <p:cNvSpPr/>
          <p:nvPr/>
        </p:nvSpPr>
        <p:spPr>
          <a:xfrm>
            <a:off x="3578466" y="1184534"/>
            <a:ext cx="286028" cy="263545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p39"/>
          <p:cNvSpPr/>
          <p:nvPr/>
        </p:nvSpPr>
        <p:spPr>
          <a:xfrm>
            <a:off x="4045989" y="1187443"/>
            <a:ext cx="265222" cy="257728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39"/>
          <p:cNvSpPr/>
          <p:nvPr/>
        </p:nvSpPr>
        <p:spPr>
          <a:xfrm>
            <a:off x="4491457" y="1172866"/>
            <a:ext cx="293933" cy="288115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39"/>
          <p:cNvSpPr/>
          <p:nvPr/>
        </p:nvSpPr>
        <p:spPr>
          <a:xfrm>
            <a:off x="4921510" y="1141230"/>
            <a:ext cx="358882" cy="3534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39"/>
          <p:cNvSpPr/>
          <p:nvPr/>
        </p:nvSpPr>
        <p:spPr>
          <a:xfrm>
            <a:off x="5390281" y="1153720"/>
            <a:ext cx="336400" cy="32142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39"/>
          <p:cNvSpPr/>
          <p:nvPr/>
        </p:nvSpPr>
        <p:spPr>
          <a:xfrm>
            <a:off x="1256644" y="1663710"/>
            <a:ext cx="329761" cy="233996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39"/>
          <p:cNvSpPr/>
          <p:nvPr/>
        </p:nvSpPr>
        <p:spPr>
          <a:xfrm>
            <a:off x="1718350" y="1619584"/>
            <a:ext cx="327246" cy="316843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39"/>
          <p:cNvSpPr/>
          <p:nvPr/>
        </p:nvSpPr>
        <p:spPr>
          <a:xfrm>
            <a:off x="2190458" y="1633734"/>
            <a:ext cx="294771" cy="29769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39"/>
          <p:cNvSpPr/>
          <p:nvPr/>
        </p:nvSpPr>
        <p:spPr>
          <a:xfrm>
            <a:off x="2647578" y="1624580"/>
            <a:ext cx="307261" cy="306423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39"/>
          <p:cNvSpPr/>
          <p:nvPr/>
        </p:nvSpPr>
        <p:spPr>
          <a:xfrm>
            <a:off x="3117599" y="1634162"/>
            <a:ext cx="286028" cy="287277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39"/>
          <p:cNvSpPr/>
          <p:nvPr/>
        </p:nvSpPr>
        <p:spPr>
          <a:xfrm>
            <a:off x="3590528" y="1600438"/>
            <a:ext cx="260637" cy="354297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39"/>
          <p:cNvSpPr/>
          <p:nvPr/>
        </p:nvSpPr>
        <p:spPr>
          <a:xfrm>
            <a:off x="4016013" y="1670794"/>
            <a:ext cx="327246" cy="211086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39"/>
          <p:cNvSpPr/>
          <p:nvPr/>
        </p:nvSpPr>
        <p:spPr>
          <a:xfrm>
            <a:off x="4489780" y="1625829"/>
            <a:ext cx="301444" cy="304763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39"/>
          <p:cNvSpPr/>
          <p:nvPr/>
        </p:nvSpPr>
        <p:spPr>
          <a:xfrm>
            <a:off x="4948988" y="1614178"/>
            <a:ext cx="303104" cy="315166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39"/>
          <p:cNvSpPr/>
          <p:nvPr/>
        </p:nvSpPr>
        <p:spPr>
          <a:xfrm>
            <a:off x="5394867" y="1623331"/>
            <a:ext cx="324337" cy="303925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39"/>
          <p:cNvSpPr/>
          <p:nvPr/>
        </p:nvSpPr>
        <p:spPr>
          <a:xfrm>
            <a:off x="1294953" y="2097511"/>
            <a:ext cx="253981" cy="277302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39"/>
          <p:cNvSpPr/>
          <p:nvPr/>
        </p:nvSpPr>
        <p:spPr>
          <a:xfrm>
            <a:off x="1743740" y="2097939"/>
            <a:ext cx="271057" cy="272699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39"/>
          <p:cNvSpPr/>
          <p:nvPr/>
        </p:nvSpPr>
        <p:spPr>
          <a:xfrm>
            <a:off x="2209193" y="2097939"/>
            <a:ext cx="271040" cy="272699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39"/>
          <p:cNvSpPr/>
          <p:nvPr/>
        </p:nvSpPr>
        <p:spPr>
          <a:xfrm>
            <a:off x="2665475" y="2097939"/>
            <a:ext cx="270629" cy="272699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39"/>
          <p:cNvSpPr/>
          <p:nvPr/>
        </p:nvSpPr>
        <p:spPr>
          <a:xfrm>
            <a:off x="3188364" y="2055473"/>
            <a:ext cx="146154" cy="360559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39"/>
          <p:cNvSpPr/>
          <p:nvPr/>
        </p:nvSpPr>
        <p:spPr>
          <a:xfrm>
            <a:off x="3657154" y="2057971"/>
            <a:ext cx="126580" cy="356384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p39"/>
          <p:cNvSpPr/>
          <p:nvPr/>
        </p:nvSpPr>
        <p:spPr>
          <a:xfrm>
            <a:off x="4121340" y="2097511"/>
            <a:ext cx="115339" cy="273127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39"/>
          <p:cNvSpPr/>
          <p:nvPr/>
        </p:nvSpPr>
        <p:spPr>
          <a:xfrm>
            <a:off x="4505196" y="2093764"/>
            <a:ext cx="268541" cy="28436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39"/>
          <p:cNvSpPr/>
          <p:nvPr/>
        </p:nvSpPr>
        <p:spPr>
          <a:xfrm>
            <a:off x="4953984" y="2101259"/>
            <a:ext cx="294360" cy="27187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39"/>
          <p:cNvSpPr/>
          <p:nvPr/>
        </p:nvSpPr>
        <p:spPr>
          <a:xfrm>
            <a:off x="5419420" y="2055045"/>
            <a:ext cx="270629" cy="324765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39"/>
          <p:cNvSpPr/>
          <p:nvPr/>
        </p:nvSpPr>
        <p:spPr>
          <a:xfrm>
            <a:off x="1371981" y="2527993"/>
            <a:ext cx="99512" cy="336417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39"/>
          <p:cNvSpPr/>
          <p:nvPr/>
        </p:nvSpPr>
        <p:spPr>
          <a:xfrm>
            <a:off x="1773717" y="2515503"/>
            <a:ext cx="215261" cy="360559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39"/>
          <p:cNvSpPr/>
          <p:nvPr/>
        </p:nvSpPr>
        <p:spPr>
          <a:xfrm>
            <a:off x="2202520" y="2515503"/>
            <a:ext cx="281870" cy="360559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39"/>
          <p:cNvSpPr/>
          <p:nvPr/>
        </p:nvSpPr>
        <p:spPr>
          <a:xfrm>
            <a:off x="3088033" y="2576704"/>
            <a:ext cx="340164" cy="18985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39"/>
          <p:cNvSpPr/>
          <p:nvPr/>
        </p:nvSpPr>
        <p:spPr>
          <a:xfrm>
            <a:off x="2634660" y="2537146"/>
            <a:ext cx="330172" cy="312275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39"/>
          <p:cNvSpPr/>
          <p:nvPr/>
        </p:nvSpPr>
        <p:spPr>
          <a:xfrm>
            <a:off x="3572221" y="2545068"/>
            <a:ext cx="292273" cy="294771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39"/>
          <p:cNvSpPr/>
          <p:nvPr/>
        </p:nvSpPr>
        <p:spPr>
          <a:xfrm>
            <a:off x="4031001" y="2547566"/>
            <a:ext cx="296020" cy="294771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3" name="Google Shape;2193;p39"/>
          <p:cNvSpPr/>
          <p:nvPr/>
        </p:nvSpPr>
        <p:spPr>
          <a:xfrm>
            <a:off x="4450240" y="2547566"/>
            <a:ext cx="385523" cy="311847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39"/>
          <p:cNvSpPr/>
          <p:nvPr/>
        </p:nvSpPr>
        <p:spPr>
          <a:xfrm>
            <a:off x="4982711" y="2535077"/>
            <a:ext cx="231909" cy="322660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39"/>
          <p:cNvSpPr/>
          <p:nvPr/>
        </p:nvSpPr>
        <p:spPr>
          <a:xfrm>
            <a:off x="5444827" y="2551314"/>
            <a:ext cx="226485" cy="310170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39"/>
          <p:cNvSpPr/>
          <p:nvPr/>
        </p:nvSpPr>
        <p:spPr>
          <a:xfrm>
            <a:off x="1265815" y="3027581"/>
            <a:ext cx="327246" cy="25897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39"/>
          <p:cNvSpPr/>
          <p:nvPr/>
        </p:nvSpPr>
        <p:spPr>
          <a:xfrm>
            <a:off x="1722507" y="3046727"/>
            <a:ext cx="318930" cy="216510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39"/>
          <p:cNvSpPr/>
          <p:nvPr/>
        </p:nvSpPr>
        <p:spPr>
          <a:xfrm>
            <a:off x="2191707" y="3037573"/>
            <a:ext cx="302676" cy="236494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39"/>
          <p:cNvSpPr/>
          <p:nvPr/>
        </p:nvSpPr>
        <p:spPr>
          <a:xfrm>
            <a:off x="2649648" y="3031328"/>
            <a:ext cx="304780" cy="247736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39"/>
          <p:cNvSpPr/>
          <p:nvPr/>
        </p:nvSpPr>
        <p:spPr>
          <a:xfrm>
            <a:off x="3125931" y="3011344"/>
            <a:ext cx="275197" cy="277695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39"/>
          <p:cNvSpPr/>
          <p:nvPr/>
        </p:nvSpPr>
        <p:spPr>
          <a:xfrm>
            <a:off x="3560980" y="3046316"/>
            <a:ext cx="311008" cy="229000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39"/>
          <p:cNvSpPr/>
          <p:nvPr/>
        </p:nvSpPr>
        <p:spPr>
          <a:xfrm>
            <a:off x="4021847" y="3046316"/>
            <a:ext cx="310598" cy="229000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39"/>
          <p:cNvSpPr/>
          <p:nvPr/>
        </p:nvSpPr>
        <p:spPr>
          <a:xfrm>
            <a:off x="4490208" y="3023834"/>
            <a:ext cx="299339" cy="26229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39"/>
          <p:cNvSpPr/>
          <p:nvPr/>
        </p:nvSpPr>
        <p:spPr>
          <a:xfrm>
            <a:off x="4934821" y="2992198"/>
            <a:ext cx="328512" cy="330993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39"/>
          <p:cNvSpPr/>
          <p:nvPr/>
        </p:nvSpPr>
        <p:spPr>
          <a:xfrm>
            <a:off x="5418598" y="3010933"/>
            <a:ext cx="281442" cy="28518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39"/>
          <p:cNvSpPr/>
          <p:nvPr/>
        </p:nvSpPr>
        <p:spPr>
          <a:xfrm>
            <a:off x="1261229" y="3458884"/>
            <a:ext cx="320590" cy="31225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39"/>
          <p:cNvSpPr/>
          <p:nvPr/>
        </p:nvSpPr>
        <p:spPr>
          <a:xfrm>
            <a:off x="1707108" y="3509255"/>
            <a:ext cx="341824" cy="209016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39"/>
          <p:cNvSpPr/>
          <p:nvPr/>
        </p:nvSpPr>
        <p:spPr>
          <a:xfrm>
            <a:off x="2247484" y="3437650"/>
            <a:ext cx="200700" cy="34223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39"/>
          <p:cNvSpPr/>
          <p:nvPr/>
        </p:nvSpPr>
        <p:spPr>
          <a:xfrm>
            <a:off x="2678803" y="3470536"/>
            <a:ext cx="251893" cy="31602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39"/>
          <p:cNvSpPr/>
          <p:nvPr/>
        </p:nvSpPr>
        <p:spPr>
          <a:xfrm>
            <a:off x="3119686" y="3494694"/>
            <a:ext cx="283530" cy="246470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1" name="Google Shape;2211;p39"/>
          <p:cNvSpPr/>
          <p:nvPr/>
        </p:nvSpPr>
        <p:spPr>
          <a:xfrm>
            <a:off x="3578038" y="3472623"/>
            <a:ext cx="284368" cy="28477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p39"/>
          <p:cNvSpPr/>
          <p:nvPr/>
        </p:nvSpPr>
        <p:spPr>
          <a:xfrm>
            <a:off x="4036835" y="3468876"/>
            <a:ext cx="286439" cy="29311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39"/>
          <p:cNvSpPr/>
          <p:nvPr/>
        </p:nvSpPr>
        <p:spPr>
          <a:xfrm>
            <a:off x="4474792" y="3471784"/>
            <a:ext cx="330582" cy="279372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39"/>
          <p:cNvSpPr/>
          <p:nvPr/>
        </p:nvSpPr>
        <p:spPr>
          <a:xfrm>
            <a:off x="4948988" y="3465967"/>
            <a:ext cx="301016" cy="29726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39"/>
          <p:cNvSpPr/>
          <p:nvPr/>
        </p:nvSpPr>
        <p:spPr>
          <a:xfrm>
            <a:off x="5416511" y="3451800"/>
            <a:ext cx="288526" cy="322677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39"/>
          <p:cNvSpPr/>
          <p:nvPr/>
        </p:nvSpPr>
        <p:spPr>
          <a:xfrm>
            <a:off x="1239175" y="3971800"/>
            <a:ext cx="371373" cy="209426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39"/>
          <p:cNvSpPr/>
          <p:nvPr/>
        </p:nvSpPr>
        <p:spPr>
          <a:xfrm>
            <a:off x="1730429" y="3916416"/>
            <a:ext cx="299357" cy="315183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39"/>
          <p:cNvSpPr/>
          <p:nvPr/>
        </p:nvSpPr>
        <p:spPr>
          <a:xfrm>
            <a:off x="2178806" y="3898519"/>
            <a:ext cx="329316" cy="339736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39"/>
          <p:cNvSpPr/>
          <p:nvPr/>
        </p:nvSpPr>
        <p:spPr>
          <a:xfrm>
            <a:off x="2655483" y="3927246"/>
            <a:ext cx="290613" cy="294360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39"/>
          <p:cNvSpPr/>
          <p:nvPr/>
        </p:nvSpPr>
        <p:spPr>
          <a:xfrm>
            <a:off x="3086373" y="3928085"/>
            <a:ext cx="349318" cy="29143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p39"/>
          <p:cNvSpPr/>
          <p:nvPr/>
        </p:nvSpPr>
        <p:spPr>
          <a:xfrm>
            <a:off x="3585532" y="3903105"/>
            <a:ext cx="269380" cy="325997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39"/>
          <p:cNvSpPr/>
          <p:nvPr/>
        </p:nvSpPr>
        <p:spPr>
          <a:xfrm>
            <a:off x="3988534" y="3899357"/>
            <a:ext cx="386789" cy="350977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39"/>
          <p:cNvSpPr/>
          <p:nvPr/>
        </p:nvSpPr>
        <p:spPr>
          <a:xfrm>
            <a:off x="4453559" y="3893934"/>
            <a:ext cx="379705" cy="363468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39"/>
          <p:cNvSpPr/>
          <p:nvPr/>
        </p:nvSpPr>
        <p:spPr>
          <a:xfrm>
            <a:off x="4931074" y="3980954"/>
            <a:ext cx="337666" cy="19568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39"/>
          <p:cNvSpPr/>
          <p:nvPr/>
        </p:nvSpPr>
        <p:spPr>
          <a:xfrm>
            <a:off x="5436495" y="3945143"/>
            <a:ext cx="251893" cy="27646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39"/>
          <p:cNvSpPr/>
          <p:nvPr/>
        </p:nvSpPr>
        <p:spPr>
          <a:xfrm>
            <a:off x="6007541" y="2607501"/>
            <a:ext cx="358882" cy="3534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39"/>
          <p:cNvSpPr/>
          <p:nvPr/>
        </p:nvSpPr>
        <p:spPr>
          <a:xfrm>
            <a:off x="6803927" y="2607493"/>
            <a:ext cx="865009" cy="852080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39"/>
          <p:cNvSpPr/>
          <p:nvPr/>
        </p:nvSpPr>
        <p:spPr>
          <a:xfrm>
            <a:off x="6152154" y="2772578"/>
            <a:ext cx="341824" cy="209016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39"/>
          <p:cNvSpPr/>
          <p:nvPr/>
        </p:nvSpPr>
        <p:spPr>
          <a:xfrm>
            <a:off x="7152500" y="3005410"/>
            <a:ext cx="823893" cy="50384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4" name="Google Shape;2234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2235" name="Google Shape;2235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1" name="Google Shape;2241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2242" name="Google Shape;2242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6" name="Google Shape;2246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2247" name="Google Shape;2247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0" name="Google Shape;2250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2251" name="Google Shape;2251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6" name="Google Shape;2256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2257" name="Google Shape;2257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0" name="Google Shape;2260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2261" name="Google Shape;2261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5" name="Google Shape;2265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2266" name="Google Shape;2266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1" name="Google Shape;2271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2272" name="Google Shape;2272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8" name="Google Shape;2278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2279" name="Google Shape;2279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1" name="Google Shape;2281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2282" name="Google Shape;2282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2286" name="Google Shape;2286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2" name="Google Shape;2292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2293" name="Google Shape;2293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8" name="Google Shape;2298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2299" name="Google Shape;2299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2" name="Google Shape;2302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2303" name="Google Shape;2303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2304" name="Google Shape;2304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4" name="Google Shape;2314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0" name="Google Shape;2320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2321" name="Google Shape;2321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2326" name="Google Shape;2326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1" name="Google Shape;2331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2332" name="Google Shape;2332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8" name="Google Shape;2338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2339" name="Google Shape;2339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3" name="Google Shape;2343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2344" name="Google Shape;2344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8" name="Google Shape;2348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2349" name="Google Shape;2349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4" name="Google Shape;2354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2355" name="Google Shape;2355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65" name="Google Shape;2365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2366" name="Google Shape;2366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9" name="Google Shape;2369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2370" name="Google Shape;237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80" name="Google Shape;2380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2381" name="Google Shape;2381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85" name="Google Shape;2385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2386" name="Google Shape;2386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96" name="Google Shape;2396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2397" name="Google Shape;2397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4" name="Google Shape;2404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2405" name="Google Shape;2405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9" name="Google Shape;2409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2410" name="Google Shape;2410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4" name="Google Shape;2414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2415" name="Google Shape;2415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0" name="Google Shape;2420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2421" name="Google Shape;2421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7" name="Google Shape;2427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2428" name="Google Shape;2428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1" name="Google Shape;2431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2432" name="Google Shape;2432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7" name="Google Shape;2437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2438" name="Google Shape;2438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4" name="Google Shape;2444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2445" name="Google Shape;2445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8" name="Google Shape;2448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2449" name="Google Shape;2449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3" name="Google Shape;2453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2454" name="Google Shape;2454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0" name="Google Shape;2460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2461" name="Google Shape;2461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8" name="Google Shape;2468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2469" name="Google Shape;2469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3" name="Google Shape;2473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2474" name="Google Shape;2474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7" name="Google Shape;2477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2478" name="Google Shape;2478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1" name="Google Shape;2481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2482" name="Google Shape;2482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6" name="Google Shape;2486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2487" name="Google Shape;2487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1" name="Google Shape;2491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2492" name="Google Shape;2492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7" name="Google Shape;2497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2498" name="Google Shape;2498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4" name="Google Shape;2504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2505" name="Google Shape;2505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2513" name="Google Shape;2513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5" name="Google Shape;2525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2526" name="Google Shape;2526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0" name="Google Shape;2530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2531" name="Google Shape;2531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4" name="Google Shape;2534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2535" name="Google Shape;2535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1" name="Google Shape;2541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2542" name="Google Shape;2542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0" name="Google Shape;2550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2551" name="Google Shape;2551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3" name="Google Shape;2563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2564" name="Google Shape;2564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6" name="Google Shape;2576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2577" name="Google Shape;2577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9" name="Google Shape;2589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2590" name="Google Shape;2590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6" name="Google Shape;2596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2597" name="Google Shape;2597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2" name="Google Shape;2612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2613" name="Google Shape;2613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8" name="Google Shape;2618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2619" name="Google Shape;2619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2620" name="Google Shape;2620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3" name="Google Shape;2623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2624" name="Google Shape;2624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7" name="Google Shape;2627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2628" name="Google Shape;2628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1" name="Google Shape;2631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2632" name="Google Shape;2632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35" name="Google Shape;2635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2636" name="Google Shape;2636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4" name="Google Shape;2644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2645" name="Google Shape;2645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9" name="Google Shape;2669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2670" name="Google Shape;2670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2671" name="Google Shape;267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3" name="Google Shape;2673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2674" name="Google Shape;2674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6" name="Google Shape;2676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2677" name="Google Shape;2677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79" name="Google Shape;2679;p4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2680" name="Google Shape;2680;p4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p41"/>
          <p:cNvSpPr txBox="1"/>
          <p:nvPr/>
        </p:nvSpPr>
        <p:spPr>
          <a:xfrm>
            <a:off x="2669570" y="914300"/>
            <a:ext cx="50964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Now you can use any emoji as an icon!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And of course it resizes without losing quality and you can change the color.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How? Follow Google instructions </a:t>
            </a:r>
            <a:r>
              <a:rPr lang="en" sz="1200" u="sng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6" name="Google Shape;2686;p41"/>
          <p:cNvSpPr txBox="1"/>
          <p:nvPr/>
        </p:nvSpPr>
        <p:spPr>
          <a:xfrm>
            <a:off x="1088967" y="2180739"/>
            <a:ext cx="66768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dk1"/>
                </a:highlight>
                <a:latin typeface="Merriweather"/>
                <a:ea typeface="Merriweather"/>
                <a:cs typeface="Merriweather"/>
                <a:sym typeface="Merriweather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dk1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87" name="Google Shape;2687;p41"/>
          <p:cNvSpPr txBox="1"/>
          <p:nvPr/>
        </p:nvSpPr>
        <p:spPr>
          <a:xfrm>
            <a:off x="907175" y="985205"/>
            <a:ext cx="16458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2C3E50"/>
                </a:solidFill>
              </a:rPr>
              <a:t>😉</a:t>
            </a:r>
            <a:endParaRPr sz="9600">
              <a:solidFill>
                <a:srgbClr val="2C3E50"/>
              </a:solidFill>
            </a:endParaRPr>
          </a:p>
        </p:txBody>
      </p:sp>
      <p:sp>
        <p:nvSpPr>
          <p:cNvPr id="2688" name="Google Shape;2688;p4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5"/>
          <p:cNvSpPr txBox="1"/>
          <p:nvPr>
            <p:ph idx="4294967295" type="ctrTitle"/>
          </p:nvPr>
        </p:nvSpPr>
        <p:spPr>
          <a:xfrm>
            <a:off x="1715250" y="1457944"/>
            <a:ext cx="5713500" cy="82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Hello!</a:t>
            </a:r>
            <a:endParaRPr sz="4800"/>
          </a:p>
        </p:txBody>
      </p:sp>
      <p:sp>
        <p:nvSpPr>
          <p:cNvPr id="1906" name="Google Shape;1906;p15"/>
          <p:cNvSpPr txBox="1"/>
          <p:nvPr>
            <p:ph idx="4294967295" type="subTitle"/>
          </p:nvPr>
        </p:nvSpPr>
        <p:spPr>
          <a:xfrm>
            <a:off x="1715250" y="2154263"/>
            <a:ext cx="571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</p:txBody>
      </p:sp>
      <p:sp>
        <p:nvSpPr>
          <p:cNvPr id="1907" name="Google Shape;1907;p15"/>
          <p:cNvSpPr txBox="1"/>
          <p:nvPr>
            <p:ph idx="4294967295" type="body"/>
          </p:nvPr>
        </p:nvSpPr>
        <p:spPr>
          <a:xfrm>
            <a:off x="1715250" y="2811319"/>
            <a:ext cx="5713500" cy="20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at: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</p:txBody>
      </p:sp>
      <p:pic>
        <p:nvPicPr>
          <p:cNvPr id="1908" name="Google Shape;19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900" y="628650"/>
            <a:ext cx="943800" cy="94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09" name="Google Shape;1909;p15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92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" name="Google Shape;2693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4" name="Google Shape;2694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95" name="Google Shape;2695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2696" name="Google Shape;2696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2697" name="Google Shape;2697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698" name="Google Shape;2698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699" name="Google Shape;2699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2700" name="Google Shape;2700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1" name="Google Shape;2701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2" name="Google Shape;2702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2703" name="Google Shape;2703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4" name="Google Shape;2704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2705" name="Google Shape;2705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2706" name="Google Shape;2706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2707" name="Google Shape;2707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708" name="Google Shape;2708;p42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/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915" name="Google Shape;1915;p16"/>
          <p:cNvSpPr txBox="1"/>
          <p:nvPr>
            <p:ph idx="1" type="subTitle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916" name="Google Shape;1916;p16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17"/>
          <p:cNvSpPr txBox="1"/>
          <p:nvPr>
            <p:ph idx="1" type="body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922" name="Google Shape;1922;p17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928" name="Google Shape;1928;p18"/>
          <p:cNvSpPr txBox="1"/>
          <p:nvPr>
            <p:ph idx="1" type="body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✖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29" name="Google Shape;1929;p18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9"/>
          <p:cNvSpPr txBox="1"/>
          <p:nvPr>
            <p:ph idx="4294967295" type="ctrTitle"/>
          </p:nvPr>
        </p:nvSpPr>
        <p:spPr>
          <a:xfrm>
            <a:off x="1374150" y="2444138"/>
            <a:ext cx="6395700" cy="92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BIG CONCEPT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935" name="Google Shape;1935;p19"/>
          <p:cNvSpPr txBox="1"/>
          <p:nvPr>
            <p:ph idx="4294967295" type="subTitle"/>
          </p:nvPr>
        </p:nvSpPr>
        <p:spPr>
          <a:xfrm>
            <a:off x="1374150" y="3240109"/>
            <a:ext cx="639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Bring the attention of your audience over a key concept using icons or illustrations</a:t>
            </a:r>
            <a:endParaRPr sz="2200"/>
          </a:p>
        </p:txBody>
      </p:sp>
      <p:sp>
        <p:nvSpPr>
          <p:cNvPr id="1936" name="Google Shape;1936;p19"/>
          <p:cNvSpPr/>
          <p:nvPr/>
        </p:nvSpPr>
        <p:spPr>
          <a:xfrm>
            <a:off x="3515725" y="299100"/>
            <a:ext cx="2123707" cy="1892065"/>
          </a:xfrm>
          <a:custGeom>
            <a:rect b="b" l="l" r="r" t="t"/>
            <a:pathLst>
              <a:path extrusionOk="0" h="82958" w="89712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7" name="Google Shape;1937;p19"/>
          <p:cNvSpPr/>
          <p:nvPr/>
        </p:nvSpPr>
        <p:spPr>
          <a:xfrm>
            <a:off x="4139482" y="743625"/>
            <a:ext cx="867483" cy="100300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19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2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20"/>
          <p:cNvSpPr txBox="1"/>
          <p:nvPr>
            <p:ph idx="1" type="body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944" name="Google Shape;1944;p20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945" name="Google Shape;1945;p20"/>
          <p:cNvSpPr txBox="1"/>
          <p:nvPr>
            <p:ph idx="2" type="body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946" name="Google Shape;1946;p20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21"/>
          <p:cNvSpPr txBox="1"/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952" name="Google Shape;1952;p21"/>
          <p:cNvSpPr txBox="1"/>
          <p:nvPr>
            <p:ph idx="1" type="body"/>
          </p:nvPr>
        </p:nvSpPr>
        <p:spPr>
          <a:xfrm>
            <a:off x="977300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953" name="Google Shape;1953;p21"/>
          <p:cNvSpPr txBox="1"/>
          <p:nvPr>
            <p:ph idx="2" type="body"/>
          </p:nvPr>
        </p:nvSpPr>
        <p:spPr>
          <a:xfrm>
            <a:off x="3391603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954" name="Google Shape;1954;p21"/>
          <p:cNvSpPr txBox="1"/>
          <p:nvPr>
            <p:ph idx="3" type="body"/>
          </p:nvPr>
        </p:nvSpPr>
        <p:spPr>
          <a:xfrm>
            <a:off x="5805905" y="1279069"/>
            <a:ext cx="22965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21"/>
          <p:cNvSpPr txBox="1"/>
          <p:nvPr>
            <p:ph idx="12" type="sldNum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</cp:coreProperties>
</file>