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4"/>
  </p:notesMasterIdLst>
  <p:sldIdLst>
    <p:sldId id="295" r:id="rId2"/>
    <p:sldId id="294" r:id="rId3"/>
    <p:sldId id="258" r:id="rId4"/>
    <p:sldId id="259" r:id="rId5"/>
    <p:sldId id="260" r:id="rId6"/>
    <p:sldId id="292" r:id="rId7"/>
    <p:sldId id="289" r:id="rId8"/>
    <p:sldId id="265" r:id="rId9"/>
    <p:sldId id="264" r:id="rId10"/>
    <p:sldId id="266" r:id="rId11"/>
    <p:sldId id="267" r:id="rId12"/>
    <p:sldId id="29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3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3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29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47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91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5.wdp"/><Relationship Id="rId18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12" Type="http://schemas.openxmlformats.org/officeDocument/2006/relationships/image" Target="../media/image27.png"/><Relationship Id="rId17" Type="http://schemas.microsoft.com/office/2007/relationships/hdphoto" Target="../media/hdphoto7.wdp"/><Relationship Id="rId2" Type="http://schemas.openxmlformats.org/officeDocument/2006/relationships/image" Target="../media/image21.jpeg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26.png"/><Relationship Id="rId19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microsoft.com/office/2007/relationships/hdphoto" Target="../media/hdphoto3.wdp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1.png"/><Relationship Id="rId3" Type="http://schemas.microsoft.com/office/2007/relationships/hdphoto" Target="../media/hdphoto8.wdp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30.png"/><Relationship Id="rId5" Type="http://schemas.openxmlformats.org/officeDocument/2006/relationships/image" Target="../media/image35.GIF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microsoft.com/office/2007/relationships/hdphoto" Target="../media/hdphoto9.wdp"/><Relationship Id="rId1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microsoft.com/office/2007/relationships/hdphoto" Target="../media/hdphoto10.wdp"/><Relationship Id="rId12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5" Type="http://schemas.openxmlformats.org/officeDocument/2006/relationships/image" Target="../media/image44.png"/><Relationship Id="rId10" Type="http://schemas.openxmlformats.org/officeDocument/2006/relationships/image" Target="../media/image30.png"/><Relationship Id="rId4" Type="http://schemas.openxmlformats.org/officeDocument/2006/relationships/image" Target="../media/image35.GIF"/><Relationship Id="rId9" Type="http://schemas.microsoft.com/office/2007/relationships/hdphoto" Target="../media/hdphoto9.wdp"/><Relationship Id="rId1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2.wdp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737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2" y="603316"/>
            <a:ext cx="11972040" cy="310141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469883" y="1074656"/>
            <a:ext cx="752566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3" name="Oval 12"/>
          <p:cNvSpPr/>
          <p:nvPr/>
        </p:nvSpPr>
        <p:spPr>
          <a:xfrm>
            <a:off x="9948427" y="1074656"/>
            <a:ext cx="752566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4" name="Oval 13"/>
          <p:cNvSpPr/>
          <p:nvPr/>
        </p:nvSpPr>
        <p:spPr>
          <a:xfrm>
            <a:off x="4469883" y="2460396"/>
            <a:ext cx="752566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Oval 16"/>
          <p:cNvSpPr/>
          <p:nvPr/>
        </p:nvSpPr>
        <p:spPr>
          <a:xfrm>
            <a:off x="9948427" y="2460396"/>
            <a:ext cx="752566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44019" y="5415324"/>
            <a:ext cx="677152" cy="5895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905425" y="5377617"/>
            <a:ext cx="699770" cy="6649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39958" y="5339910"/>
            <a:ext cx="699770" cy="6649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10850" y="5377617"/>
            <a:ext cx="699770" cy="6649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54357" y="6117808"/>
            <a:ext cx="699770" cy="6649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68911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微软雅黑"/>
              <a:cs typeface="+mn-cs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TRỐN TÌM </a:t>
            </a:r>
          </a:p>
          <a:p>
            <a:pPr algn="ctr" defTabSz="121920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65" y="-929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80" y="-536546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Calibri" panose="020F0502020204030204"/>
              </a:rPr>
              <a:t>A.4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454400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B.7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591755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C.5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472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Calibri" panose="020F0502020204030204"/>
              </a:rPr>
              <a:t>D.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2861" y="482600"/>
            <a:ext cx="7413939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735" dirty="0">
                <a:solidFill>
                  <a:prstClr val="white"/>
                </a:solidFill>
                <a:latin typeface="Calibri" panose="020F0502020204030204"/>
              </a:rPr>
              <a:t>11 - 5 = 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19" y="762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bldLvl="0" animBg="1"/>
      <p:bldP spid="25" grpId="0" bldLvl="0" animBg="1"/>
      <p:bldP spid="26" grpId="0" bldLvl="0" animBg="1"/>
      <p:bldP spid="27" grpId="0" bldLvl="0" animBg="1"/>
      <p:bldP spid="27" grpId="1" bldLvl="0" animBg="1"/>
      <p:bldP spid="5" grpId="0"/>
      <p:bldP spid="6" grpId="0" bldLvl="0" animBg="1"/>
      <p:bldP spid="6" grpId="1" bldLvl="0" animBg="1"/>
      <p:bldP spid="6" grpId="2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474388" y="860862"/>
            <a:ext cx="5892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000">
                <a:solidFill>
                  <a:srgbClr val="FFFFFF"/>
                </a:solidFill>
                <a:sym typeface="+mn-ea"/>
              </a:rPr>
              <a:t>13 - 3 - 5 = ?</a:t>
            </a:r>
            <a:endParaRPr lang="en-US" sz="3735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550174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604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Calibri" panose="020F0502020204030204"/>
              </a:rPr>
              <a:t>A.6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708400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 err="1">
                <a:solidFill>
                  <a:srgbClr val="0000FF"/>
                </a:solidFill>
                <a:latin typeface="Calibri" panose="020F0502020204030204"/>
              </a:rPr>
              <a:t>B.5</a:t>
            </a:r>
            <a:endParaRPr lang="en-US" sz="5335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45755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C.8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6012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D.7</a:t>
            </a: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5063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bldLvl="0" animBg="1"/>
      <p:bldP spid="48" grpId="1" bldLvl="0" animBg="1"/>
      <p:bldP spid="48" grpId="2" bldLvl="0" animBg="1"/>
      <p:bldP spid="49" grpId="0" bldLvl="0" animBg="1"/>
      <p:bldP spid="50" grpId="0" bldLvl="0" animBg="1"/>
      <p:bldP spid="51" grpId="0" bldLvl="0" animBg="1"/>
      <p:bldP spid="5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To¸n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" y="0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8694" y="1698765"/>
            <a:ext cx="113781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14: </a:t>
            </a:r>
            <a:r>
              <a:rPr kumimoji="0" lang="en-US" sz="44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40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40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kumimoji="0" lang="en-US" sz="440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68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312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58"/>
            <a:ext cx="11849493" cy="303543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879810" y="1671111"/>
            <a:ext cx="881485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05966" y="2481817"/>
            <a:ext cx="881485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198857" y="1671111"/>
            <a:ext cx="983609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198856" y="2481817"/>
            <a:ext cx="983610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179285" y="1673678"/>
            <a:ext cx="1012715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253128" y="2481817"/>
            <a:ext cx="1048851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0" grpId="0" bldLvl="0" animBg="1"/>
      <p:bldP spid="10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80190" cy="289402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624528" y="1246905"/>
            <a:ext cx="1107728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24528" y="1856217"/>
            <a:ext cx="1041740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739447" y="1246904"/>
            <a:ext cx="996924" cy="393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689996" y="1982195"/>
            <a:ext cx="980388" cy="487628"/>
          </a:xfrm>
          <a:prstGeom prst="roundRect">
            <a:avLst>
              <a:gd name="adj" fmla="val 254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104</Words>
  <Application>Microsoft Office PowerPoint</Application>
  <PresentationFormat>Widescreen</PresentationFormat>
  <Paragraphs>41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微软雅黑</vt:lpstr>
      <vt:lpstr>SimSun</vt:lpstr>
      <vt:lpstr>SimSun</vt:lpstr>
      <vt:lpstr>.VnAvant</vt:lpstr>
      <vt:lpstr>Arial</vt:lpstr>
      <vt:lpstr>Calibri</vt:lpstr>
      <vt:lpstr>inpin heiti</vt:lpstr>
      <vt:lpstr>ITC Avant Garde Std Bk</vt:lpstr>
      <vt:lpstr>Montserrat ExtraBold</vt:lpstr>
      <vt:lpstr>Times New Roman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13</cp:revision>
  <dcterms:created xsi:type="dcterms:W3CDTF">2021-05-12T04:39:00Z</dcterms:created>
  <dcterms:modified xsi:type="dcterms:W3CDTF">2021-06-26T04:27:46Z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