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2" r:id="rId3"/>
    <p:sldId id="257" r:id="rId4"/>
    <p:sldId id="259" r:id="rId5"/>
    <p:sldId id="260" r:id="rId6"/>
    <p:sldId id="261"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1"/>
  </p:normalViewPr>
  <p:slideViewPr>
    <p:cSldViewPr snapToGrid="0" snapToObjects="1">
      <p:cViewPr varScale="1">
        <p:scale>
          <a:sx n="110" d="100"/>
          <a:sy n="110" d="100"/>
        </p:scale>
        <p:origin x="168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C8150C-A56A-D445-9272-1A3580004136}" type="doc">
      <dgm:prSet loTypeId="urn:microsoft.com/office/officeart/2005/8/layout/hierarchy2" loCatId="" qsTypeId="urn:microsoft.com/office/officeart/2005/8/quickstyle/simple4" qsCatId="simple" csTypeId="urn:microsoft.com/office/officeart/2005/8/colors/accent1_2" csCatId="accent1" phldr="1"/>
      <dgm:spPr/>
      <dgm:t>
        <a:bodyPr/>
        <a:lstStyle/>
        <a:p>
          <a:endParaRPr lang="en-US"/>
        </a:p>
      </dgm:t>
    </dgm:pt>
    <dgm:pt modelId="{053B899B-5C58-4746-B841-23C026C6B031}">
      <dgm:prSet phldrT="[Text]" custT="1"/>
      <dgm:spPr/>
      <dgm:t>
        <a:bodyPr/>
        <a:lstStyle/>
        <a:p>
          <a:r>
            <a:rPr lang="en-US" sz="2400" b="1" dirty="0" err="1">
              <a:latin typeface="Arial"/>
              <a:cs typeface="Arial"/>
            </a:rPr>
            <a:t>Kết</a:t>
          </a:r>
          <a:r>
            <a:rPr lang="en-US" sz="2400" b="1" dirty="0">
              <a:latin typeface="Arial"/>
              <a:cs typeface="Arial"/>
            </a:rPr>
            <a:t> </a:t>
          </a:r>
          <a:r>
            <a:rPr lang="en-US" sz="2400" b="1" dirty="0" err="1">
              <a:latin typeface="Arial"/>
              <a:cs typeface="Arial"/>
            </a:rPr>
            <a:t>quả</a:t>
          </a:r>
          <a:r>
            <a:rPr lang="en-US" sz="2400" b="1" dirty="0">
              <a:latin typeface="Arial"/>
              <a:cs typeface="Arial"/>
            </a:rPr>
            <a:t> </a:t>
          </a:r>
          <a:r>
            <a:rPr lang="en-US" sz="2400" b="1" dirty="0" err="1">
              <a:latin typeface="Arial"/>
              <a:cs typeface="Arial"/>
            </a:rPr>
            <a:t>đánh</a:t>
          </a:r>
          <a:r>
            <a:rPr lang="en-US" sz="2400" b="1" dirty="0">
              <a:latin typeface="Arial"/>
              <a:cs typeface="Arial"/>
            </a:rPr>
            <a:t> </a:t>
          </a:r>
          <a:r>
            <a:rPr lang="en-US" sz="2400" b="1" dirty="0" err="1">
              <a:latin typeface="Arial"/>
              <a:cs typeface="Arial"/>
            </a:rPr>
            <a:t>giá</a:t>
          </a:r>
          <a:r>
            <a:rPr lang="en-US" sz="2400" b="1" dirty="0">
              <a:latin typeface="Arial"/>
              <a:cs typeface="Arial"/>
            </a:rPr>
            <a:t> </a:t>
          </a:r>
          <a:r>
            <a:rPr lang="en-US" sz="2400" b="1" err="1">
              <a:latin typeface="Arial"/>
              <a:cs typeface="Arial"/>
            </a:rPr>
            <a:t>giáo</a:t>
          </a:r>
          <a:r>
            <a:rPr lang="en-US" sz="2400" b="1">
              <a:latin typeface="Arial"/>
              <a:cs typeface="Arial"/>
            </a:rPr>
            <a:t> dục</a:t>
          </a:r>
          <a:endParaRPr lang="en-US" sz="2400" b="1" dirty="0">
            <a:latin typeface="Arial"/>
            <a:cs typeface="Arial"/>
          </a:endParaRPr>
        </a:p>
      </dgm:t>
    </dgm:pt>
    <dgm:pt modelId="{050792DC-BD1E-024D-B570-6A6F89FA26AE}" type="parTrans" cxnId="{D6CBB431-80AA-DF4D-AE28-5424B70759F9}">
      <dgm:prSet/>
      <dgm:spPr/>
      <dgm:t>
        <a:bodyPr/>
        <a:lstStyle/>
        <a:p>
          <a:endParaRPr lang="en-US">
            <a:latin typeface="Arial"/>
            <a:cs typeface="Arial"/>
          </a:endParaRPr>
        </a:p>
      </dgm:t>
    </dgm:pt>
    <dgm:pt modelId="{0129E002-DFA7-3E41-88E5-34513DF0EB89}" type="sibTrans" cxnId="{D6CBB431-80AA-DF4D-AE28-5424B70759F9}">
      <dgm:prSet/>
      <dgm:spPr/>
      <dgm:t>
        <a:bodyPr/>
        <a:lstStyle/>
        <a:p>
          <a:endParaRPr lang="en-US">
            <a:latin typeface="Arial"/>
            <a:cs typeface="Arial"/>
          </a:endParaRPr>
        </a:p>
      </dgm:t>
    </dgm:pt>
    <dgm:pt modelId="{9374934A-F3CF-9D4F-B83E-6619576324A0}">
      <dgm:prSet phldrT="[Text]" custT="1"/>
      <dgm:spPr/>
      <dgm:t>
        <a:bodyPr/>
        <a:lstStyle/>
        <a:p>
          <a:r>
            <a:rPr lang="en-US" sz="2400" b="1" dirty="0" err="1">
              <a:latin typeface="Arial"/>
              <a:cs typeface="Arial"/>
            </a:rPr>
            <a:t>Xét</a:t>
          </a:r>
          <a:r>
            <a:rPr lang="en-US" sz="2400" b="1" dirty="0">
              <a:latin typeface="Arial"/>
              <a:cs typeface="Arial"/>
            </a:rPr>
            <a:t> </a:t>
          </a:r>
          <a:r>
            <a:rPr lang="en-US" sz="2400" b="1" dirty="0" err="1">
              <a:latin typeface="Arial"/>
              <a:cs typeface="Arial"/>
            </a:rPr>
            <a:t>hoàn</a:t>
          </a:r>
          <a:r>
            <a:rPr lang="en-US" sz="2400" b="1" dirty="0">
              <a:latin typeface="Arial"/>
              <a:cs typeface="Arial"/>
            </a:rPr>
            <a:t> </a:t>
          </a:r>
          <a:r>
            <a:rPr lang="en-US" sz="2400" b="1" dirty="0" err="1">
              <a:latin typeface="Arial"/>
              <a:cs typeface="Arial"/>
            </a:rPr>
            <a:t>thành</a:t>
          </a:r>
          <a:r>
            <a:rPr lang="en-US" sz="2400" b="1" dirty="0">
              <a:latin typeface="Arial"/>
              <a:cs typeface="Arial"/>
            </a:rPr>
            <a:t> </a:t>
          </a:r>
          <a:r>
            <a:rPr lang="en-US" sz="2400" b="1" dirty="0" err="1">
              <a:latin typeface="Arial"/>
              <a:cs typeface="Arial"/>
            </a:rPr>
            <a:t>chương</a:t>
          </a:r>
          <a:r>
            <a:rPr lang="en-US" sz="2400" b="1" dirty="0">
              <a:latin typeface="Arial"/>
              <a:cs typeface="Arial"/>
            </a:rPr>
            <a:t> </a:t>
          </a:r>
          <a:r>
            <a:rPr lang="en-US" sz="2400" b="1" dirty="0" err="1">
              <a:latin typeface="Arial"/>
              <a:cs typeface="Arial"/>
            </a:rPr>
            <a:t>trình</a:t>
          </a:r>
          <a:r>
            <a:rPr lang="en-US" sz="2400" b="1" dirty="0">
              <a:latin typeface="Arial"/>
              <a:cs typeface="Arial"/>
            </a:rPr>
            <a:t> </a:t>
          </a:r>
          <a:r>
            <a:rPr lang="en-US" sz="2400" b="1" dirty="0" err="1">
              <a:latin typeface="Arial"/>
              <a:cs typeface="Arial"/>
            </a:rPr>
            <a:t>lớp</a:t>
          </a:r>
          <a:r>
            <a:rPr lang="en-US" sz="2400" b="1" dirty="0">
              <a:latin typeface="Arial"/>
              <a:cs typeface="Arial"/>
            </a:rPr>
            <a:t> </a:t>
          </a:r>
          <a:r>
            <a:rPr lang="en-US" sz="2400" b="1" dirty="0" err="1">
              <a:latin typeface="Arial"/>
              <a:cs typeface="Arial"/>
            </a:rPr>
            <a:t>học</a:t>
          </a:r>
          <a:r>
            <a:rPr lang="en-US" sz="2400" b="1" dirty="0">
              <a:latin typeface="Arial"/>
              <a:cs typeface="Arial"/>
            </a:rPr>
            <a:t>, </a:t>
          </a:r>
          <a:r>
            <a:rPr lang="en-US" sz="2400" b="1" dirty="0" err="1">
              <a:latin typeface="Arial"/>
              <a:cs typeface="Arial"/>
            </a:rPr>
            <a:t>hoàn</a:t>
          </a:r>
          <a:r>
            <a:rPr lang="en-US" sz="2400" b="1" dirty="0">
              <a:latin typeface="Arial"/>
              <a:cs typeface="Arial"/>
            </a:rPr>
            <a:t> </a:t>
          </a:r>
          <a:r>
            <a:rPr lang="en-US" sz="2400" b="1" dirty="0" err="1">
              <a:latin typeface="Arial"/>
              <a:cs typeface="Arial"/>
            </a:rPr>
            <a:t>thành</a:t>
          </a:r>
          <a:r>
            <a:rPr lang="en-US" sz="2400" b="1" dirty="0">
              <a:latin typeface="Arial"/>
              <a:cs typeface="Arial"/>
            </a:rPr>
            <a:t> </a:t>
          </a:r>
          <a:r>
            <a:rPr lang="en-US" sz="2400" b="1" dirty="0" err="1">
              <a:latin typeface="Arial"/>
              <a:cs typeface="Arial"/>
            </a:rPr>
            <a:t>chương</a:t>
          </a:r>
          <a:r>
            <a:rPr lang="en-US" sz="2400" b="1" dirty="0">
              <a:latin typeface="Arial"/>
              <a:cs typeface="Arial"/>
            </a:rPr>
            <a:t> </a:t>
          </a:r>
          <a:r>
            <a:rPr lang="en-US" sz="2400" b="1" dirty="0" err="1">
              <a:latin typeface="Arial"/>
              <a:cs typeface="Arial"/>
            </a:rPr>
            <a:t>trình</a:t>
          </a:r>
          <a:r>
            <a:rPr lang="en-US" sz="2400" b="1" dirty="0">
              <a:latin typeface="Arial"/>
              <a:cs typeface="Arial"/>
            </a:rPr>
            <a:t> </a:t>
          </a:r>
          <a:r>
            <a:rPr lang="en-US" sz="2400" b="1" dirty="0" err="1">
              <a:latin typeface="Arial"/>
              <a:cs typeface="Arial"/>
            </a:rPr>
            <a:t>tiểu</a:t>
          </a:r>
          <a:r>
            <a:rPr lang="en-US" sz="2400" b="1" dirty="0">
              <a:latin typeface="Arial"/>
              <a:cs typeface="Arial"/>
            </a:rPr>
            <a:t> </a:t>
          </a:r>
          <a:r>
            <a:rPr lang="en-US" sz="2400" b="1" dirty="0" err="1">
              <a:latin typeface="Arial"/>
              <a:cs typeface="Arial"/>
            </a:rPr>
            <a:t>học</a:t>
          </a:r>
          <a:endParaRPr lang="en-US" sz="2400" b="1" dirty="0">
            <a:latin typeface="Arial"/>
            <a:cs typeface="Arial"/>
          </a:endParaRPr>
        </a:p>
      </dgm:t>
    </dgm:pt>
    <dgm:pt modelId="{98C09112-C498-2A4F-9FD9-6D8A036A10E7}" type="parTrans" cxnId="{DD047975-476F-FA46-B271-75AAA40D1265}">
      <dgm:prSet/>
      <dgm:spPr/>
      <dgm:t>
        <a:bodyPr/>
        <a:lstStyle/>
        <a:p>
          <a:endParaRPr lang="en-US">
            <a:latin typeface="Arial"/>
            <a:cs typeface="Arial"/>
          </a:endParaRPr>
        </a:p>
      </dgm:t>
    </dgm:pt>
    <dgm:pt modelId="{E8353D08-60BC-0843-B927-60F2AA977A54}" type="sibTrans" cxnId="{DD047975-476F-FA46-B271-75AAA40D1265}">
      <dgm:prSet/>
      <dgm:spPr/>
      <dgm:t>
        <a:bodyPr/>
        <a:lstStyle/>
        <a:p>
          <a:endParaRPr lang="en-US">
            <a:latin typeface="Arial"/>
            <a:cs typeface="Arial"/>
          </a:endParaRPr>
        </a:p>
      </dgm:t>
    </dgm:pt>
    <dgm:pt modelId="{897B4CDA-22B2-6443-A5AF-6375D026AB4B}">
      <dgm:prSet phldrT="[Text]" custT="1"/>
      <dgm:spPr/>
      <dgm:t>
        <a:bodyPr/>
        <a:lstStyle/>
        <a:p>
          <a:r>
            <a:rPr lang="en-US" sz="2400" b="1" dirty="0" err="1">
              <a:latin typeface="Arial"/>
              <a:cs typeface="Arial"/>
            </a:rPr>
            <a:t>Khen</a:t>
          </a:r>
          <a:r>
            <a:rPr lang="en-US" sz="2400" b="1" dirty="0">
              <a:latin typeface="Arial"/>
              <a:cs typeface="Arial"/>
            </a:rPr>
            <a:t> </a:t>
          </a:r>
          <a:r>
            <a:rPr lang="en-US" sz="2400" b="1" dirty="0" err="1">
              <a:latin typeface="Arial"/>
              <a:cs typeface="Arial"/>
            </a:rPr>
            <a:t>thưởng</a:t>
          </a:r>
          <a:endParaRPr lang="en-US" sz="2400" b="1" dirty="0">
            <a:latin typeface="Arial"/>
            <a:cs typeface="Arial"/>
          </a:endParaRPr>
        </a:p>
      </dgm:t>
    </dgm:pt>
    <dgm:pt modelId="{017CEFA4-AE5B-E242-8E4D-9F63CB8E10B9}" type="parTrans" cxnId="{51AD4356-76DC-A448-8912-3AB0DEC81B1C}">
      <dgm:prSet/>
      <dgm:spPr/>
      <dgm:t>
        <a:bodyPr/>
        <a:lstStyle/>
        <a:p>
          <a:endParaRPr lang="en-US">
            <a:latin typeface="Arial"/>
            <a:cs typeface="Arial"/>
          </a:endParaRPr>
        </a:p>
      </dgm:t>
    </dgm:pt>
    <dgm:pt modelId="{684FC10F-0477-4148-94B4-36BD10E03C2F}" type="sibTrans" cxnId="{51AD4356-76DC-A448-8912-3AB0DEC81B1C}">
      <dgm:prSet/>
      <dgm:spPr/>
      <dgm:t>
        <a:bodyPr/>
        <a:lstStyle/>
        <a:p>
          <a:endParaRPr lang="en-US">
            <a:latin typeface="Arial"/>
            <a:cs typeface="Arial"/>
          </a:endParaRPr>
        </a:p>
      </dgm:t>
    </dgm:pt>
    <dgm:pt modelId="{FDFA2AD2-7C98-1340-9F6B-6E2E1C989E2F}">
      <dgm:prSet custT="1"/>
      <dgm:spPr/>
      <dgm:t>
        <a:bodyPr/>
        <a:lstStyle/>
        <a:p>
          <a:r>
            <a:rPr lang="en-US" sz="2400" b="1" dirty="0" err="1">
              <a:latin typeface="Arial"/>
              <a:cs typeface="Arial"/>
            </a:rPr>
            <a:t>Nghiệm</a:t>
          </a:r>
          <a:r>
            <a:rPr lang="en-US" sz="2400" b="1" dirty="0">
              <a:latin typeface="Arial"/>
              <a:cs typeface="Arial"/>
            </a:rPr>
            <a:t> </a:t>
          </a:r>
          <a:r>
            <a:rPr lang="en-US" sz="2400" b="1" dirty="0" err="1">
              <a:latin typeface="Arial"/>
              <a:cs typeface="Arial"/>
            </a:rPr>
            <a:t>thu</a:t>
          </a:r>
          <a:r>
            <a:rPr lang="en-US" sz="2400" b="1" dirty="0">
              <a:latin typeface="Arial"/>
              <a:cs typeface="Arial"/>
            </a:rPr>
            <a:t>, </a:t>
          </a:r>
          <a:r>
            <a:rPr lang="en-US" sz="2400" b="1" dirty="0" err="1">
              <a:latin typeface="Arial"/>
              <a:cs typeface="Arial"/>
            </a:rPr>
            <a:t>bàn</a:t>
          </a:r>
          <a:r>
            <a:rPr lang="en-US" sz="2400" b="1" dirty="0">
              <a:latin typeface="Arial"/>
              <a:cs typeface="Arial"/>
            </a:rPr>
            <a:t> </a:t>
          </a:r>
          <a:r>
            <a:rPr lang="en-US" sz="2400" b="1" dirty="0" err="1">
              <a:latin typeface="Arial"/>
              <a:cs typeface="Arial"/>
            </a:rPr>
            <a:t>giao</a:t>
          </a:r>
          <a:endParaRPr lang="en-US" sz="2400" b="1" dirty="0">
            <a:latin typeface="Arial"/>
            <a:cs typeface="Arial"/>
          </a:endParaRPr>
        </a:p>
      </dgm:t>
    </dgm:pt>
    <dgm:pt modelId="{06DC0F25-640D-0F43-BF7D-4AC0D1491FA5}" type="parTrans" cxnId="{01A91824-AE4F-A243-B28C-A9E2FA72AE23}">
      <dgm:prSet/>
      <dgm:spPr/>
      <dgm:t>
        <a:bodyPr/>
        <a:lstStyle/>
        <a:p>
          <a:endParaRPr lang="en-US">
            <a:latin typeface="Arial"/>
            <a:cs typeface="Arial"/>
          </a:endParaRPr>
        </a:p>
      </dgm:t>
    </dgm:pt>
    <dgm:pt modelId="{21762230-DA9B-1B4C-8B16-AAE8F61D9C8A}" type="sibTrans" cxnId="{01A91824-AE4F-A243-B28C-A9E2FA72AE23}">
      <dgm:prSet/>
      <dgm:spPr/>
      <dgm:t>
        <a:bodyPr/>
        <a:lstStyle/>
        <a:p>
          <a:endParaRPr lang="en-US">
            <a:latin typeface="Arial"/>
            <a:cs typeface="Arial"/>
          </a:endParaRPr>
        </a:p>
      </dgm:t>
    </dgm:pt>
    <dgm:pt modelId="{1C9BC422-CACE-5E4F-BBE9-2421F00B4B04}" type="pres">
      <dgm:prSet presAssocID="{7FC8150C-A56A-D445-9272-1A3580004136}" presName="diagram" presStyleCnt="0">
        <dgm:presLayoutVars>
          <dgm:chPref val="1"/>
          <dgm:dir/>
          <dgm:animOne val="branch"/>
          <dgm:animLvl val="lvl"/>
          <dgm:resizeHandles val="exact"/>
        </dgm:presLayoutVars>
      </dgm:prSet>
      <dgm:spPr/>
    </dgm:pt>
    <dgm:pt modelId="{64B8F41C-76F4-7C4C-9C3A-5C696DE50ACA}" type="pres">
      <dgm:prSet presAssocID="{053B899B-5C58-4746-B841-23C026C6B031}" presName="root1" presStyleCnt="0"/>
      <dgm:spPr/>
    </dgm:pt>
    <dgm:pt modelId="{C5996845-EDA6-834E-B3C6-8C5DB916A604}" type="pres">
      <dgm:prSet presAssocID="{053B899B-5C58-4746-B841-23C026C6B031}" presName="LevelOneTextNode" presStyleLbl="node0" presStyleIdx="0" presStyleCnt="1">
        <dgm:presLayoutVars>
          <dgm:chPref val="3"/>
        </dgm:presLayoutVars>
      </dgm:prSet>
      <dgm:spPr/>
    </dgm:pt>
    <dgm:pt modelId="{2A220079-D9CA-994B-A321-056D01EFA807}" type="pres">
      <dgm:prSet presAssocID="{053B899B-5C58-4746-B841-23C026C6B031}" presName="level2hierChild" presStyleCnt="0"/>
      <dgm:spPr/>
    </dgm:pt>
    <dgm:pt modelId="{1C1DE1BB-CA4B-864A-B3BC-53E53551E414}" type="pres">
      <dgm:prSet presAssocID="{98C09112-C498-2A4F-9FD9-6D8A036A10E7}" presName="conn2-1" presStyleLbl="parChTrans1D2" presStyleIdx="0" presStyleCnt="3"/>
      <dgm:spPr/>
    </dgm:pt>
    <dgm:pt modelId="{EDF98309-D5F1-A645-AA4E-CC246F9870C4}" type="pres">
      <dgm:prSet presAssocID="{98C09112-C498-2A4F-9FD9-6D8A036A10E7}" presName="connTx" presStyleLbl="parChTrans1D2" presStyleIdx="0" presStyleCnt="3"/>
      <dgm:spPr/>
    </dgm:pt>
    <dgm:pt modelId="{D3CEFD27-2F53-C54D-B838-5C6E7CCC16A3}" type="pres">
      <dgm:prSet presAssocID="{9374934A-F3CF-9D4F-B83E-6619576324A0}" presName="root2" presStyleCnt="0"/>
      <dgm:spPr/>
    </dgm:pt>
    <dgm:pt modelId="{35D96EDE-E0DE-0B48-8073-8ED7547180EF}" type="pres">
      <dgm:prSet presAssocID="{9374934A-F3CF-9D4F-B83E-6619576324A0}" presName="LevelTwoTextNode" presStyleLbl="node2" presStyleIdx="0" presStyleCnt="3" custScaleX="141846">
        <dgm:presLayoutVars>
          <dgm:chPref val="3"/>
        </dgm:presLayoutVars>
      </dgm:prSet>
      <dgm:spPr/>
    </dgm:pt>
    <dgm:pt modelId="{D0959054-ABFB-2F43-8B58-02074D2F7B0E}" type="pres">
      <dgm:prSet presAssocID="{9374934A-F3CF-9D4F-B83E-6619576324A0}" presName="level3hierChild" presStyleCnt="0"/>
      <dgm:spPr/>
    </dgm:pt>
    <dgm:pt modelId="{A92401D8-B2BC-9E45-BF7A-121017355697}" type="pres">
      <dgm:prSet presAssocID="{06DC0F25-640D-0F43-BF7D-4AC0D1491FA5}" presName="conn2-1" presStyleLbl="parChTrans1D2" presStyleIdx="1" presStyleCnt="3"/>
      <dgm:spPr/>
    </dgm:pt>
    <dgm:pt modelId="{17D70192-A07C-0F4A-A775-9D9F67EDAD2C}" type="pres">
      <dgm:prSet presAssocID="{06DC0F25-640D-0F43-BF7D-4AC0D1491FA5}" presName="connTx" presStyleLbl="parChTrans1D2" presStyleIdx="1" presStyleCnt="3"/>
      <dgm:spPr/>
    </dgm:pt>
    <dgm:pt modelId="{696E30C2-4BA8-5B4B-B859-C5A6D6AC04EF}" type="pres">
      <dgm:prSet presAssocID="{FDFA2AD2-7C98-1340-9F6B-6E2E1C989E2F}" presName="root2" presStyleCnt="0"/>
      <dgm:spPr/>
    </dgm:pt>
    <dgm:pt modelId="{EBF893F9-F8B6-1845-89AA-E3E7F68B8550}" type="pres">
      <dgm:prSet presAssocID="{FDFA2AD2-7C98-1340-9F6B-6E2E1C989E2F}" presName="LevelTwoTextNode" presStyleLbl="node2" presStyleIdx="1" presStyleCnt="3" custScaleX="142050">
        <dgm:presLayoutVars>
          <dgm:chPref val="3"/>
        </dgm:presLayoutVars>
      </dgm:prSet>
      <dgm:spPr/>
    </dgm:pt>
    <dgm:pt modelId="{F7097064-A829-964A-87F8-E1CC027AAA85}" type="pres">
      <dgm:prSet presAssocID="{FDFA2AD2-7C98-1340-9F6B-6E2E1C989E2F}" presName="level3hierChild" presStyleCnt="0"/>
      <dgm:spPr/>
    </dgm:pt>
    <dgm:pt modelId="{9BA1E8E4-3995-3344-9106-EC7CDE6E87B3}" type="pres">
      <dgm:prSet presAssocID="{017CEFA4-AE5B-E242-8E4D-9F63CB8E10B9}" presName="conn2-1" presStyleLbl="parChTrans1D2" presStyleIdx="2" presStyleCnt="3"/>
      <dgm:spPr/>
    </dgm:pt>
    <dgm:pt modelId="{F6A4E95B-194C-5D45-BA77-AD4C52AB9BE7}" type="pres">
      <dgm:prSet presAssocID="{017CEFA4-AE5B-E242-8E4D-9F63CB8E10B9}" presName="connTx" presStyleLbl="parChTrans1D2" presStyleIdx="2" presStyleCnt="3"/>
      <dgm:spPr/>
    </dgm:pt>
    <dgm:pt modelId="{AE9D55B9-3663-8D48-BF52-121615640666}" type="pres">
      <dgm:prSet presAssocID="{897B4CDA-22B2-6443-A5AF-6375D026AB4B}" presName="root2" presStyleCnt="0"/>
      <dgm:spPr/>
    </dgm:pt>
    <dgm:pt modelId="{E8E79AB5-B8D1-9143-B018-4E8D4715CEE6}" type="pres">
      <dgm:prSet presAssocID="{897B4CDA-22B2-6443-A5AF-6375D026AB4B}" presName="LevelTwoTextNode" presStyleLbl="node2" presStyleIdx="2" presStyleCnt="3" custScaleX="142050">
        <dgm:presLayoutVars>
          <dgm:chPref val="3"/>
        </dgm:presLayoutVars>
      </dgm:prSet>
      <dgm:spPr/>
    </dgm:pt>
    <dgm:pt modelId="{A87AFAA8-920E-BD43-BBA2-6E904DF158A2}" type="pres">
      <dgm:prSet presAssocID="{897B4CDA-22B2-6443-A5AF-6375D026AB4B}" presName="level3hierChild" presStyleCnt="0"/>
      <dgm:spPr/>
    </dgm:pt>
  </dgm:ptLst>
  <dgm:cxnLst>
    <dgm:cxn modelId="{DCB60402-5454-FA42-91BB-2A21FD0A077C}" type="presOf" srcId="{06DC0F25-640D-0F43-BF7D-4AC0D1491FA5}" destId="{A92401D8-B2BC-9E45-BF7A-121017355697}" srcOrd="0" destOrd="0" presId="urn:microsoft.com/office/officeart/2005/8/layout/hierarchy2"/>
    <dgm:cxn modelId="{8BD38403-9B03-9949-8681-EC21C01BEA19}" type="presOf" srcId="{017CEFA4-AE5B-E242-8E4D-9F63CB8E10B9}" destId="{F6A4E95B-194C-5D45-BA77-AD4C52AB9BE7}" srcOrd="1" destOrd="0" presId="urn:microsoft.com/office/officeart/2005/8/layout/hierarchy2"/>
    <dgm:cxn modelId="{1567321E-1388-D143-BA46-528E14920F43}" type="presOf" srcId="{897B4CDA-22B2-6443-A5AF-6375D026AB4B}" destId="{E8E79AB5-B8D1-9143-B018-4E8D4715CEE6}" srcOrd="0" destOrd="0" presId="urn:microsoft.com/office/officeart/2005/8/layout/hierarchy2"/>
    <dgm:cxn modelId="{01A91824-AE4F-A243-B28C-A9E2FA72AE23}" srcId="{053B899B-5C58-4746-B841-23C026C6B031}" destId="{FDFA2AD2-7C98-1340-9F6B-6E2E1C989E2F}" srcOrd="1" destOrd="0" parTransId="{06DC0F25-640D-0F43-BF7D-4AC0D1491FA5}" sibTransId="{21762230-DA9B-1B4C-8B16-AAE8F61D9C8A}"/>
    <dgm:cxn modelId="{8FA6D32E-99E1-FF4A-9920-8AD91B3166D4}" type="presOf" srcId="{017CEFA4-AE5B-E242-8E4D-9F63CB8E10B9}" destId="{9BA1E8E4-3995-3344-9106-EC7CDE6E87B3}" srcOrd="0" destOrd="0" presId="urn:microsoft.com/office/officeart/2005/8/layout/hierarchy2"/>
    <dgm:cxn modelId="{D6CBB431-80AA-DF4D-AE28-5424B70759F9}" srcId="{7FC8150C-A56A-D445-9272-1A3580004136}" destId="{053B899B-5C58-4746-B841-23C026C6B031}" srcOrd="0" destOrd="0" parTransId="{050792DC-BD1E-024D-B570-6A6F89FA26AE}" sibTransId="{0129E002-DFA7-3E41-88E5-34513DF0EB89}"/>
    <dgm:cxn modelId="{DBC43151-166D-D341-92FB-458A3F32F778}" type="presOf" srcId="{053B899B-5C58-4746-B841-23C026C6B031}" destId="{C5996845-EDA6-834E-B3C6-8C5DB916A604}" srcOrd="0" destOrd="0" presId="urn:microsoft.com/office/officeart/2005/8/layout/hierarchy2"/>
    <dgm:cxn modelId="{0EFDE455-E887-5A43-8E41-86A6039484B6}" type="presOf" srcId="{7FC8150C-A56A-D445-9272-1A3580004136}" destId="{1C9BC422-CACE-5E4F-BBE9-2421F00B4B04}" srcOrd="0" destOrd="0" presId="urn:microsoft.com/office/officeart/2005/8/layout/hierarchy2"/>
    <dgm:cxn modelId="{51AD4356-76DC-A448-8912-3AB0DEC81B1C}" srcId="{053B899B-5C58-4746-B841-23C026C6B031}" destId="{897B4CDA-22B2-6443-A5AF-6375D026AB4B}" srcOrd="2" destOrd="0" parTransId="{017CEFA4-AE5B-E242-8E4D-9F63CB8E10B9}" sibTransId="{684FC10F-0477-4148-94B4-36BD10E03C2F}"/>
    <dgm:cxn modelId="{DD047975-476F-FA46-B271-75AAA40D1265}" srcId="{053B899B-5C58-4746-B841-23C026C6B031}" destId="{9374934A-F3CF-9D4F-B83E-6619576324A0}" srcOrd="0" destOrd="0" parTransId="{98C09112-C498-2A4F-9FD9-6D8A036A10E7}" sibTransId="{E8353D08-60BC-0843-B927-60F2AA977A54}"/>
    <dgm:cxn modelId="{DEA33C8C-0534-4045-B8A5-A873C4C10FFE}" type="presOf" srcId="{FDFA2AD2-7C98-1340-9F6B-6E2E1C989E2F}" destId="{EBF893F9-F8B6-1845-89AA-E3E7F68B8550}" srcOrd="0" destOrd="0" presId="urn:microsoft.com/office/officeart/2005/8/layout/hierarchy2"/>
    <dgm:cxn modelId="{AE190897-71D0-4A49-AD38-1BB00DCA4029}" type="presOf" srcId="{06DC0F25-640D-0F43-BF7D-4AC0D1491FA5}" destId="{17D70192-A07C-0F4A-A775-9D9F67EDAD2C}" srcOrd="1" destOrd="0" presId="urn:microsoft.com/office/officeart/2005/8/layout/hierarchy2"/>
    <dgm:cxn modelId="{A40894C0-256D-6C4A-B1B7-C4C0137CD53A}" type="presOf" srcId="{98C09112-C498-2A4F-9FD9-6D8A036A10E7}" destId="{EDF98309-D5F1-A645-AA4E-CC246F9870C4}" srcOrd="1" destOrd="0" presId="urn:microsoft.com/office/officeart/2005/8/layout/hierarchy2"/>
    <dgm:cxn modelId="{90B180C6-0BB1-F040-AEF8-EA2CDA0691DC}" type="presOf" srcId="{9374934A-F3CF-9D4F-B83E-6619576324A0}" destId="{35D96EDE-E0DE-0B48-8073-8ED7547180EF}" srcOrd="0" destOrd="0" presId="urn:microsoft.com/office/officeart/2005/8/layout/hierarchy2"/>
    <dgm:cxn modelId="{80899BD7-8707-D94B-B71A-BA5054313EC3}" type="presOf" srcId="{98C09112-C498-2A4F-9FD9-6D8A036A10E7}" destId="{1C1DE1BB-CA4B-864A-B3BC-53E53551E414}" srcOrd="0" destOrd="0" presId="urn:microsoft.com/office/officeart/2005/8/layout/hierarchy2"/>
    <dgm:cxn modelId="{03902450-0F73-4743-AC50-C227793B0BF4}" type="presParOf" srcId="{1C9BC422-CACE-5E4F-BBE9-2421F00B4B04}" destId="{64B8F41C-76F4-7C4C-9C3A-5C696DE50ACA}" srcOrd="0" destOrd="0" presId="urn:microsoft.com/office/officeart/2005/8/layout/hierarchy2"/>
    <dgm:cxn modelId="{A61EAFE2-3356-C04D-AE0C-FF7D340F65D9}" type="presParOf" srcId="{64B8F41C-76F4-7C4C-9C3A-5C696DE50ACA}" destId="{C5996845-EDA6-834E-B3C6-8C5DB916A604}" srcOrd="0" destOrd="0" presId="urn:microsoft.com/office/officeart/2005/8/layout/hierarchy2"/>
    <dgm:cxn modelId="{36873A8B-93BE-2A45-B64C-7A9632070FFA}" type="presParOf" srcId="{64B8F41C-76F4-7C4C-9C3A-5C696DE50ACA}" destId="{2A220079-D9CA-994B-A321-056D01EFA807}" srcOrd="1" destOrd="0" presId="urn:microsoft.com/office/officeart/2005/8/layout/hierarchy2"/>
    <dgm:cxn modelId="{40F25D5E-98E0-3A41-84BA-93CD233081F5}" type="presParOf" srcId="{2A220079-D9CA-994B-A321-056D01EFA807}" destId="{1C1DE1BB-CA4B-864A-B3BC-53E53551E414}" srcOrd="0" destOrd="0" presId="urn:microsoft.com/office/officeart/2005/8/layout/hierarchy2"/>
    <dgm:cxn modelId="{81785439-1163-FE44-91CF-D2286FC0FF5E}" type="presParOf" srcId="{1C1DE1BB-CA4B-864A-B3BC-53E53551E414}" destId="{EDF98309-D5F1-A645-AA4E-CC246F9870C4}" srcOrd="0" destOrd="0" presId="urn:microsoft.com/office/officeart/2005/8/layout/hierarchy2"/>
    <dgm:cxn modelId="{5DAF313D-5A2C-3440-AD9D-394C7782DA44}" type="presParOf" srcId="{2A220079-D9CA-994B-A321-056D01EFA807}" destId="{D3CEFD27-2F53-C54D-B838-5C6E7CCC16A3}" srcOrd="1" destOrd="0" presId="urn:microsoft.com/office/officeart/2005/8/layout/hierarchy2"/>
    <dgm:cxn modelId="{45AC8114-526F-C14B-8CE6-2437F92522EE}" type="presParOf" srcId="{D3CEFD27-2F53-C54D-B838-5C6E7CCC16A3}" destId="{35D96EDE-E0DE-0B48-8073-8ED7547180EF}" srcOrd="0" destOrd="0" presId="urn:microsoft.com/office/officeart/2005/8/layout/hierarchy2"/>
    <dgm:cxn modelId="{41B6720B-0010-864C-8834-4F9A050B6CB3}" type="presParOf" srcId="{D3CEFD27-2F53-C54D-B838-5C6E7CCC16A3}" destId="{D0959054-ABFB-2F43-8B58-02074D2F7B0E}" srcOrd="1" destOrd="0" presId="urn:microsoft.com/office/officeart/2005/8/layout/hierarchy2"/>
    <dgm:cxn modelId="{C3A9E10B-0047-B343-AAED-1B00098BBF29}" type="presParOf" srcId="{2A220079-D9CA-994B-A321-056D01EFA807}" destId="{A92401D8-B2BC-9E45-BF7A-121017355697}" srcOrd="2" destOrd="0" presId="urn:microsoft.com/office/officeart/2005/8/layout/hierarchy2"/>
    <dgm:cxn modelId="{A7046FE2-0E97-0D47-8C19-2A0F662F140A}" type="presParOf" srcId="{A92401D8-B2BC-9E45-BF7A-121017355697}" destId="{17D70192-A07C-0F4A-A775-9D9F67EDAD2C}" srcOrd="0" destOrd="0" presId="urn:microsoft.com/office/officeart/2005/8/layout/hierarchy2"/>
    <dgm:cxn modelId="{110AA5F4-F2DC-2940-8BD3-B5B453336963}" type="presParOf" srcId="{2A220079-D9CA-994B-A321-056D01EFA807}" destId="{696E30C2-4BA8-5B4B-B859-C5A6D6AC04EF}" srcOrd="3" destOrd="0" presId="urn:microsoft.com/office/officeart/2005/8/layout/hierarchy2"/>
    <dgm:cxn modelId="{22D0F351-DF16-DF4B-94E7-041AA1E793EB}" type="presParOf" srcId="{696E30C2-4BA8-5B4B-B859-C5A6D6AC04EF}" destId="{EBF893F9-F8B6-1845-89AA-E3E7F68B8550}" srcOrd="0" destOrd="0" presId="urn:microsoft.com/office/officeart/2005/8/layout/hierarchy2"/>
    <dgm:cxn modelId="{9C5A6B3B-A88E-DC47-8CF6-C7973830D67D}" type="presParOf" srcId="{696E30C2-4BA8-5B4B-B859-C5A6D6AC04EF}" destId="{F7097064-A829-964A-87F8-E1CC027AAA85}" srcOrd="1" destOrd="0" presId="urn:microsoft.com/office/officeart/2005/8/layout/hierarchy2"/>
    <dgm:cxn modelId="{B845A564-86A9-7B44-BB60-E1B3CC43E576}" type="presParOf" srcId="{2A220079-D9CA-994B-A321-056D01EFA807}" destId="{9BA1E8E4-3995-3344-9106-EC7CDE6E87B3}" srcOrd="4" destOrd="0" presId="urn:microsoft.com/office/officeart/2005/8/layout/hierarchy2"/>
    <dgm:cxn modelId="{8E78A0E7-278F-AF44-B4E6-6687B29075A9}" type="presParOf" srcId="{9BA1E8E4-3995-3344-9106-EC7CDE6E87B3}" destId="{F6A4E95B-194C-5D45-BA77-AD4C52AB9BE7}" srcOrd="0" destOrd="0" presId="urn:microsoft.com/office/officeart/2005/8/layout/hierarchy2"/>
    <dgm:cxn modelId="{B3A766A8-2352-9B45-86F3-F26F2A244FE2}" type="presParOf" srcId="{2A220079-D9CA-994B-A321-056D01EFA807}" destId="{AE9D55B9-3663-8D48-BF52-121615640666}" srcOrd="5" destOrd="0" presId="urn:microsoft.com/office/officeart/2005/8/layout/hierarchy2"/>
    <dgm:cxn modelId="{61C7DED0-1609-8745-ACCD-FC6511820323}" type="presParOf" srcId="{AE9D55B9-3663-8D48-BF52-121615640666}" destId="{E8E79AB5-B8D1-9143-B018-4E8D4715CEE6}" srcOrd="0" destOrd="0" presId="urn:microsoft.com/office/officeart/2005/8/layout/hierarchy2"/>
    <dgm:cxn modelId="{AD18DCE4-2BF6-ED47-A481-A7883F079745}" type="presParOf" srcId="{AE9D55B9-3663-8D48-BF52-121615640666}" destId="{A87AFAA8-920E-BD43-BBA2-6E904DF158A2}"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996845-EDA6-834E-B3C6-8C5DB916A604}">
      <dsp:nvSpPr>
        <dsp:cNvPr id="0" name=""/>
        <dsp:cNvSpPr/>
      </dsp:nvSpPr>
      <dsp:spPr>
        <a:xfrm>
          <a:off x="8622" y="1897765"/>
          <a:ext cx="2755794" cy="1377897"/>
        </a:xfrm>
        <a:prstGeom prst="roundRect">
          <a:avLst>
            <a:gd name="adj" fmla="val 10000"/>
          </a:avLst>
        </a:prstGeom>
        <a:gradFill rotWithShape="0">
          <a:gsLst>
            <a:gs pos="0">
              <a:schemeClr val="accent1">
                <a:hueOff val="0"/>
                <a:satOff val="0"/>
                <a:lumOff val="0"/>
                <a:alphaOff val="0"/>
                <a:tint val="92000"/>
                <a:satMod val="170000"/>
              </a:schemeClr>
            </a:gs>
            <a:gs pos="15000">
              <a:schemeClr val="accent1">
                <a:hueOff val="0"/>
                <a:satOff val="0"/>
                <a:lumOff val="0"/>
                <a:alphaOff val="0"/>
                <a:tint val="92000"/>
                <a:shade val="99000"/>
                <a:satMod val="170000"/>
              </a:schemeClr>
            </a:gs>
            <a:gs pos="62000">
              <a:schemeClr val="accent1">
                <a:hueOff val="0"/>
                <a:satOff val="0"/>
                <a:lumOff val="0"/>
                <a:alphaOff val="0"/>
                <a:tint val="96000"/>
                <a:shade val="80000"/>
                <a:satMod val="170000"/>
              </a:schemeClr>
            </a:gs>
            <a:gs pos="97000">
              <a:schemeClr val="accent1">
                <a:hueOff val="0"/>
                <a:satOff val="0"/>
                <a:lumOff val="0"/>
                <a:alphaOff val="0"/>
                <a:tint val="98000"/>
                <a:shade val="63000"/>
                <a:satMod val="170000"/>
              </a:schemeClr>
            </a:gs>
            <a:gs pos="100000">
              <a:schemeClr val="accent1">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accent1">
              <a:hueOff val="0"/>
              <a:satOff val="0"/>
              <a:lumOff val="0"/>
              <a:alphaOff val="0"/>
              <a:shade val="8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err="1">
              <a:latin typeface="Arial"/>
              <a:cs typeface="Arial"/>
            </a:rPr>
            <a:t>Kết</a:t>
          </a:r>
          <a:r>
            <a:rPr lang="en-US" sz="2400" b="1" kern="1200" dirty="0">
              <a:latin typeface="Arial"/>
              <a:cs typeface="Arial"/>
            </a:rPr>
            <a:t> </a:t>
          </a:r>
          <a:r>
            <a:rPr lang="en-US" sz="2400" b="1" kern="1200" dirty="0" err="1">
              <a:latin typeface="Arial"/>
              <a:cs typeface="Arial"/>
            </a:rPr>
            <a:t>quả</a:t>
          </a:r>
          <a:r>
            <a:rPr lang="en-US" sz="2400" b="1" kern="1200" dirty="0">
              <a:latin typeface="Arial"/>
              <a:cs typeface="Arial"/>
            </a:rPr>
            <a:t> </a:t>
          </a:r>
          <a:r>
            <a:rPr lang="en-US" sz="2400" b="1" kern="1200" dirty="0" err="1">
              <a:latin typeface="Arial"/>
              <a:cs typeface="Arial"/>
            </a:rPr>
            <a:t>đánh</a:t>
          </a:r>
          <a:r>
            <a:rPr lang="en-US" sz="2400" b="1" kern="1200" dirty="0">
              <a:latin typeface="Arial"/>
              <a:cs typeface="Arial"/>
            </a:rPr>
            <a:t> </a:t>
          </a:r>
          <a:r>
            <a:rPr lang="en-US" sz="2400" b="1" kern="1200" dirty="0" err="1">
              <a:latin typeface="Arial"/>
              <a:cs typeface="Arial"/>
            </a:rPr>
            <a:t>giá</a:t>
          </a:r>
          <a:r>
            <a:rPr lang="en-US" sz="2400" b="1" kern="1200" dirty="0">
              <a:latin typeface="Arial"/>
              <a:cs typeface="Arial"/>
            </a:rPr>
            <a:t> </a:t>
          </a:r>
          <a:r>
            <a:rPr lang="en-US" sz="2400" b="1" kern="1200" err="1">
              <a:latin typeface="Arial"/>
              <a:cs typeface="Arial"/>
            </a:rPr>
            <a:t>giáo</a:t>
          </a:r>
          <a:r>
            <a:rPr lang="en-US" sz="2400" b="1" kern="1200">
              <a:latin typeface="Arial"/>
              <a:cs typeface="Arial"/>
            </a:rPr>
            <a:t> dục</a:t>
          </a:r>
          <a:endParaRPr lang="en-US" sz="2400" b="1" kern="1200" dirty="0">
            <a:latin typeface="Arial"/>
            <a:cs typeface="Arial"/>
          </a:endParaRPr>
        </a:p>
      </dsp:txBody>
      <dsp:txXfrm>
        <a:off x="48979" y="1938122"/>
        <a:ext cx="2675080" cy="1297183"/>
      </dsp:txXfrm>
    </dsp:sp>
    <dsp:sp modelId="{1C1DE1BB-CA4B-864A-B3BC-53E53551E414}">
      <dsp:nvSpPr>
        <dsp:cNvPr id="0" name=""/>
        <dsp:cNvSpPr/>
      </dsp:nvSpPr>
      <dsp:spPr>
        <a:xfrm rot="18289469">
          <a:off x="2350433" y="1770452"/>
          <a:ext cx="1930286" cy="47941"/>
        </a:xfrm>
        <a:custGeom>
          <a:avLst/>
          <a:gdLst/>
          <a:ahLst/>
          <a:cxnLst/>
          <a:rect l="0" t="0" r="0" b="0"/>
          <a:pathLst>
            <a:path>
              <a:moveTo>
                <a:pt x="0" y="23970"/>
              </a:moveTo>
              <a:lnTo>
                <a:pt x="1930286" y="2397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latin typeface="Arial"/>
            <a:cs typeface="Arial"/>
          </a:endParaRPr>
        </a:p>
      </dsp:txBody>
      <dsp:txXfrm>
        <a:off x="3267319" y="1746166"/>
        <a:ext cx="96514" cy="96514"/>
      </dsp:txXfrm>
    </dsp:sp>
    <dsp:sp modelId="{35D96EDE-E0DE-0B48-8073-8ED7547180EF}">
      <dsp:nvSpPr>
        <dsp:cNvPr id="0" name=""/>
        <dsp:cNvSpPr/>
      </dsp:nvSpPr>
      <dsp:spPr>
        <a:xfrm>
          <a:off x="3866735" y="313183"/>
          <a:ext cx="3908984" cy="1377897"/>
        </a:xfrm>
        <a:prstGeom prst="roundRect">
          <a:avLst>
            <a:gd name="adj" fmla="val 10000"/>
          </a:avLst>
        </a:prstGeom>
        <a:gradFill rotWithShape="0">
          <a:gsLst>
            <a:gs pos="0">
              <a:schemeClr val="accent1">
                <a:hueOff val="0"/>
                <a:satOff val="0"/>
                <a:lumOff val="0"/>
                <a:alphaOff val="0"/>
                <a:tint val="92000"/>
                <a:satMod val="170000"/>
              </a:schemeClr>
            </a:gs>
            <a:gs pos="15000">
              <a:schemeClr val="accent1">
                <a:hueOff val="0"/>
                <a:satOff val="0"/>
                <a:lumOff val="0"/>
                <a:alphaOff val="0"/>
                <a:tint val="92000"/>
                <a:shade val="99000"/>
                <a:satMod val="170000"/>
              </a:schemeClr>
            </a:gs>
            <a:gs pos="62000">
              <a:schemeClr val="accent1">
                <a:hueOff val="0"/>
                <a:satOff val="0"/>
                <a:lumOff val="0"/>
                <a:alphaOff val="0"/>
                <a:tint val="96000"/>
                <a:shade val="80000"/>
                <a:satMod val="170000"/>
              </a:schemeClr>
            </a:gs>
            <a:gs pos="97000">
              <a:schemeClr val="accent1">
                <a:hueOff val="0"/>
                <a:satOff val="0"/>
                <a:lumOff val="0"/>
                <a:alphaOff val="0"/>
                <a:tint val="98000"/>
                <a:shade val="63000"/>
                <a:satMod val="170000"/>
              </a:schemeClr>
            </a:gs>
            <a:gs pos="100000">
              <a:schemeClr val="accent1">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accent1">
              <a:hueOff val="0"/>
              <a:satOff val="0"/>
              <a:lumOff val="0"/>
              <a:alphaOff val="0"/>
              <a:shade val="8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err="1">
              <a:latin typeface="Arial"/>
              <a:cs typeface="Arial"/>
            </a:rPr>
            <a:t>Xét</a:t>
          </a:r>
          <a:r>
            <a:rPr lang="en-US" sz="2400" b="1" kern="1200" dirty="0">
              <a:latin typeface="Arial"/>
              <a:cs typeface="Arial"/>
            </a:rPr>
            <a:t> </a:t>
          </a:r>
          <a:r>
            <a:rPr lang="en-US" sz="2400" b="1" kern="1200" dirty="0" err="1">
              <a:latin typeface="Arial"/>
              <a:cs typeface="Arial"/>
            </a:rPr>
            <a:t>hoàn</a:t>
          </a:r>
          <a:r>
            <a:rPr lang="en-US" sz="2400" b="1" kern="1200" dirty="0">
              <a:latin typeface="Arial"/>
              <a:cs typeface="Arial"/>
            </a:rPr>
            <a:t> </a:t>
          </a:r>
          <a:r>
            <a:rPr lang="en-US" sz="2400" b="1" kern="1200" dirty="0" err="1">
              <a:latin typeface="Arial"/>
              <a:cs typeface="Arial"/>
            </a:rPr>
            <a:t>thành</a:t>
          </a:r>
          <a:r>
            <a:rPr lang="en-US" sz="2400" b="1" kern="1200" dirty="0">
              <a:latin typeface="Arial"/>
              <a:cs typeface="Arial"/>
            </a:rPr>
            <a:t> </a:t>
          </a:r>
          <a:r>
            <a:rPr lang="en-US" sz="2400" b="1" kern="1200" dirty="0" err="1">
              <a:latin typeface="Arial"/>
              <a:cs typeface="Arial"/>
            </a:rPr>
            <a:t>chương</a:t>
          </a:r>
          <a:r>
            <a:rPr lang="en-US" sz="2400" b="1" kern="1200" dirty="0">
              <a:latin typeface="Arial"/>
              <a:cs typeface="Arial"/>
            </a:rPr>
            <a:t> </a:t>
          </a:r>
          <a:r>
            <a:rPr lang="en-US" sz="2400" b="1" kern="1200" dirty="0" err="1">
              <a:latin typeface="Arial"/>
              <a:cs typeface="Arial"/>
            </a:rPr>
            <a:t>trình</a:t>
          </a:r>
          <a:r>
            <a:rPr lang="en-US" sz="2400" b="1" kern="1200" dirty="0">
              <a:latin typeface="Arial"/>
              <a:cs typeface="Arial"/>
            </a:rPr>
            <a:t> </a:t>
          </a:r>
          <a:r>
            <a:rPr lang="en-US" sz="2400" b="1" kern="1200" dirty="0" err="1">
              <a:latin typeface="Arial"/>
              <a:cs typeface="Arial"/>
            </a:rPr>
            <a:t>lớp</a:t>
          </a:r>
          <a:r>
            <a:rPr lang="en-US" sz="2400" b="1" kern="1200" dirty="0">
              <a:latin typeface="Arial"/>
              <a:cs typeface="Arial"/>
            </a:rPr>
            <a:t> </a:t>
          </a:r>
          <a:r>
            <a:rPr lang="en-US" sz="2400" b="1" kern="1200" dirty="0" err="1">
              <a:latin typeface="Arial"/>
              <a:cs typeface="Arial"/>
            </a:rPr>
            <a:t>học</a:t>
          </a:r>
          <a:r>
            <a:rPr lang="en-US" sz="2400" b="1" kern="1200" dirty="0">
              <a:latin typeface="Arial"/>
              <a:cs typeface="Arial"/>
            </a:rPr>
            <a:t>, </a:t>
          </a:r>
          <a:r>
            <a:rPr lang="en-US" sz="2400" b="1" kern="1200" dirty="0" err="1">
              <a:latin typeface="Arial"/>
              <a:cs typeface="Arial"/>
            </a:rPr>
            <a:t>hoàn</a:t>
          </a:r>
          <a:r>
            <a:rPr lang="en-US" sz="2400" b="1" kern="1200" dirty="0">
              <a:latin typeface="Arial"/>
              <a:cs typeface="Arial"/>
            </a:rPr>
            <a:t> </a:t>
          </a:r>
          <a:r>
            <a:rPr lang="en-US" sz="2400" b="1" kern="1200" dirty="0" err="1">
              <a:latin typeface="Arial"/>
              <a:cs typeface="Arial"/>
            </a:rPr>
            <a:t>thành</a:t>
          </a:r>
          <a:r>
            <a:rPr lang="en-US" sz="2400" b="1" kern="1200" dirty="0">
              <a:latin typeface="Arial"/>
              <a:cs typeface="Arial"/>
            </a:rPr>
            <a:t> </a:t>
          </a:r>
          <a:r>
            <a:rPr lang="en-US" sz="2400" b="1" kern="1200" dirty="0" err="1">
              <a:latin typeface="Arial"/>
              <a:cs typeface="Arial"/>
            </a:rPr>
            <a:t>chương</a:t>
          </a:r>
          <a:r>
            <a:rPr lang="en-US" sz="2400" b="1" kern="1200" dirty="0">
              <a:latin typeface="Arial"/>
              <a:cs typeface="Arial"/>
            </a:rPr>
            <a:t> </a:t>
          </a:r>
          <a:r>
            <a:rPr lang="en-US" sz="2400" b="1" kern="1200" dirty="0" err="1">
              <a:latin typeface="Arial"/>
              <a:cs typeface="Arial"/>
            </a:rPr>
            <a:t>trình</a:t>
          </a:r>
          <a:r>
            <a:rPr lang="en-US" sz="2400" b="1" kern="1200" dirty="0">
              <a:latin typeface="Arial"/>
              <a:cs typeface="Arial"/>
            </a:rPr>
            <a:t> </a:t>
          </a:r>
          <a:r>
            <a:rPr lang="en-US" sz="2400" b="1" kern="1200" dirty="0" err="1">
              <a:latin typeface="Arial"/>
              <a:cs typeface="Arial"/>
            </a:rPr>
            <a:t>tiểu</a:t>
          </a:r>
          <a:r>
            <a:rPr lang="en-US" sz="2400" b="1" kern="1200" dirty="0">
              <a:latin typeface="Arial"/>
              <a:cs typeface="Arial"/>
            </a:rPr>
            <a:t> </a:t>
          </a:r>
          <a:r>
            <a:rPr lang="en-US" sz="2400" b="1" kern="1200" dirty="0" err="1">
              <a:latin typeface="Arial"/>
              <a:cs typeface="Arial"/>
            </a:rPr>
            <a:t>học</a:t>
          </a:r>
          <a:endParaRPr lang="en-US" sz="2400" b="1" kern="1200" dirty="0">
            <a:latin typeface="Arial"/>
            <a:cs typeface="Arial"/>
          </a:endParaRPr>
        </a:p>
      </dsp:txBody>
      <dsp:txXfrm>
        <a:off x="3907092" y="353540"/>
        <a:ext cx="3828270" cy="1297183"/>
      </dsp:txXfrm>
    </dsp:sp>
    <dsp:sp modelId="{A92401D8-B2BC-9E45-BF7A-121017355697}">
      <dsp:nvSpPr>
        <dsp:cNvPr id="0" name=""/>
        <dsp:cNvSpPr/>
      </dsp:nvSpPr>
      <dsp:spPr>
        <a:xfrm>
          <a:off x="2764417" y="2562743"/>
          <a:ext cx="1102317" cy="47941"/>
        </a:xfrm>
        <a:custGeom>
          <a:avLst/>
          <a:gdLst/>
          <a:ahLst/>
          <a:cxnLst/>
          <a:rect l="0" t="0" r="0" b="0"/>
          <a:pathLst>
            <a:path>
              <a:moveTo>
                <a:pt x="0" y="23970"/>
              </a:moveTo>
              <a:lnTo>
                <a:pt x="1102317" y="2397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latin typeface="Arial"/>
            <a:cs typeface="Arial"/>
          </a:endParaRPr>
        </a:p>
      </dsp:txBody>
      <dsp:txXfrm>
        <a:off x="3288018" y="2559156"/>
        <a:ext cx="55115" cy="55115"/>
      </dsp:txXfrm>
    </dsp:sp>
    <dsp:sp modelId="{EBF893F9-F8B6-1845-89AA-E3E7F68B8550}">
      <dsp:nvSpPr>
        <dsp:cNvPr id="0" name=""/>
        <dsp:cNvSpPr/>
      </dsp:nvSpPr>
      <dsp:spPr>
        <a:xfrm>
          <a:off x="3866735" y="1897765"/>
          <a:ext cx="3914606" cy="1377897"/>
        </a:xfrm>
        <a:prstGeom prst="roundRect">
          <a:avLst>
            <a:gd name="adj" fmla="val 10000"/>
          </a:avLst>
        </a:prstGeom>
        <a:gradFill rotWithShape="0">
          <a:gsLst>
            <a:gs pos="0">
              <a:schemeClr val="accent1">
                <a:hueOff val="0"/>
                <a:satOff val="0"/>
                <a:lumOff val="0"/>
                <a:alphaOff val="0"/>
                <a:tint val="92000"/>
                <a:satMod val="170000"/>
              </a:schemeClr>
            </a:gs>
            <a:gs pos="15000">
              <a:schemeClr val="accent1">
                <a:hueOff val="0"/>
                <a:satOff val="0"/>
                <a:lumOff val="0"/>
                <a:alphaOff val="0"/>
                <a:tint val="92000"/>
                <a:shade val="99000"/>
                <a:satMod val="170000"/>
              </a:schemeClr>
            </a:gs>
            <a:gs pos="62000">
              <a:schemeClr val="accent1">
                <a:hueOff val="0"/>
                <a:satOff val="0"/>
                <a:lumOff val="0"/>
                <a:alphaOff val="0"/>
                <a:tint val="96000"/>
                <a:shade val="80000"/>
                <a:satMod val="170000"/>
              </a:schemeClr>
            </a:gs>
            <a:gs pos="97000">
              <a:schemeClr val="accent1">
                <a:hueOff val="0"/>
                <a:satOff val="0"/>
                <a:lumOff val="0"/>
                <a:alphaOff val="0"/>
                <a:tint val="98000"/>
                <a:shade val="63000"/>
                <a:satMod val="170000"/>
              </a:schemeClr>
            </a:gs>
            <a:gs pos="100000">
              <a:schemeClr val="accent1">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accent1">
              <a:hueOff val="0"/>
              <a:satOff val="0"/>
              <a:lumOff val="0"/>
              <a:alphaOff val="0"/>
              <a:shade val="8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err="1">
              <a:latin typeface="Arial"/>
              <a:cs typeface="Arial"/>
            </a:rPr>
            <a:t>Nghiệm</a:t>
          </a:r>
          <a:r>
            <a:rPr lang="en-US" sz="2400" b="1" kern="1200" dirty="0">
              <a:latin typeface="Arial"/>
              <a:cs typeface="Arial"/>
            </a:rPr>
            <a:t> </a:t>
          </a:r>
          <a:r>
            <a:rPr lang="en-US" sz="2400" b="1" kern="1200" dirty="0" err="1">
              <a:latin typeface="Arial"/>
              <a:cs typeface="Arial"/>
            </a:rPr>
            <a:t>thu</a:t>
          </a:r>
          <a:r>
            <a:rPr lang="en-US" sz="2400" b="1" kern="1200" dirty="0">
              <a:latin typeface="Arial"/>
              <a:cs typeface="Arial"/>
            </a:rPr>
            <a:t>, </a:t>
          </a:r>
          <a:r>
            <a:rPr lang="en-US" sz="2400" b="1" kern="1200" dirty="0" err="1">
              <a:latin typeface="Arial"/>
              <a:cs typeface="Arial"/>
            </a:rPr>
            <a:t>bàn</a:t>
          </a:r>
          <a:r>
            <a:rPr lang="en-US" sz="2400" b="1" kern="1200" dirty="0">
              <a:latin typeface="Arial"/>
              <a:cs typeface="Arial"/>
            </a:rPr>
            <a:t> </a:t>
          </a:r>
          <a:r>
            <a:rPr lang="en-US" sz="2400" b="1" kern="1200" dirty="0" err="1">
              <a:latin typeface="Arial"/>
              <a:cs typeface="Arial"/>
            </a:rPr>
            <a:t>giao</a:t>
          </a:r>
          <a:endParaRPr lang="en-US" sz="2400" b="1" kern="1200" dirty="0">
            <a:latin typeface="Arial"/>
            <a:cs typeface="Arial"/>
          </a:endParaRPr>
        </a:p>
      </dsp:txBody>
      <dsp:txXfrm>
        <a:off x="3907092" y="1938122"/>
        <a:ext cx="3833892" cy="1297183"/>
      </dsp:txXfrm>
    </dsp:sp>
    <dsp:sp modelId="{9BA1E8E4-3995-3344-9106-EC7CDE6E87B3}">
      <dsp:nvSpPr>
        <dsp:cNvPr id="0" name=""/>
        <dsp:cNvSpPr/>
      </dsp:nvSpPr>
      <dsp:spPr>
        <a:xfrm rot="3310531">
          <a:off x="2350433" y="3355034"/>
          <a:ext cx="1930286" cy="47941"/>
        </a:xfrm>
        <a:custGeom>
          <a:avLst/>
          <a:gdLst/>
          <a:ahLst/>
          <a:cxnLst/>
          <a:rect l="0" t="0" r="0" b="0"/>
          <a:pathLst>
            <a:path>
              <a:moveTo>
                <a:pt x="0" y="23970"/>
              </a:moveTo>
              <a:lnTo>
                <a:pt x="1930286" y="2397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latin typeface="Arial"/>
            <a:cs typeface="Arial"/>
          </a:endParaRPr>
        </a:p>
      </dsp:txBody>
      <dsp:txXfrm>
        <a:off x="3267319" y="3330748"/>
        <a:ext cx="96514" cy="96514"/>
      </dsp:txXfrm>
    </dsp:sp>
    <dsp:sp modelId="{E8E79AB5-B8D1-9143-B018-4E8D4715CEE6}">
      <dsp:nvSpPr>
        <dsp:cNvPr id="0" name=""/>
        <dsp:cNvSpPr/>
      </dsp:nvSpPr>
      <dsp:spPr>
        <a:xfrm>
          <a:off x="3866735" y="3482347"/>
          <a:ext cx="3914606" cy="1377897"/>
        </a:xfrm>
        <a:prstGeom prst="roundRect">
          <a:avLst>
            <a:gd name="adj" fmla="val 10000"/>
          </a:avLst>
        </a:prstGeom>
        <a:gradFill rotWithShape="0">
          <a:gsLst>
            <a:gs pos="0">
              <a:schemeClr val="accent1">
                <a:hueOff val="0"/>
                <a:satOff val="0"/>
                <a:lumOff val="0"/>
                <a:alphaOff val="0"/>
                <a:tint val="92000"/>
                <a:satMod val="170000"/>
              </a:schemeClr>
            </a:gs>
            <a:gs pos="15000">
              <a:schemeClr val="accent1">
                <a:hueOff val="0"/>
                <a:satOff val="0"/>
                <a:lumOff val="0"/>
                <a:alphaOff val="0"/>
                <a:tint val="92000"/>
                <a:shade val="99000"/>
                <a:satMod val="170000"/>
              </a:schemeClr>
            </a:gs>
            <a:gs pos="62000">
              <a:schemeClr val="accent1">
                <a:hueOff val="0"/>
                <a:satOff val="0"/>
                <a:lumOff val="0"/>
                <a:alphaOff val="0"/>
                <a:tint val="96000"/>
                <a:shade val="80000"/>
                <a:satMod val="170000"/>
              </a:schemeClr>
            </a:gs>
            <a:gs pos="97000">
              <a:schemeClr val="accent1">
                <a:hueOff val="0"/>
                <a:satOff val="0"/>
                <a:lumOff val="0"/>
                <a:alphaOff val="0"/>
                <a:tint val="98000"/>
                <a:shade val="63000"/>
                <a:satMod val="170000"/>
              </a:schemeClr>
            </a:gs>
            <a:gs pos="100000">
              <a:schemeClr val="accent1">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accent1">
              <a:hueOff val="0"/>
              <a:satOff val="0"/>
              <a:lumOff val="0"/>
              <a:alphaOff val="0"/>
              <a:shade val="8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err="1">
              <a:latin typeface="Arial"/>
              <a:cs typeface="Arial"/>
            </a:rPr>
            <a:t>Khen</a:t>
          </a:r>
          <a:r>
            <a:rPr lang="en-US" sz="2400" b="1" kern="1200" dirty="0">
              <a:latin typeface="Arial"/>
              <a:cs typeface="Arial"/>
            </a:rPr>
            <a:t> </a:t>
          </a:r>
          <a:r>
            <a:rPr lang="en-US" sz="2400" b="1" kern="1200" dirty="0" err="1">
              <a:latin typeface="Arial"/>
              <a:cs typeface="Arial"/>
            </a:rPr>
            <a:t>thưởng</a:t>
          </a:r>
          <a:endParaRPr lang="en-US" sz="2400" b="1" kern="1200" dirty="0">
            <a:latin typeface="Arial"/>
            <a:cs typeface="Arial"/>
          </a:endParaRPr>
        </a:p>
      </dsp:txBody>
      <dsp:txXfrm>
        <a:off x="3907092" y="3522704"/>
        <a:ext cx="3833892" cy="129718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54AB02A5-4FE5-49D9-9E24-09F23B90C450}" type="datetimeFigureOut">
              <a:rPr lang="en-US" smtClean="0"/>
              <a:t>10/17/20</a:t>
            </a:fld>
            <a:endParaRPr lang="en-US"/>
          </a:p>
        </p:txBody>
      </p:sp>
      <p:sp>
        <p:nvSpPr>
          <p:cNvPr id="20" name="Footer Placeholder 19"/>
          <p:cNvSpPr>
            <a:spLocks noGrp="1"/>
          </p:cNvSpPr>
          <p:nvPr>
            <p:ph type="ftr" sz="quarter" idx="11"/>
          </p:nvPr>
        </p:nvSpPr>
        <p:spPr/>
        <p:txBody>
          <a:bodyPr/>
          <a:lstStyle/>
          <a:p>
            <a:endParaRPr kumimoji="0" lang="en-US"/>
          </a:p>
        </p:txBody>
      </p:sp>
      <p:sp>
        <p:nvSpPr>
          <p:cNvPr id="10" name="Slide Number Placeholder 9"/>
          <p:cNvSpPr>
            <a:spLocks noGrp="1"/>
          </p:cNvSpPr>
          <p:nvPr>
            <p:ph type="sldNum" sz="quarter" idx="12"/>
          </p:nvPr>
        </p:nvSpPr>
        <p:spPr/>
        <p:txBody>
          <a:bodyPr/>
          <a:lstStyle/>
          <a:p>
            <a:fld id="{6294C92D-0306-4E69-9CD3-20855E849650}" type="slidenum">
              <a:rPr kumimoji="0" lang="en-US" smtClean="0"/>
              <a:t>‹#›</a:t>
            </a:fld>
            <a:endParaRPr kumimoji="0"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4AB02A5-4FE5-49D9-9E24-09F23B90C450}" type="datetimeFigureOut">
              <a:rPr lang="en-US" smtClean="0"/>
              <a:t>10/17/20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4AB02A5-4FE5-49D9-9E24-09F23B90C450}" type="datetimeFigureOut">
              <a:rPr lang="en-US" smtClean="0"/>
              <a:t>10/17/20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4AB02A5-4FE5-49D9-9E24-09F23B90C450}" type="datetimeFigureOut">
              <a:rPr lang="en-US" smtClean="0"/>
              <a:t>10/17/20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4AB02A5-4FE5-49D9-9E24-09F23B90C450}" type="datetimeFigureOut">
              <a:rPr lang="en-US" smtClean="0"/>
              <a:t>10/17/20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4AB02A5-4FE5-49D9-9E24-09F23B90C450}" type="datetimeFigureOut">
              <a:rPr lang="en-US" smtClean="0"/>
              <a:t>10/17/20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4AB02A5-4FE5-49D9-9E24-09F23B90C450}" type="datetimeFigureOut">
              <a:rPr lang="en-US" smtClean="0"/>
              <a:t>10/17/20</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6294C92D-0306-4E69-9CD3-20855E849650}" type="slidenum">
              <a:rPr kumimoji="0" lang="en-US" smtClean="0"/>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54AB02A5-4FE5-49D9-9E24-09F23B90C450}" type="datetimeFigureOut">
              <a:rPr lang="en-US" smtClean="0"/>
              <a:t>10/17/20</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54AB02A5-4FE5-49D9-9E24-09F23B90C450}" type="datetimeFigureOut">
              <a:rPr lang="en-US" smtClean="0"/>
              <a:t>10/17/20</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6294C92D-0306-4E69-9CD3-20855E849650}" type="slidenum">
              <a:rPr kumimoji="0" lang="en-US" smtClean="0"/>
              <a:t>‹#›</a:t>
            </a:fld>
            <a:endParaRPr kumimoji="0"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4AB02A5-4FE5-49D9-9E24-09F23B90C450}" type="datetimeFigureOut">
              <a:rPr lang="en-US" smtClean="0"/>
              <a:t>10/17/20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54AB02A5-4FE5-49D9-9E24-09F23B90C450}" type="datetimeFigureOut">
              <a:rPr lang="en-US" smtClean="0"/>
              <a:t>10/17/20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Drag picture to placeholder or click icon to add</a:t>
            </a:r>
            <a:endParaRPr kumimoji="0" lang="en-US" dirty="0"/>
          </a:p>
        </p:txBody>
      </p:sp>
      <p:sp>
        <p:nvSpPr>
          <p:cNvPr id="9" name="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lgn="r" eaLnBrk="1" latinLnBrk="0" hangingPunct="1"/>
            <a:fld id="{54AB02A5-4FE5-49D9-9E24-09F23B90C450}" type="datetimeFigureOut">
              <a:rPr lang="en-US" smtClean="0"/>
              <a:t>10/17/20</a:t>
            </a:fld>
            <a:endParaRPr lang="en-US" sz="1200">
              <a:solidFill>
                <a:schemeClr val="bg2">
                  <a:shade val="50000"/>
                </a:scheme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kumimoji="0" lang="en-US" sz="1200">
              <a:solidFill>
                <a:schemeClr val="bg2">
                  <a:shade val="50000"/>
                </a:schemeClr>
              </a:solidFill>
              <a:effectLst/>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1432560" y="304800"/>
            <a:ext cx="7406640" cy="695066"/>
          </a:xfrm>
        </p:spPr>
        <p:txBody>
          <a:bodyPr>
            <a:normAutofit/>
          </a:bodyPr>
          <a:lstStyle/>
          <a:p>
            <a:pPr algn="ctr"/>
            <a:r>
              <a:rPr lang="en-US" sz="3200" b="1" dirty="0">
                <a:latin typeface="Arial"/>
                <a:cs typeface="Arial"/>
              </a:rPr>
              <a:t>BỘ GIÁO DỤC VÀ ĐÀO TẠO</a:t>
            </a:r>
          </a:p>
        </p:txBody>
      </p:sp>
      <p:sp>
        <p:nvSpPr>
          <p:cNvPr id="4" name="Title 1"/>
          <p:cNvSpPr txBox="1">
            <a:spLocks/>
          </p:cNvSpPr>
          <p:nvPr/>
        </p:nvSpPr>
        <p:spPr>
          <a:xfrm>
            <a:off x="1417320" y="1712855"/>
            <a:ext cx="7406640" cy="1710171"/>
          </a:xfrm>
          <a:prstGeom prst="rect">
            <a:avLst/>
          </a:prstGeom>
        </p:spPr>
        <p:txBody>
          <a:bodyPr anchor="b">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3600" b="1" dirty="0">
                <a:solidFill>
                  <a:srgbClr val="FF0000"/>
                </a:solidFill>
                <a:latin typeface="Arial"/>
                <a:cs typeface="Arial"/>
              </a:rPr>
              <a:t>SỬ DỤNG KẾT QUẢ </a:t>
            </a:r>
            <a:br>
              <a:rPr lang="en-US" sz="3600" b="1" dirty="0">
                <a:solidFill>
                  <a:srgbClr val="FF0000"/>
                </a:solidFill>
                <a:latin typeface="Arial"/>
                <a:cs typeface="Arial"/>
              </a:rPr>
            </a:br>
            <a:r>
              <a:rPr lang="en-US" sz="3600" b="1" dirty="0">
                <a:solidFill>
                  <a:srgbClr val="FF0000"/>
                </a:solidFill>
                <a:latin typeface="Arial"/>
                <a:cs typeface="Arial"/>
              </a:rPr>
              <a:t>ĐÁNH GIÁ HỌC SINH TIỂU HỌC </a:t>
            </a:r>
          </a:p>
          <a:p>
            <a:pPr algn="ctr"/>
            <a:r>
              <a:rPr lang="en-US" sz="3600" b="1" dirty="0">
                <a:solidFill>
                  <a:srgbClr val="FF0000"/>
                </a:solidFill>
                <a:latin typeface="Arial"/>
                <a:cs typeface="Arial"/>
              </a:rPr>
              <a:t>VÀ HỒ SƠ ĐÁNH GIÁ</a:t>
            </a:r>
          </a:p>
        </p:txBody>
      </p:sp>
      <p:cxnSp>
        <p:nvCxnSpPr>
          <p:cNvPr id="3" name="Straight Connector 2"/>
          <p:cNvCxnSpPr/>
          <p:nvPr/>
        </p:nvCxnSpPr>
        <p:spPr>
          <a:xfrm>
            <a:off x="3596640" y="1036320"/>
            <a:ext cx="3002280" cy="0"/>
          </a:xfrm>
          <a:prstGeom prst="line">
            <a:avLst/>
          </a:prstGeom>
          <a:ln w="25400"/>
        </p:spPr>
        <p:style>
          <a:lnRef idx="1">
            <a:schemeClr val="accent6"/>
          </a:lnRef>
          <a:fillRef idx="0">
            <a:schemeClr val="accent6"/>
          </a:fillRef>
          <a:effectRef idx="0">
            <a:schemeClr val="accent6"/>
          </a:effectRef>
          <a:fontRef idx="minor">
            <a:schemeClr val="tx1"/>
          </a:fontRef>
        </p:style>
      </p:cxnSp>
      <p:sp>
        <p:nvSpPr>
          <p:cNvPr id="8" name="Title 1"/>
          <p:cNvSpPr txBox="1">
            <a:spLocks/>
          </p:cNvSpPr>
          <p:nvPr/>
        </p:nvSpPr>
        <p:spPr>
          <a:xfrm>
            <a:off x="1432560" y="3929335"/>
            <a:ext cx="7406640" cy="1261531"/>
          </a:xfrm>
          <a:prstGeom prst="rect">
            <a:avLst/>
          </a:prstGeom>
        </p:spPr>
        <p:txBody>
          <a:bodyPr anchor="b">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2400" dirty="0">
                <a:latin typeface="Arial"/>
                <a:cs typeface="Arial"/>
              </a:rPr>
              <a:t>Nguyễn Đức Mạnh</a:t>
            </a:r>
          </a:p>
          <a:p>
            <a:pPr algn="ctr"/>
            <a:r>
              <a:rPr lang="en-US" sz="2400" dirty="0" err="1">
                <a:latin typeface="Arial"/>
                <a:cs typeface="Arial"/>
              </a:rPr>
              <a:t>Số</a:t>
            </a:r>
            <a:r>
              <a:rPr lang="en-US" sz="2400" dirty="0">
                <a:latin typeface="Arial"/>
                <a:cs typeface="Arial"/>
              </a:rPr>
              <a:t> </a:t>
            </a:r>
            <a:r>
              <a:rPr lang="en-US" sz="2400" dirty="0" err="1">
                <a:latin typeface="Arial"/>
                <a:cs typeface="Arial"/>
              </a:rPr>
              <a:t>điện</a:t>
            </a:r>
            <a:r>
              <a:rPr lang="en-US" sz="2400" dirty="0">
                <a:latin typeface="Arial"/>
                <a:cs typeface="Arial"/>
              </a:rPr>
              <a:t> </a:t>
            </a:r>
            <a:r>
              <a:rPr lang="en-US" sz="2400" dirty="0" err="1">
                <a:latin typeface="Arial"/>
                <a:cs typeface="Arial"/>
              </a:rPr>
              <a:t>thoại</a:t>
            </a:r>
            <a:r>
              <a:rPr lang="en-US" sz="2400" dirty="0">
                <a:latin typeface="Arial"/>
                <a:cs typeface="Arial"/>
              </a:rPr>
              <a:t>: 0914-111-299</a:t>
            </a:r>
          </a:p>
          <a:p>
            <a:pPr algn="ctr"/>
            <a:r>
              <a:rPr lang="en-US" sz="2400" dirty="0" err="1">
                <a:latin typeface="Arial"/>
                <a:cs typeface="Arial"/>
              </a:rPr>
              <a:t>Địa</a:t>
            </a:r>
            <a:r>
              <a:rPr lang="en-US" sz="2400" dirty="0">
                <a:latin typeface="Arial"/>
                <a:cs typeface="Arial"/>
              </a:rPr>
              <a:t> </a:t>
            </a:r>
            <a:r>
              <a:rPr lang="en-US" sz="2400" dirty="0" err="1">
                <a:latin typeface="Arial"/>
                <a:cs typeface="Arial"/>
              </a:rPr>
              <a:t>chỉ</a:t>
            </a:r>
            <a:r>
              <a:rPr lang="en-US" sz="2400" dirty="0">
                <a:latin typeface="Arial"/>
                <a:cs typeface="Arial"/>
              </a:rPr>
              <a:t> email: </a:t>
            </a:r>
            <a:r>
              <a:rPr lang="en-US" sz="2400" dirty="0" err="1">
                <a:latin typeface="Arial"/>
                <a:cs typeface="Arial"/>
              </a:rPr>
              <a:t>ndmanh.gdth@moet.gov.vn</a:t>
            </a:r>
            <a:endParaRPr lang="en-US" sz="2400" dirty="0">
              <a:latin typeface="Arial"/>
              <a:cs typeface="Arial"/>
            </a:endParaRPr>
          </a:p>
        </p:txBody>
      </p:sp>
      <p:sp>
        <p:nvSpPr>
          <p:cNvPr id="9" name="Title 1"/>
          <p:cNvSpPr txBox="1">
            <a:spLocks/>
          </p:cNvSpPr>
          <p:nvPr/>
        </p:nvSpPr>
        <p:spPr>
          <a:xfrm>
            <a:off x="1432560" y="5760720"/>
            <a:ext cx="7406640" cy="603626"/>
          </a:xfrm>
          <a:prstGeom prst="rect">
            <a:avLst/>
          </a:prstGeom>
        </p:spPr>
        <p:txBody>
          <a:bodyPr anchor="b">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2400" b="1" i="1" dirty="0" err="1">
                <a:latin typeface="Arial"/>
                <a:cs typeface="Arial"/>
              </a:rPr>
              <a:t>Hà</a:t>
            </a:r>
            <a:r>
              <a:rPr lang="en-US" sz="2400" b="1" i="1" dirty="0">
                <a:latin typeface="Arial"/>
                <a:cs typeface="Arial"/>
              </a:rPr>
              <a:t> </a:t>
            </a:r>
            <a:r>
              <a:rPr lang="en-US" sz="2400" b="1" i="1" dirty="0" err="1">
                <a:latin typeface="Arial"/>
                <a:cs typeface="Arial"/>
              </a:rPr>
              <a:t>Nội</a:t>
            </a:r>
            <a:r>
              <a:rPr lang="en-US" sz="2400" b="1" i="1" dirty="0">
                <a:latin typeface="Arial"/>
                <a:cs typeface="Arial"/>
              </a:rPr>
              <a:t>, </a:t>
            </a:r>
            <a:r>
              <a:rPr lang="en-US" sz="2400" b="1" i="1" dirty="0" err="1">
                <a:latin typeface="Arial"/>
                <a:cs typeface="Arial"/>
              </a:rPr>
              <a:t>ngày</a:t>
            </a:r>
            <a:r>
              <a:rPr lang="en-US" sz="2400" b="1" i="1" dirty="0">
                <a:latin typeface="Arial"/>
                <a:cs typeface="Arial"/>
              </a:rPr>
              <a:t> 17 </a:t>
            </a:r>
            <a:r>
              <a:rPr lang="en-US" sz="2400" b="1" i="1" dirty="0" err="1">
                <a:latin typeface="Arial"/>
                <a:cs typeface="Arial"/>
              </a:rPr>
              <a:t>tháng</a:t>
            </a:r>
            <a:r>
              <a:rPr lang="en-US" sz="2400" b="1" i="1" dirty="0">
                <a:latin typeface="Arial"/>
                <a:cs typeface="Arial"/>
              </a:rPr>
              <a:t> 10 </a:t>
            </a:r>
            <a:r>
              <a:rPr lang="en-US" sz="2400" b="1" i="1" dirty="0" err="1">
                <a:latin typeface="Arial"/>
                <a:cs typeface="Arial"/>
              </a:rPr>
              <a:t>năm</a:t>
            </a:r>
            <a:r>
              <a:rPr lang="en-US" sz="2400" b="1" i="1" dirty="0">
                <a:latin typeface="Arial"/>
                <a:cs typeface="Arial"/>
              </a:rPr>
              <a:t> 2020</a:t>
            </a:r>
          </a:p>
        </p:txBody>
      </p:sp>
    </p:spTree>
    <p:extLst>
      <p:ext uri="{BB962C8B-B14F-4D97-AF65-F5344CB8AC3E}">
        <p14:creationId xmlns:p14="http://schemas.microsoft.com/office/powerpoint/2010/main" val="7476251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ctrTitle"/>
          </p:nvPr>
        </p:nvSpPr>
        <p:spPr>
          <a:xfrm>
            <a:off x="1371600" y="1965960"/>
            <a:ext cx="7406640" cy="2606040"/>
          </a:xfrm>
        </p:spPr>
        <p:txBody>
          <a:bodyPr>
            <a:noAutofit/>
          </a:bodyPr>
          <a:lstStyle/>
          <a:p>
            <a:pPr algn="ctr">
              <a:lnSpc>
                <a:spcPct val="150000"/>
              </a:lnSpc>
            </a:pPr>
            <a:r>
              <a:rPr lang="vi-VN" sz="3600" b="1" dirty="0">
                <a:solidFill>
                  <a:srgbClr val="FF0000"/>
                </a:solidFill>
                <a:latin typeface="Arial"/>
                <a:cs typeface="Arial"/>
              </a:rPr>
              <a:t>KÍNH CHÚC </a:t>
            </a:r>
            <a:r>
              <a:rPr lang="vi-VN" sz="3600" b="1">
                <a:solidFill>
                  <a:srgbClr val="FF0000"/>
                </a:solidFill>
                <a:latin typeface="Arial"/>
                <a:cs typeface="Arial"/>
              </a:rPr>
              <a:t>QUÝ THẦY, CÔ </a:t>
            </a:r>
            <a:br>
              <a:rPr lang="vi-VN" sz="3600" b="1">
                <a:solidFill>
                  <a:srgbClr val="FF0000"/>
                </a:solidFill>
                <a:latin typeface="Arial"/>
                <a:cs typeface="Arial"/>
              </a:rPr>
            </a:br>
            <a:r>
              <a:rPr lang="vi-VN" sz="3600" b="1">
                <a:solidFill>
                  <a:srgbClr val="FF0000"/>
                </a:solidFill>
                <a:latin typeface="Arial"/>
                <a:cs typeface="Arial"/>
              </a:rPr>
              <a:t>SỨC </a:t>
            </a:r>
            <a:r>
              <a:rPr lang="vi-VN" sz="3600" b="1" dirty="0">
                <a:solidFill>
                  <a:srgbClr val="FF0000"/>
                </a:solidFill>
                <a:latin typeface="Arial"/>
                <a:cs typeface="Arial"/>
              </a:rPr>
              <a:t>KHOẺ, HẠNH </a:t>
            </a:r>
            <a:r>
              <a:rPr lang="vi-VN" sz="3600" b="1">
                <a:solidFill>
                  <a:srgbClr val="FF0000"/>
                </a:solidFill>
                <a:latin typeface="Arial"/>
                <a:cs typeface="Arial"/>
              </a:rPr>
              <a:t>PHÚC </a:t>
            </a:r>
            <a:br>
              <a:rPr lang="vi-VN" sz="3600" b="1">
                <a:solidFill>
                  <a:srgbClr val="FF0000"/>
                </a:solidFill>
                <a:latin typeface="Arial"/>
                <a:cs typeface="Arial"/>
              </a:rPr>
            </a:br>
            <a:r>
              <a:rPr lang="vi-VN" sz="3600" b="1">
                <a:solidFill>
                  <a:srgbClr val="FF0000"/>
                </a:solidFill>
                <a:latin typeface="Arial"/>
                <a:cs typeface="Arial"/>
              </a:rPr>
              <a:t>VÀ </a:t>
            </a:r>
            <a:r>
              <a:rPr lang="vi-VN" sz="3600" b="1" dirty="0">
                <a:solidFill>
                  <a:srgbClr val="FF0000"/>
                </a:solidFill>
                <a:latin typeface="Arial"/>
                <a:cs typeface="Arial"/>
              </a:rPr>
              <a:t>THÀNH CÔNG!</a:t>
            </a:r>
            <a:endParaRPr lang="en-US" sz="3600" b="1" dirty="0">
              <a:solidFill>
                <a:srgbClr val="FF0000"/>
              </a:solidFill>
              <a:latin typeface="Arial"/>
              <a:cs typeface="Arial"/>
            </a:endParaRPr>
          </a:p>
        </p:txBody>
      </p:sp>
    </p:spTree>
    <p:extLst>
      <p:ext uri="{BB962C8B-B14F-4D97-AF65-F5344CB8AC3E}">
        <p14:creationId xmlns:p14="http://schemas.microsoft.com/office/powerpoint/2010/main" val="1332273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622369236"/>
              </p:ext>
            </p:extLst>
          </p:nvPr>
        </p:nvGraphicFramePr>
        <p:xfrm>
          <a:off x="1049236" y="1396999"/>
          <a:ext cx="7789964" cy="51734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p:cNvSpPr>
            <a:spLocks noGrp="1"/>
          </p:cNvSpPr>
          <p:nvPr>
            <p:ph type="ctrTitle"/>
          </p:nvPr>
        </p:nvSpPr>
        <p:spPr>
          <a:xfrm>
            <a:off x="1432560" y="73615"/>
            <a:ext cx="7406640" cy="1261531"/>
          </a:xfrm>
        </p:spPr>
        <p:txBody>
          <a:bodyPr>
            <a:normAutofit/>
          </a:bodyPr>
          <a:lstStyle/>
          <a:p>
            <a:pPr algn="ctr"/>
            <a:r>
              <a:rPr lang="en-US" sz="3600" b="1" dirty="0">
                <a:latin typeface="Arial"/>
                <a:cs typeface="Arial"/>
              </a:rPr>
              <a:t>A. SỬ DỤNG KẾT QUẢ </a:t>
            </a:r>
            <a:br>
              <a:rPr lang="en-US" sz="3600" b="1" dirty="0">
                <a:latin typeface="Arial"/>
                <a:cs typeface="Arial"/>
              </a:rPr>
            </a:br>
            <a:r>
              <a:rPr lang="en-US" sz="3600" b="1" dirty="0">
                <a:latin typeface="Arial"/>
                <a:cs typeface="Arial"/>
              </a:rPr>
              <a:t>ĐÁNH GIÁ HỌC SINH TIỂU HỌC</a:t>
            </a:r>
          </a:p>
        </p:txBody>
      </p:sp>
    </p:spTree>
    <p:extLst>
      <p:ext uri="{BB962C8B-B14F-4D97-AF65-F5344CB8AC3E}">
        <p14:creationId xmlns:p14="http://schemas.microsoft.com/office/powerpoint/2010/main" val="649651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891612"/>
          </a:xfrm>
        </p:spPr>
        <p:txBody>
          <a:bodyPr>
            <a:normAutofit/>
          </a:bodyPr>
          <a:lstStyle/>
          <a:p>
            <a:r>
              <a:rPr lang="en-US" sz="3600" dirty="0">
                <a:latin typeface="Arial"/>
                <a:cs typeface="Arial"/>
              </a:rPr>
              <a:t>I. </a:t>
            </a:r>
            <a:r>
              <a:rPr lang="en-US" sz="3600" dirty="0" err="1">
                <a:latin typeface="Arial"/>
                <a:cs typeface="Arial"/>
              </a:rPr>
              <a:t>Đánh</a:t>
            </a:r>
            <a:r>
              <a:rPr lang="en-US" sz="3600" dirty="0">
                <a:latin typeface="Arial"/>
                <a:cs typeface="Arial"/>
              </a:rPr>
              <a:t> </a:t>
            </a:r>
            <a:r>
              <a:rPr lang="en-US" sz="3600" dirty="0" err="1">
                <a:latin typeface="Arial"/>
                <a:cs typeface="Arial"/>
              </a:rPr>
              <a:t>giá</a:t>
            </a:r>
            <a:r>
              <a:rPr lang="en-US" sz="3600" dirty="0">
                <a:latin typeface="Arial"/>
                <a:cs typeface="Arial"/>
              </a:rPr>
              <a:t> </a:t>
            </a:r>
            <a:r>
              <a:rPr lang="en-US" sz="3600" dirty="0" err="1">
                <a:latin typeface="Arial"/>
                <a:cs typeface="Arial"/>
              </a:rPr>
              <a:t>kết</a:t>
            </a:r>
            <a:r>
              <a:rPr lang="en-US" sz="3600" dirty="0">
                <a:latin typeface="Arial"/>
                <a:cs typeface="Arial"/>
              </a:rPr>
              <a:t> </a:t>
            </a:r>
            <a:r>
              <a:rPr lang="en-US" sz="3600" dirty="0" err="1">
                <a:latin typeface="Arial"/>
                <a:cs typeface="Arial"/>
              </a:rPr>
              <a:t>quả</a:t>
            </a:r>
            <a:r>
              <a:rPr lang="en-US" sz="3600" dirty="0">
                <a:latin typeface="Arial"/>
                <a:cs typeface="Arial"/>
              </a:rPr>
              <a:t> </a:t>
            </a:r>
            <a:r>
              <a:rPr lang="en-US" sz="3600" dirty="0" err="1">
                <a:latin typeface="Arial"/>
                <a:cs typeface="Arial"/>
              </a:rPr>
              <a:t>giáo</a:t>
            </a:r>
            <a:r>
              <a:rPr lang="en-US" sz="3600" dirty="0">
                <a:latin typeface="Arial"/>
                <a:cs typeface="Arial"/>
              </a:rPr>
              <a:t> </a:t>
            </a:r>
            <a:r>
              <a:rPr lang="en-US" sz="3600" dirty="0" err="1">
                <a:latin typeface="Arial"/>
                <a:cs typeface="Arial"/>
              </a:rPr>
              <a:t>dục</a:t>
            </a:r>
            <a:endParaRPr lang="en-US" sz="3600" dirty="0">
              <a:latin typeface="Arial"/>
              <a:cs typeface="Arial"/>
            </a:endParaRPr>
          </a:p>
        </p:txBody>
      </p:sp>
      <p:sp>
        <p:nvSpPr>
          <p:cNvPr id="4" name="Subtitle 2"/>
          <p:cNvSpPr txBox="1">
            <a:spLocks/>
          </p:cNvSpPr>
          <p:nvPr/>
        </p:nvSpPr>
        <p:spPr>
          <a:xfrm>
            <a:off x="1432560" y="1380342"/>
            <a:ext cx="7406640" cy="5282109"/>
          </a:xfrm>
          <a:prstGeom prst="rect">
            <a:avLst/>
          </a:prstGeom>
        </p:spPr>
        <p:txBody>
          <a:bodyPr tIns="0">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just">
              <a:lnSpc>
                <a:spcPct val="120000"/>
              </a:lnSpc>
            </a:pPr>
            <a:r>
              <a:rPr lang="en-US" sz="2400" dirty="0">
                <a:latin typeface="Arial"/>
                <a:cs typeface="Arial"/>
              </a:rPr>
              <a:t>1. </a:t>
            </a:r>
            <a:r>
              <a:rPr lang="en-US" sz="2400" b="1" i="1" dirty="0" err="1">
                <a:latin typeface="Arial"/>
                <a:cs typeface="Arial"/>
              </a:rPr>
              <a:t>Hoàn</a:t>
            </a:r>
            <a:r>
              <a:rPr lang="en-US" sz="2400" b="1" i="1" dirty="0">
                <a:latin typeface="Arial"/>
                <a:cs typeface="Arial"/>
              </a:rPr>
              <a:t> </a:t>
            </a:r>
            <a:r>
              <a:rPr lang="en-US" sz="2400" b="1" i="1" dirty="0" err="1">
                <a:latin typeface="Arial"/>
                <a:cs typeface="Arial"/>
              </a:rPr>
              <a:t>thành</a:t>
            </a:r>
            <a:r>
              <a:rPr lang="en-US" sz="2400" b="1" i="1" dirty="0">
                <a:latin typeface="Arial"/>
                <a:cs typeface="Arial"/>
              </a:rPr>
              <a:t> </a:t>
            </a:r>
            <a:r>
              <a:rPr lang="en-US" sz="2400" b="1" i="1" dirty="0" err="1">
                <a:latin typeface="Arial"/>
                <a:cs typeface="Arial"/>
              </a:rPr>
              <a:t>xuất</a:t>
            </a:r>
            <a:r>
              <a:rPr lang="en-US" sz="2400" b="1" i="1" dirty="0">
                <a:latin typeface="Arial"/>
                <a:cs typeface="Arial"/>
              </a:rPr>
              <a:t> </a:t>
            </a:r>
            <a:r>
              <a:rPr lang="en-US" sz="2400" b="1" i="1" dirty="0" err="1">
                <a:latin typeface="Arial"/>
                <a:cs typeface="Arial"/>
              </a:rPr>
              <a:t>sắc</a:t>
            </a:r>
            <a:r>
              <a:rPr lang="en-US" sz="2400" dirty="0">
                <a:latin typeface="Arial"/>
                <a:cs typeface="Arial"/>
              </a:rPr>
              <a:t>:  “</a:t>
            </a:r>
            <a:r>
              <a:rPr lang="en-US" sz="2400" dirty="0" err="1">
                <a:latin typeface="Arial"/>
                <a:cs typeface="Arial"/>
              </a:rPr>
              <a:t>Hoàn</a:t>
            </a:r>
            <a:r>
              <a:rPr lang="en-US" sz="2400" dirty="0">
                <a:latin typeface="Arial"/>
                <a:cs typeface="Arial"/>
              </a:rPr>
              <a:t> </a:t>
            </a:r>
            <a:r>
              <a:rPr lang="en-US" sz="2400" dirty="0" err="1">
                <a:latin typeface="Arial"/>
                <a:cs typeface="Arial"/>
              </a:rPr>
              <a:t>thành</a:t>
            </a:r>
            <a:r>
              <a:rPr lang="en-US" sz="2400" dirty="0">
                <a:latin typeface="Arial"/>
                <a:cs typeface="Arial"/>
              </a:rPr>
              <a:t> </a:t>
            </a:r>
            <a:r>
              <a:rPr lang="en-US" sz="2400" dirty="0" err="1">
                <a:latin typeface="Arial"/>
                <a:cs typeface="Arial"/>
              </a:rPr>
              <a:t>tốt</a:t>
            </a:r>
            <a:r>
              <a:rPr lang="en-US" sz="2400" dirty="0">
                <a:latin typeface="Arial"/>
                <a:cs typeface="Arial"/>
              </a:rPr>
              <a:t>”; </a:t>
            </a:r>
            <a:r>
              <a:rPr lang="en-US" sz="2400" dirty="0" err="1">
                <a:latin typeface="Arial"/>
                <a:cs typeface="Arial"/>
              </a:rPr>
              <a:t>Tốt</a:t>
            </a:r>
            <a:r>
              <a:rPr lang="en-US" sz="2400" dirty="0">
                <a:latin typeface="Arial"/>
                <a:cs typeface="Arial"/>
              </a:rPr>
              <a:t>; 9 </a:t>
            </a:r>
            <a:r>
              <a:rPr lang="en-US" sz="2400" dirty="0" err="1">
                <a:latin typeface="Arial"/>
                <a:cs typeface="Arial"/>
              </a:rPr>
              <a:t>điểm</a:t>
            </a:r>
            <a:r>
              <a:rPr lang="en-US" sz="2400" dirty="0">
                <a:latin typeface="Arial"/>
                <a:cs typeface="Arial"/>
              </a:rPr>
              <a:t> </a:t>
            </a:r>
            <a:r>
              <a:rPr lang="en-US" sz="2400" dirty="0" err="1">
                <a:latin typeface="Arial"/>
                <a:cs typeface="Arial"/>
              </a:rPr>
              <a:t>trở</a:t>
            </a:r>
            <a:r>
              <a:rPr lang="en-US" sz="2400" dirty="0">
                <a:latin typeface="Arial"/>
                <a:cs typeface="Arial"/>
              </a:rPr>
              <a:t> </a:t>
            </a:r>
            <a:r>
              <a:rPr lang="en-US" sz="2400" dirty="0" err="1">
                <a:latin typeface="Arial"/>
                <a:cs typeface="Arial"/>
              </a:rPr>
              <a:t>lên</a:t>
            </a:r>
            <a:r>
              <a:rPr lang="en-US" sz="2400" dirty="0">
                <a:latin typeface="Arial"/>
                <a:cs typeface="Arial"/>
              </a:rPr>
              <a:t>;</a:t>
            </a:r>
          </a:p>
          <a:p>
            <a:pPr algn="just">
              <a:lnSpc>
                <a:spcPct val="120000"/>
              </a:lnSpc>
            </a:pPr>
            <a:r>
              <a:rPr lang="en-US" sz="2400" dirty="0">
                <a:latin typeface="Arial"/>
                <a:cs typeface="Arial"/>
              </a:rPr>
              <a:t>2. </a:t>
            </a:r>
            <a:r>
              <a:rPr lang="en-US" sz="2400" b="1" i="1" dirty="0" err="1">
                <a:latin typeface="Arial"/>
                <a:cs typeface="Arial"/>
              </a:rPr>
              <a:t>Hoàn</a:t>
            </a:r>
            <a:r>
              <a:rPr lang="en-US" sz="2400" b="1" i="1" dirty="0">
                <a:latin typeface="Arial"/>
                <a:cs typeface="Arial"/>
              </a:rPr>
              <a:t> </a:t>
            </a:r>
            <a:r>
              <a:rPr lang="en-US" sz="2400" b="1" i="1" dirty="0" err="1">
                <a:latin typeface="Arial"/>
                <a:cs typeface="Arial"/>
              </a:rPr>
              <a:t>thành</a:t>
            </a:r>
            <a:r>
              <a:rPr lang="en-US" sz="2400" b="1" i="1" dirty="0">
                <a:latin typeface="Arial"/>
                <a:cs typeface="Arial"/>
              </a:rPr>
              <a:t> </a:t>
            </a:r>
            <a:r>
              <a:rPr lang="en-US" sz="2400" b="1" i="1" dirty="0" err="1">
                <a:latin typeface="Arial"/>
                <a:cs typeface="Arial"/>
              </a:rPr>
              <a:t>tốt</a:t>
            </a:r>
            <a:r>
              <a:rPr lang="en-US" sz="2400" dirty="0">
                <a:latin typeface="Arial"/>
                <a:cs typeface="Arial"/>
              </a:rPr>
              <a:t>:  “</a:t>
            </a:r>
            <a:r>
              <a:rPr lang="vi-VN" sz="2400" dirty="0">
                <a:latin typeface="Arial"/>
                <a:cs typeface="Arial"/>
              </a:rPr>
              <a:t>chưa </a:t>
            </a:r>
            <a:r>
              <a:rPr lang="en-US" sz="2400" dirty="0" err="1">
                <a:latin typeface="Arial"/>
                <a:cs typeface="Arial"/>
              </a:rPr>
              <a:t>đạt</a:t>
            </a:r>
            <a:r>
              <a:rPr lang="en-US" sz="2400" dirty="0">
                <a:latin typeface="Arial"/>
                <a:cs typeface="Arial"/>
              </a:rPr>
              <a:t> </a:t>
            </a:r>
            <a:r>
              <a:rPr lang="en-US" sz="2400" dirty="0" err="1">
                <a:latin typeface="Arial"/>
                <a:cs typeface="Arial"/>
              </a:rPr>
              <a:t>mức</a:t>
            </a:r>
            <a:r>
              <a:rPr lang="vi-VN" sz="2400" dirty="0">
                <a:latin typeface="Arial"/>
                <a:cs typeface="Arial"/>
              </a:rPr>
              <a:t> Hoàn thành xuất sắc”</a:t>
            </a:r>
            <a:r>
              <a:rPr lang="en-US" sz="2400" dirty="0">
                <a:latin typeface="Arial"/>
                <a:cs typeface="Arial"/>
              </a:rPr>
              <a:t>, </a:t>
            </a:r>
            <a:r>
              <a:rPr lang="vi-VN" sz="2400" dirty="0">
                <a:latin typeface="Arial"/>
                <a:cs typeface="Arial"/>
              </a:rPr>
              <a:t>nhưng có kết quả “</a:t>
            </a:r>
            <a:r>
              <a:rPr lang="en-US" sz="2400" dirty="0" err="1">
                <a:latin typeface="Arial"/>
                <a:cs typeface="Arial"/>
              </a:rPr>
              <a:t>Hoàn</a:t>
            </a:r>
            <a:r>
              <a:rPr lang="en-US" sz="2400" dirty="0">
                <a:latin typeface="Arial"/>
                <a:cs typeface="Arial"/>
              </a:rPr>
              <a:t> </a:t>
            </a:r>
            <a:r>
              <a:rPr lang="en-US" sz="2400" dirty="0" err="1">
                <a:latin typeface="Arial"/>
                <a:cs typeface="Arial"/>
              </a:rPr>
              <a:t>thành</a:t>
            </a:r>
            <a:r>
              <a:rPr lang="en-US" sz="2400" dirty="0">
                <a:latin typeface="Arial"/>
                <a:cs typeface="Arial"/>
              </a:rPr>
              <a:t> </a:t>
            </a:r>
            <a:r>
              <a:rPr lang="en-US" sz="2400" dirty="0" err="1">
                <a:latin typeface="Arial"/>
                <a:cs typeface="Arial"/>
              </a:rPr>
              <a:t>tốt</a:t>
            </a:r>
            <a:r>
              <a:rPr lang="en-US" sz="2400" dirty="0">
                <a:latin typeface="Arial"/>
                <a:cs typeface="Arial"/>
              </a:rPr>
              <a:t>”;  “</a:t>
            </a:r>
            <a:r>
              <a:rPr lang="en-US" sz="2400" dirty="0" err="1">
                <a:latin typeface="Arial"/>
                <a:cs typeface="Arial"/>
              </a:rPr>
              <a:t>Tốt</a:t>
            </a:r>
            <a:r>
              <a:rPr lang="en-US" sz="2400" dirty="0">
                <a:latin typeface="Arial"/>
                <a:cs typeface="Arial"/>
              </a:rPr>
              <a:t>”; 7 </a:t>
            </a:r>
            <a:r>
              <a:rPr lang="en-US" sz="2400" dirty="0" err="1">
                <a:latin typeface="Arial"/>
                <a:cs typeface="Arial"/>
              </a:rPr>
              <a:t>điểm</a:t>
            </a:r>
            <a:r>
              <a:rPr lang="en-US" sz="2400" dirty="0">
                <a:latin typeface="Arial"/>
                <a:cs typeface="Arial"/>
              </a:rPr>
              <a:t> </a:t>
            </a:r>
            <a:r>
              <a:rPr lang="en-US" sz="2400" dirty="0" err="1">
                <a:latin typeface="Arial"/>
                <a:cs typeface="Arial"/>
              </a:rPr>
              <a:t>trở</a:t>
            </a:r>
            <a:r>
              <a:rPr lang="en-US" sz="2400" dirty="0">
                <a:latin typeface="Arial"/>
                <a:cs typeface="Arial"/>
              </a:rPr>
              <a:t> </a:t>
            </a:r>
            <a:r>
              <a:rPr lang="en-US" sz="2400" dirty="0" err="1">
                <a:latin typeface="Arial"/>
                <a:cs typeface="Arial"/>
              </a:rPr>
              <a:t>lên</a:t>
            </a:r>
            <a:r>
              <a:rPr lang="en-US" sz="2400" dirty="0">
                <a:latin typeface="Arial"/>
                <a:cs typeface="Arial"/>
              </a:rPr>
              <a:t>;</a:t>
            </a:r>
          </a:p>
          <a:p>
            <a:pPr algn="just">
              <a:lnSpc>
                <a:spcPct val="120000"/>
              </a:lnSpc>
            </a:pPr>
            <a:r>
              <a:rPr lang="en-US" sz="2400" dirty="0">
                <a:latin typeface="Arial"/>
                <a:cs typeface="Arial"/>
              </a:rPr>
              <a:t>3. </a:t>
            </a:r>
            <a:r>
              <a:rPr lang="en-US" sz="2400" b="1" i="1" dirty="0" err="1">
                <a:latin typeface="Arial"/>
                <a:cs typeface="Arial"/>
              </a:rPr>
              <a:t>Hoàn</a:t>
            </a:r>
            <a:r>
              <a:rPr lang="en-US" sz="2400" b="1" i="1" dirty="0">
                <a:latin typeface="Arial"/>
                <a:cs typeface="Arial"/>
              </a:rPr>
              <a:t> </a:t>
            </a:r>
            <a:r>
              <a:rPr lang="en-US" sz="2400" b="1" i="1" dirty="0" err="1">
                <a:latin typeface="Arial"/>
                <a:cs typeface="Arial"/>
              </a:rPr>
              <a:t>thành</a:t>
            </a:r>
            <a:r>
              <a:rPr lang="en-US" sz="2400" dirty="0">
                <a:latin typeface="Arial"/>
                <a:cs typeface="Arial"/>
              </a:rPr>
              <a:t>: </a:t>
            </a:r>
            <a:r>
              <a:rPr lang="vi-VN" sz="2400" dirty="0">
                <a:latin typeface="Arial"/>
                <a:cs typeface="Arial"/>
              </a:rPr>
              <a:t>Những học sinh chưa </a:t>
            </a:r>
            <a:r>
              <a:rPr lang="en-US" sz="2400" dirty="0" err="1">
                <a:latin typeface="Arial"/>
                <a:cs typeface="Arial"/>
              </a:rPr>
              <a:t>đạt</a:t>
            </a:r>
            <a:r>
              <a:rPr lang="en-US" sz="2400" dirty="0">
                <a:latin typeface="Arial"/>
                <a:cs typeface="Arial"/>
              </a:rPr>
              <a:t> </a:t>
            </a:r>
            <a:r>
              <a:rPr lang="en-US" sz="2400" dirty="0" err="1">
                <a:latin typeface="Arial"/>
                <a:cs typeface="Arial"/>
              </a:rPr>
              <a:t>mức</a:t>
            </a:r>
            <a:r>
              <a:rPr lang="vi-VN" sz="2400" dirty="0">
                <a:latin typeface="Arial"/>
                <a:cs typeface="Arial"/>
              </a:rPr>
              <a:t> Hoàn thành </a:t>
            </a:r>
            <a:r>
              <a:rPr lang="en-US" sz="2400" dirty="0" err="1">
                <a:latin typeface="Arial"/>
                <a:cs typeface="Arial"/>
              </a:rPr>
              <a:t>xuất</a:t>
            </a:r>
            <a:r>
              <a:rPr lang="en-US" sz="2400" dirty="0">
                <a:latin typeface="Arial"/>
                <a:cs typeface="Arial"/>
              </a:rPr>
              <a:t> </a:t>
            </a:r>
            <a:r>
              <a:rPr lang="en-US" sz="2400" dirty="0" err="1">
                <a:latin typeface="Arial"/>
                <a:cs typeface="Arial"/>
              </a:rPr>
              <a:t>sắc</a:t>
            </a:r>
            <a:r>
              <a:rPr lang="en-US" sz="2400" dirty="0">
                <a:latin typeface="Arial"/>
                <a:cs typeface="Arial"/>
              </a:rPr>
              <a:t> </a:t>
            </a:r>
            <a:r>
              <a:rPr lang="en-US" sz="2400" dirty="0" err="1">
                <a:latin typeface="Arial"/>
                <a:cs typeface="Arial"/>
              </a:rPr>
              <a:t>và</a:t>
            </a:r>
            <a:r>
              <a:rPr lang="en-US" sz="2400" dirty="0">
                <a:latin typeface="Arial"/>
                <a:cs typeface="Arial"/>
              </a:rPr>
              <a:t> </a:t>
            </a:r>
            <a:r>
              <a:rPr lang="en-US" sz="2400" dirty="0" err="1">
                <a:latin typeface="Arial"/>
                <a:cs typeface="Arial"/>
              </a:rPr>
              <a:t>Hoàn</a:t>
            </a:r>
            <a:r>
              <a:rPr lang="en-US" sz="2400" dirty="0">
                <a:latin typeface="Arial"/>
                <a:cs typeface="Arial"/>
              </a:rPr>
              <a:t> </a:t>
            </a:r>
            <a:r>
              <a:rPr lang="en-US" sz="2400" dirty="0" err="1">
                <a:latin typeface="Arial"/>
                <a:cs typeface="Arial"/>
              </a:rPr>
              <a:t>thành</a:t>
            </a:r>
            <a:r>
              <a:rPr lang="en-US" sz="2400" dirty="0">
                <a:latin typeface="Arial"/>
                <a:cs typeface="Arial"/>
              </a:rPr>
              <a:t> </a:t>
            </a:r>
            <a:r>
              <a:rPr lang="en-US" sz="2400" dirty="0" err="1">
                <a:latin typeface="Arial"/>
                <a:cs typeface="Arial"/>
              </a:rPr>
              <a:t>tốt</a:t>
            </a:r>
            <a:r>
              <a:rPr lang="en-US" sz="2400" dirty="0">
                <a:latin typeface="Arial"/>
                <a:cs typeface="Arial"/>
              </a:rPr>
              <a:t>, </a:t>
            </a:r>
            <a:r>
              <a:rPr lang="vi-VN" sz="2400" dirty="0">
                <a:latin typeface="Arial"/>
                <a:cs typeface="Arial"/>
              </a:rPr>
              <a:t>nhưng có kết quả “</a:t>
            </a:r>
            <a:r>
              <a:rPr lang="en-US" sz="2400" dirty="0" err="1">
                <a:latin typeface="Arial"/>
                <a:cs typeface="Arial"/>
              </a:rPr>
              <a:t>Hoàn</a:t>
            </a:r>
            <a:r>
              <a:rPr lang="en-US" sz="2400" dirty="0">
                <a:latin typeface="Arial"/>
                <a:cs typeface="Arial"/>
              </a:rPr>
              <a:t> </a:t>
            </a:r>
            <a:r>
              <a:rPr lang="en-US" sz="2400" dirty="0" err="1">
                <a:latin typeface="Arial"/>
                <a:cs typeface="Arial"/>
              </a:rPr>
              <a:t>thành</a:t>
            </a:r>
            <a:r>
              <a:rPr lang="en-US" sz="2400" dirty="0">
                <a:latin typeface="Arial"/>
                <a:cs typeface="Arial"/>
              </a:rPr>
              <a:t> </a:t>
            </a:r>
            <a:r>
              <a:rPr lang="en-US" sz="2400" dirty="0" err="1">
                <a:latin typeface="Arial"/>
                <a:cs typeface="Arial"/>
              </a:rPr>
              <a:t>tốt</a:t>
            </a:r>
            <a:r>
              <a:rPr lang="en-US" sz="2400" dirty="0">
                <a:latin typeface="Arial"/>
                <a:cs typeface="Arial"/>
              </a:rPr>
              <a:t>” </a:t>
            </a:r>
            <a:r>
              <a:rPr lang="en-US" sz="2400" dirty="0" err="1">
                <a:latin typeface="Arial"/>
                <a:cs typeface="Arial"/>
              </a:rPr>
              <a:t>hoặc</a:t>
            </a:r>
            <a:r>
              <a:rPr lang="en-US" sz="2400" dirty="0">
                <a:latin typeface="Arial"/>
                <a:cs typeface="Arial"/>
              </a:rPr>
              <a:t> “</a:t>
            </a:r>
            <a:r>
              <a:rPr lang="en-US" sz="2400" dirty="0" err="1">
                <a:latin typeface="Arial"/>
                <a:cs typeface="Arial"/>
              </a:rPr>
              <a:t>Hoàn</a:t>
            </a:r>
            <a:r>
              <a:rPr lang="en-US" sz="2400" dirty="0">
                <a:latin typeface="Arial"/>
                <a:cs typeface="Arial"/>
              </a:rPr>
              <a:t> </a:t>
            </a:r>
            <a:r>
              <a:rPr lang="en-US" sz="2400" dirty="0" err="1">
                <a:latin typeface="Arial"/>
                <a:cs typeface="Arial"/>
              </a:rPr>
              <a:t>thành</a:t>
            </a:r>
            <a:r>
              <a:rPr lang="en-US" sz="2400" dirty="0">
                <a:latin typeface="Arial"/>
                <a:cs typeface="Arial"/>
              </a:rPr>
              <a:t>”;  “</a:t>
            </a:r>
            <a:r>
              <a:rPr lang="en-US" sz="2400" dirty="0" err="1">
                <a:latin typeface="Arial"/>
                <a:cs typeface="Arial"/>
              </a:rPr>
              <a:t>Tốt</a:t>
            </a:r>
            <a:r>
              <a:rPr lang="en-US" sz="2400" dirty="0">
                <a:latin typeface="Arial"/>
                <a:cs typeface="Arial"/>
              </a:rPr>
              <a:t>” </a:t>
            </a:r>
            <a:r>
              <a:rPr lang="en-US" sz="2400" dirty="0" err="1">
                <a:latin typeface="Arial"/>
                <a:cs typeface="Arial"/>
              </a:rPr>
              <a:t>hoặc</a:t>
            </a:r>
            <a:r>
              <a:rPr lang="en-US" sz="2400" dirty="0">
                <a:latin typeface="Arial"/>
                <a:cs typeface="Arial"/>
              </a:rPr>
              <a:t> “</a:t>
            </a:r>
            <a:r>
              <a:rPr lang="en-US" sz="2400" dirty="0" err="1">
                <a:latin typeface="Arial"/>
                <a:cs typeface="Arial"/>
              </a:rPr>
              <a:t>Đạt</a:t>
            </a:r>
            <a:r>
              <a:rPr lang="en-US" sz="2400" dirty="0">
                <a:latin typeface="Arial"/>
                <a:cs typeface="Arial"/>
              </a:rPr>
              <a:t>”; 5 </a:t>
            </a:r>
            <a:r>
              <a:rPr lang="en-US" sz="2400" dirty="0" err="1">
                <a:latin typeface="Arial"/>
                <a:cs typeface="Arial"/>
              </a:rPr>
              <a:t>điểm</a:t>
            </a:r>
            <a:r>
              <a:rPr lang="en-US" sz="2400" dirty="0">
                <a:latin typeface="Arial"/>
                <a:cs typeface="Arial"/>
              </a:rPr>
              <a:t> </a:t>
            </a:r>
            <a:r>
              <a:rPr lang="en-US" sz="2400" dirty="0" err="1">
                <a:latin typeface="Arial"/>
                <a:cs typeface="Arial"/>
              </a:rPr>
              <a:t>trở</a:t>
            </a:r>
            <a:r>
              <a:rPr lang="en-US" sz="2400" dirty="0">
                <a:latin typeface="Arial"/>
                <a:cs typeface="Arial"/>
              </a:rPr>
              <a:t> </a:t>
            </a:r>
            <a:r>
              <a:rPr lang="en-US" sz="2400" dirty="0" err="1">
                <a:latin typeface="Arial"/>
                <a:cs typeface="Arial"/>
              </a:rPr>
              <a:t>lên</a:t>
            </a:r>
            <a:r>
              <a:rPr lang="en-US" sz="2400" dirty="0">
                <a:latin typeface="Arial"/>
                <a:cs typeface="Arial"/>
              </a:rPr>
              <a:t>;</a:t>
            </a:r>
          </a:p>
          <a:p>
            <a:pPr algn="just">
              <a:lnSpc>
                <a:spcPct val="120000"/>
              </a:lnSpc>
            </a:pPr>
            <a:r>
              <a:rPr lang="vi-VN" sz="2400" dirty="0">
                <a:latin typeface="Arial"/>
                <a:cs typeface="Arial"/>
              </a:rPr>
              <a:t>4. </a:t>
            </a:r>
            <a:r>
              <a:rPr lang="vi-VN" sz="2400" b="1" i="1" dirty="0">
                <a:latin typeface="Arial"/>
                <a:cs typeface="Arial"/>
              </a:rPr>
              <a:t>Chưa hoàn thành</a:t>
            </a:r>
            <a:r>
              <a:rPr lang="vi-VN" sz="2400" dirty="0">
                <a:latin typeface="Arial"/>
                <a:cs typeface="Arial"/>
              </a:rPr>
              <a:t>: Những học sinh không thuộc các đối tượng trên.</a:t>
            </a:r>
            <a:r>
              <a:rPr lang="en-US" sz="2400" dirty="0">
                <a:latin typeface="Arial"/>
                <a:cs typeface="Arial"/>
              </a:rPr>
              <a:t> </a:t>
            </a:r>
          </a:p>
        </p:txBody>
      </p:sp>
    </p:spTree>
    <p:extLst>
      <p:ext uri="{BB962C8B-B14F-4D97-AF65-F5344CB8AC3E}">
        <p14:creationId xmlns:p14="http://schemas.microsoft.com/office/powerpoint/2010/main" val="3705661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891612"/>
          </a:xfrm>
        </p:spPr>
        <p:txBody>
          <a:bodyPr>
            <a:normAutofit/>
          </a:bodyPr>
          <a:lstStyle/>
          <a:p>
            <a:r>
              <a:rPr lang="en-US" sz="3600" dirty="0">
                <a:latin typeface="Arial"/>
                <a:cs typeface="Arial"/>
              </a:rPr>
              <a:t>II. </a:t>
            </a:r>
            <a:r>
              <a:rPr lang="en-US" sz="3600" dirty="0" err="1">
                <a:latin typeface="Arial"/>
                <a:cs typeface="Arial"/>
              </a:rPr>
              <a:t>Xét</a:t>
            </a:r>
            <a:r>
              <a:rPr lang="en-US" sz="3600" dirty="0">
                <a:latin typeface="Arial"/>
                <a:cs typeface="Arial"/>
              </a:rPr>
              <a:t> HTCT </a:t>
            </a:r>
            <a:r>
              <a:rPr lang="en-US" sz="3600" dirty="0" err="1">
                <a:latin typeface="Arial"/>
                <a:cs typeface="Arial"/>
              </a:rPr>
              <a:t>lớp</a:t>
            </a:r>
            <a:r>
              <a:rPr lang="en-US" sz="3600" dirty="0">
                <a:latin typeface="Arial"/>
                <a:cs typeface="Arial"/>
              </a:rPr>
              <a:t> </a:t>
            </a:r>
            <a:r>
              <a:rPr lang="en-US" sz="3600" dirty="0" err="1">
                <a:latin typeface="Arial"/>
                <a:cs typeface="Arial"/>
              </a:rPr>
              <a:t>học</a:t>
            </a:r>
            <a:r>
              <a:rPr lang="en-US" sz="3600" dirty="0">
                <a:latin typeface="Arial"/>
                <a:cs typeface="Arial"/>
              </a:rPr>
              <a:t> </a:t>
            </a:r>
            <a:r>
              <a:rPr lang="en-US" sz="3600" dirty="0" err="1">
                <a:latin typeface="Arial"/>
                <a:cs typeface="Arial"/>
              </a:rPr>
              <a:t>và</a:t>
            </a:r>
            <a:r>
              <a:rPr lang="en-US" sz="3600" dirty="0">
                <a:latin typeface="Arial"/>
                <a:cs typeface="Arial"/>
              </a:rPr>
              <a:t> HTCTTH</a:t>
            </a:r>
          </a:p>
        </p:txBody>
      </p:sp>
      <p:sp>
        <p:nvSpPr>
          <p:cNvPr id="4" name="Subtitle 2"/>
          <p:cNvSpPr txBox="1">
            <a:spLocks/>
          </p:cNvSpPr>
          <p:nvPr/>
        </p:nvSpPr>
        <p:spPr>
          <a:xfrm>
            <a:off x="1432560" y="1380342"/>
            <a:ext cx="7406640" cy="5282109"/>
          </a:xfrm>
          <a:prstGeom prst="rect">
            <a:avLst/>
          </a:prstGeom>
        </p:spPr>
        <p:txBody>
          <a:bodyPr tIns="0">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just">
              <a:lnSpc>
                <a:spcPct val="120000"/>
              </a:lnSpc>
            </a:pPr>
            <a:r>
              <a:rPr lang="en-US" sz="2400" dirty="0">
                <a:latin typeface="Arial"/>
                <a:cs typeface="Arial"/>
              </a:rPr>
              <a:t>1. </a:t>
            </a:r>
            <a:r>
              <a:rPr lang="en-US" sz="2400" dirty="0" err="1">
                <a:latin typeface="Arial"/>
                <a:cs typeface="Arial"/>
              </a:rPr>
              <a:t>Xét</a:t>
            </a:r>
            <a:r>
              <a:rPr lang="en-US" sz="2400" dirty="0">
                <a:latin typeface="Arial"/>
                <a:cs typeface="Arial"/>
              </a:rPr>
              <a:t> </a:t>
            </a:r>
            <a:r>
              <a:rPr lang="en-US" sz="2400" dirty="0" err="1">
                <a:latin typeface="Arial"/>
                <a:cs typeface="Arial"/>
              </a:rPr>
              <a:t>hoàn</a:t>
            </a:r>
            <a:r>
              <a:rPr lang="en-US" sz="2400" dirty="0">
                <a:latin typeface="Arial"/>
                <a:cs typeface="Arial"/>
              </a:rPr>
              <a:t> </a:t>
            </a:r>
            <a:r>
              <a:rPr lang="en-US" sz="2400" dirty="0" err="1">
                <a:latin typeface="Arial"/>
                <a:cs typeface="Arial"/>
              </a:rPr>
              <a:t>thành</a:t>
            </a:r>
            <a:r>
              <a:rPr lang="en-US" sz="2400" dirty="0">
                <a:latin typeface="Arial"/>
                <a:cs typeface="Arial"/>
              </a:rPr>
              <a:t> </a:t>
            </a:r>
            <a:r>
              <a:rPr lang="en-US" sz="2400" dirty="0" err="1">
                <a:latin typeface="Arial"/>
                <a:cs typeface="Arial"/>
              </a:rPr>
              <a:t>chương</a:t>
            </a:r>
            <a:r>
              <a:rPr lang="en-US" sz="2400" dirty="0">
                <a:latin typeface="Arial"/>
                <a:cs typeface="Arial"/>
              </a:rPr>
              <a:t> </a:t>
            </a:r>
            <a:r>
              <a:rPr lang="en-US" sz="2400" dirty="0" err="1">
                <a:latin typeface="Arial"/>
                <a:cs typeface="Arial"/>
              </a:rPr>
              <a:t>trình</a:t>
            </a:r>
            <a:r>
              <a:rPr lang="en-US" sz="2400" dirty="0">
                <a:latin typeface="Arial"/>
                <a:cs typeface="Arial"/>
              </a:rPr>
              <a:t> </a:t>
            </a:r>
            <a:r>
              <a:rPr lang="en-US" sz="2400" dirty="0" err="1">
                <a:latin typeface="Arial"/>
                <a:cs typeface="Arial"/>
              </a:rPr>
              <a:t>lớp</a:t>
            </a:r>
            <a:r>
              <a:rPr lang="en-US" sz="2400" dirty="0">
                <a:latin typeface="Arial"/>
                <a:cs typeface="Arial"/>
              </a:rPr>
              <a:t> </a:t>
            </a:r>
            <a:r>
              <a:rPr lang="en-US" sz="2400" dirty="0" err="1">
                <a:latin typeface="Arial"/>
                <a:cs typeface="Arial"/>
              </a:rPr>
              <a:t>học</a:t>
            </a:r>
            <a:endParaRPr lang="en-US" sz="2400" dirty="0">
              <a:latin typeface="Arial"/>
              <a:cs typeface="Arial"/>
            </a:endParaRPr>
          </a:p>
          <a:p>
            <a:pPr marL="370332" indent="-342900" algn="just">
              <a:lnSpc>
                <a:spcPct val="120000"/>
              </a:lnSpc>
              <a:buFontTx/>
              <a:buChar char="-"/>
            </a:pPr>
            <a:r>
              <a:rPr lang="en-US" sz="2400" dirty="0">
                <a:latin typeface="Arial"/>
                <a:cs typeface="Arial"/>
              </a:rPr>
              <a:t>HS </a:t>
            </a:r>
            <a:r>
              <a:rPr lang="en-US" sz="2400" dirty="0" err="1">
                <a:latin typeface="Arial"/>
                <a:cs typeface="Arial"/>
              </a:rPr>
              <a:t>được</a:t>
            </a:r>
            <a:r>
              <a:rPr lang="en-US" sz="2400" dirty="0">
                <a:latin typeface="Arial"/>
                <a:cs typeface="Arial"/>
              </a:rPr>
              <a:t> </a:t>
            </a:r>
            <a:r>
              <a:rPr lang="vi-VN" sz="2400" dirty="0">
                <a:latin typeface="Arial"/>
                <a:cs typeface="Arial"/>
              </a:rPr>
              <a:t>xác nhận HTCTLH: Hoàn thành</a:t>
            </a:r>
            <a:r>
              <a:rPr lang="en-US" sz="2400" dirty="0">
                <a:latin typeface="Arial"/>
                <a:cs typeface="Arial"/>
              </a:rPr>
              <a:t> </a:t>
            </a:r>
            <a:r>
              <a:rPr lang="en-US" sz="2400" dirty="0" err="1">
                <a:latin typeface="Arial"/>
                <a:cs typeface="Arial"/>
              </a:rPr>
              <a:t>xuất</a:t>
            </a:r>
            <a:r>
              <a:rPr lang="en-US" sz="2400" dirty="0">
                <a:latin typeface="Arial"/>
                <a:cs typeface="Arial"/>
              </a:rPr>
              <a:t> </a:t>
            </a:r>
            <a:r>
              <a:rPr lang="en-US" sz="2400" dirty="0" err="1">
                <a:latin typeface="Arial"/>
                <a:cs typeface="Arial"/>
              </a:rPr>
              <a:t>sắc</a:t>
            </a:r>
            <a:r>
              <a:rPr lang="vi-VN" sz="2400" dirty="0">
                <a:latin typeface="Arial"/>
                <a:cs typeface="Arial"/>
              </a:rPr>
              <a:t>, Hoàn thành tốt, Hoàn thành.</a:t>
            </a:r>
            <a:r>
              <a:rPr lang="en-US" sz="2400" dirty="0">
                <a:latin typeface="Arial"/>
                <a:cs typeface="Arial"/>
              </a:rPr>
              <a:t> </a:t>
            </a:r>
          </a:p>
          <a:p>
            <a:pPr marL="370332" indent="-342900" algn="just">
              <a:lnSpc>
                <a:spcPct val="120000"/>
              </a:lnSpc>
              <a:buFontTx/>
              <a:buChar char="-"/>
            </a:pPr>
            <a:r>
              <a:rPr lang="vi-VN" sz="2400" dirty="0">
                <a:latin typeface="Arial"/>
                <a:cs typeface="Arial"/>
              </a:rPr>
              <a:t>Đối với HS chưa được xác nhận HTCTLH, GV lập KH, HD, GĐ; đánh giá bổ sung để xét HTCTLH.</a:t>
            </a:r>
          </a:p>
          <a:p>
            <a:pPr marL="370332" indent="-342900" algn="just">
              <a:lnSpc>
                <a:spcPct val="120000"/>
              </a:lnSpc>
              <a:buFontTx/>
              <a:buChar char="-"/>
            </a:pPr>
            <a:r>
              <a:rPr lang="vi-VN" sz="2400" dirty="0">
                <a:latin typeface="Arial"/>
                <a:cs typeface="Arial"/>
              </a:rPr>
              <a:t>Đối với HS đã được HD, GĐ mà vẫn chưa đủ điều kiện HTCTLH, GV báo cáo </a:t>
            </a:r>
            <a:r>
              <a:rPr lang="en-US" sz="2400" dirty="0">
                <a:latin typeface="Arial"/>
                <a:cs typeface="Arial"/>
              </a:rPr>
              <a:t>HT </a:t>
            </a:r>
            <a:r>
              <a:rPr lang="en-US" sz="2400" dirty="0" err="1">
                <a:latin typeface="Arial"/>
                <a:cs typeface="Arial"/>
              </a:rPr>
              <a:t>để</a:t>
            </a:r>
            <a:r>
              <a:rPr lang="en-US" sz="2400" dirty="0">
                <a:latin typeface="Arial"/>
                <a:cs typeface="Arial"/>
              </a:rPr>
              <a:t> </a:t>
            </a:r>
            <a:r>
              <a:rPr lang="en-US" sz="2400" dirty="0" err="1">
                <a:latin typeface="Arial"/>
                <a:cs typeface="Arial"/>
              </a:rPr>
              <a:t>tổ</a:t>
            </a:r>
            <a:r>
              <a:rPr lang="en-US" sz="2400" dirty="0">
                <a:latin typeface="Arial"/>
                <a:cs typeface="Arial"/>
              </a:rPr>
              <a:t> </a:t>
            </a:r>
            <a:r>
              <a:rPr lang="en-US" sz="2400" dirty="0" err="1">
                <a:latin typeface="Arial"/>
                <a:cs typeface="Arial"/>
              </a:rPr>
              <a:t>chức</a:t>
            </a:r>
            <a:r>
              <a:rPr lang="en-US" sz="2400" dirty="0">
                <a:latin typeface="Arial"/>
                <a:cs typeface="Arial"/>
              </a:rPr>
              <a:t> KT, ĐG </a:t>
            </a:r>
            <a:r>
              <a:rPr lang="en-US" sz="2400" dirty="0" err="1">
                <a:latin typeface="Arial"/>
                <a:cs typeface="Arial"/>
              </a:rPr>
              <a:t>và</a:t>
            </a:r>
            <a:r>
              <a:rPr lang="vi-VN" sz="2400" dirty="0">
                <a:latin typeface="Arial"/>
                <a:cs typeface="Arial"/>
              </a:rPr>
              <a:t> QĐ việc được lên lớp hoặc chưa được lên lớp.</a:t>
            </a:r>
            <a:r>
              <a:rPr lang="en-US" sz="2400" dirty="0">
                <a:latin typeface="Arial"/>
                <a:cs typeface="Arial"/>
              </a:rPr>
              <a:t> </a:t>
            </a:r>
          </a:p>
          <a:p>
            <a:pPr algn="just">
              <a:lnSpc>
                <a:spcPct val="120000"/>
              </a:lnSpc>
            </a:pPr>
            <a:r>
              <a:rPr lang="en-US" sz="2400" dirty="0">
                <a:latin typeface="Arial"/>
                <a:cs typeface="Arial"/>
              </a:rPr>
              <a:t>2. </a:t>
            </a:r>
            <a:r>
              <a:rPr lang="vi-VN" sz="2400" dirty="0">
                <a:latin typeface="Arial"/>
                <a:cs typeface="Arial"/>
              </a:rPr>
              <a:t>Xét hoàn thành chương trình tiểu học</a:t>
            </a:r>
            <a:r>
              <a:rPr lang="en-US" sz="2400" dirty="0">
                <a:latin typeface="Arial"/>
                <a:cs typeface="Arial"/>
              </a:rPr>
              <a:t> </a:t>
            </a:r>
          </a:p>
          <a:p>
            <a:pPr marL="26988" indent="322263" algn="just">
              <a:lnSpc>
                <a:spcPct val="120000"/>
              </a:lnSpc>
            </a:pPr>
            <a:r>
              <a:rPr lang="vi-VN" sz="2400" dirty="0">
                <a:latin typeface="Arial"/>
                <a:cs typeface="Arial"/>
              </a:rPr>
              <a:t>HS hoàn thành CT lớp 5 được xác nhận và ghi vào </a:t>
            </a:r>
            <a:r>
              <a:rPr lang="en-US" sz="2400" dirty="0">
                <a:latin typeface="Arial"/>
                <a:cs typeface="Arial"/>
              </a:rPr>
              <a:t>H</a:t>
            </a:r>
            <a:r>
              <a:rPr lang="vi-VN" sz="2400" dirty="0">
                <a:latin typeface="Arial"/>
                <a:cs typeface="Arial"/>
              </a:rPr>
              <a:t>ọc bạ: Hoàn thành chương trình tiểu học</a:t>
            </a:r>
            <a:r>
              <a:rPr lang="en-US" sz="2400" dirty="0">
                <a:latin typeface="Arial"/>
                <a:cs typeface="Arial"/>
              </a:rPr>
              <a:t> </a:t>
            </a:r>
          </a:p>
        </p:txBody>
      </p:sp>
    </p:spTree>
    <p:extLst>
      <p:ext uri="{BB962C8B-B14F-4D97-AF65-F5344CB8AC3E}">
        <p14:creationId xmlns:p14="http://schemas.microsoft.com/office/powerpoint/2010/main" val="2197662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891612"/>
          </a:xfrm>
        </p:spPr>
        <p:txBody>
          <a:bodyPr>
            <a:normAutofit/>
          </a:bodyPr>
          <a:lstStyle/>
          <a:p>
            <a:r>
              <a:rPr lang="en-US" sz="3600" dirty="0">
                <a:latin typeface="Arial"/>
                <a:cs typeface="Arial"/>
              </a:rPr>
              <a:t>III. </a:t>
            </a:r>
            <a:r>
              <a:rPr lang="vi-VN" sz="3600" dirty="0">
                <a:latin typeface="Arial"/>
                <a:cs typeface="Arial"/>
              </a:rPr>
              <a:t>Nghiệm thu, bàn giao KQGD HS</a:t>
            </a:r>
            <a:endParaRPr lang="en-US" sz="3600" dirty="0">
              <a:latin typeface="Arial"/>
              <a:cs typeface="Arial"/>
            </a:endParaRPr>
          </a:p>
        </p:txBody>
      </p:sp>
      <p:sp>
        <p:nvSpPr>
          <p:cNvPr id="4" name="Subtitle 2"/>
          <p:cNvSpPr txBox="1">
            <a:spLocks/>
          </p:cNvSpPr>
          <p:nvPr/>
        </p:nvSpPr>
        <p:spPr>
          <a:xfrm>
            <a:off x="1432560" y="1380342"/>
            <a:ext cx="7406640" cy="5282109"/>
          </a:xfrm>
          <a:prstGeom prst="rect">
            <a:avLst/>
          </a:prstGeom>
        </p:spPr>
        <p:txBody>
          <a:bodyPr tIns="0">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just">
              <a:lnSpc>
                <a:spcPct val="120000"/>
              </a:lnSpc>
            </a:pPr>
            <a:r>
              <a:rPr lang="en-US" sz="2400" dirty="0">
                <a:latin typeface="Arial"/>
                <a:cs typeface="Arial"/>
              </a:rPr>
              <a:t>1. </a:t>
            </a:r>
            <a:r>
              <a:rPr lang="en-US" sz="2400" dirty="0" err="1">
                <a:latin typeface="Arial"/>
                <a:cs typeface="Arial"/>
              </a:rPr>
              <a:t>Hiệu</a:t>
            </a:r>
            <a:r>
              <a:rPr lang="en-US" sz="2400" dirty="0">
                <a:latin typeface="Arial"/>
                <a:cs typeface="Arial"/>
              </a:rPr>
              <a:t> </a:t>
            </a:r>
            <a:r>
              <a:rPr lang="en-US" sz="2400" dirty="0" err="1">
                <a:latin typeface="Arial"/>
                <a:cs typeface="Arial"/>
              </a:rPr>
              <a:t>trưởng</a:t>
            </a:r>
            <a:r>
              <a:rPr lang="en-US" sz="2400" dirty="0">
                <a:latin typeface="Arial"/>
                <a:cs typeface="Arial"/>
              </a:rPr>
              <a:t> </a:t>
            </a:r>
            <a:r>
              <a:rPr lang="en-US" sz="2400" dirty="0" err="1">
                <a:latin typeface="Arial"/>
                <a:cs typeface="Arial"/>
              </a:rPr>
              <a:t>thực</a:t>
            </a:r>
            <a:r>
              <a:rPr lang="en-US" sz="2400" dirty="0">
                <a:latin typeface="Arial"/>
                <a:cs typeface="Arial"/>
              </a:rPr>
              <a:t> </a:t>
            </a:r>
            <a:r>
              <a:rPr lang="en-US" sz="2400" dirty="0" err="1">
                <a:latin typeface="Arial"/>
                <a:cs typeface="Arial"/>
              </a:rPr>
              <a:t>hiện</a:t>
            </a:r>
            <a:r>
              <a:rPr lang="en-US" sz="2400" dirty="0">
                <a:latin typeface="Arial"/>
                <a:cs typeface="Arial"/>
              </a:rPr>
              <a:t>:</a:t>
            </a:r>
          </a:p>
          <a:p>
            <a:pPr algn="just">
              <a:lnSpc>
                <a:spcPct val="120000"/>
              </a:lnSpc>
            </a:pPr>
            <a:r>
              <a:rPr lang="en-US" sz="2400" dirty="0">
                <a:latin typeface="Arial"/>
                <a:cs typeface="Arial"/>
              </a:rPr>
              <a:t>-  </a:t>
            </a:r>
            <a:r>
              <a:rPr lang="vi-VN" sz="2400" dirty="0">
                <a:latin typeface="Arial"/>
                <a:cs typeface="Arial"/>
              </a:rPr>
              <a:t>Đối với HS lớp </a:t>
            </a:r>
            <a:r>
              <a:rPr lang="en-US" sz="2400" dirty="0">
                <a:latin typeface="Arial"/>
                <a:cs typeface="Arial"/>
              </a:rPr>
              <a:t>1</a:t>
            </a:r>
            <a:r>
              <a:rPr lang="vi-VN" sz="2400" dirty="0">
                <a:latin typeface="Arial"/>
                <a:cs typeface="Arial"/>
              </a:rPr>
              <a:t>-4:</a:t>
            </a:r>
            <a:r>
              <a:rPr lang="en-US" sz="2400" dirty="0">
                <a:latin typeface="Arial"/>
                <a:cs typeface="Arial"/>
              </a:rPr>
              <a:t> </a:t>
            </a:r>
            <a:r>
              <a:rPr lang="vi-VN" sz="2400" dirty="0">
                <a:latin typeface="Arial"/>
                <a:cs typeface="Arial"/>
              </a:rPr>
              <a:t>GVCN trao đổi với GV sẽ nhận HS vào năm học tiếp theo về những nét nổi bật hoặc hạn chế của học sinh, bàn giao hồ sơ đánh giá </a:t>
            </a:r>
            <a:r>
              <a:rPr lang="en-US" sz="2400" dirty="0">
                <a:latin typeface="Arial"/>
                <a:cs typeface="Arial"/>
              </a:rPr>
              <a:t>HS.</a:t>
            </a:r>
          </a:p>
          <a:p>
            <a:pPr algn="just">
              <a:lnSpc>
                <a:spcPct val="120000"/>
              </a:lnSpc>
            </a:pPr>
            <a:r>
              <a:rPr lang="en-US" sz="2400" dirty="0">
                <a:latin typeface="Arial"/>
                <a:cs typeface="Arial"/>
              </a:rPr>
              <a:t>- </a:t>
            </a:r>
            <a:r>
              <a:rPr lang="vi-VN" sz="2400" dirty="0">
                <a:latin typeface="Arial"/>
                <a:cs typeface="Arial"/>
              </a:rPr>
              <a:t>Đối với HS lớp 5: tổ chức coi, chấm bài KT có sự tham gia của GV trường THCS trên cùng địa bàn; GVCN hoàn thiện hồ sơ ĐGHS, bàn giao cho NT. </a:t>
            </a:r>
          </a:p>
          <a:p>
            <a:pPr algn="just">
              <a:lnSpc>
                <a:spcPct val="120000"/>
              </a:lnSpc>
            </a:pPr>
            <a:r>
              <a:rPr lang="en-US" sz="2400" dirty="0">
                <a:latin typeface="Arial"/>
                <a:cs typeface="Arial"/>
              </a:rPr>
              <a:t>- C</a:t>
            </a:r>
            <a:r>
              <a:rPr lang="vi-VN" sz="2400" dirty="0">
                <a:latin typeface="Arial"/>
                <a:cs typeface="Arial"/>
              </a:rPr>
              <a:t>ác tổ chuyên môn ra đề KTĐK cho các khối lớp</a:t>
            </a:r>
            <a:r>
              <a:rPr lang="en-US" sz="2400" dirty="0">
                <a:latin typeface="Arial"/>
                <a:cs typeface="Arial"/>
              </a:rPr>
              <a:t>.</a:t>
            </a:r>
          </a:p>
          <a:p>
            <a:pPr algn="just">
              <a:lnSpc>
                <a:spcPct val="120000"/>
              </a:lnSpc>
            </a:pPr>
            <a:r>
              <a:rPr lang="en-US" sz="2400" dirty="0">
                <a:latin typeface="Arial"/>
                <a:cs typeface="Arial"/>
              </a:rPr>
              <a:t>2. </a:t>
            </a:r>
            <a:r>
              <a:rPr lang="vi-VN" sz="2400" dirty="0">
                <a:latin typeface="Arial"/>
                <a:cs typeface="Arial"/>
              </a:rPr>
              <a:t>Trưởng Phòng </a:t>
            </a:r>
            <a:r>
              <a:rPr lang="en-US" sz="2400" dirty="0">
                <a:latin typeface="Arial"/>
                <a:cs typeface="Arial"/>
              </a:rPr>
              <a:t>GDĐT </a:t>
            </a:r>
            <a:r>
              <a:rPr lang="vi-VN" sz="2400" dirty="0">
                <a:latin typeface="Arial"/>
                <a:cs typeface="Arial"/>
              </a:rPr>
              <a:t>chỉ đạo việc nghiệm thu, bàn giao KQGD HS hoàn thành CTTH lên lớp 6</a:t>
            </a:r>
            <a:endParaRPr lang="en-US" sz="2400" dirty="0">
              <a:latin typeface="Arial"/>
              <a:cs typeface="Arial"/>
            </a:endParaRPr>
          </a:p>
        </p:txBody>
      </p:sp>
    </p:spTree>
    <p:extLst>
      <p:ext uri="{BB962C8B-B14F-4D97-AF65-F5344CB8AC3E}">
        <p14:creationId xmlns:p14="http://schemas.microsoft.com/office/powerpoint/2010/main" val="2518368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891612"/>
          </a:xfrm>
        </p:spPr>
        <p:txBody>
          <a:bodyPr>
            <a:normAutofit/>
          </a:bodyPr>
          <a:lstStyle/>
          <a:p>
            <a:r>
              <a:rPr lang="en-US" sz="3600" dirty="0">
                <a:latin typeface="Arial"/>
                <a:cs typeface="Arial"/>
              </a:rPr>
              <a:t>IV. </a:t>
            </a:r>
            <a:r>
              <a:rPr lang="vi-VN" sz="3600" dirty="0">
                <a:latin typeface="Arial"/>
                <a:cs typeface="Arial"/>
              </a:rPr>
              <a:t>Khen thưởng</a:t>
            </a:r>
            <a:endParaRPr lang="en-US" sz="3600" dirty="0">
              <a:latin typeface="Arial"/>
              <a:cs typeface="Arial"/>
            </a:endParaRPr>
          </a:p>
        </p:txBody>
      </p:sp>
      <p:sp>
        <p:nvSpPr>
          <p:cNvPr id="4" name="Subtitle 2"/>
          <p:cNvSpPr txBox="1">
            <a:spLocks/>
          </p:cNvSpPr>
          <p:nvPr/>
        </p:nvSpPr>
        <p:spPr>
          <a:xfrm>
            <a:off x="1432560" y="1380342"/>
            <a:ext cx="7406640" cy="5282109"/>
          </a:xfrm>
          <a:prstGeom prst="rect">
            <a:avLst/>
          </a:prstGeom>
        </p:spPr>
        <p:txBody>
          <a:bodyPr tIns="0">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just">
              <a:lnSpc>
                <a:spcPct val="110000"/>
              </a:lnSpc>
            </a:pPr>
            <a:r>
              <a:rPr lang="vi-VN" sz="2400" dirty="0">
                <a:latin typeface="Arial"/>
                <a:cs typeface="Arial"/>
              </a:rPr>
              <a:t>1. Hiệu trưởng tặng giấy khen cho HS: </a:t>
            </a:r>
            <a:endParaRPr lang="en-US" sz="2400" dirty="0">
              <a:latin typeface="Arial"/>
              <a:cs typeface="Arial"/>
            </a:endParaRPr>
          </a:p>
          <a:p>
            <a:pPr algn="just">
              <a:lnSpc>
                <a:spcPct val="110000"/>
              </a:lnSpc>
            </a:pPr>
            <a:r>
              <a:rPr lang="vi-VN" sz="2400" dirty="0">
                <a:latin typeface="Arial"/>
                <a:cs typeface="Arial"/>
              </a:rPr>
              <a:t>a) Khen thưởng cuối năm học: </a:t>
            </a:r>
            <a:endParaRPr lang="en-US" sz="2400" dirty="0">
              <a:latin typeface="Arial"/>
              <a:cs typeface="Arial"/>
            </a:endParaRPr>
          </a:p>
          <a:p>
            <a:pPr algn="just">
              <a:lnSpc>
                <a:spcPct val="110000"/>
              </a:lnSpc>
            </a:pPr>
            <a:r>
              <a:rPr lang="vi-VN" sz="2400" dirty="0">
                <a:latin typeface="Arial"/>
                <a:cs typeface="Arial"/>
              </a:rPr>
              <a:t>- Khen thưởng danh hiệu Học sinh Xuất sắc;</a:t>
            </a:r>
            <a:endParaRPr lang="en-US" sz="2400" dirty="0">
              <a:latin typeface="Arial"/>
              <a:cs typeface="Arial"/>
            </a:endParaRPr>
          </a:p>
          <a:p>
            <a:pPr algn="just">
              <a:lnSpc>
                <a:spcPct val="110000"/>
              </a:lnSpc>
            </a:pPr>
            <a:r>
              <a:rPr lang="en-US" sz="2400" dirty="0">
                <a:latin typeface="Arial"/>
                <a:cs typeface="Arial"/>
              </a:rPr>
              <a:t>- </a:t>
            </a:r>
            <a:r>
              <a:rPr lang="en-US" sz="2400" dirty="0" err="1">
                <a:latin typeface="Arial"/>
                <a:cs typeface="Arial"/>
              </a:rPr>
              <a:t>Khen</a:t>
            </a:r>
            <a:r>
              <a:rPr lang="en-US" sz="2400" dirty="0">
                <a:latin typeface="Arial"/>
                <a:cs typeface="Arial"/>
              </a:rPr>
              <a:t> </a:t>
            </a:r>
            <a:r>
              <a:rPr lang="en-US" sz="2400" dirty="0" err="1">
                <a:latin typeface="Arial"/>
                <a:cs typeface="Arial"/>
              </a:rPr>
              <a:t>thưởng</a:t>
            </a:r>
            <a:r>
              <a:rPr lang="en-US" sz="2400" dirty="0">
                <a:latin typeface="Arial"/>
                <a:cs typeface="Arial"/>
              </a:rPr>
              <a:t> </a:t>
            </a:r>
            <a:r>
              <a:rPr lang="en-US" sz="2400" dirty="0" err="1">
                <a:latin typeface="Arial"/>
                <a:cs typeface="Arial"/>
              </a:rPr>
              <a:t>danh</a:t>
            </a:r>
            <a:r>
              <a:rPr lang="en-US" sz="2400" dirty="0">
                <a:latin typeface="Arial"/>
                <a:cs typeface="Arial"/>
              </a:rPr>
              <a:t> </a:t>
            </a:r>
            <a:r>
              <a:rPr lang="en-US" sz="2400" dirty="0" err="1">
                <a:latin typeface="Arial"/>
                <a:cs typeface="Arial"/>
              </a:rPr>
              <a:t>hiệu</a:t>
            </a:r>
            <a:r>
              <a:rPr lang="en-US" sz="2400" dirty="0">
                <a:latin typeface="Arial"/>
                <a:cs typeface="Arial"/>
              </a:rPr>
              <a:t> </a:t>
            </a:r>
            <a:r>
              <a:rPr lang="en-US" sz="2400" dirty="0" err="1">
                <a:latin typeface="Arial"/>
                <a:cs typeface="Arial"/>
              </a:rPr>
              <a:t>Học</a:t>
            </a:r>
            <a:r>
              <a:rPr lang="en-US" sz="2400" dirty="0">
                <a:latin typeface="Arial"/>
                <a:cs typeface="Arial"/>
              </a:rPr>
              <a:t> </a:t>
            </a:r>
            <a:r>
              <a:rPr lang="en-US" sz="2400" dirty="0" err="1">
                <a:latin typeface="Arial"/>
                <a:cs typeface="Arial"/>
              </a:rPr>
              <a:t>sinh</a:t>
            </a:r>
            <a:r>
              <a:rPr lang="en-US" sz="2400" dirty="0">
                <a:latin typeface="Arial"/>
                <a:cs typeface="Arial"/>
              </a:rPr>
              <a:t> </a:t>
            </a:r>
            <a:r>
              <a:rPr lang="en-US" sz="2400" dirty="0" err="1">
                <a:latin typeface="Arial"/>
                <a:cs typeface="Arial"/>
              </a:rPr>
              <a:t>Tiêu</a:t>
            </a:r>
            <a:r>
              <a:rPr lang="en-US" sz="2400" dirty="0">
                <a:latin typeface="Arial"/>
                <a:cs typeface="Arial"/>
              </a:rPr>
              <a:t> </a:t>
            </a:r>
            <a:r>
              <a:rPr lang="en-US" sz="2400" dirty="0" err="1">
                <a:latin typeface="Arial"/>
                <a:cs typeface="Arial"/>
              </a:rPr>
              <a:t>biểu</a:t>
            </a:r>
            <a:r>
              <a:rPr lang="en-US" sz="2400" dirty="0">
                <a:latin typeface="Arial"/>
                <a:cs typeface="Arial"/>
              </a:rPr>
              <a:t> </a:t>
            </a:r>
            <a:r>
              <a:rPr lang="en-US" sz="2400" dirty="0" err="1">
                <a:latin typeface="Arial"/>
                <a:cs typeface="Arial"/>
              </a:rPr>
              <a:t>hoàn</a:t>
            </a:r>
            <a:r>
              <a:rPr lang="en-US" sz="2400" dirty="0">
                <a:latin typeface="Arial"/>
                <a:cs typeface="Arial"/>
              </a:rPr>
              <a:t> </a:t>
            </a:r>
            <a:r>
              <a:rPr lang="en-US" sz="2400" dirty="0" err="1">
                <a:latin typeface="Arial"/>
                <a:cs typeface="Arial"/>
              </a:rPr>
              <a:t>thành</a:t>
            </a:r>
            <a:r>
              <a:rPr lang="en-US" sz="2400" dirty="0">
                <a:latin typeface="Arial"/>
                <a:cs typeface="Arial"/>
              </a:rPr>
              <a:t> </a:t>
            </a:r>
            <a:r>
              <a:rPr lang="en-US" sz="2400" dirty="0" err="1">
                <a:latin typeface="Arial"/>
                <a:cs typeface="Arial"/>
              </a:rPr>
              <a:t>tốt</a:t>
            </a:r>
            <a:r>
              <a:rPr lang="en-US" sz="2400" dirty="0">
                <a:latin typeface="Arial"/>
                <a:cs typeface="Arial"/>
              </a:rPr>
              <a:t> </a:t>
            </a:r>
            <a:r>
              <a:rPr lang="en-US" sz="2400" dirty="0" err="1">
                <a:latin typeface="Arial"/>
                <a:cs typeface="Arial"/>
              </a:rPr>
              <a:t>trong</a:t>
            </a:r>
            <a:r>
              <a:rPr lang="en-US" sz="2400" dirty="0">
                <a:latin typeface="Arial"/>
                <a:cs typeface="Arial"/>
              </a:rPr>
              <a:t> </a:t>
            </a:r>
            <a:r>
              <a:rPr lang="en-US" sz="2400" dirty="0" err="1">
                <a:latin typeface="Arial"/>
                <a:cs typeface="Arial"/>
              </a:rPr>
              <a:t>học</a:t>
            </a:r>
            <a:r>
              <a:rPr lang="en-US" sz="2400" dirty="0">
                <a:latin typeface="Arial"/>
                <a:cs typeface="Arial"/>
              </a:rPr>
              <a:t> </a:t>
            </a:r>
            <a:r>
              <a:rPr lang="en-US" sz="2400" dirty="0" err="1">
                <a:latin typeface="Arial"/>
                <a:cs typeface="Arial"/>
              </a:rPr>
              <a:t>tập</a:t>
            </a:r>
            <a:r>
              <a:rPr lang="en-US" sz="2400" dirty="0">
                <a:latin typeface="Arial"/>
                <a:cs typeface="Arial"/>
              </a:rPr>
              <a:t> </a:t>
            </a:r>
            <a:r>
              <a:rPr lang="en-US" sz="2400" dirty="0" err="1">
                <a:latin typeface="Arial"/>
                <a:cs typeface="Arial"/>
              </a:rPr>
              <a:t>và</a:t>
            </a:r>
            <a:r>
              <a:rPr lang="en-US" sz="2400" dirty="0">
                <a:latin typeface="Arial"/>
                <a:cs typeface="Arial"/>
              </a:rPr>
              <a:t> </a:t>
            </a:r>
            <a:r>
              <a:rPr lang="en-US" sz="2400" dirty="0" err="1">
                <a:latin typeface="Arial"/>
                <a:cs typeface="Arial"/>
              </a:rPr>
              <a:t>rèn</a:t>
            </a:r>
            <a:r>
              <a:rPr lang="en-US" sz="2400" dirty="0">
                <a:latin typeface="Arial"/>
                <a:cs typeface="Arial"/>
              </a:rPr>
              <a:t> </a:t>
            </a:r>
            <a:r>
              <a:rPr lang="en-US" sz="2400" dirty="0" err="1">
                <a:latin typeface="Arial"/>
                <a:cs typeface="Arial"/>
              </a:rPr>
              <a:t>luyện</a:t>
            </a:r>
            <a:r>
              <a:rPr lang="en-US" sz="2400" dirty="0">
                <a:latin typeface="Arial"/>
                <a:cs typeface="Arial"/>
              </a:rPr>
              <a:t>.</a:t>
            </a:r>
          </a:p>
          <a:p>
            <a:pPr algn="just">
              <a:lnSpc>
                <a:spcPct val="110000"/>
              </a:lnSpc>
            </a:pPr>
            <a:r>
              <a:rPr lang="vi-VN" sz="2400" dirty="0">
                <a:latin typeface="Arial"/>
                <a:cs typeface="Arial"/>
              </a:rPr>
              <a:t>b) Khen thưởng đột xuất: HS có thành tích đột xuất trong năm học.</a:t>
            </a:r>
            <a:r>
              <a:rPr lang="en-US" sz="2400" dirty="0">
                <a:latin typeface="Arial"/>
                <a:cs typeface="Arial"/>
              </a:rPr>
              <a:t> </a:t>
            </a:r>
          </a:p>
          <a:p>
            <a:pPr algn="just">
              <a:lnSpc>
                <a:spcPct val="110000"/>
              </a:lnSpc>
            </a:pPr>
            <a:r>
              <a:rPr lang="vi-VN" sz="2400" dirty="0">
                <a:latin typeface="Arial"/>
                <a:cs typeface="Arial"/>
              </a:rPr>
              <a:t>2. HS có thành tích đặc biệt được nhà trường xem xét, đề nghị cấp trên khen thưởng.</a:t>
            </a:r>
            <a:r>
              <a:rPr lang="en-US" sz="2400" dirty="0">
                <a:latin typeface="Arial"/>
                <a:cs typeface="Arial"/>
              </a:rPr>
              <a:t> </a:t>
            </a:r>
          </a:p>
          <a:p>
            <a:pPr algn="just">
              <a:lnSpc>
                <a:spcPct val="110000"/>
              </a:lnSpc>
            </a:pPr>
            <a:r>
              <a:rPr lang="vi-VN" sz="2400" dirty="0">
                <a:latin typeface="Arial"/>
                <a:cs typeface="Arial"/>
              </a:rPr>
              <a:t>3. CBQL và GV có thể gửi thư khen cho những HS có thành tích, cố gắng trong quá trình học tập, rèn luyện PC, NL hoặc có những việc làm tốt.</a:t>
            </a:r>
            <a:r>
              <a:rPr lang="en-US" sz="2400" dirty="0">
                <a:latin typeface="Arial"/>
                <a:cs typeface="Arial"/>
              </a:rPr>
              <a:t> </a:t>
            </a:r>
          </a:p>
        </p:txBody>
      </p:sp>
    </p:spTree>
    <p:extLst>
      <p:ext uri="{BB962C8B-B14F-4D97-AF65-F5344CB8AC3E}">
        <p14:creationId xmlns:p14="http://schemas.microsoft.com/office/powerpoint/2010/main" val="2132770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259080"/>
            <a:ext cx="7406640" cy="718110"/>
          </a:xfrm>
        </p:spPr>
        <p:txBody>
          <a:bodyPr>
            <a:normAutofit/>
          </a:bodyPr>
          <a:lstStyle/>
          <a:p>
            <a:pPr algn="ctr"/>
            <a:r>
              <a:rPr lang="en-US" sz="3600" b="1" dirty="0">
                <a:latin typeface="Arial"/>
                <a:cs typeface="Arial"/>
              </a:rPr>
              <a:t>B. </a:t>
            </a:r>
            <a:r>
              <a:rPr lang="vi-VN" sz="3600" b="1" dirty="0">
                <a:latin typeface="Arial"/>
                <a:cs typeface="Arial"/>
              </a:rPr>
              <a:t>HỒ SƠ ĐÁNH GIÁ</a:t>
            </a:r>
            <a:endParaRPr lang="en-US" sz="3600" b="1" dirty="0">
              <a:latin typeface="Arial"/>
              <a:cs typeface="Arial"/>
            </a:endParaRPr>
          </a:p>
        </p:txBody>
      </p:sp>
      <p:sp>
        <p:nvSpPr>
          <p:cNvPr id="4" name="Subtitle 2"/>
          <p:cNvSpPr txBox="1">
            <a:spLocks/>
          </p:cNvSpPr>
          <p:nvPr/>
        </p:nvSpPr>
        <p:spPr>
          <a:xfrm>
            <a:off x="1432560" y="1380342"/>
            <a:ext cx="7406640" cy="5282109"/>
          </a:xfrm>
          <a:prstGeom prst="rect">
            <a:avLst/>
          </a:prstGeom>
        </p:spPr>
        <p:txBody>
          <a:bodyPr tIns="0">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just">
              <a:lnSpc>
                <a:spcPct val="120000"/>
              </a:lnSpc>
            </a:pPr>
            <a:r>
              <a:rPr lang="vi-VN" sz="2400" dirty="0">
                <a:latin typeface="Arial" charset="0"/>
                <a:ea typeface="Arial" charset="0"/>
                <a:cs typeface="Arial" charset="0"/>
              </a:rPr>
              <a:t>- Hồ sơ đánh giá là minh chứng cho quá trình học tập, rèn luyện và kết quả học tập của HS; là thông tin để tăng cường sự phối hợp giáo dục HS giữa GV, nhà trường với cha mẹ HS.</a:t>
            </a:r>
            <a:endParaRPr lang="en-US" sz="2400" dirty="0">
              <a:latin typeface="Arial" charset="0"/>
              <a:ea typeface="Arial" charset="0"/>
              <a:cs typeface="Arial" charset="0"/>
            </a:endParaRPr>
          </a:p>
          <a:p>
            <a:pPr algn="just">
              <a:lnSpc>
                <a:spcPct val="120000"/>
              </a:lnSpc>
            </a:pPr>
            <a:r>
              <a:rPr lang="vi-VN" sz="2400" dirty="0">
                <a:latin typeface="Arial" charset="0"/>
                <a:ea typeface="Arial" charset="0"/>
                <a:cs typeface="Arial" charset="0"/>
              </a:rPr>
              <a:t>- Hồ sơ đánh giá từng năm học của mỗi HS gồm Học bạ</a:t>
            </a:r>
            <a:r>
              <a:rPr lang="en-US" sz="2400" dirty="0">
                <a:latin typeface="Arial" charset="0"/>
                <a:ea typeface="Arial" charset="0"/>
                <a:cs typeface="Arial" charset="0"/>
              </a:rPr>
              <a:t> </a:t>
            </a:r>
            <a:r>
              <a:rPr lang="vi-VN" sz="2400" dirty="0">
                <a:latin typeface="Arial" charset="0"/>
                <a:ea typeface="Arial" charset="0"/>
                <a:cs typeface="Arial" charset="0"/>
              </a:rPr>
              <a:t>và Bảng tổng hợp kết quả ĐG GD của lớp</a:t>
            </a:r>
            <a:r>
              <a:rPr lang="en-US" sz="2400" dirty="0">
                <a:latin typeface="Arial" charset="0"/>
                <a:ea typeface="Arial" charset="0"/>
                <a:cs typeface="Arial" charset="0"/>
              </a:rPr>
              <a:t>.</a:t>
            </a:r>
          </a:p>
          <a:p>
            <a:pPr algn="just">
              <a:lnSpc>
                <a:spcPct val="120000"/>
              </a:lnSpc>
            </a:pPr>
            <a:r>
              <a:rPr lang="en-US" sz="2400" dirty="0">
                <a:latin typeface="Arial" charset="0"/>
                <a:ea typeface="Arial" charset="0"/>
                <a:cs typeface="Arial" charset="0"/>
              </a:rPr>
              <a:t>- </a:t>
            </a:r>
            <a:r>
              <a:rPr lang="vi-VN" sz="2400" dirty="0">
                <a:latin typeface="Arial" charset="0"/>
                <a:ea typeface="Arial" charset="0"/>
                <a:cs typeface="Arial" charset="0"/>
              </a:rPr>
              <a:t>Bảng tổng hợp kết quả ĐG GD của các lớp được lưu </a:t>
            </a:r>
            <a:r>
              <a:rPr lang="en-US" sz="2400" dirty="0" err="1">
                <a:latin typeface="Arial" charset="0"/>
                <a:ea typeface="Arial" charset="0"/>
                <a:cs typeface="Arial" charset="0"/>
              </a:rPr>
              <a:t>trữ</a:t>
            </a:r>
            <a:r>
              <a:rPr lang="vi-VN" sz="2400" dirty="0">
                <a:latin typeface="Arial" charset="0"/>
                <a:ea typeface="Arial" charset="0"/>
                <a:cs typeface="Arial" charset="0"/>
              </a:rPr>
              <a:t> tại nhà trường theo quy định. </a:t>
            </a:r>
            <a:endParaRPr lang="en-US" sz="2400" dirty="0">
              <a:latin typeface="Arial" charset="0"/>
              <a:ea typeface="Arial" charset="0"/>
              <a:cs typeface="Arial" charset="0"/>
            </a:endParaRPr>
          </a:p>
          <a:p>
            <a:pPr algn="just">
              <a:lnSpc>
                <a:spcPct val="120000"/>
              </a:lnSpc>
            </a:pPr>
            <a:r>
              <a:rPr lang="en-US" sz="2400" dirty="0">
                <a:latin typeface="Arial" charset="0"/>
                <a:ea typeface="Arial" charset="0"/>
                <a:cs typeface="Arial" charset="0"/>
              </a:rPr>
              <a:t>- </a:t>
            </a:r>
            <a:r>
              <a:rPr lang="vi-VN" sz="2400" dirty="0">
                <a:latin typeface="Arial" charset="0"/>
                <a:ea typeface="Arial" charset="0"/>
                <a:cs typeface="Arial" charset="0"/>
              </a:rPr>
              <a:t>Học bạ được nhà trường lưu </a:t>
            </a:r>
            <a:r>
              <a:rPr lang="en-US" sz="2400" dirty="0" err="1">
                <a:latin typeface="Arial" charset="0"/>
                <a:ea typeface="Arial" charset="0"/>
                <a:cs typeface="Arial" charset="0"/>
              </a:rPr>
              <a:t>trữ</a:t>
            </a:r>
            <a:r>
              <a:rPr lang="vi-VN" sz="2400" dirty="0">
                <a:latin typeface="Arial" charset="0"/>
                <a:ea typeface="Arial" charset="0"/>
                <a:cs typeface="Arial" charset="0"/>
              </a:rPr>
              <a:t> trong suốt thời gian HS học tại trường, được giao cho HS khi hoàn thành chương trình tiểu học hoặc chuyển trường.</a:t>
            </a:r>
            <a:r>
              <a:rPr lang="en-US" sz="2400" dirty="0">
                <a:latin typeface="Arial" charset="0"/>
                <a:ea typeface="Arial" charset="0"/>
                <a:cs typeface="Arial" charset="0"/>
              </a:rPr>
              <a:t>  </a:t>
            </a:r>
          </a:p>
        </p:txBody>
      </p:sp>
    </p:spTree>
    <p:extLst>
      <p:ext uri="{BB962C8B-B14F-4D97-AF65-F5344CB8AC3E}">
        <p14:creationId xmlns:p14="http://schemas.microsoft.com/office/powerpoint/2010/main" val="1423523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1432560" y="1380342"/>
            <a:ext cx="7406640" cy="5282109"/>
          </a:xfrm>
          <a:prstGeom prst="rect">
            <a:avLst/>
          </a:prstGeom>
        </p:spPr>
        <p:txBody>
          <a:bodyPr tIns="0">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just">
              <a:lnSpc>
                <a:spcPct val="120000"/>
              </a:lnSpc>
            </a:pPr>
            <a:r>
              <a:rPr lang="vi-VN" sz="2400" dirty="0">
                <a:latin typeface="Arial" charset="0"/>
                <a:ea typeface="Arial" charset="0"/>
                <a:cs typeface="Arial" charset="0"/>
              </a:rPr>
              <a:t>1. Giới thiệu về Học bạ.</a:t>
            </a:r>
          </a:p>
          <a:p>
            <a:pPr algn="just">
              <a:lnSpc>
                <a:spcPct val="120000"/>
              </a:lnSpc>
            </a:pPr>
            <a:r>
              <a:rPr lang="vi-VN" sz="2400" dirty="0">
                <a:latin typeface="Arial" charset="0"/>
                <a:ea typeface="Arial" charset="0"/>
                <a:cs typeface="Arial" charset="0"/>
              </a:rPr>
              <a:t>2. Hướng dẫn cách ghi vào Học bạ.</a:t>
            </a:r>
          </a:p>
          <a:p>
            <a:pPr algn="just">
              <a:lnSpc>
                <a:spcPct val="120000"/>
              </a:lnSpc>
            </a:pPr>
            <a:r>
              <a:rPr lang="vi-VN" sz="2400" dirty="0">
                <a:latin typeface="Arial" charset="0"/>
                <a:ea typeface="Arial" charset="0"/>
                <a:cs typeface="Arial" charset="0"/>
              </a:rPr>
              <a:t>3. Một số chú ý về sử dụng, lưu trữ.</a:t>
            </a:r>
          </a:p>
        </p:txBody>
      </p:sp>
      <p:sp>
        <p:nvSpPr>
          <p:cNvPr id="5" name="Title 1"/>
          <p:cNvSpPr>
            <a:spLocks noGrp="1"/>
          </p:cNvSpPr>
          <p:nvPr>
            <p:ph type="ctrTitle"/>
          </p:nvPr>
        </p:nvSpPr>
        <p:spPr>
          <a:xfrm>
            <a:off x="1432560" y="359898"/>
            <a:ext cx="7406640" cy="891612"/>
          </a:xfrm>
        </p:spPr>
        <p:txBody>
          <a:bodyPr>
            <a:normAutofit/>
          </a:bodyPr>
          <a:lstStyle/>
          <a:p>
            <a:r>
              <a:rPr lang="en-US" sz="3600" dirty="0">
                <a:latin typeface="Arial"/>
                <a:cs typeface="Arial"/>
              </a:rPr>
              <a:t>I. </a:t>
            </a:r>
            <a:r>
              <a:rPr lang="vi-VN" sz="3600" dirty="0">
                <a:latin typeface="Arial" charset="0"/>
                <a:ea typeface="Arial" charset="0"/>
                <a:cs typeface="Arial" charset="0"/>
              </a:rPr>
              <a:t>Hướng dẫn ghi Học bạ</a:t>
            </a:r>
            <a:endParaRPr lang="en-US" sz="3600" dirty="0">
              <a:latin typeface="Arial"/>
              <a:cs typeface="Arial"/>
            </a:endParaRPr>
          </a:p>
        </p:txBody>
      </p:sp>
    </p:spTree>
    <p:extLst>
      <p:ext uri="{BB962C8B-B14F-4D97-AF65-F5344CB8AC3E}">
        <p14:creationId xmlns:p14="http://schemas.microsoft.com/office/powerpoint/2010/main" val="736938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1432560" y="1578463"/>
            <a:ext cx="7406640" cy="4944258"/>
          </a:xfrm>
          <a:prstGeom prst="rect">
            <a:avLst/>
          </a:prstGeom>
        </p:spPr>
        <p:txBody>
          <a:bodyPr tIns="0">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just">
              <a:lnSpc>
                <a:spcPct val="120000"/>
              </a:lnSpc>
            </a:pPr>
            <a:r>
              <a:rPr lang="vi-VN" sz="2400" dirty="0">
                <a:latin typeface="Arial" charset="0"/>
                <a:ea typeface="Arial" charset="0"/>
                <a:cs typeface="Arial" charset="0"/>
              </a:rPr>
              <a:t>1. Giới thiệu về Bảng tổng hợp kết quả đánh giá giáo dục của lớp.</a:t>
            </a:r>
          </a:p>
          <a:p>
            <a:pPr algn="just">
              <a:lnSpc>
                <a:spcPct val="120000"/>
              </a:lnSpc>
            </a:pPr>
            <a:r>
              <a:rPr lang="vi-VN" sz="2400" dirty="0">
                <a:latin typeface="Arial" charset="0"/>
                <a:ea typeface="Arial" charset="0"/>
                <a:cs typeface="Arial" charset="0"/>
              </a:rPr>
              <a:t>2. Hướng dẫn cách ghi vào Bảng tổng hợp kết quả đánh giá giáo dục của lớp.</a:t>
            </a:r>
          </a:p>
          <a:p>
            <a:pPr algn="just">
              <a:lnSpc>
                <a:spcPct val="120000"/>
              </a:lnSpc>
            </a:pPr>
            <a:r>
              <a:rPr lang="vi-VN" sz="2400" dirty="0">
                <a:latin typeface="Arial" charset="0"/>
                <a:ea typeface="Arial" charset="0"/>
                <a:cs typeface="Arial" charset="0"/>
              </a:rPr>
              <a:t>3. Một số chú ý về sử dụng, lưu trữ. </a:t>
            </a:r>
          </a:p>
        </p:txBody>
      </p:sp>
      <p:sp>
        <p:nvSpPr>
          <p:cNvPr id="5" name="Title 1"/>
          <p:cNvSpPr>
            <a:spLocks noGrp="1"/>
          </p:cNvSpPr>
          <p:nvPr>
            <p:ph type="ctrTitle"/>
          </p:nvPr>
        </p:nvSpPr>
        <p:spPr>
          <a:xfrm>
            <a:off x="1432560" y="558018"/>
            <a:ext cx="7406640" cy="891612"/>
          </a:xfrm>
        </p:spPr>
        <p:txBody>
          <a:bodyPr>
            <a:normAutofit fontScale="90000"/>
          </a:bodyPr>
          <a:lstStyle/>
          <a:p>
            <a:pPr algn="just"/>
            <a:r>
              <a:rPr lang="en-US" sz="3600" dirty="0">
                <a:latin typeface="Arial"/>
                <a:cs typeface="Arial"/>
              </a:rPr>
              <a:t>II. </a:t>
            </a:r>
            <a:r>
              <a:rPr lang="vi-VN" sz="3600" dirty="0">
                <a:latin typeface="Arial" charset="0"/>
                <a:ea typeface="Arial" charset="0"/>
                <a:cs typeface="Arial" charset="0"/>
              </a:rPr>
              <a:t>Hướng dẫn ghi Bảng tổng hợp kết quả đánh giá giáo dục của lớp</a:t>
            </a:r>
            <a:endParaRPr lang="en-US" sz="3600" dirty="0">
              <a:latin typeface="Arial"/>
              <a:cs typeface="Arial"/>
            </a:endParaRPr>
          </a:p>
        </p:txBody>
      </p:sp>
    </p:spTree>
    <p:extLst>
      <p:ext uri="{BB962C8B-B14F-4D97-AF65-F5344CB8AC3E}">
        <p14:creationId xmlns:p14="http://schemas.microsoft.com/office/powerpoint/2010/main" val="15874832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Solstice.thmx</Template>
  <TotalTime>147</TotalTime>
  <Words>850</Words>
  <Application>Microsoft Macintosh PowerPoint</Application>
  <PresentationFormat>On-screen Show (4:3)</PresentationFormat>
  <Paragraphs>52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Gill Sans MT</vt:lpstr>
      <vt:lpstr>Verdana</vt:lpstr>
      <vt:lpstr>Wingdings 2</vt:lpstr>
      <vt:lpstr>Solstice</vt:lpstr>
      <vt:lpstr>BỘ GIÁO DỤC VÀ ĐÀO TẠO</vt:lpstr>
      <vt:lpstr>A. SỬ DỤNG KẾT QUẢ  ĐÁNH GIÁ HỌC SINH TIỂU HỌC</vt:lpstr>
      <vt:lpstr>I. Đánh giá kết quả giáo dục</vt:lpstr>
      <vt:lpstr>II. Xét HTCT lớp học và HTCTTH</vt:lpstr>
      <vt:lpstr>III. Nghiệm thu, bàn giao KQGD HS</vt:lpstr>
      <vt:lpstr>IV. Khen thưởng</vt:lpstr>
      <vt:lpstr>B. HỒ SƠ ĐÁNH GIÁ</vt:lpstr>
      <vt:lpstr>I. Hướng dẫn ghi Học bạ</vt:lpstr>
      <vt:lpstr>II. Hướng dẫn ghi Bảng tổng hợp kết quả đánh giá giáo dục của lớp</vt:lpstr>
      <vt:lpstr>KÍNH CHÚC QUÝ THẦY, CÔ  SỨC KHOẺ, HẠNH PHÚC  VÀ THÀNH CÔNG!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SỬ DỤNG KẾT QUẢ  ĐÁNH GIÁ HỌC SINH TIỂU HỌC</dc:title>
  <dc:creator>Nguyễn Đức Mạnh -  Bộ GD&amp;ĐT</dc:creator>
  <cp:lastModifiedBy>Lan Anh Lê Thị</cp:lastModifiedBy>
  <cp:revision>11</cp:revision>
  <dcterms:created xsi:type="dcterms:W3CDTF">2020-10-09T00:37:13Z</dcterms:created>
  <dcterms:modified xsi:type="dcterms:W3CDTF">2020-10-17T09:18:36Z</dcterms:modified>
</cp:coreProperties>
</file>