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sldIdLst>
    <p:sldId id="256" r:id="rId3"/>
    <p:sldId id="273" r:id="rId4"/>
    <p:sldId id="280" r:id="rId5"/>
    <p:sldId id="281" r:id="rId6"/>
    <p:sldId id="272" r:id="rId7"/>
    <p:sldId id="274" r:id="rId8"/>
    <p:sldId id="275" r:id="rId9"/>
    <p:sldId id="282"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FFFF00"/>
    <a:srgbClr val="446ED2"/>
    <a:srgbClr val="03D028"/>
    <a:srgbClr val="55C8FF"/>
    <a:srgbClr val="012967"/>
    <a:srgbClr val="547A88"/>
    <a:srgbClr val="38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68" d="100"/>
          <a:sy n="68" d="100"/>
        </p:scale>
        <p:origin x="580"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4.wav"/><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4.wav"/><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450573" y="1533153"/>
            <a:ext cx="11307317" cy="1608935"/>
          </a:xfrm>
        </p:spPr>
        <p:txBody>
          <a:bodyPr vert="horz" lIns="91440" tIns="45720" rIns="91440" bIns="45720" rtlCol="0" anchor="t">
            <a:noAutofit/>
          </a:bodyPr>
          <a:lstStyle/>
          <a:p>
            <a:pPr algn="ctr"/>
            <a:r>
              <a:rPr lang="en-US" sz="6000" b="1">
                <a:latin typeface="Open Sans" panose="020B0606030504020204" pitchFamily="34" charset="0"/>
                <a:ea typeface="Open Sans" panose="020B0606030504020204" pitchFamily="34" charset="0"/>
                <a:cs typeface="Open Sans" panose="020B0606030504020204" pitchFamily="34" charset="0"/>
              </a:rPr>
              <a:t>TIẾT 34</a:t>
            </a:r>
            <a:br>
              <a:rPr lang="en-US" sz="6000" b="1">
                <a:latin typeface="Open Sans" panose="020B0606030504020204" pitchFamily="34" charset="0"/>
                <a:ea typeface="Open Sans" panose="020B0606030504020204" pitchFamily="34" charset="0"/>
                <a:cs typeface="Open Sans" panose="020B0606030504020204" pitchFamily="34" charset="0"/>
              </a:rPr>
            </a:br>
            <a:r>
              <a:rPr lang="en-US" sz="6000" b="1">
                <a:latin typeface="Open Sans" panose="020B0606030504020204" pitchFamily="34" charset="0"/>
                <a:ea typeface="Open Sans" panose="020B0606030504020204" pitchFamily="34" charset="0"/>
                <a:cs typeface="Open Sans" panose="020B0606030504020204" pitchFamily="34" charset="0"/>
              </a:rPr>
              <a:t>ÔN TẬP CUỐI HỌC KỲ II</a:t>
            </a:r>
          </a:p>
        </p:txBody>
      </p:sp>
      <p:sp>
        <p:nvSpPr>
          <p:cNvPr id="5" name="Subtitle 4">
            <a:extLst>
              <a:ext uri="{FF2B5EF4-FFF2-40B4-BE49-F238E27FC236}">
                <a16:creationId xmlns:a16="http://schemas.microsoft.com/office/drawing/2014/main" id="{9B068DA0-3E28-C349-7F93-84947F22DEE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3247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B2F23B-4E8D-4C43-B757-803AFEA1CB97}"/>
              </a:ext>
            </a:extLst>
          </p:cNvPr>
          <p:cNvGrpSpPr/>
          <p:nvPr/>
        </p:nvGrpSpPr>
        <p:grpSpPr>
          <a:xfrm>
            <a:off x="0" y="-137730"/>
            <a:ext cx="3287949" cy="2170811"/>
            <a:chOff x="742950" y="-142875"/>
            <a:chExt cx="4268784" cy="3429000"/>
          </a:xfrm>
        </p:grpSpPr>
        <p:pic>
          <p:nvPicPr>
            <p:cNvPr id="4" name="Picture 2" descr="Wood Frame Border PNG Transparent Images Free Download | Vector Files |  Pngtree">
              <a:extLst>
                <a:ext uri="{FF2B5EF4-FFF2-40B4-BE49-F238E27FC236}">
                  <a16:creationId xmlns:a16="http://schemas.microsoft.com/office/drawing/2014/main" id="{A293C657-B061-92C4-94B1-9697805B78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 y="-142875"/>
              <a:ext cx="4268784"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414BE6-03BC-087E-4D07-F4453542E4B9}"/>
                </a:ext>
              </a:extLst>
            </p:cNvPr>
            <p:cNvSpPr txBox="1"/>
            <p:nvPr/>
          </p:nvSpPr>
          <p:spPr>
            <a:xfrm>
              <a:off x="1252538" y="1076325"/>
              <a:ext cx="3228354" cy="1020941"/>
            </a:xfrm>
            <a:prstGeom prst="rect">
              <a:avLst/>
            </a:prstGeom>
            <a:noFill/>
          </p:spPr>
          <p:txBody>
            <a:bodyPr wrap="none" rtlCol="0">
              <a:spAutoFit/>
            </a:bodyPr>
            <a:lstStyle/>
            <a:p>
              <a:r>
                <a:rPr lang="en-US" sz="3600" b="1" dirty="0">
                  <a:solidFill>
                    <a:srgbClr val="7030A0"/>
                  </a:solidFill>
                </a:rPr>
                <a:t>KHỞI ĐỘNG</a:t>
              </a:r>
              <a:endParaRPr lang="vi-VN" sz="3600" b="1" dirty="0">
                <a:solidFill>
                  <a:srgbClr val="7030A0"/>
                </a:solidFill>
              </a:endParaRPr>
            </a:p>
          </p:txBody>
        </p:sp>
      </p:grpSp>
      <p:sp>
        <p:nvSpPr>
          <p:cNvPr id="2" name="Rectangle 1">
            <a:extLst>
              <a:ext uri="{FF2B5EF4-FFF2-40B4-BE49-F238E27FC236}">
                <a16:creationId xmlns:a16="http://schemas.microsoft.com/office/drawing/2014/main" id="{B75AF56B-0DA9-FDAD-33ED-ACC8B9534945}"/>
              </a:ext>
            </a:extLst>
          </p:cNvPr>
          <p:cNvSpPr/>
          <p:nvPr/>
        </p:nvSpPr>
        <p:spPr>
          <a:xfrm>
            <a:off x="4033520" y="3739258"/>
            <a:ext cx="2962912" cy="798261"/>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defTabSz="1217249"/>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B. 8</a:t>
            </a:r>
          </a:p>
        </p:txBody>
      </p:sp>
      <p:pic>
        <p:nvPicPr>
          <p:cNvPr id="5" name="Picture 4">
            <a:extLst>
              <a:ext uri="{FF2B5EF4-FFF2-40B4-BE49-F238E27FC236}">
                <a16:creationId xmlns:a16="http://schemas.microsoft.com/office/drawing/2014/main" id="{72A95269-6BAE-12D8-78D5-AC28665A78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5679" y="3867195"/>
            <a:ext cx="807556" cy="778352"/>
          </a:xfrm>
          <a:prstGeom prst="rect">
            <a:avLst/>
          </a:prstGeom>
          <a:noFill/>
        </p:spPr>
      </p:pic>
      <p:sp>
        <p:nvSpPr>
          <p:cNvPr id="6" name="Rectangle 5">
            <a:extLst>
              <a:ext uri="{FF2B5EF4-FFF2-40B4-BE49-F238E27FC236}">
                <a16:creationId xmlns:a16="http://schemas.microsoft.com/office/drawing/2014/main" id="{C5A7B3E0-7164-50E9-26B7-9102E691F77E}"/>
              </a:ext>
            </a:extLst>
          </p:cNvPr>
          <p:cNvSpPr/>
          <p:nvPr/>
        </p:nvSpPr>
        <p:spPr>
          <a:xfrm>
            <a:off x="4033520" y="2689551"/>
            <a:ext cx="2962912" cy="775878"/>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defTabSz="1217249"/>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A. 7	</a:t>
            </a:r>
            <a:endPar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EAFC4A12-6FFB-EE2D-236D-FC8C5758AA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5679" y="2742375"/>
            <a:ext cx="807556" cy="778352"/>
          </a:xfrm>
          <a:prstGeom prst="rect">
            <a:avLst/>
          </a:prstGeom>
          <a:noFill/>
        </p:spPr>
      </p:pic>
      <p:sp>
        <p:nvSpPr>
          <p:cNvPr id="10" name="Rectangle 9">
            <a:extLst>
              <a:ext uri="{FF2B5EF4-FFF2-40B4-BE49-F238E27FC236}">
                <a16:creationId xmlns:a16="http://schemas.microsoft.com/office/drawing/2014/main" id="{0EA8D148-1418-CF18-62C8-0E654D15A4A4}"/>
              </a:ext>
            </a:extLst>
          </p:cNvPr>
          <p:cNvSpPr/>
          <p:nvPr/>
        </p:nvSpPr>
        <p:spPr>
          <a:xfrm>
            <a:off x="724228" y="1850785"/>
            <a:ext cx="10494161" cy="430689"/>
          </a:xfrm>
          <a:prstGeom prst="rect">
            <a:avLst/>
          </a:prstGeom>
          <a:solidFill>
            <a:srgbClr val="FFC000"/>
          </a:solidFill>
        </p:spPr>
        <p:txBody>
          <a:bodyPr wrap="square" lIns="121725" tIns="60862" rIns="121725" bIns="60862">
            <a:spAutoFit/>
          </a:bodyPr>
          <a:lstStyle/>
          <a:p>
            <a:pPr lvl="0" defTabSz="1217249"/>
            <a:r>
              <a:rPr lang="vi-VN" sz="2000" dirty="0">
                <a:solidFill>
                  <a:prstClr val="black"/>
                </a:solidFill>
                <a:latin typeface="+mj-lt"/>
                <a:ea typeface="Tahoma" panose="020B0604030504040204" pitchFamily="34" charset="0"/>
                <a:cs typeface="Tahoma" panose="020B0604030504040204" pitchFamily="34" charset="0"/>
              </a:rPr>
              <a:t>Câu 1: Trong học kỳ I, chúng ta đã học qua bao nhiêu bài?</a:t>
            </a:r>
            <a:endParaRPr kumimoji="0" lang="en-US" sz="2000" b="0"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21292299-E6B5-B8BD-7D1D-2333831A4A9A}"/>
              </a:ext>
            </a:extLst>
          </p:cNvPr>
          <p:cNvSpPr/>
          <p:nvPr/>
        </p:nvSpPr>
        <p:spPr>
          <a:xfrm>
            <a:off x="4033520" y="4888748"/>
            <a:ext cx="2962912" cy="778353"/>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49">
              <a:defRPr/>
            </a:pPr>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C. 9</a:t>
            </a:r>
          </a:p>
        </p:txBody>
      </p:sp>
      <p:pic>
        <p:nvPicPr>
          <p:cNvPr id="12" name="Picture 11">
            <a:extLst>
              <a:ext uri="{FF2B5EF4-FFF2-40B4-BE49-F238E27FC236}">
                <a16:creationId xmlns:a16="http://schemas.microsoft.com/office/drawing/2014/main" id="{FEF98F50-C097-203D-72BB-6DEF5BE5CF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5679" y="4984551"/>
            <a:ext cx="798097" cy="782741"/>
          </a:xfrm>
          <a:prstGeom prst="rect">
            <a:avLst/>
          </a:prstGeom>
          <a:noFill/>
        </p:spPr>
      </p:pic>
      <p:sp>
        <p:nvSpPr>
          <p:cNvPr id="13" name="Rectangle 12">
            <a:extLst>
              <a:ext uri="{FF2B5EF4-FFF2-40B4-BE49-F238E27FC236}">
                <a16:creationId xmlns:a16="http://schemas.microsoft.com/office/drawing/2014/main" id="{9B078390-FEF7-7AEB-6F4A-811279388EA8}"/>
              </a:ext>
            </a:extLst>
          </p:cNvPr>
          <p:cNvSpPr/>
          <p:nvPr/>
        </p:nvSpPr>
        <p:spPr>
          <a:xfrm>
            <a:off x="4033520" y="5911876"/>
            <a:ext cx="2962912" cy="798261"/>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defTabSz="1217249"/>
            <a:r>
              <a:rPr lang="vi-VN" sz="2000">
                <a:solidFill>
                  <a:prstClr val="white"/>
                </a:solidFill>
                <a:latin typeface="Tahoma" panose="020B0604030504040204" pitchFamily="34" charset="0"/>
                <a:ea typeface="Tahoma" panose="020B0604030504040204" pitchFamily="34" charset="0"/>
                <a:cs typeface="Tahoma" panose="020B0604030504040204" pitchFamily="34" charset="0"/>
              </a:rPr>
              <a:t>D. </a:t>
            </a:r>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10</a:t>
            </a:r>
            <a:endPar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3BE26AFF-BCB5-00BD-DB2E-8B8ED31A52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5679" y="5942082"/>
            <a:ext cx="807556" cy="778352"/>
          </a:xfrm>
          <a:prstGeom prst="rect">
            <a:avLst/>
          </a:prstGeom>
          <a:noFill/>
        </p:spPr>
      </p:pic>
    </p:spTree>
    <p:extLst>
      <p:ext uri="{BB962C8B-B14F-4D97-AF65-F5344CB8AC3E}">
        <p14:creationId xmlns:p14="http://schemas.microsoft.com/office/powerpoint/2010/main" val="11452763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0.7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strVal val="#ppt_w*0.70"/>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2"/>
                                        </p:tgtEl>
                                        <p:attrNameLst>
                                          <p:attrName>fillcolor</p:attrName>
                                        </p:attrNameLst>
                                      </p:cBhvr>
                                      <p:to>
                                        <a:schemeClr val="accent1"/>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1" presetClass="emph" presetSubtype="2" fill="hold" nodeType="withEffect">
                                  <p:stCondLst>
                                    <p:cond delay="500"/>
                                  </p:stCondLst>
                                  <p:childTnLst>
                                    <p:animClr clrSpc="rgb" dir="cw">
                                      <p:cBhvr>
                                        <p:cTn id="36" dur="250" fill="hold"/>
                                        <p:tgtEl>
                                          <p:spTgt spid="2"/>
                                        </p:tgtEl>
                                        <p:attrNameLst>
                                          <p:attrName>fillcolor</p:attrName>
                                        </p:attrNameLst>
                                      </p:cBhvr>
                                      <p:to>
                                        <a:schemeClr val="accent1"/>
                                      </p:to>
                                    </p:animClr>
                                    <p:set>
                                      <p:cBhvr>
                                        <p:cTn id="37" dur="250" fill="hold"/>
                                        <p:tgtEl>
                                          <p:spTgt spid="2"/>
                                        </p:tgtEl>
                                        <p:attrNameLst>
                                          <p:attrName>fill.type</p:attrName>
                                        </p:attrNameLst>
                                      </p:cBhvr>
                                      <p:to>
                                        <p:strVal val="solid"/>
                                      </p:to>
                                    </p:set>
                                    <p:set>
                                      <p:cBhvr>
                                        <p:cTn id="38" dur="250" fill="hold"/>
                                        <p:tgtEl>
                                          <p:spTgt spid="2"/>
                                        </p:tgtEl>
                                        <p:attrNameLst>
                                          <p:attrName>fill.on</p:attrName>
                                        </p:attrNameLst>
                                      </p:cBhvr>
                                      <p:to>
                                        <p:strVal val="true"/>
                                      </p:to>
                                    </p:set>
                                  </p:childTnLst>
                                </p:cTn>
                              </p:par>
                              <p:par>
                                <p:cTn id="39" presetID="23" presetClass="entr" presetSubtype="32" fill="hold" nodeType="withEffect">
                                  <p:stCondLst>
                                    <p:cond delay="50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strVal val="4*#ppt_w"/>
                                          </p:val>
                                        </p:tav>
                                        <p:tav tm="100000">
                                          <p:val>
                                            <p:strVal val="#ppt_w"/>
                                          </p:val>
                                        </p:tav>
                                      </p:tavLst>
                                    </p:anim>
                                    <p:anim calcmode="lin" valueType="num">
                                      <p:cBhvr>
                                        <p:cTn id="42"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withEffect">
                                  <p:stCondLst>
                                    <p:cond delay="0"/>
                                  </p:stCondLst>
                                  <p:childTnLst>
                                    <p:animClr clrSpc="rgb" dir="cw">
                                      <p:cBhvr>
                                        <p:cTn id="47" dur="250" fill="hold"/>
                                        <p:tgtEl>
                                          <p:spTgt spid="6"/>
                                        </p:tgtEl>
                                        <p:attrNameLst>
                                          <p:attrName>fillcolor</p:attrName>
                                        </p:attrNameLst>
                                      </p:cBhvr>
                                      <p:to>
                                        <a:schemeClr val="accent1"/>
                                      </p:to>
                                    </p:animClr>
                                    <p:set>
                                      <p:cBhvr>
                                        <p:cTn id="48" dur="250" fill="hold"/>
                                        <p:tgtEl>
                                          <p:spTgt spid="6"/>
                                        </p:tgtEl>
                                        <p:attrNameLst>
                                          <p:attrName>fill.type</p:attrName>
                                        </p:attrNameLst>
                                      </p:cBhvr>
                                      <p:to>
                                        <p:strVal val="solid"/>
                                      </p:to>
                                    </p:set>
                                    <p:set>
                                      <p:cBhvr>
                                        <p:cTn id="49" dur="250" fill="hold"/>
                                        <p:tgtEl>
                                          <p:spTgt spid="6"/>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1" presetClass="emph" presetSubtype="2" fill="hold" nodeType="withEffect">
                                  <p:stCondLst>
                                    <p:cond delay="500"/>
                                  </p:stCondLst>
                                  <p:childTnLst>
                                    <p:animClr clrSpc="rgb" dir="cw">
                                      <p:cBhvr>
                                        <p:cTn id="51" dur="250" fill="hold"/>
                                        <p:tgtEl>
                                          <p:spTgt spid="6"/>
                                        </p:tgtEl>
                                        <p:attrNameLst>
                                          <p:attrName>fillcolor</p:attrName>
                                        </p:attrNameLst>
                                      </p:cBhvr>
                                      <p:to>
                                        <a:schemeClr val="accent1"/>
                                      </p:to>
                                    </p:animClr>
                                    <p:set>
                                      <p:cBhvr>
                                        <p:cTn id="52" dur="250" fill="hold"/>
                                        <p:tgtEl>
                                          <p:spTgt spid="6"/>
                                        </p:tgtEl>
                                        <p:attrNameLst>
                                          <p:attrName>fill.type</p:attrName>
                                        </p:attrNameLst>
                                      </p:cBhvr>
                                      <p:to>
                                        <p:strVal val="solid"/>
                                      </p:to>
                                    </p:set>
                                    <p:set>
                                      <p:cBhvr>
                                        <p:cTn id="53" dur="250" fill="hold"/>
                                        <p:tgtEl>
                                          <p:spTgt spid="6"/>
                                        </p:tgtEl>
                                        <p:attrNameLst>
                                          <p:attrName>fill.on</p:attrName>
                                        </p:attrNameLst>
                                      </p:cBhvr>
                                      <p:to>
                                        <p:strVal val="true"/>
                                      </p:to>
                                    </p:set>
                                  </p:childTnLst>
                                </p:cTn>
                              </p:par>
                              <p:par>
                                <p:cTn id="54" presetID="23" presetClass="entr" presetSubtype="32" fill="hold" nodeType="withEffect">
                                  <p:stCondLst>
                                    <p:cond delay="500"/>
                                  </p:stCondLst>
                                  <p:childTnLst>
                                    <p:set>
                                      <p:cBhvr>
                                        <p:cTn id="55" dur="1" fill="hold">
                                          <p:stCondLst>
                                            <p:cond delay="0"/>
                                          </p:stCondLst>
                                        </p:cTn>
                                        <p:tgtEl>
                                          <p:spTgt spid="8"/>
                                        </p:tgtEl>
                                        <p:attrNameLst>
                                          <p:attrName>style.visibility</p:attrName>
                                        </p:attrNameLst>
                                      </p:cBhvr>
                                      <p:to>
                                        <p:strVal val="visible"/>
                                      </p:to>
                                    </p:set>
                                    <p:anim calcmode="lin" valueType="num">
                                      <p:cBhvr>
                                        <p:cTn id="56" dur="250" fill="hold"/>
                                        <p:tgtEl>
                                          <p:spTgt spid="8"/>
                                        </p:tgtEl>
                                        <p:attrNameLst>
                                          <p:attrName>ppt_w</p:attrName>
                                        </p:attrNameLst>
                                      </p:cBhvr>
                                      <p:tavLst>
                                        <p:tav tm="0">
                                          <p:val>
                                            <p:strVal val="4*#ppt_w"/>
                                          </p:val>
                                        </p:tav>
                                        <p:tav tm="100000">
                                          <p:val>
                                            <p:strVal val="#ppt_w"/>
                                          </p:val>
                                        </p:tav>
                                      </p:tavLst>
                                    </p:anim>
                                    <p:anim calcmode="lin" valueType="num">
                                      <p:cBhvr>
                                        <p:cTn id="57"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withEffect">
                                  <p:stCondLst>
                                    <p:cond delay="0"/>
                                  </p:stCondLst>
                                  <p:childTnLst>
                                    <p:animClr clrSpc="rgb" dir="cw">
                                      <p:cBhvr>
                                        <p:cTn id="62" dur="250" fill="hold"/>
                                        <p:tgtEl>
                                          <p:spTgt spid="11"/>
                                        </p:tgtEl>
                                        <p:attrNameLst>
                                          <p:attrName>fillcolor</p:attrName>
                                        </p:attrNameLst>
                                      </p:cBhvr>
                                      <p:to>
                                        <a:schemeClr val="bg2"/>
                                      </p:to>
                                    </p:animClr>
                                    <p:set>
                                      <p:cBhvr>
                                        <p:cTn id="63" dur="250" fill="hold"/>
                                        <p:tgtEl>
                                          <p:spTgt spid="11"/>
                                        </p:tgtEl>
                                        <p:attrNameLst>
                                          <p:attrName>fill.type</p:attrName>
                                        </p:attrNameLst>
                                      </p:cBhvr>
                                      <p:to>
                                        <p:strVal val="solid"/>
                                      </p:to>
                                    </p:set>
                                    <p:set>
                                      <p:cBhvr>
                                        <p:cTn id="64" dur="250" fill="hold"/>
                                        <p:tgtEl>
                                          <p:spTgt spid="11"/>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1" presetClass="emph" presetSubtype="2" fill="hold" nodeType="withEffect">
                                  <p:stCondLst>
                                    <p:cond delay="500"/>
                                  </p:stCondLst>
                                  <p:childTnLst>
                                    <p:animClr clrSpc="rgb" dir="cw">
                                      <p:cBhvr>
                                        <p:cTn id="66" dur="250" fill="hold"/>
                                        <p:tgtEl>
                                          <p:spTgt spid="11"/>
                                        </p:tgtEl>
                                        <p:attrNameLst>
                                          <p:attrName>fillcolor</p:attrName>
                                        </p:attrNameLst>
                                      </p:cBhvr>
                                      <p:to>
                                        <a:srgbClr val="7030A0"/>
                                      </p:to>
                                    </p:animClr>
                                    <p:set>
                                      <p:cBhvr>
                                        <p:cTn id="67" dur="250" fill="hold"/>
                                        <p:tgtEl>
                                          <p:spTgt spid="11"/>
                                        </p:tgtEl>
                                        <p:attrNameLst>
                                          <p:attrName>fill.type</p:attrName>
                                        </p:attrNameLst>
                                      </p:cBhvr>
                                      <p:to>
                                        <p:strVal val="solid"/>
                                      </p:to>
                                    </p:set>
                                    <p:set>
                                      <p:cBhvr>
                                        <p:cTn id="68" dur="250" fill="hold"/>
                                        <p:tgtEl>
                                          <p:spTgt spid="11"/>
                                        </p:tgtEl>
                                        <p:attrNameLst>
                                          <p:attrName>fill.on</p:attrName>
                                        </p:attrNameLst>
                                      </p:cBhvr>
                                      <p:to>
                                        <p:strVal val="true"/>
                                      </p:to>
                                    </p:set>
                                  </p:childTnLst>
                                </p:cTn>
                              </p:par>
                              <p:par>
                                <p:cTn id="69" presetID="23" presetClass="entr" presetSubtype="32" fill="hold" nodeType="withEffect">
                                  <p:stCondLst>
                                    <p:cond delay="500"/>
                                  </p:stCondLst>
                                  <p:childTnLst>
                                    <p:set>
                                      <p:cBhvr>
                                        <p:cTn id="70" dur="1" fill="hold">
                                          <p:stCondLst>
                                            <p:cond delay="0"/>
                                          </p:stCondLst>
                                        </p:cTn>
                                        <p:tgtEl>
                                          <p:spTgt spid="12"/>
                                        </p:tgtEl>
                                        <p:attrNameLst>
                                          <p:attrName>style.visibility</p:attrName>
                                        </p:attrNameLst>
                                      </p:cBhvr>
                                      <p:to>
                                        <p:strVal val="visible"/>
                                      </p:to>
                                    </p:set>
                                    <p:anim calcmode="lin" valueType="num">
                                      <p:cBhvr>
                                        <p:cTn id="71" dur="250" fill="hold"/>
                                        <p:tgtEl>
                                          <p:spTgt spid="12"/>
                                        </p:tgtEl>
                                        <p:attrNameLst>
                                          <p:attrName>ppt_w</p:attrName>
                                        </p:attrNameLst>
                                      </p:cBhvr>
                                      <p:tavLst>
                                        <p:tav tm="0">
                                          <p:val>
                                            <p:strVal val="4*#ppt_w"/>
                                          </p:val>
                                        </p:tav>
                                        <p:tav tm="100000">
                                          <p:val>
                                            <p:strVal val="#ppt_w"/>
                                          </p:val>
                                        </p:tav>
                                      </p:tavLst>
                                    </p:anim>
                                    <p:anim calcmode="lin" valueType="num">
                                      <p:cBhvr>
                                        <p:cTn id="72"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withEffect">
                                  <p:stCondLst>
                                    <p:cond delay="0"/>
                                  </p:stCondLst>
                                  <p:childTnLst>
                                    <p:animClr clrSpc="rgb" dir="cw">
                                      <p:cBhvr>
                                        <p:cTn id="77" dur="250" fill="hold"/>
                                        <p:tgtEl>
                                          <p:spTgt spid="13"/>
                                        </p:tgtEl>
                                        <p:attrNameLst>
                                          <p:attrName>fillcolor</p:attrName>
                                        </p:attrNameLst>
                                      </p:cBhvr>
                                      <p:to>
                                        <a:schemeClr val="accent1"/>
                                      </p:to>
                                    </p:animClr>
                                    <p:set>
                                      <p:cBhvr>
                                        <p:cTn id="78" dur="250" fill="hold"/>
                                        <p:tgtEl>
                                          <p:spTgt spid="13"/>
                                        </p:tgtEl>
                                        <p:attrNameLst>
                                          <p:attrName>fill.type</p:attrName>
                                        </p:attrNameLst>
                                      </p:cBhvr>
                                      <p:to>
                                        <p:strVal val="solid"/>
                                      </p:to>
                                    </p:set>
                                    <p:set>
                                      <p:cBhvr>
                                        <p:cTn id="79" dur="250" fill="hold"/>
                                        <p:tgtEl>
                                          <p:spTgt spid="13"/>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1" presetClass="emph" presetSubtype="2" fill="hold" nodeType="withEffect">
                                  <p:stCondLst>
                                    <p:cond delay="500"/>
                                  </p:stCondLst>
                                  <p:childTnLst>
                                    <p:animClr clrSpc="rgb" dir="cw">
                                      <p:cBhvr>
                                        <p:cTn id="81" dur="250" fill="hold"/>
                                        <p:tgtEl>
                                          <p:spTgt spid="13"/>
                                        </p:tgtEl>
                                        <p:attrNameLst>
                                          <p:attrName>fillcolor</p:attrName>
                                        </p:attrNameLst>
                                      </p:cBhvr>
                                      <p:to>
                                        <a:schemeClr val="accent1"/>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cTn>
                              </p:par>
                              <p:par>
                                <p:cTn id="84" presetID="23" presetClass="entr" presetSubtype="32" fill="hold" nodeType="withEffect">
                                  <p:stCondLst>
                                    <p:cond delay="500"/>
                                  </p:stCondLst>
                                  <p:childTnLst>
                                    <p:set>
                                      <p:cBhvr>
                                        <p:cTn id="85" dur="1" fill="hold">
                                          <p:stCondLst>
                                            <p:cond delay="0"/>
                                          </p:stCondLst>
                                        </p:cTn>
                                        <p:tgtEl>
                                          <p:spTgt spid="14"/>
                                        </p:tgtEl>
                                        <p:attrNameLst>
                                          <p:attrName>style.visibility</p:attrName>
                                        </p:attrNameLst>
                                      </p:cBhvr>
                                      <p:to>
                                        <p:strVal val="visible"/>
                                      </p:to>
                                    </p:set>
                                    <p:anim calcmode="lin" valueType="num">
                                      <p:cBhvr>
                                        <p:cTn id="86" dur="250" fill="hold"/>
                                        <p:tgtEl>
                                          <p:spTgt spid="14"/>
                                        </p:tgtEl>
                                        <p:attrNameLst>
                                          <p:attrName>ppt_w</p:attrName>
                                        </p:attrNameLst>
                                      </p:cBhvr>
                                      <p:tavLst>
                                        <p:tav tm="0">
                                          <p:val>
                                            <p:strVal val="4*#ppt_w"/>
                                          </p:val>
                                        </p:tav>
                                        <p:tav tm="100000">
                                          <p:val>
                                            <p:strVal val="#ppt_w"/>
                                          </p:val>
                                        </p:tav>
                                      </p:tavLst>
                                    </p:anim>
                                    <p:anim calcmode="lin" valueType="num">
                                      <p:cBhvr>
                                        <p:cTn id="87"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3"/>
                  </p:tgtEl>
                </p:cond>
              </p:nextCondLst>
            </p:seq>
          </p:childTnLst>
        </p:cTn>
      </p:par>
    </p:tnLst>
    <p:bldLst>
      <p:bldP spid="2" grpId="0" animBg="1"/>
      <p:bldP spid="6" grpId="0" animBg="1"/>
      <p:bldP spid="10"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B2F23B-4E8D-4C43-B757-803AFEA1CB97}"/>
              </a:ext>
            </a:extLst>
          </p:cNvPr>
          <p:cNvGrpSpPr/>
          <p:nvPr/>
        </p:nvGrpSpPr>
        <p:grpSpPr>
          <a:xfrm>
            <a:off x="0" y="-137730"/>
            <a:ext cx="3287949" cy="2170811"/>
            <a:chOff x="742950" y="-142875"/>
            <a:chExt cx="4268784" cy="3429000"/>
          </a:xfrm>
        </p:grpSpPr>
        <p:pic>
          <p:nvPicPr>
            <p:cNvPr id="4" name="Picture 2" descr="Wood Frame Border PNG Transparent Images Free Download | Vector Files |  Pngtree">
              <a:extLst>
                <a:ext uri="{FF2B5EF4-FFF2-40B4-BE49-F238E27FC236}">
                  <a16:creationId xmlns:a16="http://schemas.microsoft.com/office/drawing/2014/main" id="{A293C657-B061-92C4-94B1-9697805B78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 y="-142875"/>
              <a:ext cx="4268784"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414BE6-03BC-087E-4D07-F4453542E4B9}"/>
                </a:ext>
              </a:extLst>
            </p:cNvPr>
            <p:cNvSpPr txBox="1"/>
            <p:nvPr/>
          </p:nvSpPr>
          <p:spPr>
            <a:xfrm>
              <a:off x="1252538" y="1076325"/>
              <a:ext cx="3228354" cy="1020941"/>
            </a:xfrm>
            <a:prstGeom prst="rect">
              <a:avLst/>
            </a:prstGeom>
            <a:noFill/>
          </p:spPr>
          <p:txBody>
            <a:bodyPr wrap="none" rtlCol="0">
              <a:spAutoFit/>
            </a:bodyPr>
            <a:lstStyle/>
            <a:p>
              <a:r>
                <a:rPr lang="en-US" sz="3600" b="1" dirty="0">
                  <a:solidFill>
                    <a:srgbClr val="7030A0"/>
                  </a:solidFill>
                </a:rPr>
                <a:t>KHỞI ĐỘNG</a:t>
              </a:r>
              <a:endParaRPr lang="vi-VN" sz="3600" b="1" dirty="0">
                <a:solidFill>
                  <a:srgbClr val="7030A0"/>
                </a:solidFill>
              </a:endParaRPr>
            </a:p>
          </p:txBody>
        </p:sp>
      </p:grpSp>
      <p:sp>
        <p:nvSpPr>
          <p:cNvPr id="2" name="Rectangle 1">
            <a:extLst>
              <a:ext uri="{FF2B5EF4-FFF2-40B4-BE49-F238E27FC236}">
                <a16:creationId xmlns:a16="http://schemas.microsoft.com/office/drawing/2014/main" id="{B75AF56B-0DA9-FDAD-33ED-ACC8B9534945}"/>
              </a:ext>
            </a:extLst>
          </p:cNvPr>
          <p:cNvSpPr/>
          <p:nvPr/>
        </p:nvSpPr>
        <p:spPr>
          <a:xfrm>
            <a:off x="4033520" y="4837030"/>
            <a:ext cx="2962912" cy="798261"/>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defTabSz="1217249"/>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C. Sort</a:t>
            </a:r>
            <a:endPar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2A95269-6BAE-12D8-78D5-AC28665A78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5679" y="4922535"/>
            <a:ext cx="807556" cy="778352"/>
          </a:xfrm>
          <a:prstGeom prst="rect">
            <a:avLst/>
          </a:prstGeom>
          <a:noFill/>
        </p:spPr>
      </p:pic>
      <p:sp>
        <p:nvSpPr>
          <p:cNvPr id="6" name="Rectangle 5">
            <a:extLst>
              <a:ext uri="{FF2B5EF4-FFF2-40B4-BE49-F238E27FC236}">
                <a16:creationId xmlns:a16="http://schemas.microsoft.com/office/drawing/2014/main" id="{C5A7B3E0-7164-50E9-26B7-9102E691F77E}"/>
              </a:ext>
            </a:extLst>
          </p:cNvPr>
          <p:cNvSpPr/>
          <p:nvPr/>
        </p:nvSpPr>
        <p:spPr>
          <a:xfrm>
            <a:off x="4033520" y="2689551"/>
            <a:ext cx="2962912" cy="775878"/>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defTabSz="1217249"/>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A. Draw	</a:t>
            </a:r>
            <a:endPar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EAFC4A12-6FFB-EE2D-236D-FC8C5758AA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5679" y="2742375"/>
            <a:ext cx="807556" cy="778352"/>
          </a:xfrm>
          <a:prstGeom prst="rect">
            <a:avLst/>
          </a:prstGeom>
          <a:noFill/>
        </p:spPr>
      </p:pic>
      <p:sp>
        <p:nvSpPr>
          <p:cNvPr id="10" name="Rectangle 9">
            <a:extLst>
              <a:ext uri="{FF2B5EF4-FFF2-40B4-BE49-F238E27FC236}">
                <a16:creationId xmlns:a16="http://schemas.microsoft.com/office/drawing/2014/main" id="{0EA8D148-1418-CF18-62C8-0E654D15A4A4}"/>
              </a:ext>
            </a:extLst>
          </p:cNvPr>
          <p:cNvSpPr/>
          <p:nvPr/>
        </p:nvSpPr>
        <p:spPr>
          <a:xfrm>
            <a:off x="724228" y="1850785"/>
            <a:ext cx="10494161" cy="430689"/>
          </a:xfrm>
          <a:prstGeom prst="rect">
            <a:avLst/>
          </a:prstGeom>
          <a:solidFill>
            <a:srgbClr val="FFC000"/>
          </a:solidFill>
        </p:spPr>
        <p:txBody>
          <a:bodyPr wrap="square" lIns="121725" tIns="60862" rIns="121725" bIns="60862">
            <a:spAutoFit/>
          </a:bodyPr>
          <a:lstStyle/>
          <a:p>
            <a:pPr lvl="0" defTabSz="1217249"/>
            <a:r>
              <a:rPr lang="vi-VN" sz="2000" dirty="0">
                <a:solidFill>
                  <a:prstClr val="black"/>
                </a:solidFill>
                <a:latin typeface="+mj-lt"/>
                <a:ea typeface="Tahoma" panose="020B0604030504040204" pitchFamily="34" charset="0"/>
                <a:cs typeface="Tahoma" panose="020B0604030504040204" pitchFamily="34" charset="0"/>
              </a:rPr>
              <a:t>Câu </a:t>
            </a:r>
            <a:r>
              <a:rPr lang="en-US" sz="2000" dirty="0">
                <a:solidFill>
                  <a:prstClr val="black"/>
                </a:solidFill>
                <a:latin typeface="+mj-lt"/>
                <a:ea typeface="Tahoma" panose="020B0604030504040204" pitchFamily="34" charset="0"/>
                <a:cs typeface="Tahoma" panose="020B0604030504040204" pitchFamily="34" charset="0"/>
              </a:rPr>
              <a:t>2</a:t>
            </a:r>
            <a:r>
              <a:rPr lang="vi-VN" sz="2000" dirty="0">
                <a:solidFill>
                  <a:prstClr val="black"/>
                </a:solidFill>
                <a:latin typeface="+mj-lt"/>
                <a:ea typeface="Tahoma" panose="020B0604030504040204" pitchFamily="34" charset="0"/>
                <a:cs typeface="Tahoma" panose="020B0604030504040204" pitchFamily="34" charset="0"/>
              </a:rPr>
              <a:t>: Công cụ nào dưới đây dùng để xác thực dữ liệu?</a:t>
            </a:r>
            <a:endParaRPr kumimoji="0" lang="en-US" sz="2000" b="0"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21292299-E6B5-B8BD-7D1D-2333831A4A9A}"/>
              </a:ext>
            </a:extLst>
          </p:cNvPr>
          <p:cNvSpPr/>
          <p:nvPr/>
        </p:nvSpPr>
        <p:spPr>
          <a:xfrm>
            <a:off x="4033520" y="5921289"/>
            <a:ext cx="2962912" cy="778353"/>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49">
              <a:defRPr/>
            </a:pPr>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D. Data Validation</a:t>
            </a:r>
            <a:endParaRPr kumimoji="0" lang="vi-VN"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FEF98F50-C097-203D-72BB-6DEF5BE5CF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5679" y="6017092"/>
            <a:ext cx="798097" cy="782741"/>
          </a:xfrm>
          <a:prstGeom prst="rect">
            <a:avLst/>
          </a:prstGeom>
          <a:noFill/>
        </p:spPr>
      </p:pic>
      <p:sp>
        <p:nvSpPr>
          <p:cNvPr id="13" name="Rectangle 12">
            <a:extLst>
              <a:ext uri="{FF2B5EF4-FFF2-40B4-BE49-F238E27FC236}">
                <a16:creationId xmlns:a16="http://schemas.microsoft.com/office/drawing/2014/main" id="{9B078390-FEF7-7AEB-6F4A-811279388EA8}"/>
              </a:ext>
            </a:extLst>
          </p:cNvPr>
          <p:cNvSpPr/>
          <p:nvPr/>
        </p:nvSpPr>
        <p:spPr>
          <a:xfrm>
            <a:off x="4024061" y="3767969"/>
            <a:ext cx="2962912" cy="798261"/>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defTabSz="1217249"/>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B</a:t>
            </a:r>
            <a:r>
              <a:rPr lang="vi-VN" sz="200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Filter</a:t>
            </a:r>
            <a:endParaRPr kumimoji="0" 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3BE26AFF-BCB5-00BD-DB2E-8B8ED31A52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6220" y="3798175"/>
            <a:ext cx="807556" cy="778352"/>
          </a:xfrm>
          <a:prstGeom prst="rect">
            <a:avLst/>
          </a:prstGeom>
          <a:noFill/>
        </p:spPr>
      </p:pic>
    </p:spTree>
    <p:extLst>
      <p:ext uri="{BB962C8B-B14F-4D97-AF65-F5344CB8AC3E}">
        <p14:creationId xmlns:p14="http://schemas.microsoft.com/office/powerpoint/2010/main" val="172130784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0.7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strVal val="#ppt_w*0.70"/>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2"/>
                                        </p:tgtEl>
                                        <p:attrNameLst>
                                          <p:attrName>fillcolor</p:attrName>
                                        </p:attrNameLst>
                                      </p:cBhvr>
                                      <p:to>
                                        <a:schemeClr val="accent1"/>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1" presetClass="emph" presetSubtype="2" fill="hold" nodeType="withEffect">
                                  <p:stCondLst>
                                    <p:cond delay="500"/>
                                  </p:stCondLst>
                                  <p:childTnLst>
                                    <p:animClr clrSpc="rgb" dir="cw">
                                      <p:cBhvr>
                                        <p:cTn id="36" dur="250" fill="hold"/>
                                        <p:tgtEl>
                                          <p:spTgt spid="2"/>
                                        </p:tgtEl>
                                        <p:attrNameLst>
                                          <p:attrName>fillcolor</p:attrName>
                                        </p:attrNameLst>
                                      </p:cBhvr>
                                      <p:to>
                                        <a:schemeClr val="accent1"/>
                                      </p:to>
                                    </p:animClr>
                                    <p:set>
                                      <p:cBhvr>
                                        <p:cTn id="37" dur="250" fill="hold"/>
                                        <p:tgtEl>
                                          <p:spTgt spid="2"/>
                                        </p:tgtEl>
                                        <p:attrNameLst>
                                          <p:attrName>fill.type</p:attrName>
                                        </p:attrNameLst>
                                      </p:cBhvr>
                                      <p:to>
                                        <p:strVal val="solid"/>
                                      </p:to>
                                    </p:set>
                                    <p:set>
                                      <p:cBhvr>
                                        <p:cTn id="38" dur="250" fill="hold"/>
                                        <p:tgtEl>
                                          <p:spTgt spid="2"/>
                                        </p:tgtEl>
                                        <p:attrNameLst>
                                          <p:attrName>fill.on</p:attrName>
                                        </p:attrNameLst>
                                      </p:cBhvr>
                                      <p:to>
                                        <p:strVal val="true"/>
                                      </p:to>
                                    </p:set>
                                  </p:childTnLst>
                                </p:cTn>
                              </p:par>
                              <p:par>
                                <p:cTn id="39" presetID="23" presetClass="entr" presetSubtype="32" fill="hold" nodeType="withEffect">
                                  <p:stCondLst>
                                    <p:cond delay="50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strVal val="4*#ppt_w"/>
                                          </p:val>
                                        </p:tav>
                                        <p:tav tm="100000">
                                          <p:val>
                                            <p:strVal val="#ppt_w"/>
                                          </p:val>
                                        </p:tav>
                                      </p:tavLst>
                                    </p:anim>
                                    <p:anim calcmode="lin" valueType="num">
                                      <p:cBhvr>
                                        <p:cTn id="42"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withEffect">
                                  <p:stCondLst>
                                    <p:cond delay="0"/>
                                  </p:stCondLst>
                                  <p:childTnLst>
                                    <p:animClr clrSpc="rgb" dir="cw">
                                      <p:cBhvr>
                                        <p:cTn id="47" dur="250" fill="hold"/>
                                        <p:tgtEl>
                                          <p:spTgt spid="6"/>
                                        </p:tgtEl>
                                        <p:attrNameLst>
                                          <p:attrName>fillcolor</p:attrName>
                                        </p:attrNameLst>
                                      </p:cBhvr>
                                      <p:to>
                                        <a:schemeClr val="accent1"/>
                                      </p:to>
                                    </p:animClr>
                                    <p:set>
                                      <p:cBhvr>
                                        <p:cTn id="48" dur="250" fill="hold"/>
                                        <p:tgtEl>
                                          <p:spTgt spid="6"/>
                                        </p:tgtEl>
                                        <p:attrNameLst>
                                          <p:attrName>fill.type</p:attrName>
                                        </p:attrNameLst>
                                      </p:cBhvr>
                                      <p:to>
                                        <p:strVal val="solid"/>
                                      </p:to>
                                    </p:set>
                                    <p:set>
                                      <p:cBhvr>
                                        <p:cTn id="49" dur="250" fill="hold"/>
                                        <p:tgtEl>
                                          <p:spTgt spid="6"/>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1" presetClass="emph" presetSubtype="2" fill="hold" nodeType="withEffect">
                                  <p:stCondLst>
                                    <p:cond delay="500"/>
                                  </p:stCondLst>
                                  <p:childTnLst>
                                    <p:animClr clrSpc="rgb" dir="cw">
                                      <p:cBhvr>
                                        <p:cTn id="51" dur="250" fill="hold"/>
                                        <p:tgtEl>
                                          <p:spTgt spid="6"/>
                                        </p:tgtEl>
                                        <p:attrNameLst>
                                          <p:attrName>fillcolor</p:attrName>
                                        </p:attrNameLst>
                                      </p:cBhvr>
                                      <p:to>
                                        <a:schemeClr val="accent1"/>
                                      </p:to>
                                    </p:animClr>
                                    <p:set>
                                      <p:cBhvr>
                                        <p:cTn id="52" dur="250" fill="hold"/>
                                        <p:tgtEl>
                                          <p:spTgt spid="6"/>
                                        </p:tgtEl>
                                        <p:attrNameLst>
                                          <p:attrName>fill.type</p:attrName>
                                        </p:attrNameLst>
                                      </p:cBhvr>
                                      <p:to>
                                        <p:strVal val="solid"/>
                                      </p:to>
                                    </p:set>
                                    <p:set>
                                      <p:cBhvr>
                                        <p:cTn id="53" dur="250" fill="hold"/>
                                        <p:tgtEl>
                                          <p:spTgt spid="6"/>
                                        </p:tgtEl>
                                        <p:attrNameLst>
                                          <p:attrName>fill.on</p:attrName>
                                        </p:attrNameLst>
                                      </p:cBhvr>
                                      <p:to>
                                        <p:strVal val="true"/>
                                      </p:to>
                                    </p:set>
                                  </p:childTnLst>
                                </p:cTn>
                              </p:par>
                              <p:par>
                                <p:cTn id="54" presetID="23" presetClass="entr" presetSubtype="32" fill="hold" nodeType="withEffect">
                                  <p:stCondLst>
                                    <p:cond delay="500"/>
                                  </p:stCondLst>
                                  <p:childTnLst>
                                    <p:set>
                                      <p:cBhvr>
                                        <p:cTn id="55" dur="1" fill="hold">
                                          <p:stCondLst>
                                            <p:cond delay="0"/>
                                          </p:stCondLst>
                                        </p:cTn>
                                        <p:tgtEl>
                                          <p:spTgt spid="8"/>
                                        </p:tgtEl>
                                        <p:attrNameLst>
                                          <p:attrName>style.visibility</p:attrName>
                                        </p:attrNameLst>
                                      </p:cBhvr>
                                      <p:to>
                                        <p:strVal val="visible"/>
                                      </p:to>
                                    </p:set>
                                    <p:anim calcmode="lin" valueType="num">
                                      <p:cBhvr>
                                        <p:cTn id="56" dur="250" fill="hold"/>
                                        <p:tgtEl>
                                          <p:spTgt spid="8"/>
                                        </p:tgtEl>
                                        <p:attrNameLst>
                                          <p:attrName>ppt_w</p:attrName>
                                        </p:attrNameLst>
                                      </p:cBhvr>
                                      <p:tavLst>
                                        <p:tav tm="0">
                                          <p:val>
                                            <p:strVal val="4*#ppt_w"/>
                                          </p:val>
                                        </p:tav>
                                        <p:tav tm="100000">
                                          <p:val>
                                            <p:strVal val="#ppt_w"/>
                                          </p:val>
                                        </p:tav>
                                      </p:tavLst>
                                    </p:anim>
                                    <p:anim calcmode="lin" valueType="num">
                                      <p:cBhvr>
                                        <p:cTn id="57"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withEffect">
                                  <p:stCondLst>
                                    <p:cond delay="0"/>
                                  </p:stCondLst>
                                  <p:childTnLst>
                                    <p:animClr clrSpc="rgb" dir="cw">
                                      <p:cBhvr>
                                        <p:cTn id="62" dur="250" fill="hold"/>
                                        <p:tgtEl>
                                          <p:spTgt spid="11"/>
                                        </p:tgtEl>
                                        <p:attrNameLst>
                                          <p:attrName>fillcolor</p:attrName>
                                        </p:attrNameLst>
                                      </p:cBhvr>
                                      <p:to>
                                        <a:schemeClr val="bg2"/>
                                      </p:to>
                                    </p:animClr>
                                    <p:set>
                                      <p:cBhvr>
                                        <p:cTn id="63" dur="250" fill="hold"/>
                                        <p:tgtEl>
                                          <p:spTgt spid="11"/>
                                        </p:tgtEl>
                                        <p:attrNameLst>
                                          <p:attrName>fill.type</p:attrName>
                                        </p:attrNameLst>
                                      </p:cBhvr>
                                      <p:to>
                                        <p:strVal val="solid"/>
                                      </p:to>
                                    </p:set>
                                    <p:set>
                                      <p:cBhvr>
                                        <p:cTn id="64" dur="250" fill="hold"/>
                                        <p:tgtEl>
                                          <p:spTgt spid="11"/>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1" presetClass="emph" presetSubtype="2" fill="hold" nodeType="withEffect">
                                  <p:stCondLst>
                                    <p:cond delay="500"/>
                                  </p:stCondLst>
                                  <p:childTnLst>
                                    <p:animClr clrSpc="rgb" dir="cw">
                                      <p:cBhvr>
                                        <p:cTn id="66" dur="250" fill="hold"/>
                                        <p:tgtEl>
                                          <p:spTgt spid="11"/>
                                        </p:tgtEl>
                                        <p:attrNameLst>
                                          <p:attrName>fillcolor</p:attrName>
                                        </p:attrNameLst>
                                      </p:cBhvr>
                                      <p:to>
                                        <a:srgbClr val="7030A0"/>
                                      </p:to>
                                    </p:animClr>
                                    <p:set>
                                      <p:cBhvr>
                                        <p:cTn id="67" dur="250" fill="hold"/>
                                        <p:tgtEl>
                                          <p:spTgt spid="11"/>
                                        </p:tgtEl>
                                        <p:attrNameLst>
                                          <p:attrName>fill.type</p:attrName>
                                        </p:attrNameLst>
                                      </p:cBhvr>
                                      <p:to>
                                        <p:strVal val="solid"/>
                                      </p:to>
                                    </p:set>
                                    <p:set>
                                      <p:cBhvr>
                                        <p:cTn id="68" dur="250" fill="hold"/>
                                        <p:tgtEl>
                                          <p:spTgt spid="11"/>
                                        </p:tgtEl>
                                        <p:attrNameLst>
                                          <p:attrName>fill.on</p:attrName>
                                        </p:attrNameLst>
                                      </p:cBhvr>
                                      <p:to>
                                        <p:strVal val="true"/>
                                      </p:to>
                                    </p:set>
                                  </p:childTnLst>
                                </p:cTn>
                              </p:par>
                              <p:par>
                                <p:cTn id="69" presetID="23" presetClass="entr" presetSubtype="32" fill="hold" nodeType="withEffect">
                                  <p:stCondLst>
                                    <p:cond delay="500"/>
                                  </p:stCondLst>
                                  <p:childTnLst>
                                    <p:set>
                                      <p:cBhvr>
                                        <p:cTn id="70" dur="1" fill="hold">
                                          <p:stCondLst>
                                            <p:cond delay="0"/>
                                          </p:stCondLst>
                                        </p:cTn>
                                        <p:tgtEl>
                                          <p:spTgt spid="12"/>
                                        </p:tgtEl>
                                        <p:attrNameLst>
                                          <p:attrName>style.visibility</p:attrName>
                                        </p:attrNameLst>
                                      </p:cBhvr>
                                      <p:to>
                                        <p:strVal val="visible"/>
                                      </p:to>
                                    </p:set>
                                    <p:anim calcmode="lin" valueType="num">
                                      <p:cBhvr>
                                        <p:cTn id="71" dur="250" fill="hold"/>
                                        <p:tgtEl>
                                          <p:spTgt spid="12"/>
                                        </p:tgtEl>
                                        <p:attrNameLst>
                                          <p:attrName>ppt_w</p:attrName>
                                        </p:attrNameLst>
                                      </p:cBhvr>
                                      <p:tavLst>
                                        <p:tav tm="0">
                                          <p:val>
                                            <p:strVal val="4*#ppt_w"/>
                                          </p:val>
                                        </p:tav>
                                        <p:tav tm="100000">
                                          <p:val>
                                            <p:strVal val="#ppt_w"/>
                                          </p:val>
                                        </p:tav>
                                      </p:tavLst>
                                    </p:anim>
                                    <p:anim calcmode="lin" valueType="num">
                                      <p:cBhvr>
                                        <p:cTn id="72"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withEffect">
                                  <p:stCondLst>
                                    <p:cond delay="0"/>
                                  </p:stCondLst>
                                  <p:childTnLst>
                                    <p:animClr clrSpc="rgb" dir="cw">
                                      <p:cBhvr>
                                        <p:cTn id="77" dur="250" fill="hold"/>
                                        <p:tgtEl>
                                          <p:spTgt spid="13"/>
                                        </p:tgtEl>
                                        <p:attrNameLst>
                                          <p:attrName>fillcolor</p:attrName>
                                        </p:attrNameLst>
                                      </p:cBhvr>
                                      <p:to>
                                        <a:schemeClr val="accent1"/>
                                      </p:to>
                                    </p:animClr>
                                    <p:set>
                                      <p:cBhvr>
                                        <p:cTn id="78" dur="250" fill="hold"/>
                                        <p:tgtEl>
                                          <p:spTgt spid="13"/>
                                        </p:tgtEl>
                                        <p:attrNameLst>
                                          <p:attrName>fill.type</p:attrName>
                                        </p:attrNameLst>
                                      </p:cBhvr>
                                      <p:to>
                                        <p:strVal val="solid"/>
                                      </p:to>
                                    </p:set>
                                    <p:set>
                                      <p:cBhvr>
                                        <p:cTn id="79" dur="250" fill="hold"/>
                                        <p:tgtEl>
                                          <p:spTgt spid="13"/>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1" presetClass="emph" presetSubtype="2" fill="hold" nodeType="withEffect">
                                  <p:stCondLst>
                                    <p:cond delay="500"/>
                                  </p:stCondLst>
                                  <p:childTnLst>
                                    <p:animClr clrSpc="rgb" dir="cw">
                                      <p:cBhvr>
                                        <p:cTn id="81" dur="250" fill="hold"/>
                                        <p:tgtEl>
                                          <p:spTgt spid="13"/>
                                        </p:tgtEl>
                                        <p:attrNameLst>
                                          <p:attrName>fillcolor</p:attrName>
                                        </p:attrNameLst>
                                      </p:cBhvr>
                                      <p:to>
                                        <a:schemeClr val="accent1"/>
                                      </p:to>
                                    </p:animClr>
                                    <p:set>
                                      <p:cBhvr>
                                        <p:cTn id="82" dur="250" fill="hold"/>
                                        <p:tgtEl>
                                          <p:spTgt spid="13"/>
                                        </p:tgtEl>
                                        <p:attrNameLst>
                                          <p:attrName>fill.type</p:attrName>
                                        </p:attrNameLst>
                                      </p:cBhvr>
                                      <p:to>
                                        <p:strVal val="solid"/>
                                      </p:to>
                                    </p:set>
                                    <p:set>
                                      <p:cBhvr>
                                        <p:cTn id="83" dur="250" fill="hold"/>
                                        <p:tgtEl>
                                          <p:spTgt spid="13"/>
                                        </p:tgtEl>
                                        <p:attrNameLst>
                                          <p:attrName>fill.on</p:attrName>
                                        </p:attrNameLst>
                                      </p:cBhvr>
                                      <p:to>
                                        <p:strVal val="true"/>
                                      </p:to>
                                    </p:set>
                                  </p:childTnLst>
                                </p:cTn>
                              </p:par>
                              <p:par>
                                <p:cTn id="84" presetID="23" presetClass="entr" presetSubtype="32" fill="hold" nodeType="withEffect">
                                  <p:stCondLst>
                                    <p:cond delay="500"/>
                                  </p:stCondLst>
                                  <p:childTnLst>
                                    <p:set>
                                      <p:cBhvr>
                                        <p:cTn id="85" dur="1" fill="hold">
                                          <p:stCondLst>
                                            <p:cond delay="0"/>
                                          </p:stCondLst>
                                        </p:cTn>
                                        <p:tgtEl>
                                          <p:spTgt spid="14"/>
                                        </p:tgtEl>
                                        <p:attrNameLst>
                                          <p:attrName>style.visibility</p:attrName>
                                        </p:attrNameLst>
                                      </p:cBhvr>
                                      <p:to>
                                        <p:strVal val="visible"/>
                                      </p:to>
                                    </p:set>
                                    <p:anim calcmode="lin" valueType="num">
                                      <p:cBhvr>
                                        <p:cTn id="86" dur="250" fill="hold"/>
                                        <p:tgtEl>
                                          <p:spTgt spid="14"/>
                                        </p:tgtEl>
                                        <p:attrNameLst>
                                          <p:attrName>ppt_w</p:attrName>
                                        </p:attrNameLst>
                                      </p:cBhvr>
                                      <p:tavLst>
                                        <p:tav tm="0">
                                          <p:val>
                                            <p:strVal val="4*#ppt_w"/>
                                          </p:val>
                                        </p:tav>
                                        <p:tav tm="100000">
                                          <p:val>
                                            <p:strVal val="#ppt_w"/>
                                          </p:val>
                                        </p:tav>
                                      </p:tavLst>
                                    </p:anim>
                                    <p:anim calcmode="lin" valueType="num">
                                      <p:cBhvr>
                                        <p:cTn id="87"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3"/>
                  </p:tgtEl>
                </p:cond>
              </p:nextCondLst>
            </p:seq>
          </p:childTnLst>
        </p:cTn>
      </p:par>
    </p:tnLst>
    <p:bldLst>
      <p:bldP spid="2" grpId="0" animBg="1"/>
      <p:bldP spid="6" grpId="0" animBg="1"/>
      <p:bldP spid="10"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B2F23B-4E8D-4C43-B757-803AFEA1CB97}"/>
              </a:ext>
            </a:extLst>
          </p:cNvPr>
          <p:cNvGrpSpPr/>
          <p:nvPr/>
        </p:nvGrpSpPr>
        <p:grpSpPr>
          <a:xfrm>
            <a:off x="0" y="-137730"/>
            <a:ext cx="3287949" cy="2170811"/>
            <a:chOff x="742950" y="-142875"/>
            <a:chExt cx="4268784" cy="3429000"/>
          </a:xfrm>
        </p:grpSpPr>
        <p:pic>
          <p:nvPicPr>
            <p:cNvPr id="4" name="Picture 2" descr="Wood Frame Border PNG Transparent Images Free Download | Vector Files |  Pngtree">
              <a:extLst>
                <a:ext uri="{FF2B5EF4-FFF2-40B4-BE49-F238E27FC236}">
                  <a16:creationId xmlns:a16="http://schemas.microsoft.com/office/drawing/2014/main" id="{A293C657-B061-92C4-94B1-9697805B78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 y="-142875"/>
              <a:ext cx="4268784"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414BE6-03BC-087E-4D07-F4453542E4B9}"/>
                </a:ext>
              </a:extLst>
            </p:cNvPr>
            <p:cNvSpPr txBox="1"/>
            <p:nvPr/>
          </p:nvSpPr>
          <p:spPr>
            <a:xfrm>
              <a:off x="1252538" y="1076325"/>
              <a:ext cx="3228354" cy="1020941"/>
            </a:xfrm>
            <a:prstGeom prst="rect">
              <a:avLst/>
            </a:prstGeom>
            <a:noFill/>
          </p:spPr>
          <p:txBody>
            <a:bodyPr wrap="none" rtlCol="0">
              <a:spAutoFit/>
            </a:bodyPr>
            <a:lstStyle/>
            <a:p>
              <a:r>
                <a:rPr lang="en-US" sz="3600" b="1" dirty="0">
                  <a:solidFill>
                    <a:srgbClr val="7030A0"/>
                  </a:solidFill>
                </a:rPr>
                <a:t>KHỞI ĐỘNG</a:t>
              </a:r>
              <a:endParaRPr lang="vi-VN" sz="3600" b="1" dirty="0">
                <a:solidFill>
                  <a:srgbClr val="7030A0"/>
                </a:solidFill>
              </a:endParaRPr>
            </a:p>
          </p:txBody>
        </p:sp>
      </p:grpSp>
      <p:sp>
        <p:nvSpPr>
          <p:cNvPr id="6" name="Rectangle 5">
            <a:extLst>
              <a:ext uri="{FF2B5EF4-FFF2-40B4-BE49-F238E27FC236}">
                <a16:creationId xmlns:a16="http://schemas.microsoft.com/office/drawing/2014/main" id="{C5A7B3E0-7164-50E9-26B7-9102E691F77E}"/>
              </a:ext>
            </a:extLst>
          </p:cNvPr>
          <p:cNvSpPr/>
          <p:nvPr/>
        </p:nvSpPr>
        <p:spPr>
          <a:xfrm>
            <a:off x="4033520" y="5892508"/>
            <a:ext cx="2962912" cy="775878"/>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defTabSz="1217249"/>
            <a:r>
              <a:rPr lang="en-US" sz="2000">
                <a:solidFill>
                  <a:prstClr val="white"/>
                </a:solidFill>
                <a:latin typeface="+mj-lt"/>
                <a:ea typeface="Tahoma" panose="020B0604030504040204" pitchFamily="34" charset="0"/>
                <a:cs typeface="Tahoma" panose="020B0604030504040204" pitchFamily="34" charset="0"/>
              </a:rPr>
              <a:t>D. Phần mềm trình chiếu</a:t>
            </a:r>
            <a:endParaRPr kumimoji="0" lang="en-US" sz="2000" b="0"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EAFC4A12-6FFB-EE2D-236D-FC8C5758AA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5679" y="5945332"/>
            <a:ext cx="807556" cy="778352"/>
          </a:xfrm>
          <a:prstGeom prst="rect">
            <a:avLst/>
          </a:prstGeom>
          <a:noFill/>
        </p:spPr>
      </p:pic>
      <p:sp>
        <p:nvSpPr>
          <p:cNvPr id="10" name="Rectangle 9">
            <a:extLst>
              <a:ext uri="{FF2B5EF4-FFF2-40B4-BE49-F238E27FC236}">
                <a16:creationId xmlns:a16="http://schemas.microsoft.com/office/drawing/2014/main" id="{0EA8D148-1418-CF18-62C8-0E654D15A4A4}"/>
              </a:ext>
            </a:extLst>
          </p:cNvPr>
          <p:cNvSpPr/>
          <p:nvPr/>
        </p:nvSpPr>
        <p:spPr>
          <a:xfrm>
            <a:off x="724228" y="1850785"/>
            <a:ext cx="10494161" cy="430689"/>
          </a:xfrm>
          <a:prstGeom prst="rect">
            <a:avLst/>
          </a:prstGeom>
          <a:solidFill>
            <a:srgbClr val="FFC000"/>
          </a:solidFill>
        </p:spPr>
        <p:txBody>
          <a:bodyPr wrap="square" lIns="121725" tIns="60862" rIns="121725" bIns="60862">
            <a:spAutoFit/>
          </a:bodyPr>
          <a:lstStyle/>
          <a:p>
            <a:pPr lvl="0" defTabSz="1217249"/>
            <a:r>
              <a:rPr lang="vi-VN" sz="2000" dirty="0">
                <a:solidFill>
                  <a:prstClr val="black"/>
                </a:solidFill>
                <a:latin typeface="+mj-lt"/>
                <a:ea typeface="Tahoma" panose="020B0604030504040204" pitchFamily="34" charset="0"/>
                <a:cs typeface="Tahoma" panose="020B0604030504040204" pitchFamily="34" charset="0"/>
              </a:rPr>
              <a:t>Câu 3: Ngôn ngữ lập trình</a:t>
            </a:r>
            <a:endParaRPr kumimoji="0" lang="en-US" sz="2000" b="0" i="0" u="none" strike="noStrike" kern="1200" cap="none" spc="0" normalizeH="0" baseline="0" noProof="0" dirty="0">
              <a:ln>
                <a:noFill/>
              </a:ln>
              <a:solidFill>
                <a:prstClr val="black"/>
              </a:solidFill>
              <a:effectLst/>
              <a:uLnTx/>
              <a:uFillTx/>
              <a:latin typeface="+mj-lt"/>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21292299-E6B5-B8BD-7D1D-2333831A4A9A}"/>
              </a:ext>
            </a:extLst>
          </p:cNvPr>
          <p:cNvSpPr/>
          <p:nvPr/>
        </p:nvSpPr>
        <p:spPr>
          <a:xfrm>
            <a:off x="4033520" y="2705223"/>
            <a:ext cx="2962912" cy="778353"/>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49">
              <a:defRPr/>
            </a:pPr>
            <a:r>
              <a:rPr lang="en-US" sz="2000">
                <a:solidFill>
                  <a:prstClr val="white"/>
                </a:solidFill>
                <a:latin typeface="+mj-lt"/>
                <a:ea typeface="Tahoma" panose="020B0604030504040204" pitchFamily="34" charset="0"/>
                <a:cs typeface="Tahoma" panose="020B0604030504040204" pitchFamily="34" charset="0"/>
              </a:rPr>
              <a:t>A. Ngôn ngữ lập trình</a:t>
            </a:r>
            <a:endParaRPr kumimoji="0" lang="vi-VN" sz="2000" b="0"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FEF98F50-C097-203D-72BB-6DEF5BE5CF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5679" y="2801026"/>
            <a:ext cx="798097" cy="782741"/>
          </a:xfrm>
          <a:prstGeom prst="rect">
            <a:avLst/>
          </a:prstGeom>
          <a:noFill/>
        </p:spPr>
      </p:pic>
      <p:sp>
        <p:nvSpPr>
          <p:cNvPr id="13" name="Rectangle 12">
            <a:extLst>
              <a:ext uri="{FF2B5EF4-FFF2-40B4-BE49-F238E27FC236}">
                <a16:creationId xmlns:a16="http://schemas.microsoft.com/office/drawing/2014/main" id="{9B078390-FEF7-7AEB-6F4A-811279388EA8}"/>
              </a:ext>
            </a:extLst>
          </p:cNvPr>
          <p:cNvSpPr/>
          <p:nvPr/>
        </p:nvSpPr>
        <p:spPr>
          <a:xfrm>
            <a:off x="4024061" y="3767969"/>
            <a:ext cx="2962912" cy="798261"/>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defTabSz="1217249"/>
            <a:r>
              <a:rPr lang="en-US" sz="2000">
                <a:solidFill>
                  <a:prstClr val="white"/>
                </a:solidFill>
                <a:latin typeface="+mj-lt"/>
                <a:ea typeface="Tahoma" panose="020B0604030504040204" pitchFamily="34" charset="0"/>
                <a:cs typeface="Tahoma" panose="020B0604030504040204" pitchFamily="34" charset="0"/>
              </a:rPr>
              <a:t>B. Phần mềm soạn thảo</a:t>
            </a:r>
            <a:endParaRPr kumimoji="0" lang="en-US" sz="2000" b="0"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3BE26AFF-BCB5-00BD-DB2E-8B8ED31A52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6220" y="3798175"/>
            <a:ext cx="807556" cy="778352"/>
          </a:xfrm>
          <a:prstGeom prst="rect">
            <a:avLst/>
          </a:prstGeom>
          <a:noFill/>
        </p:spPr>
      </p:pic>
      <p:sp>
        <p:nvSpPr>
          <p:cNvPr id="2" name="Rectangle 1">
            <a:extLst>
              <a:ext uri="{FF2B5EF4-FFF2-40B4-BE49-F238E27FC236}">
                <a16:creationId xmlns:a16="http://schemas.microsoft.com/office/drawing/2014/main" id="{45090B9B-38A9-B284-6C6D-1C0897C29C88}"/>
              </a:ext>
            </a:extLst>
          </p:cNvPr>
          <p:cNvSpPr/>
          <p:nvPr/>
        </p:nvSpPr>
        <p:spPr>
          <a:xfrm>
            <a:off x="4033520" y="4853170"/>
            <a:ext cx="2962912" cy="775878"/>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defTabSz="1217249"/>
            <a:r>
              <a:rPr lang="en-US" sz="2000">
                <a:solidFill>
                  <a:prstClr val="white"/>
                </a:solidFill>
                <a:latin typeface="+mj-lt"/>
                <a:ea typeface="Tahoma" panose="020B0604030504040204" pitchFamily="34" charset="0"/>
                <a:cs typeface="Tahoma" panose="020B0604030504040204" pitchFamily="34" charset="0"/>
              </a:rPr>
              <a:t>C. </a:t>
            </a:r>
            <a:r>
              <a:rPr lang="vi-VN" sz="2000">
                <a:solidFill>
                  <a:prstClr val="white"/>
                </a:solidFill>
                <a:latin typeface="+mj-lt"/>
                <a:ea typeface="Tahoma" panose="020B0604030504040204" pitchFamily="34" charset="0"/>
                <a:cs typeface="Tahoma" panose="020B0604030504040204" pitchFamily="34" charset="0"/>
              </a:rPr>
              <a:t>Sơ đồ tư duy	</a:t>
            </a:r>
            <a:endParaRPr kumimoji="0" lang="en-US" sz="2000" b="0"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9C4A38B5-0FDA-A677-0067-D39DDC3201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5679" y="4905994"/>
            <a:ext cx="807556" cy="778352"/>
          </a:xfrm>
          <a:prstGeom prst="rect">
            <a:avLst/>
          </a:prstGeom>
          <a:noFill/>
        </p:spPr>
      </p:pic>
    </p:spTree>
    <p:extLst>
      <p:ext uri="{BB962C8B-B14F-4D97-AF65-F5344CB8AC3E}">
        <p14:creationId xmlns:p14="http://schemas.microsoft.com/office/powerpoint/2010/main" val="181734835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6"/>
                                        </p:tgtEl>
                                        <p:attrNameLst>
                                          <p:attrName>fillcolor</p:attrName>
                                        </p:attrNameLst>
                                      </p:cBhvr>
                                      <p:to>
                                        <a:schemeClr val="accent1"/>
                                      </p:to>
                                    </p:animClr>
                                    <p:set>
                                      <p:cBhvr>
                                        <p:cTn id="33" dur="250" fill="hold"/>
                                        <p:tgtEl>
                                          <p:spTgt spid="6"/>
                                        </p:tgtEl>
                                        <p:attrNameLst>
                                          <p:attrName>fill.type</p:attrName>
                                        </p:attrNameLst>
                                      </p:cBhvr>
                                      <p:to>
                                        <p:strVal val="solid"/>
                                      </p:to>
                                    </p:set>
                                    <p:set>
                                      <p:cBhvr>
                                        <p:cTn id="34" dur="25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1" presetClass="emph" presetSubtype="2" fill="hold" nodeType="withEffect">
                                  <p:stCondLst>
                                    <p:cond delay="500"/>
                                  </p:stCondLst>
                                  <p:childTnLst>
                                    <p:animClr clrSpc="rgb" dir="cw">
                                      <p:cBhvr>
                                        <p:cTn id="36" dur="250" fill="hold"/>
                                        <p:tgtEl>
                                          <p:spTgt spid="6"/>
                                        </p:tgtEl>
                                        <p:attrNameLst>
                                          <p:attrName>fillcolor</p:attrName>
                                        </p:attrNameLst>
                                      </p:cBhvr>
                                      <p:to>
                                        <a:schemeClr val="accent1"/>
                                      </p:to>
                                    </p:animClr>
                                    <p:set>
                                      <p:cBhvr>
                                        <p:cTn id="37" dur="250" fill="hold"/>
                                        <p:tgtEl>
                                          <p:spTgt spid="6"/>
                                        </p:tgtEl>
                                        <p:attrNameLst>
                                          <p:attrName>fill.type</p:attrName>
                                        </p:attrNameLst>
                                      </p:cBhvr>
                                      <p:to>
                                        <p:strVal val="solid"/>
                                      </p:to>
                                    </p:set>
                                    <p:set>
                                      <p:cBhvr>
                                        <p:cTn id="38" dur="250" fill="hold"/>
                                        <p:tgtEl>
                                          <p:spTgt spid="6"/>
                                        </p:tgtEl>
                                        <p:attrNameLst>
                                          <p:attrName>fill.on</p:attrName>
                                        </p:attrNameLst>
                                      </p:cBhvr>
                                      <p:to>
                                        <p:strVal val="true"/>
                                      </p:to>
                                    </p:set>
                                  </p:childTnLst>
                                </p:cTn>
                              </p:par>
                              <p:par>
                                <p:cTn id="39" presetID="23" presetClass="entr" presetSubtype="32" fill="hold" nodeType="withEffect">
                                  <p:stCondLst>
                                    <p:cond delay="500"/>
                                  </p:stCondLst>
                                  <p:childTnLst>
                                    <p:set>
                                      <p:cBhvr>
                                        <p:cTn id="40" dur="1" fill="hold">
                                          <p:stCondLst>
                                            <p:cond delay="0"/>
                                          </p:stCondLst>
                                        </p:cTn>
                                        <p:tgtEl>
                                          <p:spTgt spid="8"/>
                                        </p:tgtEl>
                                        <p:attrNameLst>
                                          <p:attrName>style.visibility</p:attrName>
                                        </p:attrNameLst>
                                      </p:cBhvr>
                                      <p:to>
                                        <p:strVal val="visible"/>
                                      </p:to>
                                    </p:set>
                                    <p:anim calcmode="lin" valueType="num">
                                      <p:cBhvr>
                                        <p:cTn id="41" dur="250" fill="hold"/>
                                        <p:tgtEl>
                                          <p:spTgt spid="8"/>
                                        </p:tgtEl>
                                        <p:attrNameLst>
                                          <p:attrName>ppt_w</p:attrName>
                                        </p:attrNameLst>
                                      </p:cBhvr>
                                      <p:tavLst>
                                        <p:tav tm="0">
                                          <p:val>
                                            <p:strVal val="4*#ppt_w"/>
                                          </p:val>
                                        </p:tav>
                                        <p:tav tm="100000">
                                          <p:val>
                                            <p:strVal val="#ppt_w"/>
                                          </p:val>
                                        </p:tav>
                                      </p:tavLst>
                                    </p:anim>
                                    <p:anim calcmode="lin" valueType="num">
                                      <p:cBhvr>
                                        <p:cTn id="42"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withEffect">
                                  <p:stCondLst>
                                    <p:cond delay="0"/>
                                  </p:stCondLst>
                                  <p:childTnLst>
                                    <p:animClr clrSpc="rgb" dir="cw">
                                      <p:cBhvr>
                                        <p:cTn id="47" dur="250" fill="hold"/>
                                        <p:tgtEl>
                                          <p:spTgt spid="11"/>
                                        </p:tgtEl>
                                        <p:attrNameLst>
                                          <p:attrName>fillcolor</p:attrName>
                                        </p:attrNameLst>
                                      </p:cBhvr>
                                      <p:to>
                                        <a:schemeClr val="bg2"/>
                                      </p:to>
                                    </p:animClr>
                                    <p:set>
                                      <p:cBhvr>
                                        <p:cTn id="48" dur="250" fill="hold"/>
                                        <p:tgtEl>
                                          <p:spTgt spid="11"/>
                                        </p:tgtEl>
                                        <p:attrNameLst>
                                          <p:attrName>fill.type</p:attrName>
                                        </p:attrNameLst>
                                      </p:cBhvr>
                                      <p:to>
                                        <p:strVal val="solid"/>
                                      </p:to>
                                    </p:set>
                                    <p:set>
                                      <p:cBhvr>
                                        <p:cTn id="49" dur="250" fill="hold"/>
                                        <p:tgtEl>
                                          <p:spTgt spid="11"/>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1" presetClass="emph" presetSubtype="2" fill="hold" nodeType="withEffect">
                                  <p:stCondLst>
                                    <p:cond delay="500"/>
                                  </p:stCondLst>
                                  <p:childTnLst>
                                    <p:animClr clrSpc="rgb" dir="cw">
                                      <p:cBhvr>
                                        <p:cTn id="51" dur="250" fill="hold"/>
                                        <p:tgtEl>
                                          <p:spTgt spid="11"/>
                                        </p:tgtEl>
                                        <p:attrNameLst>
                                          <p:attrName>fillcolor</p:attrName>
                                        </p:attrNameLst>
                                      </p:cBhvr>
                                      <p:to>
                                        <a:srgbClr val="7030A0"/>
                                      </p:to>
                                    </p:animClr>
                                    <p:set>
                                      <p:cBhvr>
                                        <p:cTn id="52" dur="250" fill="hold"/>
                                        <p:tgtEl>
                                          <p:spTgt spid="11"/>
                                        </p:tgtEl>
                                        <p:attrNameLst>
                                          <p:attrName>fill.type</p:attrName>
                                        </p:attrNameLst>
                                      </p:cBhvr>
                                      <p:to>
                                        <p:strVal val="solid"/>
                                      </p:to>
                                    </p:set>
                                    <p:set>
                                      <p:cBhvr>
                                        <p:cTn id="53" dur="250" fill="hold"/>
                                        <p:tgtEl>
                                          <p:spTgt spid="11"/>
                                        </p:tgtEl>
                                        <p:attrNameLst>
                                          <p:attrName>fill.on</p:attrName>
                                        </p:attrNameLst>
                                      </p:cBhvr>
                                      <p:to>
                                        <p:strVal val="true"/>
                                      </p:to>
                                    </p:set>
                                  </p:childTnLst>
                                </p:cTn>
                              </p:par>
                              <p:par>
                                <p:cTn id="54" presetID="23" presetClass="entr" presetSubtype="32" fill="hold" nodeType="withEffect">
                                  <p:stCondLst>
                                    <p:cond delay="5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250" fill="hold"/>
                                        <p:tgtEl>
                                          <p:spTgt spid="12"/>
                                        </p:tgtEl>
                                        <p:attrNameLst>
                                          <p:attrName>ppt_w</p:attrName>
                                        </p:attrNameLst>
                                      </p:cBhvr>
                                      <p:tavLst>
                                        <p:tav tm="0">
                                          <p:val>
                                            <p:strVal val="4*#ppt_w"/>
                                          </p:val>
                                        </p:tav>
                                        <p:tav tm="100000">
                                          <p:val>
                                            <p:strVal val="#ppt_w"/>
                                          </p:val>
                                        </p:tav>
                                      </p:tavLst>
                                    </p:anim>
                                    <p:anim calcmode="lin" valueType="num">
                                      <p:cBhvr>
                                        <p:cTn id="57"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1"/>
                  </p:tgtEl>
                </p:cond>
              </p:nextCondLst>
            </p:seq>
            <p:seq concurrent="1" nextAc="seek">
              <p:cTn id="58" restart="whenNotActive" fill="hold" evtFilter="cancelBubble" nodeType="interactiveSeq">
                <p:stCondLst>
                  <p:cond evt="onClick" delay="0">
                    <p:tgtEl>
                      <p:spTgt spid="13"/>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withEffect">
                                  <p:stCondLst>
                                    <p:cond delay="0"/>
                                  </p:stCondLst>
                                  <p:childTnLst>
                                    <p:animClr clrSpc="rgb" dir="cw">
                                      <p:cBhvr>
                                        <p:cTn id="62" dur="250" fill="hold"/>
                                        <p:tgtEl>
                                          <p:spTgt spid="13"/>
                                        </p:tgtEl>
                                        <p:attrNameLst>
                                          <p:attrName>fillcolor</p:attrName>
                                        </p:attrNameLst>
                                      </p:cBhvr>
                                      <p:to>
                                        <a:schemeClr val="accent1"/>
                                      </p:to>
                                    </p:animClr>
                                    <p:set>
                                      <p:cBhvr>
                                        <p:cTn id="63" dur="250" fill="hold"/>
                                        <p:tgtEl>
                                          <p:spTgt spid="13"/>
                                        </p:tgtEl>
                                        <p:attrNameLst>
                                          <p:attrName>fill.type</p:attrName>
                                        </p:attrNameLst>
                                      </p:cBhvr>
                                      <p:to>
                                        <p:strVal val="solid"/>
                                      </p:to>
                                    </p:set>
                                    <p:set>
                                      <p:cBhvr>
                                        <p:cTn id="64" dur="250" fill="hold"/>
                                        <p:tgtEl>
                                          <p:spTgt spid="13"/>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1" presetClass="emph" presetSubtype="2" fill="hold" nodeType="withEffect">
                                  <p:stCondLst>
                                    <p:cond delay="500"/>
                                  </p:stCondLst>
                                  <p:childTnLst>
                                    <p:animClr clrSpc="rgb" dir="cw">
                                      <p:cBhvr>
                                        <p:cTn id="66" dur="250" fill="hold"/>
                                        <p:tgtEl>
                                          <p:spTgt spid="13"/>
                                        </p:tgtEl>
                                        <p:attrNameLst>
                                          <p:attrName>fillcolor</p:attrName>
                                        </p:attrNameLst>
                                      </p:cBhvr>
                                      <p:to>
                                        <a:schemeClr val="accent1"/>
                                      </p:to>
                                    </p:animClr>
                                    <p:set>
                                      <p:cBhvr>
                                        <p:cTn id="67" dur="250" fill="hold"/>
                                        <p:tgtEl>
                                          <p:spTgt spid="13"/>
                                        </p:tgtEl>
                                        <p:attrNameLst>
                                          <p:attrName>fill.type</p:attrName>
                                        </p:attrNameLst>
                                      </p:cBhvr>
                                      <p:to>
                                        <p:strVal val="solid"/>
                                      </p:to>
                                    </p:set>
                                    <p:set>
                                      <p:cBhvr>
                                        <p:cTn id="68" dur="250" fill="hold"/>
                                        <p:tgtEl>
                                          <p:spTgt spid="13"/>
                                        </p:tgtEl>
                                        <p:attrNameLst>
                                          <p:attrName>fill.on</p:attrName>
                                        </p:attrNameLst>
                                      </p:cBhvr>
                                      <p:to>
                                        <p:strVal val="true"/>
                                      </p:to>
                                    </p:set>
                                  </p:childTnLst>
                                </p:cTn>
                              </p:par>
                              <p:par>
                                <p:cTn id="69" presetID="23" presetClass="entr" presetSubtype="32" fill="hold" nodeType="withEffect">
                                  <p:stCondLst>
                                    <p:cond delay="500"/>
                                  </p:stCondLst>
                                  <p:childTnLst>
                                    <p:set>
                                      <p:cBhvr>
                                        <p:cTn id="70" dur="1" fill="hold">
                                          <p:stCondLst>
                                            <p:cond delay="0"/>
                                          </p:stCondLst>
                                        </p:cTn>
                                        <p:tgtEl>
                                          <p:spTgt spid="14"/>
                                        </p:tgtEl>
                                        <p:attrNameLst>
                                          <p:attrName>style.visibility</p:attrName>
                                        </p:attrNameLst>
                                      </p:cBhvr>
                                      <p:to>
                                        <p:strVal val="visible"/>
                                      </p:to>
                                    </p:set>
                                    <p:anim calcmode="lin" valueType="num">
                                      <p:cBhvr>
                                        <p:cTn id="71" dur="250" fill="hold"/>
                                        <p:tgtEl>
                                          <p:spTgt spid="14"/>
                                        </p:tgtEl>
                                        <p:attrNameLst>
                                          <p:attrName>ppt_w</p:attrName>
                                        </p:attrNameLst>
                                      </p:cBhvr>
                                      <p:tavLst>
                                        <p:tav tm="0">
                                          <p:val>
                                            <p:strVal val="4*#ppt_w"/>
                                          </p:val>
                                        </p:tav>
                                        <p:tav tm="100000">
                                          <p:val>
                                            <p:strVal val="#ppt_w"/>
                                          </p:val>
                                        </p:tav>
                                      </p:tavLst>
                                    </p:anim>
                                    <p:anim calcmode="lin" valueType="num">
                                      <p:cBhvr>
                                        <p:cTn id="7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3"/>
                  </p:tgtEl>
                </p:cond>
              </p:nextCondLst>
            </p:seq>
            <p:seq concurrent="1" nextAc="seek">
              <p:cTn id="73" restart="whenNotActive" fill="hold" evtFilter="cancelBubble" nodeType="interactiveSeq">
                <p:stCondLst>
                  <p:cond evt="onClick" delay="0">
                    <p:tgtEl>
                      <p:spTgt spid="2"/>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withEffect">
                                  <p:stCondLst>
                                    <p:cond delay="0"/>
                                  </p:stCondLst>
                                  <p:childTnLst>
                                    <p:animClr clrSpc="rgb" dir="cw">
                                      <p:cBhvr>
                                        <p:cTn id="77" dur="250" fill="hold"/>
                                        <p:tgtEl>
                                          <p:spTgt spid="2"/>
                                        </p:tgtEl>
                                        <p:attrNameLst>
                                          <p:attrName>fillcolor</p:attrName>
                                        </p:attrNameLst>
                                      </p:cBhvr>
                                      <p:to>
                                        <a:schemeClr val="accent1"/>
                                      </p:to>
                                    </p:animClr>
                                    <p:set>
                                      <p:cBhvr>
                                        <p:cTn id="78" dur="250" fill="hold"/>
                                        <p:tgtEl>
                                          <p:spTgt spid="2"/>
                                        </p:tgtEl>
                                        <p:attrNameLst>
                                          <p:attrName>fill.type</p:attrName>
                                        </p:attrNameLst>
                                      </p:cBhvr>
                                      <p:to>
                                        <p:strVal val="solid"/>
                                      </p:to>
                                    </p:set>
                                    <p:set>
                                      <p:cBhvr>
                                        <p:cTn id="79" dur="250" fill="hold"/>
                                        <p:tgtEl>
                                          <p:spTgt spid="2"/>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1" presetClass="emph" presetSubtype="2" fill="hold" nodeType="withEffect">
                                  <p:stCondLst>
                                    <p:cond delay="500"/>
                                  </p:stCondLst>
                                  <p:childTnLst>
                                    <p:animClr clrSpc="rgb" dir="cw">
                                      <p:cBhvr>
                                        <p:cTn id="81" dur="250" fill="hold"/>
                                        <p:tgtEl>
                                          <p:spTgt spid="2"/>
                                        </p:tgtEl>
                                        <p:attrNameLst>
                                          <p:attrName>fillcolor</p:attrName>
                                        </p:attrNameLst>
                                      </p:cBhvr>
                                      <p:to>
                                        <a:schemeClr val="accent1"/>
                                      </p:to>
                                    </p:animClr>
                                    <p:set>
                                      <p:cBhvr>
                                        <p:cTn id="82" dur="250" fill="hold"/>
                                        <p:tgtEl>
                                          <p:spTgt spid="2"/>
                                        </p:tgtEl>
                                        <p:attrNameLst>
                                          <p:attrName>fill.type</p:attrName>
                                        </p:attrNameLst>
                                      </p:cBhvr>
                                      <p:to>
                                        <p:strVal val="solid"/>
                                      </p:to>
                                    </p:set>
                                    <p:set>
                                      <p:cBhvr>
                                        <p:cTn id="83" dur="250" fill="hold"/>
                                        <p:tgtEl>
                                          <p:spTgt spid="2"/>
                                        </p:tgtEl>
                                        <p:attrNameLst>
                                          <p:attrName>fill.on</p:attrName>
                                        </p:attrNameLst>
                                      </p:cBhvr>
                                      <p:to>
                                        <p:strVal val="true"/>
                                      </p:to>
                                    </p:set>
                                  </p:childTnLst>
                                </p:cTn>
                              </p:par>
                              <p:par>
                                <p:cTn id="84" presetID="23" presetClass="entr" presetSubtype="32" fill="hold" nodeType="withEffect">
                                  <p:stCondLst>
                                    <p:cond delay="500"/>
                                  </p:stCondLst>
                                  <p:childTnLst>
                                    <p:set>
                                      <p:cBhvr>
                                        <p:cTn id="85" dur="1" fill="hold">
                                          <p:stCondLst>
                                            <p:cond delay="0"/>
                                          </p:stCondLst>
                                        </p:cTn>
                                        <p:tgtEl>
                                          <p:spTgt spid="5"/>
                                        </p:tgtEl>
                                        <p:attrNameLst>
                                          <p:attrName>style.visibility</p:attrName>
                                        </p:attrNameLst>
                                      </p:cBhvr>
                                      <p:to>
                                        <p:strVal val="visible"/>
                                      </p:to>
                                    </p:set>
                                    <p:anim calcmode="lin" valueType="num">
                                      <p:cBhvr>
                                        <p:cTn id="86" dur="250" fill="hold"/>
                                        <p:tgtEl>
                                          <p:spTgt spid="5"/>
                                        </p:tgtEl>
                                        <p:attrNameLst>
                                          <p:attrName>ppt_w</p:attrName>
                                        </p:attrNameLst>
                                      </p:cBhvr>
                                      <p:tavLst>
                                        <p:tav tm="0">
                                          <p:val>
                                            <p:strVal val="4*#ppt_w"/>
                                          </p:val>
                                        </p:tav>
                                        <p:tav tm="100000">
                                          <p:val>
                                            <p:strVal val="#ppt_w"/>
                                          </p:val>
                                        </p:tav>
                                      </p:tavLst>
                                    </p:anim>
                                    <p:anim calcmode="lin" valueType="num">
                                      <p:cBhvr>
                                        <p:cTn id="87"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
                  </p:tgtEl>
                </p:cond>
              </p:nextCondLst>
            </p:seq>
          </p:childTnLst>
        </p:cTn>
      </p:par>
    </p:tnLst>
    <p:bldLst>
      <p:bldP spid="6" grpId="0" animBg="1"/>
      <p:bldP spid="10" grpId="0" animBg="1"/>
      <p:bldP spid="11" grpId="0" animBg="1"/>
      <p:bldP spid="1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7819F9-2CB1-EFE7-33D9-7103B20BDE5A}"/>
              </a:ext>
            </a:extLst>
          </p:cNvPr>
          <p:cNvGrpSpPr/>
          <p:nvPr/>
        </p:nvGrpSpPr>
        <p:grpSpPr>
          <a:xfrm>
            <a:off x="0" y="-137730"/>
            <a:ext cx="3287949" cy="2170811"/>
            <a:chOff x="742950" y="-142875"/>
            <a:chExt cx="4268784" cy="3429000"/>
          </a:xfrm>
        </p:grpSpPr>
        <p:pic>
          <p:nvPicPr>
            <p:cNvPr id="8" name="Picture 2" descr="Wood Frame Border PNG Transparent Images Free Download | Vector Files |  Pngtree">
              <a:extLst>
                <a:ext uri="{FF2B5EF4-FFF2-40B4-BE49-F238E27FC236}">
                  <a16:creationId xmlns:a16="http://schemas.microsoft.com/office/drawing/2014/main" id="{D437A3BA-CF35-E495-E4A5-0D65107D6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42875"/>
              <a:ext cx="4268784"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85446B3-59ED-8B3A-5B23-188D78A611F2}"/>
                </a:ext>
              </a:extLst>
            </p:cNvPr>
            <p:cNvSpPr txBox="1"/>
            <p:nvPr/>
          </p:nvSpPr>
          <p:spPr>
            <a:xfrm>
              <a:off x="1618811" y="623609"/>
              <a:ext cx="2517061" cy="1896032"/>
            </a:xfrm>
            <a:prstGeom prst="rect">
              <a:avLst/>
            </a:prstGeom>
            <a:noFill/>
          </p:spPr>
          <p:txBody>
            <a:bodyPr wrap="square" rtlCol="0">
              <a:spAutoFit/>
            </a:bodyPr>
            <a:lstStyle/>
            <a:p>
              <a:pPr algn="ctr"/>
              <a:r>
                <a:rPr lang="en-US" sz="3600" b="1">
                  <a:solidFill>
                    <a:srgbClr val="7030A0"/>
                  </a:solidFill>
                </a:rPr>
                <a:t>SƠ ĐỒ TƯ DUY</a:t>
              </a:r>
              <a:endParaRPr lang="vi-VN" sz="3600" b="1" dirty="0">
                <a:solidFill>
                  <a:srgbClr val="7030A0"/>
                </a:solidFill>
              </a:endParaRPr>
            </a:p>
          </p:txBody>
        </p:sp>
      </p:grpSp>
      <p:sp>
        <p:nvSpPr>
          <p:cNvPr id="18" name="TextBox 17">
            <a:extLst>
              <a:ext uri="{FF2B5EF4-FFF2-40B4-BE49-F238E27FC236}">
                <a16:creationId xmlns:a16="http://schemas.microsoft.com/office/drawing/2014/main" id="{71B7D3F8-E1AE-A88F-0B2F-7AD30947A8BE}"/>
              </a:ext>
            </a:extLst>
          </p:cNvPr>
          <p:cNvSpPr txBox="1"/>
          <p:nvPr/>
        </p:nvSpPr>
        <p:spPr>
          <a:xfrm>
            <a:off x="1060608" y="1867233"/>
            <a:ext cx="44638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ạo một sơ đồ tư duy cá nhân: </a:t>
            </a:r>
            <a:r>
              <a:rPr kumimoji="0" lang="vi-VN"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Tóm tắt các mục của môn Tin học mà em đã học trong thời gian qua</a:t>
            </a:r>
          </a:p>
        </p:txBody>
      </p:sp>
      <p:pic>
        <p:nvPicPr>
          <p:cNvPr id="2050" name="Picture 2" descr="Educator Resources | TVO.me Outreach">
            <a:extLst>
              <a:ext uri="{FF2B5EF4-FFF2-40B4-BE49-F238E27FC236}">
                <a16:creationId xmlns:a16="http://schemas.microsoft.com/office/drawing/2014/main" id="{6FAD52B9-CD4A-74CE-E3EF-7B46B3509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223" y="3429000"/>
            <a:ext cx="4470114" cy="2476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762215-39DC-DFFE-5A9A-E78F78406CF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08308" y="1562433"/>
            <a:ext cx="9175382" cy="5200622"/>
          </a:xfrm>
          <a:prstGeom prst="rect">
            <a:avLst/>
          </a:prstGeom>
        </p:spPr>
      </p:pic>
    </p:spTree>
    <p:extLst>
      <p:ext uri="{BB962C8B-B14F-4D97-AF65-F5344CB8AC3E}">
        <p14:creationId xmlns:p14="http://schemas.microsoft.com/office/powerpoint/2010/main" val="146621132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1B7D3F8-E1AE-A88F-0B2F-7AD30947A8BE}"/>
              </a:ext>
            </a:extLst>
          </p:cNvPr>
          <p:cNvSpPr txBox="1"/>
          <p:nvPr/>
        </p:nvSpPr>
        <p:spPr>
          <a:xfrm>
            <a:off x="347333" y="2067316"/>
            <a:ext cx="32874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HOẠT ĐỘNG NHÓM</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Hoàn thiện phiếu học tập</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start timer">
            <a:extLst>
              <a:ext uri="{FF2B5EF4-FFF2-40B4-BE49-F238E27FC236}">
                <a16:creationId xmlns:a16="http://schemas.microsoft.com/office/drawing/2014/main" id="{A9D28276-6CAA-50DA-9D27-BFE40E08DB4B}"/>
              </a:ext>
            </a:extLst>
          </p:cNvPr>
          <p:cNvGrpSpPr/>
          <p:nvPr/>
        </p:nvGrpSpPr>
        <p:grpSpPr>
          <a:xfrm>
            <a:off x="6942417" y="185859"/>
            <a:ext cx="2636838" cy="799962"/>
            <a:chOff x="1332706" y="185859"/>
            <a:chExt cx="2636838" cy="799962"/>
          </a:xfrm>
        </p:grpSpPr>
        <p:sp>
          <p:nvSpPr>
            <p:cNvPr id="5" name="Rounded Rectangle 120">
              <a:extLst>
                <a:ext uri="{FF2B5EF4-FFF2-40B4-BE49-F238E27FC236}">
                  <a16:creationId xmlns:a16="http://schemas.microsoft.com/office/drawing/2014/main" id="{BC80E9B1-67AD-E40D-5040-89BF1CBC6997}"/>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ounded Rectangle 121">
              <a:extLst>
                <a:ext uri="{FF2B5EF4-FFF2-40B4-BE49-F238E27FC236}">
                  <a16:creationId xmlns:a16="http://schemas.microsoft.com/office/drawing/2014/main" id="{FCD2A9DB-AC00-A6CE-E0EB-4EA5C8F05975}"/>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BẮT ĐẦU</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7" name="times up">
            <a:extLst>
              <a:ext uri="{FF2B5EF4-FFF2-40B4-BE49-F238E27FC236}">
                <a16:creationId xmlns:a16="http://schemas.microsoft.com/office/drawing/2014/main" id="{1F4EABAA-2EFC-3027-A345-A044BB513521}"/>
              </a:ext>
            </a:extLst>
          </p:cNvPr>
          <p:cNvGrpSpPr/>
          <p:nvPr/>
        </p:nvGrpSpPr>
        <p:grpSpPr>
          <a:xfrm>
            <a:off x="6942417" y="185859"/>
            <a:ext cx="2636838" cy="799962"/>
            <a:chOff x="4321176" y="185859"/>
            <a:chExt cx="2636838" cy="799962"/>
          </a:xfrm>
        </p:grpSpPr>
        <p:sp>
          <p:nvSpPr>
            <p:cNvPr id="8" name="Rounded Rectangle 123">
              <a:extLst>
                <a:ext uri="{FF2B5EF4-FFF2-40B4-BE49-F238E27FC236}">
                  <a16:creationId xmlns:a16="http://schemas.microsoft.com/office/drawing/2014/main" id="{3745557A-77DF-3148-972A-1A63E55EA50C}"/>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Rounded Rectangle 124">
              <a:extLst>
                <a:ext uri="{FF2B5EF4-FFF2-40B4-BE49-F238E27FC236}">
                  <a16:creationId xmlns:a16="http://schemas.microsoft.com/office/drawing/2014/main" id="{E31CA230-5616-D9E3-54BE-8D2B3139CB31}"/>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HẾT GIỜ!</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AutoShape 3">
            <a:extLst>
              <a:ext uri="{FF2B5EF4-FFF2-40B4-BE49-F238E27FC236}">
                <a16:creationId xmlns:a16="http://schemas.microsoft.com/office/drawing/2014/main" id="{D495F1FA-21C2-6E94-BC37-7883A2387388}"/>
              </a:ext>
            </a:extLst>
          </p:cNvPr>
          <p:cNvSpPr>
            <a:spLocks noChangeAspect="1" noChangeArrowheads="1" noTextEdit="1"/>
          </p:cNvSpPr>
          <p:nvPr/>
        </p:nvSpPr>
        <p:spPr bwMode="auto">
          <a:xfrm>
            <a:off x="5430417"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5">
            <a:extLst>
              <a:ext uri="{FF2B5EF4-FFF2-40B4-BE49-F238E27FC236}">
                <a16:creationId xmlns:a16="http://schemas.microsoft.com/office/drawing/2014/main" id="{1A758857-69C5-80EB-D6EE-B293AACD4724}"/>
              </a:ext>
            </a:extLst>
          </p:cNvPr>
          <p:cNvSpPr>
            <a:spLocks noChangeArrowheads="1"/>
          </p:cNvSpPr>
          <p:nvPr/>
        </p:nvSpPr>
        <p:spPr bwMode="auto">
          <a:xfrm>
            <a:off x="8086305"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6">
            <a:extLst>
              <a:ext uri="{FF2B5EF4-FFF2-40B4-BE49-F238E27FC236}">
                <a16:creationId xmlns:a16="http://schemas.microsoft.com/office/drawing/2014/main" id="{B238766F-12CD-00A8-45DE-7DDC2B506E9D}"/>
              </a:ext>
            </a:extLst>
          </p:cNvPr>
          <p:cNvSpPr>
            <a:spLocks noChangeArrowheads="1"/>
          </p:cNvSpPr>
          <p:nvPr/>
        </p:nvSpPr>
        <p:spPr bwMode="auto">
          <a:xfrm>
            <a:off x="8086305"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7">
            <a:extLst>
              <a:ext uri="{FF2B5EF4-FFF2-40B4-BE49-F238E27FC236}">
                <a16:creationId xmlns:a16="http://schemas.microsoft.com/office/drawing/2014/main" id="{4984BF99-51BC-D50A-13A5-B72D0CDAC12B}"/>
              </a:ext>
            </a:extLst>
          </p:cNvPr>
          <p:cNvSpPr>
            <a:spLocks noChangeArrowheads="1"/>
          </p:cNvSpPr>
          <p:nvPr/>
        </p:nvSpPr>
        <p:spPr bwMode="auto">
          <a:xfrm>
            <a:off x="8086305"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8">
            <a:extLst>
              <a:ext uri="{FF2B5EF4-FFF2-40B4-BE49-F238E27FC236}">
                <a16:creationId xmlns:a16="http://schemas.microsoft.com/office/drawing/2014/main" id="{9710884D-BEE5-5752-34DE-625444C863A3}"/>
              </a:ext>
            </a:extLst>
          </p:cNvPr>
          <p:cNvSpPr>
            <a:spLocks noChangeArrowheads="1"/>
          </p:cNvSpPr>
          <p:nvPr/>
        </p:nvSpPr>
        <p:spPr bwMode="auto">
          <a:xfrm>
            <a:off x="8086305"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9">
            <a:extLst>
              <a:ext uri="{FF2B5EF4-FFF2-40B4-BE49-F238E27FC236}">
                <a16:creationId xmlns:a16="http://schemas.microsoft.com/office/drawing/2014/main" id="{CDFD6520-97EC-E095-B3C3-70EEAA4EB585}"/>
              </a:ext>
            </a:extLst>
          </p:cNvPr>
          <p:cNvSpPr>
            <a:spLocks/>
          </p:cNvSpPr>
          <p:nvPr/>
        </p:nvSpPr>
        <p:spPr bwMode="auto">
          <a:xfrm>
            <a:off x="7929142"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0">
            <a:extLst>
              <a:ext uri="{FF2B5EF4-FFF2-40B4-BE49-F238E27FC236}">
                <a16:creationId xmlns:a16="http://schemas.microsoft.com/office/drawing/2014/main" id="{8AAF7F04-B6E3-4CE3-4E24-18830938EB51}"/>
              </a:ext>
            </a:extLst>
          </p:cNvPr>
          <p:cNvSpPr>
            <a:spLocks/>
          </p:cNvSpPr>
          <p:nvPr/>
        </p:nvSpPr>
        <p:spPr bwMode="auto">
          <a:xfrm>
            <a:off x="8956255"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1">
            <a:extLst>
              <a:ext uri="{FF2B5EF4-FFF2-40B4-BE49-F238E27FC236}">
                <a16:creationId xmlns:a16="http://schemas.microsoft.com/office/drawing/2014/main" id="{139A7EC4-F58D-D837-4297-C483FE8696F0}"/>
              </a:ext>
            </a:extLst>
          </p:cNvPr>
          <p:cNvSpPr>
            <a:spLocks/>
          </p:cNvSpPr>
          <p:nvPr/>
        </p:nvSpPr>
        <p:spPr bwMode="auto">
          <a:xfrm>
            <a:off x="6457530"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2">
            <a:extLst>
              <a:ext uri="{FF2B5EF4-FFF2-40B4-BE49-F238E27FC236}">
                <a16:creationId xmlns:a16="http://schemas.microsoft.com/office/drawing/2014/main" id="{C1170DCD-03AF-741C-0393-D134112A8DEA}"/>
              </a:ext>
            </a:extLst>
          </p:cNvPr>
          <p:cNvSpPr>
            <a:spLocks noEditPoints="1"/>
          </p:cNvSpPr>
          <p:nvPr/>
        </p:nvSpPr>
        <p:spPr bwMode="auto">
          <a:xfrm>
            <a:off x="6668667"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3">
            <a:extLst>
              <a:ext uri="{FF2B5EF4-FFF2-40B4-BE49-F238E27FC236}">
                <a16:creationId xmlns:a16="http://schemas.microsoft.com/office/drawing/2014/main" id="{D056A22E-67FA-05CA-5F1D-8397920A8B64}"/>
              </a:ext>
            </a:extLst>
          </p:cNvPr>
          <p:cNvSpPr>
            <a:spLocks noEditPoints="1"/>
          </p:cNvSpPr>
          <p:nvPr/>
        </p:nvSpPr>
        <p:spPr bwMode="auto">
          <a:xfrm>
            <a:off x="6668667"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4">
            <a:extLst>
              <a:ext uri="{FF2B5EF4-FFF2-40B4-BE49-F238E27FC236}">
                <a16:creationId xmlns:a16="http://schemas.microsoft.com/office/drawing/2014/main" id="{EBC7F701-953B-BDB2-D7A9-5CC94418A991}"/>
              </a:ext>
            </a:extLst>
          </p:cNvPr>
          <p:cNvSpPr>
            <a:spLocks/>
          </p:cNvSpPr>
          <p:nvPr/>
        </p:nvSpPr>
        <p:spPr bwMode="auto">
          <a:xfrm>
            <a:off x="6668667"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5">
            <a:extLst>
              <a:ext uri="{FF2B5EF4-FFF2-40B4-BE49-F238E27FC236}">
                <a16:creationId xmlns:a16="http://schemas.microsoft.com/office/drawing/2014/main" id="{8BBF9DAB-D165-2A45-0840-988AE212C38B}"/>
              </a:ext>
            </a:extLst>
          </p:cNvPr>
          <p:cNvSpPr>
            <a:spLocks/>
          </p:cNvSpPr>
          <p:nvPr/>
        </p:nvSpPr>
        <p:spPr bwMode="auto">
          <a:xfrm>
            <a:off x="9629355"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6">
            <a:extLst>
              <a:ext uri="{FF2B5EF4-FFF2-40B4-BE49-F238E27FC236}">
                <a16:creationId xmlns:a16="http://schemas.microsoft.com/office/drawing/2014/main" id="{DBFB3971-4452-6C20-C35D-3033D9B2A217}"/>
              </a:ext>
            </a:extLst>
          </p:cNvPr>
          <p:cNvSpPr>
            <a:spLocks/>
          </p:cNvSpPr>
          <p:nvPr/>
        </p:nvSpPr>
        <p:spPr bwMode="auto">
          <a:xfrm>
            <a:off x="9389642"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7">
            <a:extLst>
              <a:ext uri="{FF2B5EF4-FFF2-40B4-BE49-F238E27FC236}">
                <a16:creationId xmlns:a16="http://schemas.microsoft.com/office/drawing/2014/main" id="{A7CD11C1-B048-A0F0-F955-3D281C6BED9A}"/>
              </a:ext>
            </a:extLst>
          </p:cNvPr>
          <p:cNvSpPr>
            <a:spLocks/>
          </p:cNvSpPr>
          <p:nvPr/>
        </p:nvSpPr>
        <p:spPr bwMode="auto">
          <a:xfrm>
            <a:off x="5887617"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8">
            <a:extLst>
              <a:ext uri="{FF2B5EF4-FFF2-40B4-BE49-F238E27FC236}">
                <a16:creationId xmlns:a16="http://schemas.microsoft.com/office/drawing/2014/main" id="{7AD50BF3-0817-7CF5-61A3-D5D552E0C0F5}"/>
              </a:ext>
            </a:extLst>
          </p:cNvPr>
          <p:cNvSpPr>
            <a:spLocks noEditPoints="1"/>
          </p:cNvSpPr>
          <p:nvPr/>
        </p:nvSpPr>
        <p:spPr bwMode="auto">
          <a:xfrm>
            <a:off x="6103517"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9">
            <a:extLst>
              <a:ext uri="{FF2B5EF4-FFF2-40B4-BE49-F238E27FC236}">
                <a16:creationId xmlns:a16="http://schemas.microsoft.com/office/drawing/2014/main" id="{90B9A0BD-10D8-0490-1427-6229D4171D7D}"/>
              </a:ext>
            </a:extLst>
          </p:cNvPr>
          <p:cNvSpPr>
            <a:spLocks/>
          </p:cNvSpPr>
          <p:nvPr/>
        </p:nvSpPr>
        <p:spPr bwMode="auto">
          <a:xfrm>
            <a:off x="6036842"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0">
            <a:extLst>
              <a:ext uri="{FF2B5EF4-FFF2-40B4-BE49-F238E27FC236}">
                <a16:creationId xmlns:a16="http://schemas.microsoft.com/office/drawing/2014/main" id="{B22A169F-D633-D132-5722-F08A9F0737EF}"/>
              </a:ext>
            </a:extLst>
          </p:cNvPr>
          <p:cNvSpPr>
            <a:spLocks/>
          </p:cNvSpPr>
          <p:nvPr/>
        </p:nvSpPr>
        <p:spPr bwMode="auto">
          <a:xfrm>
            <a:off x="6498805"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a:extLst>
              <a:ext uri="{FF2B5EF4-FFF2-40B4-BE49-F238E27FC236}">
                <a16:creationId xmlns:a16="http://schemas.microsoft.com/office/drawing/2014/main" id="{2DB3C907-E418-E3A1-3394-2F6CC7D1AD32}"/>
              </a:ext>
            </a:extLst>
          </p:cNvPr>
          <p:cNvSpPr>
            <a:spLocks noEditPoints="1"/>
          </p:cNvSpPr>
          <p:nvPr/>
        </p:nvSpPr>
        <p:spPr bwMode="auto">
          <a:xfrm>
            <a:off x="6768680"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2">
            <a:extLst>
              <a:ext uri="{FF2B5EF4-FFF2-40B4-BE49-F238E27FC236}">
                <a16:creationId xmlns:a16="http://schemas.microsoft.com/office/drawing/2014/main" id="{9A4D74F9-2A88-0368-220A-F664C4A0732E}"/>
              </a:ext>
            </a:extLst>
          </p:cNvPr>
          <p:cNvSpPr>
            <a:spLocks noEditPoints="1"/>
          </p:cNvSpPr>
          <p:nvPr/>
        </p:nvSpPr>
        <p:spPr bwMode="auto">
          <a:xfrm>
            <a:off x="6768680"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3">
            <a:extLst>
              <a:ext uri="{FF2B5EF4-FFF2-40B4-BE49-F238E27FC236}">
                <a16:creationId xmlns:a16="http://schemas.microsoft.com/office/drawing/2014/main" id="{B546C436-4762-EBAD-FFDA-FA262A3F0022}"/>
              </a:ext>
            </a:extLst>
          </p:cNvPr>
          <p:cNvSpPr>
            <a:spLocks/>
          </p:cNvSpPr>
          <p:nvPr/>
        </p:nvSpPr>
        <p:spPr bwMode="auto">
          <a:xfrm>
            <a:off x="6768680"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4">
            <a:extLst>
              <a:ext uri="{FF2B5EF4-FFF2-40B4-BE49-F238E27FC236}">
                <a16:creationId xmlns:a16="http://schemas.microsoft.com/office/drawing/2014/main" id="{F53E4909-C4C5-7F93-6749-BAA4E0B4F622}"/>
              </a:ext>
            </a:extLst>
          </p:cNvPr>
          <p:cNvSpPr>
            <a:spLocks/>
          </p:cNvSpPr>
          <p:nvPr/>
        </p:nvSpPr>
        <p:spPr bwMode="auto">
          <a:xfrm>
            <a:off x="9064205"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 name="Freeform 25">
            <a:extLst>
              <a:ext uri="{FF2B5EF4-FFF2-40B4-BE49-F238E27FC236}">
                <a16:creationId xmlns:a16="http://schemas.microsoft.com/office/drawing/2014/main" id="{9495297F-0E9D-D42D-BB64-C19B618F9C8B}"/>
              </a:ext>
            </a:extLst>
          </p:cNvPr>
          <p:cNvSpPr>
            <a:spLocks/>
          </p:cNvSpPr>
          <p:nvPr/>
        </p:nvSpPr>
        <p:spPr bwMode="auto">
          <a:xfrm>
            <a:off x="9524580"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9" name="Freeform 26">
            <a:extLst>
              <a:ext uri="{FF2B5EF4-FFF2-40B4-BE49-F238E27FC236}">
                <a16:creationId xmlns:a16="http://schemas.microsoft.com/office/drawing/2014/main" id="{16725A28-58DC-54FA-A128-F85E478FE674}"/>
              </a:ext>
            </a:extLst>
          </p:cNvPr>
          <p:cNvSpPr>
            <a:spLocks/>
          </p:cNvSpPr>
          <p:nvPr/>
        </p:nvSpPr>
        <p:spPr bwMode="auto">
          <a:xfrm>
            <a:off x="9524580"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1" name="Freeform 27">
            <a:extLst>
              <a:ext uri="{FF2B5EF4-FFF2-40B4-BE49-F238E27FC236}">
                <a16:creationId xmlns:a16="http://schemas.microsoft.com/office/drawing/2014/main" id="{73B9F9BC-E7D5-37BA-8C92-D16E65FBA556}"/>
              </a:ext>
            </a:extLst>
          </p:cNvPr>
          <p:cNvSpPr>
            <a:spLocks/>
          </p:cNvSpPr>
          <p:nvPr/>
        </p:nvSpPr>
        <p:spPr bwMode="auto">
          <a:xfrm>
            <a:off x="9226130"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52" name="Group 2051">
            <a:extLst>
              <a:ext uri="{FF2B5EF4-FFF2-40B4-BE49-F238E27FC236}">
                <a16:creationId xmlns:a16="http://schemas.microsoft.com/office/drawing/2014/main" id="{6CD0455A-B127-15E3-5C11-21E52362B248}"/>
              </a:ext>
            </a:extLst>
          </p:cNvPr>
          <p:cNvGrpSpPr/>
          <p:nvPr/>
        </p:nvGrpSpPr>
        <p:grpSpPr>
          <a:xfrm rot="1786145">
            <a:off x="6247980" y="2264166"/>
            <a:ext cx="3829050" cy="3830638"/>
            <a:chOff x="817563" y="2264166"/>
            <a:chExt cx="3829050" cy="3830638"/>
          </a:xfrm>
        </p:grpSpPr>
        <p:sp>
          <p:nvSpPr>
            <p:cNvPr id="2053" name="Oval 28">
              <a:extLst>
                <a:ext uri="{FF2B5EF4-FFF2-40B4-BE49-F238E27FC236}">
                  <a16:creationId xmlns:a16="http://schemas.microsoft.com/office/drawing/2014/main" id="{52978F02-1072-37D5-F2C2-E9E16F9FADAC}"/>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54" name="hour hand">
              <a:extLst>
                <a:ext uri="{FF2B5EF4-FFF2-40B4-BE49-F238E27FC236}">
                  <a16:creationId xmlns:a16="http://schemas.microsoft.com/office/drawing/2014/main" id="{F6AC7AB9-2C33-791A-28A5-03CE514EE8F3}"/>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055" name="Freeform 29">
            <a:extLst>
              <a:ext uri="{FF2B5EF4-FFF2-40B4-BE49-F238E27FC236}">
                <a16:creationId xmlns:a16="http://schemas.microsoft.com/office/drawing/2014/main" id="{B6A319ED-1CBD-E7A5-8E25-08EFFF19BA8C}"/>
              </a:ext>
            </a:extLst>
          </p:cNvPr>
          <p:cNvSpPr>
            <a:spLocks noEditPoints="1"/>
          </p:cNvSpPr>
          <p:nvPr/>
        </p:nvSpPr>
        <p:spPr bwMode="auto">
          <a:xfrm>
            <a:off x="5968580"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6" name="Freeform 30">
            <a:extLst>
              <a:ext uri="{FF2B5EF4-FFF2-40B4-BE49-F238E27FC236}">
                <a16:creationId xmlns:a16="http://schemas.microsoft.com/office/drawing/2014/main" id="{5AFF8319-7608-33B8-DACF-670FFE7005E6}"/>
              </a:ext>
            </a:extLst>
          </p:cNvPr>
          <p:cNvSpPr>
            <a:spLocks noEditPoints="1"/>
          </p:cNvSpPr>
          <p:nvPr/>
        </p:nvSpPr>
        <p:spPr bwMode="auto">
          <a:xfrm>
            <a:off x="6141617"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7" name="Freeform 31">
            <a:extLst>
              <a:ext uri="{FF2B5EF4-FFF2-40B4-BE49-F238E27FC236}">
                <a16:creationId xmlns:a16="http://schemas.microsoft.com/office/drawing/2014/main" id="{3FD4A79A-D0FD-2513-855C-B5170546068B}"/>
              </a:ext>
            </a:extLst>
          </p:cNvPr>
          <p:cNvSpPr>
            <a:spLocks noEditPoints="1"/>
          </p:cNvSpPr>
          <p:nvPr/>
        </p:nvSpPr>
        <p:spPr bwMode="auto">
          <a:xfrm>
            <a:off x="6051130"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58" name="Group 2057">
            <a:extLst>
              <a:ext uri="{FF2B5EF4-FFF2-40B4-BE49-F238E27FC236}">
                <a16:creationId xmlns:a16="http://schemas.microsoft.com/office/drawing/2014/main" id="{D6D615BD-0819-5E2B-ECB1-A6B26F9052DD}"/>
              </a:ext>
            </a:extLst>
          </p:cNvPr>
          <p:cNvGrpSpPr/>
          <p:nvPr/>
        </p:nvGrpSpPr>
        <p:grpSpPr>
          <a:xfrm>
            <a:off x="7886280" y="2411803"/>
            <a:ext cx="566738" cy="566738"/>
            <a:chOff x="2455863" y="2411803"/>
            <a:chExt cx="566738" cy="566738"/>
          </a:xfrm>
        </p:grpSpPr>
        <p:sp>
          <p:nvSpPr>
            <p:cNvPr id="2059" name="Oval 32">
              <a:extLst>
                <a:ext uri="{FF2B5EF4-FFF2-40B4-BE49-F238E27FC236}">
                  <a16:creationId xmlns:a16="http://schemas.microsoft.com/office/drawing/2014/main" id="{7275447C-AE1C-686E-41DA-68BC00EFF9B7}"/>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0" name="Oval 33">
              <a:extLst>
                <a:ext uri="{FF2B5EF4-FFF2-40B4-BE49-F238E27FC236}">
                  <a16:creationId xmlns:a16="http://schemas.microsoft.com/office/drawing/2014/main" id="{75CB1C53-5A12-8574-71B4-3C849C6E08AE}"/>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1" name="Freeform 34">
              <a:extLst>
                <a:ext uri="{FF2B5EF4-FFF2-40B4-BE49-F238E27FC236}">
                  <a16:creationId xmlns:a16="http://schemas.microsoft.com/office/drawing/2014/main" id="{3DD338FE-C46C-B0EB-ED6B-195320D71DB1}"/>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2" name="Freeform 35">
              <a:extLst>
                <a:ext uri="{FF2B5EF4-FFF2-40B4-BE49-F238E27FC236}">
                  <a16:creationId xmlns:a16="http://schemas.microsoft.com/office/drawing/2014/main" id="{7FBD94EA-0D48-2C39-DDFF-D9927E29F659}"/>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3" name="Rectangle 36">
              <a:extLst>
                <a:ext uri="{FF2B5EF4-FFF2-40B4-BE49-F238E27FC236}">
                  <a16:creationId xmlns:a16="http://schemas.microsoft.com/office/drawing/2014/main" id="{413F315C-5BD4-B823-99D1-79DF82F44F35}"/>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4" name="Rectangle 37">
              <a:extLst>
                <a:ext uri="{FF2B5EF4-FFF2-40B4-BE49-F238E27FC236}">
                  <a16:creationId xmlns:a16="http://schemas.microsoft.com/office/drawing/2014/main" id="{1919A9D5-E1BD-A8A1-9D0B-C56C17F3E53E}"/>
                </a:ext>
              </a:extLst>
            </p:cNvPr>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5</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065" name="Freeform 40">
            <a:extLst>
              <a:ext uri="{FF2B5EF4-FFF2-40B4-BE49-F238E27FC236}">
                <a16:creationId xmlns:a16="http://schemas.microsoft.com/office/drawing/2014/main" id="{FB0F04D3-F30E-F2BD-7DC0-F89C6F6507AC}"/>
              </a:ext>
            </a:extLst>
          </p:cNvPr>
          <p:cNvSpPr>
            <a:spLocks noEditPoints="1"/>
          </p:cNvSpPr>
          <p:nvPr/>
        </p:nvSpPr>
        <p:spPr bwMode="auto">
          <a:xfrm>
            <a:off x="8675267"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6" name="Freeform 46">
            <a:extLst>
              <a:ext uri="{FF2B5EF4-FFF2-40B4-BE49-F238E27FC236}">
                <a16:creationId xmlns:a16="http://schemas.microsoft.com/office/drawing/2014/main" id="{301E82DD-29AD-38C0-A3C0-848183B0DB31}"/>
              </a:ext>
            </a:extLst>
          </p:cNvPr>
          <p:cNvSpPr>
            <a:spLocks noEditPoints="1"/>
          </p:cNvSpPr>
          <p:nvPr/>
        </p:nvSpPr>
        <p:spPr bwMode="auto">
          <a:xfrm>
            <a:off x="9216605"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67" name="Group 2066">
            <a:extLst>
              <a:ext uri="{FF2B5EF4-FFF2-40B4-BE49-F238E27FC236}">
                <a16:creationId xmlns:a16="http://schemas.microsoft.com/office/drawing/2014/main" id="{6E2F9AA3-7F15-7D7A-42BD-8B01CA622D33}"/>
              </a:ext>
            </a:extLst>
          </p:cNvPr>
          <p:cNvGrpSpPr/>
          <p:nvPr/>
        </p:nvGrpSpPr>
        <p:grpSpPr>
          <a:xfrm>
            <a:off x="9381892" y="3437374"/>
            <a:ext cx="585788" cy="700042"/>
            <a:chOff x="3951475" y="3437374"/>
            <a:chExt cx="585788" cy="700042"/>
          </a:xfrm>
        </p:grpSpPr>
        <p:sp>
          <p:nvSpPr>
            <p:cNvPr id="2068" name="Freeform 44">
              <a:extLst>
                <a:ext uri="{FF2B5EF4-FFF2-40B4-BE49-F238E27FC236}">
                  <a16:creationId xmlns:a16="http://schemas.microsoft.com/office/drawing/2014/main" id="{9C5152C4-733A-F203-8364-207F596F7C28}"/>
                </a:ext>
              </a:extLst>
            </p:cNvPr>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9" name="Freeform 45">
              <a:extLst>
                <a:ext uri="{FF2B5EF4-FFF2-40B4-BE49-F238E27FC236}">
                  <a16:creationId xmlns:a16="http://schemas.microsoft.com/office/drawing/2014/main" id="{39D736F1-C0A4-21B2-E8F0-4E00D6989D25}"/>
                </a:ext>
              </a:extLst>
            </p:cNvPr>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0" name="Freeform 47">
              <a:extLst>
                <a:ext uri="{FF2B5EF4-FFF2-40B4-BE49-F238E27FC236}">
                  <a16:creationId xmlns:a16="http://schemas.microsoft.com/office/drawing/2014/main" id="{B15680E7-8928-AC47-EB45-358124F73924}"/>
                </a:ext>
              </a:extLst>
            </p:cNvPr>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1" name="Rectangle 48">
              <a:extLst>
                <a:ext uri="{FF2B5EF4-FFF2-40B4-BE49-F238E27FC236}">
                  <a16:creationId xmlns:a16="http://schemas.microsoft.com/office/drawing/2014/main" id="{9EADDE2C-F934-2BFE-43A7-F0A69769FD5F}"/>
                </a:ext>
              </a:extLst>
            </p:cNvPr>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2" name="Rectangle 49">
              <a:extLst>
                <a:ext uri="{FF2B5EF4-FFF2-40B4-BE49-F238E27FC236}">
                  <a16:creationId xmlns:a16="http://schemas.microsoft.com/office/drawing/2014/main" id="{6858EDC8-A19A-63FD-4D38-71EDDCB0C836}"/>
                </a:ext>
              </a:extLst>
            </p:cNvPr>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1</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73" name="Freeform 52">
              <a:extLst>
                <a:ext uri="{FF2B5EF4-FFF2-40B4-BE49-F238E27FC236}">
                  <a16:creationId xmlns:a16="http://schemas.microsoft.com/office/drawing/2014/main" id="{C039C339-0EDF-8654-4E22-D122010D0723}"/>
                </a:ext>
              </a:extLst>
            </p:cNvPr>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74" name="Freeform 58">
            <a:extLst>
              <a:ext uri="{FF2B5EF4-FFF2-40B4-BE49-F238E27FC236}">
                <a16:creationId xmlns:a16="http://schemas.microsoft.com/office/drawing/2014/main" id="{4C21650D-5493-20C2-0945-C4AE7D5EA476}"/>
              </a:ext>
            </a:extLst>
          </p:cNvPr>
          <p:cNvSpPr>
            <a:spLocks noEditPoints="1"/>
          </p:cNvSpPr>
          <p:nvPr/>
        </p:nvSpPr>
        <p:spPr bwMode="auto">
          <a:xfrm>
            <a:off x="9240417"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75" name="Group 2074">
            <a:extLst>
              <a:ext uri="{FF2B5EF4-FFF2-40B4-BE49-F238E27FC236}">
                <a16:creationId xmlns:a16="http://schemas.microsoft.com/office/drawing/2014/main" id="{0788C1B4-F663-28E7-537B-095B05661C4D}"/>
              </a:ext>
            </a:extLst>
          </p:cNvPr>
          <p:cNvGrpSpPr/>
          <p:nvPr/>
        </p:nvGrpSpPr>
        <p:grpSpPr>
          <a:xfrm>
            <a:off x="8711780" y="5157861"/>
            <a:ext cx="629286" cy="577850"/>
            <a:chOff x="3281363" y="5157861"/>
            <a:chExt cx="629286" cy="577850"/>
          </a:xfrm>
        </p:grpSpPr>
        <p:sp>
          <p:nvSpPr>
            <p:cNvPr id="2076" name="Freeform 62">
              <a:extLst>
                <a:ext uri="{FF2B5EF4-FFF2-40B4-BE49-F238E27FC236}">
                  <a16:creationId xmlns:a16="http://schemas.microsoft.com/office/drawing/2014/main" id="{9A7D8EA1-F484-6C85-2334-5DCE2E7B05FD}"/>
                </a:ext>
              </a:extLst>
            </p:cNvPr>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7" name="Freeform 63">
              <a:extLst>
                <a:ext uri="{FF2B5EF4-FFF2-40B4-BE49-F238E27FC236}">
                  <a16:creationId xmlns:a16="http://schemas.microsoft.com/office/drawing/2014/main" id="{AF567C76-BD3E-01EE-5BAA-04F2815AE205}"/>
                </a:ext>
              </a:extLst>
            </p:cNvPr>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8" name="Freeform 64">
              <a:extLst>
                <a:ext uri="{FF2B5EF4-FFF2-40B4-BE49-F238E27FC236}">
                  <a16:creationId xmlns:a16="http://schemas.microsoft.com/office/drawing/2014/main" id="{5711598F-601E-A8BD-3B98-047BFA7E8C43}"/>
                </a:ext>
              </a:extLst>
            </p:cNvPr>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9" name="Freeform 65">
              <a:extLst>
                <a:ext uri="{FF2B5EF4-FFF2-40B4-BE49-F238E27FC236}">
                  <a16:creationId xmlns:a16="http://schemas.microsoft.com/office/drawing/2014/main" id="{6D8D87B5-8447-1708-0FA9-DF1CD5FA022D}"/>
                </a:ext>
              </a:extLst>
            </p:cNvPr>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 name="Rectangle 66">
              <a:extLst>
                <a:ext uri="{FF2B5EF4-FFF2-40B4-BE49-F238E27FC236}">
                  <a16:creationId xmlns:a16="http://schemas.microsoft.com/office/drawing/2014/main" id="{770E8B9E-0A3F-E55A-0DC1-EBA51FC24068}"/>
                </a:ext>
              </a:extLst>
            </p:cNvPr>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5" name="Rectangle 67">
              <a:extLst>
                <a:ext uri="{FF2B5EF4-FFF2-40B4-BE49-F238E27FC236}">
                  <a16:creationId xmlns:a16="http://schemas.microsoft.com/office/drawing/2014/main" id="{FD392B76-542B-400F-732B-32D1F722DE2A}"/>
                </a:ext>
              </a:extLst>
            </p:cNvPr>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2</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027" name="Freeform 70">
            <a:extLst>
              <a:ext uri="{FF2B5EF4-FFF2-40B4-BE49-F238E27FC236}">
                <a16:creationId xmlns:a16="http://schemas.microsoft.com/office/drawing/2014/main" id="{DE1C7FD0-08C6-F384-13C0-3B70A7FAB140}"/>
              </a:ext>
            </a:extLst>
          </p:cNvPr>
          <p:cNvSpPr>
            <a:spLocks noEditPoints="1"/>
          </p:cNvSpPr>
          <p:nvPr/>
        </p:nvSpPr>
        <p:spPr bwMode="auto">
          <a:xfrm>
            <a:off x="7194130"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8" name="Freeform 78">
            <a:extLst>
              <a:ext uri="{FF2B5EF4-FFF2-40B4-BE49-F238E27FC236}">
                <a16:creationId xmlns:a16="http://schemas.microsoft.com/office/drawing/2014/main" id="{88868CBA-9684-6055-2455-A8B668318858}"/>
              </a:ext>
            </a:extLst>
          </p:cNvPr>
          <p:cNvSpPr>
            <a:spLocks noEditPoints="1"/>
          </p:cNvSpPr>
          <p:nvPr/>
        </p:nvSpPr>
        <p:spPr bwMode="auto">
          <a:xfrm>
            <a:off x="6443242"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9" name="Freeform 82">
            <a:extLst>
              <a:ext uri="{FF2B5EF4-FFF2-40B4-BE49-F238E27FC236}">
                <a16:creationId xmlns:a16="http://schemas.microsoft.com/office/drawing/2014/main" id="{A95D55A1-A211-A950-8902-238DD74B8491}"/>
              </a:ext>
            </a:extLst>
          </p:cNvPr>
          <p:cNvSpPr>
            <a:spLocks noEditPoints="1"/>
          </p:cNvSpPr>
          <p:nvPr/>
        </p:nvSpPr>
        <p:spPr bwMode="auto">
          <a:xfrm>
            <a:off x="6648030"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0" name="Freeform 90">
            <a:extLst>
              <a:ext uri="{FF2B5EF4-FFF2-40B4-BE49-F238E27FC236}">
                <a16:creationId xmlns:a16="http://schemas.microsoft.com/office/drawing/2014/main" id="{70B3A5D1-5A84-4CA2-F3C6-6FE86B536BF7}"/>
              </a:ext>
            </a:extLst>
          </p:cNvPr>
          <p:cNvSpPr>
            <a:spLocks noEditPoints="1"/>
          </p:cNvSpPr>
          <p:nvPr/>
        </p:nvSpPr>
        <p:spPr bwMode="auto">
          <a:xfrm>
            <a:off x="7986292"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31" name="Group 1030">
            <a:extLst>
              <a:ext uri="{FF2B5EF4-FFF2-40B4-BE49-F238E27FC236}">
                <a16:creationId xmlns:a16="http://schemas.microsoft.com/office/drawing/2014/main" id="{F781786F-1B58-C99C-58A6-507960E21356}"/>
              </a:ext>
            </a:extLst>
          </p:cNvPr>
          <p:cNvGrpSpPr/>
          <p:nvPr/>
        </p:nvGrpSpPr>
        <p:grpSpPr>
          <a:xfrm>
            <a:off x="6362171" y="3389703"/>
            <a:ext cx="571500" cy="622533"/>
            <a:chOff x="931754" y="3389703"/>
            <a:chExt cx="571500" cy="622533"/>
          </a:xfrm>
        </p:grpSpPr>
        <p:sp>
          <p:nvSpPr>
            <p:cNvPr id="1032" name="Freeform 68">
              <a:extLst>
                <a:ext uri="{FF2B5EF4-FFF2-40B4-BE49-F238E27FC236}">
                  <a16:creationId xmlns:a16="http://schemas.microsoft.com/office/drawing/2014/main" id="{C58D0F4B-B049-30AA-65E2-AC07FC036885}"/>
                </a:ext>
              </a:extLst>
            </p:cNvPr>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3" name="Freeform 69">
              <a:extLst>
                <a:ext uri="{FF2B5EF4-FFF2-40B4-BE49-F238E27FC236}">
                  <a16:creationId xmlns:a16="http://schemas.microsoft.com/office/drawing/2014/main" id="{B64ADFEE-71D7-2FD8-286E-44C30FA74E70}"/>
                </a:ext>
              </a:extLst>
            </p:cNvPr>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4" name="Freeform 71">
              <a:extLst>
                <a:ext uri="{FF2B5EF4-FFF2-40B4-BE49-F238E27FC236}">
                  <a16:creationId xmlns:a16="http://schemas.microsoft.com/office/drawing/2014/main" id="{B34148AF-0D65-B79C-7EE6-F986737490EB}"/>
                </a:ext>
              </a:extLst>
            </p:cNvPr>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Freeform 74">
              <a:extLst>
                <a:ext uri="{FF2B5EF4-FFF2-40B4-BE49-F238E27FC236}">
                  <a16:creationId xmlns:a16="http://schemas.microsoft.com/office/drawing/2014/main" id="{C671F305-CB0B-6404-19C0-9B936506B606}"/>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6" name="Rectangle 94">
              <a:extLst>
                <a:ext uri="{FF2B5EF4-FFF2-40B4-BE49-F238E27FC236}">
                  <a16:creationId xmlns:a16="http://schemas.microsoft.com/office/drawing/2014/main" id="{FB3F359B-684B-43B8-8D6B-D0823EB47214}"/>
                </a:ext>
              </a:extLst>
            </p:cNvPr>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Rectangle 95">
              <a:extLst>
                <a:ext uri="{FF2B5EF4-FFF2-40B4-BE49-F238E27FC236}">
                  <a16:creationId xmlns:a16="http://schemas.microsoft.com/office/drawing/2014/main" id="{4C5E6911-456C-5E89-1951-803996851A29}"/>
                </a:ext>
              </a:extLst>
            </p:cNvPr>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4</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038" name="Group 1037">
            <a:extLst>
              <a:ext uri="{FF2B5EF4-FFF2-40B4-BE49-F238E27FC236}">
                <a16:creationId xmlns:a16="http://schemas.microsoft.com/office/drawing/2014/main" id="{20B2054B-CF1D-5ED2-0D32-45E25CEE0EBA}"/>
              </a:ext>
            </a:extLst>
          </p:cNvPr>
          <p:cNvGrpSpPr/>
          <p:nvPr/>
        </p:nvGrpSpPr>
        <p:grpSpPr>
          <a:xfrm>
            <a:off x="6927362" y="5157861"/>
            <a:ext cx="569913" cy="568325"/>
            <a:chOff x="1496945" y="5157861"/>
            <a:chExt cx="569913" cy="568325"/>
          </a:xfrm>
        </p:grpSpPr>
        <p:sp>
          <p:nvSpPr>
            <p:cNvPr id="1039" name="Freeform 80">
              <a:extLst>
                <a:ext uri="{FF2B5EF4-FFF2-40B4-BE49-F238E27FC236}">
                  <a16:creationId xmlns:a16="http://schemas.microsoft.com/office/drawing/2014/main" id="{22D92BF8-0244-3D22-DA80-28B16F45FF75}"/>
                </a:ext>
              </a:extLst>
            </p:cNvPr>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0" name="Freeform 81">
              <a:extLst>
                <a:ext uri="{FF2B5EF4-FFF2-40B4-BE49-F238E27FC236}">
                  <a16:creationId xmlns:a16="http://schemas.microsoft.com/office/drawing/2014/main" id="{644A668E-2193-2A2E-DCEE-A68DE61AFA7C}"/>
                </a:ext>
              </a:extLst>
            </p:cNvPr>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Freeform 83">
              <a:extLst>
                <a:ext uri="{FF2B5EF4-FFF2-40B4-BE49-F238E27FC236}">
                  <a16:creationId xmlns:a16="http://schemas.microsoft.com/office/drawing/2014/main" id="{54812B90-DD09-8ED0-95E3-A3269C199DB9}"/>
                </a:ext>
              </a:extLst>
            </p:cNvPr>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2" name="Freeform 86">
              <a:extLst>
                <a:ext uri="{FF2B5EF4-FFF2-40B4-BE49-F238E27FC236}">
                  <a16:creationId xmlns:a16="http://schemas.microsoft.com/office/drawing/2014/main" id="{A88058CE-BC2B-DD85-3D63-BE164FBC80A3}"/>
                </a:ext>
              </a:extLst>
            </p:cNvPr>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Rectangle 100">
              <a:extLst>
                <a:ext uri="{FF2B5EF4-FFF2-40B4-BE49-F238E27FC236}">
                  <a16:creationId xmlns:a16="http://schemas.microsoft.com/office/drawing/2014/main" id="{1F1E4283-2B17-329A-731E-67F8D900D52B}"/>
                </a:ext>
              </a:extLst>
            </p:cNvPr>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4" name="Rectangle 101">
              <a:extLst>
                <a:ext uri="{FF2B5EF4-FFF2-40B4-BE49-F238E27FC236}">
                  <a16:creationId xmlns:a16="http://schemas.microsoft.com/office/drawing/2014/main" id="{4003A4DA-4F37-2C6C-FCB7-4BB50F751DC6}"/>
                </a:ext>
              </a:extLst>
            </p:cNvPr>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3</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045" name="Oval 107">
            <a:extLst>
              <a:ext uri="{FF2B5EF4-FFF2-40B4-BE49-F238E27FC236}">
                <a16:creationId xmlns:a16="http://schemas.microsoft.com/office/drawing/2014/main" id="{4CED92B9-CB1C-FCCE-6A0E-511890BFE02E}"/>
              </a:ext>
            </a:extLst>
          </p:cNvPr>
          <p:cNvSpPr>
            <a:spLocks noChangeArrowheads="1"/>
          </p:cNvSpPr>
          <p:nvPr/>
        </p:nvSpPr>
        <p:spPr bwMode="auto">
          <a:xfrm>
            <a:off x="8030742"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6" name="Oval 108">
            <a:extLst>
              <a:ext uri="{FF2B5EF4-FFF2-40B4-BE49-F238E27FC236}">
                <a16:creationId xmlns:a16="http://schemas.microsoft.com/office/drawing/2014/main" id="{05CE8C04-26A4-F3F1-B570-FCE3E1DCB702}"/>
              </a:ext>
            </a:extLst>
          </p:cNvPr>
          <p:cNvSpPr>
            <a:spLocks noChangeArrowheads="1"/>
          </p:cNvSpPr>
          <p:nvPr/>
        </p:nvSpPr>
        <p:spPr bwMode="auto">
          <a:xfrm>
            <a:off x="8089480"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7" name="Freeform 109">
            <a:extLst>
              <a:ext uri="{FF2B5EF4-FFF2-40B4-BE49-F238E27FC236}">
                <a16:creationId xmlns:a16="http://schemas.microsoft.com/office/drawing/2014/main" id="{BE34A704-1840-FF84-026E-CF40981C3107}"/>
              </a:ext>
            </a:extLst>
          </p:cNvPr>
          <p:cNvSpPr>
            <a:spLocks/>
          </p:cNvSpPr>
          <p:nvPr/>
        </p:nvSpPr>
        <p:spPr bwMode="auto">
          <a:xfrm>
            <a:off x="7238580"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 name="Freeform 110">
            <a:extLst>
              <a:ext uri="{FF2B5EF4-FFF2-40B4-BE49-F238E27FC236}">
                <a16:creationId xmlns:a16="http://schemas.microsoft.com/office/drawing/2014/main" id="{E94F85FD-8065-C5DD-00CD-FDBF6DFEA5D1}"/>
              </a:ext>
            </a:extLst>
          </p:cNvPr>
          <p:cNvSpPr>
            <a:spLocks/>
          </p:cNvSpPr>
          <p:nvPr/>
        </p:nvSpPr>
        <p:spPr bwMode="auto">
          <a:xfrm>
            <a:off x="7394155"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9" name="Freeform 111">
            <a:extLst>
              <a:ext uri="{FF2B5EF4-FFF2-40B4-BE49-F238E27FC236}">
                <a16:creationId xmlns:a16="http://schemas.microsoft.com/office/drawing/2014/main" id="{5E29190B-C86F-FEF3-0D33-47730081B744}"/>
              </a:ext>
            </a:extLst>
          </p:cNvPr>
          <p:cNvSpPr>
            <a:spLocks/>
          </p:cNvSpPr>
          <p:nvPr/>
        </p:nvSpPr>
        <p:spPr bwMode="auto">
          <a:xfrm>
            <a:off x="5460580"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0" name="Freeform 112">
            <a:extLst>
              <a:ext uri="{FF2B5EF4-FFF2-40B4-BE49-F238E27FC236}">
                <a16:creationId xmlns:a16="http://schemas.microsoft.com/office/drawing/2014/main" id="{CEDCB2F7-B5BF-910F-9AA5-C07FCC9F7D74}"/>
              </a:ext>
            </a:extLst>
          </p:cNvPr>
          <p:cNvSpPr>
            <a:spLocks/>
          </p:cNvSpPr>
          <p:nvPr/>
        </p:nvSpPr>
        <p:spPr bwMode="auto">
          <a:xfrm>
            <a:off x="5325642"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1" name="Freeform 113">
            <a:extLst>
              <a:ext uri="{FF2B5EF4-FFF2-40B4-BE49-F238E27FC236}">
                <a16:creationId xmlns:a16="http://schemas.microsoft.com/office/drawing/2014/main" id="{7DEB83B3-3528-A54E-380B-C46496EF6D0A}"/>
              </a:ext>
            </a:extLst>
          </p:cNvPr>
          <p:cNvSpPr>
            <a:spLocks/>
          </p:cNvSpPr>
          <p:nvPr/>
        </p:nvSpPr>
        <p:spPr bwMode="auto">
          <a:xfrm>
            <a:off x="8770517"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2" name="Freeform 114">
            <a:extLst>
              <a:ext uri="{FF2B5EF4-FFF2-40B4-BE49-F238E27FC236}">
                <a16:creationId xmlns:a16="http://schemas.microsoft.com/office/drawing/2014/main" id="{03E206F5-1DC9-89FE-F51A-583AD3817F20}"/>
              </a:ext>
            </a:extLst>
          </p:cNvPr>
          <p:cNvSpPr>
            <a:spLocks/>
          </p:cNvSpPr>
          <p:nvPr/>
        </p:nvSpPr>
        <p:spPr bwMode="auto">
          <a:xfrm>
            <a:off x="8614942"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3" name="Freeform 115">
            <a:extLst>
              <a:ext uri="{FF2B5EF4-FFF2-40B4-BE49-F238E27FC236}">
                <a16:creationId xmlns:a16="http://schemas.microsoft.com/office/drawing/2014/main" id="{A14CBA06-B48C-C9E6-1D67-923F07856935}"/>
              </a:ext>
            </a:extLst>
          </p:cNvPr>
          <p:cNvSpPr>
            <a:spLocks/>
          </p:cNvSpPr>
          <p:nvPr/>
        </p:nvSpPr>
        <p:spPr bwMode="auto">
          <a:xfrm>
            <a:off x="8876880"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4" name="Freeform 116">
            <a:extLst>
              <a:ext uri="{FF2B5EF4-FFF2-40B4-BE49-F238E27FC236}">
                <a16:creationId xmlns:a16="http://schemas.microsoft.com/office/drawing/2014/main" id="{BB6DE250-8098-8CAD-0463-105F8D0DD2C8}"/>
              </a:ext>
            </a:extLst>
          </p:cNvPr>
          <p:cNvSpPr>
            <a:spLocks/>
          </p:cNvSpPr>
          <p:nvPr/>
        </p:nvSpPr>
        <p:spPr bwMode="auto">
          <a:xfrm>
            <a:off x="10204030"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5" name="Freeform 117">
            <a:extLst>
              <a:ext uri="{FF2B5EF4-FFF2-40B4-BE49-F238E27FC236}">
                <a16:creationId xmlns:a16="http://schemas.microsoft.com/office/drawing/2014/main" id="{4B1A5DCE-77EF-69B4-2533-0C663801DCCB}"/>
              </a:ext>
            </a:extLst>
          </p:cNvPr>
          <p:cNvSpPr>
            <a:spLocks/>
          </p:cNvSpPr>
          <p:nvPr/>
        </p:nvSpPr>
        <p:spPr bwMode="auto">
          <a:xfrm>
            <a:off x="9926217"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80" name="Group 2079">
            <a:extLst>
              <a:ext uri="{FF2B5EF4-FFF2-40B4-BE49-F238E27FC236}">
                <a16:creationId xmlns:a16="http://schemas.microsoft.com/office/drawing/2014/main" id="{6DA5099F-A80A-A890-681B-3B1AD4C47988}"/>
              </a:ext>
            </a:extLst>
          </p:cNvPr>
          <p:cNvGrpSpPr/>
          <p:nvPr/>
        </p:nvGrpSpPr>
        <p:grpSpPr>
          <a:xfrm>
            <a:off x="0" y="-137730"/>
            <a:ext cx="3287949" cy="2170811"/>
            <a:chOff x="742950" y="-142875"/>
            <a:chExt cx="4268784" cy="3429000"/>
          </a:xfrm>
        </p:grpSpPr>
        <p:pic>
          <p:nvPicPr>
            <p:cNvPr id="2081" name="Picture 2" descr="Wood Frame Border PNG Transparent Images Free Download | Vector Files |  Pngtree">
              <a:extLst>
                <a:ext uri="{FF2B5EF4-FFF2-40B4-BE49-F238E27FC236}">
                  <a16:creationId xmlns:a16="http://schemas.microsoft.com/office/drawing/2014/main" id="{3537B16B-1A79-0079-E232-FBA59ACD8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142875"/>
              <a:ext cx="4268784" cy="3429000"/>
            </a:xfrm>
            <a:prstGeom prst="rect">
              <a:avLst/>
            </a:prstGeom>
            <a:noFill/>
            <a:extLst>
              <a:ext uri="{909E8E84-426E-40DD-AFC4-6F175D3DCCD1}">
                <a14:hiddenFill xmlns:a14="http://schemas.microsoft.com/office/drawing/2010/main">
                  <a:solidFill>
                    <a:srgbClr val="FFFFFF"/>
                  </a:solidFill>
                </a14:hiddenFill>
              </a:ext>
            </a:extLst>
          </p:spPr>
        </p:pic>
        <p:sp>
          <p:nvSpPr>
            <p:cNvPr id="2082" name="TextBox 2081">
              <a:extLst>
                <a:ext uri="{FF2B5EF4-FFF2-40B4-BE49-F238E27FC236}">
                  <a16:creationId xmlns:a16="http://schemas.microsoft.com/office/drawing/2014/main" id="{3031CFF0-53AC-D63C-E3FA-4A6CDD6B6DE0}"/>
                </a:ext>
              </a:extLst>
            </p:cNvPr>
            <p:cNvSpPr txBox="1"/>
            <p:nvPr/>
          </p:nvSpPr>
          <p:spPr>
            <a:xfrm>
              <a:off x="1340493" y="623609"/>
              <a:ext cx="3073697" cy="1896032"/>
            </a:xfrm>
            <a:prstGeom prst="rect">
              <a:avLst/>
            </a:prstGeom>
            <a:noFill/>
          </p:spPr>
          <p:txBody>
            <a:bodyPr wrap="square" rtlCol="0">
              <a:spAutoFit/>
            </a:bodyPr>
            <a:lstStyle/>
            <a:p>
              <a:pPr algn="ctr"/>
              <a:r>
                <a:rPr lang="en-US" sz="3600" b="1">
                  <a:solidFill>
                    <a:srgbClr val="7030A0"/>
                  </a:solidFill>
                </a:rPr>
                <a:t>ÔN TẬP </a:t>
              </a:r>
            </a:p>
            <a:p>
              <a:pPr algn="ctr"/>
              <a:r>
                <a:rPr lang="en-US" sz="3600" b="1">
                  <a:solidFill>
                    <a:srgbClr val="7030A0"/>
                  </a:solidFill>
                </a:rPr>
                <a:t>LÝ THUYẾT</a:t>
              </a:r>
              <a:endParaRPr lang="vi-VN" sz="3600" b="1" dirty="0">
                <a:solidFill>
                  <a:srgbClr val="7030A0"/>
                </a:solidFill>
              </a:endParaRPr>
            </a:p>
          </p:txBody>
        </p:sp>
      </p:grpSp>
    </p:spTree>
    <p:extLst>
      <p:ext uri="{BB962C8B-B14F-4D97-AF65-F5344CB8AC3E}">
        <p14:creationId xmlns:p14="http://schemas.microsoft.com/office/powerpoint/2010/main" val="3942725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8" presetClass="emph" presetSubtype="0" fill="hold" nodeType="clickEffect">
                                  <p:stCondLst>
                                    <p:cond delay="0"/>
                                  </p:stCondLst>
                                  <p:childTnLst>
                                    <p:animRot by="21600000">
                                      <p:cBhvr>
                                        <p:cTn id="14" dur="120000" fill="hold"/>
                                        <p:tgtEl>
                                          <p:spTgt spid="2052"/>
                                        </p:tgtEl>
                                        <p:attrNameLst>
                                          <p:attrName>r</p:attrName>
                                        </p:attrNameLst>
                                      </p:cBhvr>
                                    </p:animRot>
                                  </p:childTnLst>
                                </p:cTn>
                              </p:par>
                            </p:childTnLst>
                          </p:cTn>
                        </p:par>
                        <p:par>
                          <p:cTn id="15" fill="hold">
                            <p:stCondLst>
                              <p:cond delay="120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t="-17000" b="-17000"/>
          </a:stretch>
        </a:blipFill>
        <a:effectLst/>
      </p:bgPr>
    </p:bg>
    <p:spTree>
      <p:nvGrpSpPr>
        <p:cNvPr id="1" name=""/>
        <p:cNvGrpSpPr/>
        <p:nvPr/>
      </p:nvGrpSpPr>
      <p:grpSpPr>
        <a:xfrm>
          <a:off x="0" y="0"/>
          <a:ext cx="0" cy="0"/>
          <a:chOff x="0" y="0"/>
          <a:chExt cx="0" cy="0"/>
        </a:xfrm>
      </p:grpSpPr>
      <p:grpSp>
        <p:nvGrpSpPr>
          <p:cNvPr id="2195" name="start timer">
            <a:extLst>
              <a:ext uri="{FF2B5EF4-FFF2-40B4-BE49-F238E27FC236}">
                <a16:creationId xmlns:a16="http://schemas.microsoft.com/office/drawing/2014/main" id="{2B8F527D-443E-2EDA-52DC-ECD6A255A817}"/>
              </a:ext>
            </a:extLst>
          </p:cNvPr>
          <p:cNvGrpSpPr/>
          <p:nvPr/>
        </p:nvGrpSpPr>
        <p:grpSpPr>
          <a:xfrm>
            <a:off x="8670064" y="185859"/>
            <a:ext cx="2636838" cy="799962"/>
            <a:chOff x="1332706" y="185859"/>
            <a:chExt cx="2636838" cy="799962"/>
          </a:xfrm>
        </p:grpSpPr>
        <p:sp>
          <p:nvSpPr>
            <p:cNvPr id="2196" name="Rounded Rectangle 120">
              <a:extLst>
                <a:ext uri="{FF2B5EF4-FFF2-40B4-BE49-F238E27FC236}">
                  <a16:creationId xmlns:a16="http://schemas.microsoft.com/office/drawing/2014/main" id="{85D78BCC-6DB6-49AD-D163-1882C785981C}"/>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97" name="Rounded Rectangle 121">
              <a:extLst>
                <a:ext uri="{FF2B5EF4-FFF2-40B4-BE49-F238E27FC236}">
                  <a16:creationId xmlns:a16="http://schemas.microsoft.com/office/drawing/2014/main" id="{D8050E21-01DE-FC6C-3AD5-5FFFA9EF6410}"/>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BẮT ĐẦU</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198" name="times up">
            <a:extLst>
              <a:ext uri="{FF2B5EF4-FFF2-40B4-BE49-F238E27FC236}">
                <a16:creationId xmlns:a16="http://schemas.microsoft.com/office/drawing/2014/main" id="{DB4A3723-424F-489D-329E-AE0DDEFB8BFF}"/>
              </a:ext>
            </a:extLst>
          </p:cNvPr>
          <p:cNvGrpSpPr/>
          <p:nvPr/>
        </p:nvGrpSpPr>
        <p:grpSpPr>
          <a:xfrm>
            <a:off x="8670064" y="185859"/>
            <a:ext cx="2636838" cy="799962"/>
            <a:chOff x="4321176" y="185859"/>
            <a:chExt cx="2636838" cy="799962"/>
          </a:xfrm>
        </p:grpSpPr>
        <p:sp>
          <p:nvSpPr>
            <p:cNvPr id="2199" name="Rounded Rectangle 123">
              <a:extLst>
                <a:ext uri="{FF2B5EF4-FFF2-40B4-BE49-F238E27FC236}">
                  <a16:creationId xmlns:a16="http://schemas.microsoft.com/office/drawing/2014/main" id="{A2AF4215-46C5-E424-0E4F-D4A9694E32C9}"/>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00" name="Rounded Rectangle 124">
              <a:extLst>
                <a:ext uri="{FF2B5EF4-FFF2-40B4-BE49-F238E27FC236}">
                  <a16:creationId xmlns:a16="http://schemas.microsoft.com/office/drawing/2014/main" id="{BE4B4D81-EFAD-3711-A9B1-2A314E0571E1}"/>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HẾT GIỜ</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201" name="AutoShape 3">
            <a:extLst>
              <a:ext uri="{FF2B5EF4-FFF2-40B4-BE49-F238E27FC236}">
                <a16:creationId xmlns:a16="http://schemas.microsoft.com/office/drawing/2014/main" id="{1A402F3A-E8A0-D716-EB50-12A4A8004B3D}"/>
              </a:ext>
            </a:extLst>
          </p:cNvPr>
          <p:cNvSpPr>
            <a:spLocks noChangeAspect="1" noChangeArrowheads="1" noTextEdit="1"/>
          </p:cNvSpPr>
          <p:nvPr/>
        </p:nvSpPr>
        <p:spPr bwMode="auto">
          <a:xfrm>
            <a:off x="7158064"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2" name="Rectangle 5">
            <a:extLst>
              <a:ext uri="{FF2B5EF4-FFF2-40B4-BE49-F238E27FC236}">
                <a16:creationId xmlns:a16="http://schemas.microsoft.com/office/drawing/2014/main" id="{A4B3796E-DAF4-D0BA-BB52-5ED4280AD396}"/>
              </a:ext>
            </a:extLst>
          </p:cNvPr>
          <p:cNvSpPr>
            <a:spLocks noChangeArrowheads="1"/>
          </p:cNvSpPr>
          <p:nvPr/>
        </p:nvSpPr>
        <p:spPr bwMode="auto">
          <a:xfrm>
            <a:off x="9813952"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3" name="Rectangle 6">
            <a:extLst>
              <a:ext uri="{FF2B5EF4-FFF2-40B4-BE49-F238E27FC236}">
                <a16:creationId xmlns:a16="http://schemas.microsoft.com/office/drawing/2014/main" id="{03C3E12C-2719-E77D-2C64-47FE855ABF09}"/>
              </a:ext>
            </a:extLst>
          </p:cNvPr>
          <p:cNvSpPr>
            <a:spLocks noChangeArrowheads="1"/>
          </p:cNvSpPr>
          <p:nvPr/>
        </p:nvSpPr>
        <p:spPr bwMode="auto">
          <a:xfrm>
            <a:off x="9813952"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4" name="Rectangle 7">
            <a:extLst>
              <a:ext uri="{FF2B5EF4-FFF2-40B4-BE49-F238E27FC236}">
                <a16:creationId xmlns:a16="http://schemas.microsoft.com/office/drawing/2014/main" id="{2671FB4F-6E41-F153-CFA4-6E9A356F424B}"/>
              </a:ext>
            </a:extLst>
          </p:cNvPr>
          <p:cNvSpPr>
            <a:spLocks noChangeArrowheads="1"/>
          </p:cNvSpPr>
          <p:nvPr/>
        </p:nvSpPr>
        <p:spPr bwMode="auto">
          <a:xfrm>
            <a:off x="9813952"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5" name="Rectangle 8">
            <a:extLst>
              <a:ext uri="{FF2B5EF4-FFF2-40B4-BE49-F238E27FC236}">
                <a16:creationId xmlns:a16="http://schemas.microsoft.com/office/drawing/2014/main" id="{644B23E9-289E-0C45-5B14-8983B5B1FCF4}"/>
              </a:ext>
            </a:extLst>
          </p:cNvPr>
          <p:cNvSpPr>
            <a:spLocks noChangeArrowheads="1"/>
          </p:cNvSpPr>
          <p:nvPr/>
        </p:nvSpPr>
        <p:spPr bwMode="auto">
          <a:xfrm>
            <a:off x="9813952"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6" name="Freeform 9">
            <a:extLst>
              <a:ext uri="{FF2B5EF4-FFF2-40B4-BE49-F238E27FC236}">
                <a16:creationId xmlns:a16="http://schemas.microsoft.com/office/drawing/2014/main" id="{4FA56B06-CE93-CC45-3EF8-161553A0C083}"/>
              </a:ext>
            </a:extLst>
          </p:cNvPr>
          <p:cNvSpPr>
            <a:spLocks/>
          </p:cNvSpPr>
          <p:nvPr/>
        </p:nvSpPr>
        <p:spPr bwMode="auto">
          <a:xfrm>
            <a:off x="9656789"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7" name="Freeform 10">
            <a:extLst>
              <a:ext uri="{FF2B5EF4-FFF2-40B4-BE49-F238E27FC236}">
                <a16:creationId xmlns:a16="http://schemas.microsoft.com/office/drawing/2014/main" id="{4C4F7827-736B-8E44-CDC8-97CF7312C1D3}"/>
              </a:ext>
            </a:extLst>
          </p:cNvPr>
          <p:cNvSpPr>
            <a:spLocks/>
          </p:cNvSpPr>
          <p:nvPr/>
        </p:nvSpPr>
        <p:spPr bwMode="auto">
          <a:xfrm>
            <a:off x="10683902"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8" name="Freeform 11">
            <a:extLst>
              <a:ext uri="{FF2B5EF4-FFF2-40B4-BE49-F238E27FC236}">
                <a16:creationId xmlns:a16="http://schemas.microsoft.com/office/drawing/2014/main" id="{7081B3F7-2C20-3164-4868-59F8E4CFEDCE}"/>
              </a:ext>
            </a:extLst>
          </p:cNvPr>
          <p:cNvSpPr>
            <a:spLocks/>
          </p:cNvSpPr>
          <p:nvPr/>
        </p:nvSpPr>
        <p:spPr bwMode="auto">
          <a:xfrm>
            <a:off x="8185177"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9" name="Freeform 12">
            <a:extLst>
              <a:ext uri="{FF2B5EF4-FFF2-40B4-BE49-F238E27FC236}">
                <a16:creationId xmlns:a16="http://schemas.microsoft.com/office/drawing/2014/main" id="{2195B980-8B93-1B3B-528B-8A43B8A771EF}"/>
              </a:ext>
            </a:extLst>
          </p:cNvPr>
          <p:cNvSpPr>
            <a:spLocks noEditPoints="1"/>
          </p:cNvSpPr>
          <p:nvPr/>
        </p:nvSpPr>
        <p:spPr bwMode="auto">
          <a:xfrm>
            <a:off x="8396314"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0" name="Freeform 13">
            <a:extLst>
              <a:ext uri="{FF2B5EF4-FFF2-40B4-BE49-F238E27FC236}">
                <a16:creationId xmlns:a16="http://schemas.microsoft.com/office/drawing/2014/main" id="{EE855CF6-0770-730F-E7F1-420D8E13E4A3}"/>
              </a:ext>
            </a:extLst>
          </p:cNvPr>
          <p:cNvSpPr>
            <a:spLocks noEditPoints="1"/>
          </p:cNvSpPr>
          <p:nvPr/>
        </p:nvSpPr>
        <p:spPr bwMode="auto">
          <a:xfrm>
            <a:off x="8396314"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1" name="Freeform 14">
            <a:extLst>
              <a:ext uri="{FF2B5EF4-FFF2-40B4-BE49-F238E27FC236}">
                <a16:creationId xmlns:a16="http://schemas.microsoft.com/office/drawing/2014/main" id="{AA915620-768D-FB40-FC6F-702C30EDC823}"/>
              </a:ext>
            </a:extLst>
          </p:cNvPr>
          <p:cNvSpPr>
            <a:spLocks/>
          </p:cNvSpPr>
          <p:nvPr/>
        </p:nvSpPr>
        <p:spPr bwMode="auto">
          <a:xfrm>
            <a:off x="8396314"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2" name="Freeform 15">
            <a:extLst>
              <a:ext uri="{FF2B5EF4-FFF2-40B4-BE49-F238E27FC236}">
                <a16:creationId xmlns:a16="http://schemas.microsoft.com/office/drawing/2014/main" id="{EA810E97-8103-79C3-9510-536186F072C3}"/>
              </a:ext>
            </a:extLst>
          </p:cNvPr>
          <p:cNvSpPr>
            <a:spLocks/>
          </p:cNvSpPr>
          <p:nvPr/>
        </p:nvSpPr>
        <p:spPr bwMode="auto">
          <a:xfrm>
            <a:off x="11357002"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3" name="Freeform 16">
            <a:extLst>
              <a:ext uri="{FF2B5EF4-FFF2-40B4-BE49-F238E27FC236}">
                <a16:creationId xmlns:a16="http://schemas.microsoft.com/office/drawing/2014/main" id="{D47ED631-B449-FE78-4E8C-DD9B6F551764}"/>
              </a:ext>
            </a:extLst>
          </p:cNvPr>
          <p:cNvSpPr>
            <a:spLocks/>
          </p:cNvSpPr>
          <p:nvPr/>
        </p:nvSpPr>
        <p:spPr bwMode="auto">
          <a:xfrm>
            <a:off x="11117289"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4" name="Freeform 17">
            <a:extLst>
              <a:ext uri="{FF2B5EF4-FFF2-40B4-BE49-F238E27FC236}">
                <a16:creationId xmlns:a16="http://schemas.microsoft.com/office/drawing/2014/main" id="{18455028-C71B-3AEB-9109-D183433CA265}"/>
              </a:ext>
            </a:extLst>
          </p:cNvPr>
          <p:cNvSpPr>
            <a:spLocks/>
          </p:cNvSpPr>
          <p:nvPr/>
        </p:nvSpPr>
        <p:spPr bwMode="auto">
          <a:xfrm>
            <a:off x="7615264"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5" name="Freeform 18">
            <a:extLst>
              <a:ext uri="{FF2B5EF4-FFF2-40B4-BE49-F238E27FC236}">
                <a16:creationId xmlns:a16="http://schemas.microsoft.com/office/drawing/2014/main" id="{D86144D8-DA32-57A2-7039-FBFAE636BF4F}"/>
              </a:ext>
            </a:extLst>
          </p:cNvPr>
          <p:cNvSpPr>
            <a:spLocks noEditPoints="1"/>
          </p:cNvSpPr>
          <p:nvPr/>
        </p:nvSpPr>
        <p:spPr bwMode="auto">
          <a:xfrm>
            <a:off x="7831164"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6" name="Freeform 19">
            <a:extLst>
              <a:ext uri="{FF2B5EF4-FFF2-40B4-BE49-F238E27FC236}">
                <a16:creationId xmlns:a16="http://schemas.microsoft.com/office/drawing/2014/main" id="{D82725F8-ACBF-25B8-A94C-88613D62B410}"/>
              </a:ext>
            </a:extLst>
          </p:cNvPr>
          <p:cNvSpPr>
            <a:spLocks/>
          </p:cNvSpPr>
          <p:nvPr/>
        </p:nvSpPr>
        <p:spPr bwMode="auto">
          <a:xfrm>
            <a:off x="7764489"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7" name="Freeform 20">
            <a:extLst>
              <a:ext uri="{FF2B5EF4-FFF2-40B4-BE49-F238E27FC236}">
                <a16:creationId xmlns:a16="http://schemas.microsoft.com/office/drawing/2014/main" id="{01FE5DFA-7EF9-26E6-F3AA-403760966AD0}"/>
              </a:ext>
            </a:extLst>
          </p:cNvPr>
          <p:cNvSpPr>
            <a:spLocks/>
          </p:cNvSpPr>
          <p:nvPr/>
        </p:nvSpPr>
        <p:spPr bwMode="auto">
          <a:xfrm>
            <a:off x="8226452"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8" name="Freeform 21">
            <a:extLst>
              <a:ext uri="{FF2B5EF4-FFF2-40B4-BE49-F238E27FC236}">
                <a16:creationId xmlns:a16="http://schemas.microsoft.com/office/drawing/2014/main" id="{26574066-A949-B53F-DB0B-A7ECB2B2C37E}"/>
              </a:ext>
            </a:extLst>
          </p:cNvPr>
          <p:cNvSpPr>
            <a:spLocks noEditPoints="1"/>
          </p:cNvSpPr>
          <p:nvPr/>
        </p:nvSpPr>
        <p:spPr bwMode="auto">
          <a:xfrm>
            <a:off x="8496327"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9" name="Freeform 22">
            <a:extLst>
              <a:ext uri="{FF2B5EF4-FFF2-40B4-BE49-F238E27FC236}">
                <a16:creationId xmlns:a16="http://schemas.microsoft.com/office/drawing/2014/main" id="{F53B05CC-1A47-0248-EB3B-4C3A6C55770F}"/>
              </a:ext>
            </a:extLst>
          </p:cNvPr>
          <p:cNvSpPr>
            <a:spLocks noEditPoints="1"/>
          </p:cNvSpPr>
          <p:nvPr/>
        </p:nvSpPr>
        <p:spPr bwMode="auto">
          <a:xfrm>
            <a:off x="8496327"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0" name="Freeform 23">
            <a:extLst>
              <a:ext uri="{FF2B5EF4-FFF2-40B4-BE49-F238E27FC236}">
                <a16:creationId xmlns:a16="http://schemas.microsoft.com/office/drawing/2014/main" id="{EF12B18B-D304-1C27-2707-5C286ECA278E}"/>
              </a:ext>
            </a:extLst>
          </p:cNvPr>
          <p:cNvSpPr>
            <a:spLocks/>
          </p:cNvSpPr>
          <p:nvPr/>
        </p:nvSpPr>
        <p:spPr bwMode="auto">
          <a:xfrm>
            <a:off x="8496327"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1" name="Freeform 24">
            <a:extLst>
              <a:ext uri="{FF2B5EF4-FFF2-40B4-BE49-F238E27FC236}">
                <a16:creationId xmlns:a16="http://schemas.microsoft.com/office/drawing/2014/main" id="{0DE39CF4-0BED-F3D0-FECA-448A050D03C0}"/>
              </a:ext>
            </a:extLst>
          </p:cNvPr>
          <p:cNvSpPr>
            <a:spLocks/>
          </p:cNvSpPr>
          <p:nvPr/>
        </p:nvSpPr>
        <p:spPr bwMode="auto">
          <a:xfrm>
            <a:off x="10791852"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2" name="Freeform 25">
            <a:extLst>
              <a:ext uri="{FF2B5EF4-FFF2-40B4-BE49-F238E27FC236}">
                <a16:creationId xmlns:a16="http://schemas.microsoft.com/office/drawing/2014/main" id="{C0905457-166E-7A57-C1B0-D3FD0662AD9E}"/>
              </a:ext>
            </a:extLst>
          </p:cNvPr>
          <p:cNvSpPr>
            <a:spLocks/>
          </p:cNvSpPr>
          <p:nvPr/>
        </p:nvSpPr>
        <p:spPr bwMode="auto">
          <a:xfrm>
            <a:off x="11252227"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3" name="Freeform 26">
            <a:extLst>
              <a:ext uri="{FF2B5EF4-FFF2-40B4-BE49-F238E27FC236}">
                <a16:creationId xmlns:a16="http://schemas.microsoft.com/office/drawing/2014/main" id="{2B4CF3A2-BEC6-F7AA-8E54-CBEF4C204AB7}"/>
              </a:ext>
            </a:extLst>
          </p:cNvPr>
          <p:cNvSpPr>
            <a:spLocks/>
          </p:cNvSpPr>
          <p:nvPr/>
        </p:nvSpPr>
        <p:spPr bwMode="auto">
          <a:xfrm>
            <a:off x="11252227"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4" name="Freeform 27">
            <a:extLst>
              <a:ext uri="{FF2B5EF4-FFF2-40B4-BE49-F238E27FC236}">
                <a16:creationId xmlns:a16="http://schemas.microsoft.com/office/drawing/2014/main" id="{BC7F34A8-453F-F2EA-6480-85E62A0A627A}"/>
              </a:ext>
            </a:extLst>
          </p:cNvPr>
          <p:cNvSpPr>
            <a:spLocks/>
          </p:cNvSpPr>
          <p:nvPr/>
        </p:nvSpPr>
        <p:spPr bwMode="auto">
          <a:xfrm>
            <a:off x="10953777"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25" name="Group 2224">
            <a:extLst>
              <a:ext uri="{FF2B5EF4-FFF2-40B4-BE49-F238E27FC236}">
                <a16:creationId xmlns:a16="http://schemas.microsoft.com/office/drawing/2014/main" id="{7E820785-E36E-7E6C-D0C8-3A4F9989F169}"/>
              </a:ext>
            </a:extLst>
          </p:cNvPr>
          <p:cNvGrpSpPr/>
          <p:nvPr/>
        </p:nvGrpSpPr>
        <p:grpSpPr>
          <a:xfrm rot="1786145">
            <a:off x="7975627" y="2264166"/>
            <a:ext cx="3829050" cy="3830638"/>
            <a:chOff x="817563" y="2264166"/>
            <a:chExt cx="3829050" cy="3830638"/>
          </a:xfrm>
        </p:grpSpPr>
        <p:sp>
          <p:nvSpPr>
            <p:cNvPr id="2226" name="Oval 28">
              <a:extLst>
                <a:ext uri="{FF2B5EF4-FFF2-40B4-BE49-F238E27FC236}">
                  <a16:creationId xmlns:a16="http://schemas.microsoft.com/office/drawing/2014/main" id="{5C912F1C-A29D-2F49-193B-FEC3AF1EE2D5}"/>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27" name="hour hand">
              <a:extLst>
                <a:ext uri="{FF2B5EF4-FFF2-40B4-BE49-F238E27FC236}">
                  <a16:creationId xmlns:a16="http://schemas.microsoft.com/office/drawing/2014/main" id="{2D94FA96-4AAA-F641-4AC9-DA87411804BB}"/>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228" name="Freeform 29">
            <a:extLst>
              <a:ext uri="{FF2B5EF4-FFF2-40B4-BE49-F238E27FC236}">
                <a16:creationId xmlns:a16="http://schemas.microsoft.com/office/drawing/2014/main" id="{2A73C0CE-D770-AACB-BF3D-5A73C3AA1CE1}"/>
              </a:ext>
            </a:extLst>
          </p:cNvPr>
          <p:cNvSpPr>
            <a:spLocks noEditPoints="1"/>
          </p:cNvSpPr>
          <p:nvPr/>
        </p:nvSpPr>
        <p:spPr bwMode="auto">
          <a:xfrm>
            <a:off x="7696227"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9" name="Freeform 30">
            <a:extLst>
              <a:ext uri="{FF2B5EF4-FFF2-40B4-BE49-F238E27FC236}">
                <a16:creationId xmlns:a16="http://schemas.microsoft.com/office/drawing/2014/main" id="{1020F881-309A-EF0D-734D-B26A0BBCD824}"/>
              </a:ext>
            </a:extLst>
          </p:cNvPr>
          <p:cNvSpPr>
            <a:spLocks noEditPoints="1"/>
          </p:cNvSpPr>
          <p:nvPr/>
        </p:nvSpPr>
        <p:spPr bwMode="auto">
          <a:xfrm>
            <a:off x="7869264"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0" name="Freeform 31">
            <a:extLst>
              <a:ext uri="{FF2B5EF4-FFF2-40B4-BE49-F238E27FC236}">
                <a16:creationId xmlns:a16="http://schemas.microsoft.com/office/drawing/2014/main" id="{2CBAFD73-8670-7E71-0355-A434CA99FD83}"/>
              </a:ext>
            </a:extLst>
          </p:cNvPr>
          <p:cNvSpPr>
            <a:spLocks noEditPoints="1"/>
          </p:cNvSpPr>
          <p:nvPr/>
        </p:nvSpPr>
        <p:spPr bwMode="auto">
          <a:xfrm>
            <a:off x="7778777"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31" name="Group 2230">
            <a:extLst>
              <a:ext uri="{FF2B5EF4-FFF2-40B4-BE49-F238E27FC236}">
                <a16:creationId xmlns:a16="http://schemas.microsoft.com/office/drawing/2014/main" id="{91EC9225-A93D-028A-9AC1-52DE54123999}"/>
              </a:ext>
            </a:extLst>
          </p:cNvPr>
          <p:cNvGrpSpPr/>
          <p:nvPr/>
        </p:nvGrpSpPr>
        <p:grpSpPr>
          <a:xfrm>
            <a:off x="9613927" y="2411803"/>
            <a:ext cx="566738" cy="566738"/>
            <a:chOff x="2455863" y="2411803"/>
            <a:chExt cx="566738" cy="566738"/>
          </a:xfrm>
        </p:grpSpPr>
        <p:sp>
          <p:nvSpPr>
            <p:cNvPr id="2232" name="Oval 32">
              <a:extLst>
                <a:ext uri="{FF2B5EF4-FFF2-40B4-BE49-F238E27FC236}">
                  <a16:creationId xmlns:a16="http://schemas.microsoft.com/office/drawing/2014/main" id="{3C3D904B-7EEB-1EC8-7823-2383AB283D71}"/>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3" name="Oval 33">
              <a:extLst>
                <a:ext uri="{FF2B5EF4-FFF2-40B4-BE49-F238E27FC236}">
                  <a16:creationId xmlns:a16="http://schemas.microsoft.com/office/drawing/2014/main" id="{3C7F1B62-3BCE-DBF6-F381-74D9238CC4FE}"/>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4" name="Freeform 34">
              <a:extLst>
                <a:ext uri="{FF2B5EF4-FFF2-40B4-BE49-F238E27FC236}">
                  <a16:creationId xmlns:a16="http://schemas.microsoft.com/office/drawing/2014/main" id="{9FFDABEE-8598-63A7-731A-29BDD5D0F08B}"/>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5" name="Freeform 35">
              <a:extLst>
                <a:ext uri="{FF2B5EF4-FFF2-40B4-BE49-F238E27FC236}">
                  <a16:creationId xmlns:a16="http://schemas.microsoft.com/office/drawing/2014/main" id="{AEA6B524-0A4E-D878-D637-78E8272718AA}"/>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6" name="Rectangle 36">
              <a:extLst>
                <a:ext uri="{FF2B5EF4-FFF2-40B4-BE49-F238E27FC236}">
                  <a16:creationId xmlns:a16="http://schemas.microsoft.com/office/drawing/2014/main" id="{0322560C-9E40-E805-6A82-0625D967F924}"/>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7" name="Rectangle 37">
              <a:extLst>
                <a:ext uri="{FF2B5EF4-FFF2-40B4-BE49-F238E27FC236}">
                  <a16:creationId xmlns:a16="http://schemas.microsoft.com/office/drawing/2014/main" id="{4720CC2B-294A-8A95-368B-9CBF9D998E1A}"/>
                </a:ext>
              </a:extLst>
            </p:cNvPr>
            <p:cNvSpPr>
              <a:spLocks noChangeArrowheads="1"/>
            </p:cNvSpPr>
            <p:nvPr/>
          </p:nvSpPr>
          <p:spPr bwMode="auto">
            <a:xfrm>
              <a:off x="2591435" y="2499116"/>
              <a:ext cx="2757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10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238" name="Group 2237">
            <a:extLst>
              <a:ext uri="{FF2B5EF4-FFF2-40B4-BE49-F238E27FC236}">
                <a16:creationId xmlns:a16="http://schemas.microsoft.com/office/drawing/2014/main" id="{6BFE0A55-D198-B97F-039A-0D0D164A0E9D}"/>
              </a:ext>
            </a:extLst>
          </p:cNvPr>
          <p:cNvGrpSpPr/>
          <p:nvPr/>
        </p:nvGrpSpPr>
        <p:grpSpPr>
          <a:xfrm>
            <a:off x="10402914" y="2662628"/>
            <a:ext cx="662782" cy="573088"/>
            <a:chOff x="3244850" y="2662628"/>
            <a:chExt cx="662782" cy="573088"/>
          </a:xfrm>
        </p:grpSpPr>
        <p:sp>
          <p:nvSpPr>
            <p:cNvPr id="2239" name="Freeform 38">
              <a:extLst>
                <a:ext uri="{FF2B5EF4-FFF2-40B4-BE49-F238E27FC236}">
                  <a16:creationId xmlns:a16="http://schemas.microsoft.com/office/drawing/2014/main" id="{201E1C47-B59F-2147-CF10-E12F6C9AE3D4}"/>
                </a:ext>
              </a:extLst>
            </p:cNvPr>
            <p:cNvSpPr>
              <a:spLocks/>
            </p:cNvSpPr>
            <p:nvPr/>
          </p:nvSpPr>
          <p:spPr bwMode="auto">
            <a:xfrm>
              <a:off x="3334544" y="2662628"/>
              <a:ext cx="573088" cy="573088"/>
            </a:xfrm>
            <a:custGeom>
              <a:avLst/>
              <a:gdLst>
                <a:gd name="T0" fmla="*/ 115 w 234"/>
                <a:gd name="T1" fmla="*/ 233 h 234"/>
                <a:gd name="T2" fmla="*/ 233 w 234"/>
                <a:gd name="T3" fmla="*/ 118 h 234"/>
                <a:gd name="T4" fmla="*/ 119 w 234"/>
                <a:gd name="T5" fmla="*/ 1 h 234"/>
                <a:gd name="T6" fmla="*/ 1 w 234"/>
                <a:gd name="T7" fmla="*/ 115 h 234"/>
                <a:gd name="T8" fmla="*/ 115 w 234"/>
                <a:gd name="T9" fmla="*/ 233 h 234"/>
              </a:gdLst>
              <a:ahLst/>
              <a:cxnLst>
                <a:cxn ang="0">
                  <a:pos x="T0" y="T1"/>
                </a:cxn>
                <a:cxn ang="0">
                  <a:pos x="T2" y="T3"/>
                </a:cxn>
                <a:cxn ang="0">
                  <a:pos x="T4" y="T5"/>
                </a:cxn>
                <a:cxn ang="0">
                  <a:pos x="T6" y="T7"/>
                </a:cxn>
                <a:cxn ang="0">
                  <a:pos x="T8" y="T9"/>
                </a:cxn>
              </a:cxnLst>
              <a:rect l="0" t="0" r="r" b="b"/>
              <a:pathLst>
                <a:path w="234" h="234">
                  <a:moveTo>
                    <a:pt x="115" y="233"/>
                  </a:moveTo>
                  <a:cubicBezTo>
                    <a:pt x="179" y="234"/>
                    <a:pt x="232" y="182"/>
                    <a:pt x="233" y="118"/>
                  </a:cubicBezTo>
                  <a:cubicBezTo>
                    <a:pt x="234" y="54"/>
                    <a:pt x="183" y="1"/>
                    <a:pt x="119" y="1"/>
                  </a:cubicBezTo>
                  <a:cubicBezTo>
                    <a:pt x="55" y="0"/>
                    <a:pt x="2" y="51"/>
                    <a:pt x="1" y="115"/>
                  </a:cubicBezTo>
                  <a:cubicBezTo>
                    <a:pt x="0" y="179"/>
                    <a:pt x="51" y="232"/>
                    <a:pt x="115" y="233"/>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0" name="Freeform 39">
              <a:extLst>
                <a:ext uri="{FF2B5EF4-FFF2-40B4-BE49-F238E27FC236}">
                  <a16:creationId xmlns:a16="http://schemas.microsoft.com/office/drawing/2014/main" id="{59042766-8EAE-E773-418E-9D92583F7F9C}"/>
                </a:ext>
              </a:extLst>
            </p:cNvPr>
            <p:cNvSpPr>
              <a:spLocks/>
            </p:cNvSpPr>
            <p:nvPr/>
          </p:nvSpPr>
          <p:spPr bwMode="auto">
            <a:xfrm>
              <a:off x="3391694" y="2716603"/>
              <a:ext cx="458788" cy="461963"/>
            </a:xfrm>
            <a:custGeom>
              <a:avLst/>
              <a:gdLst>
                <a:gd name="T0" fmla="*/ 93 w 188"/>
                <a:gd name="T1" fmla="*/ 188 h 189"/>
                <a:gd name="T2" fmla="*/ 188 w 188"/>
                <a:gd name="T3" fmla="*/ 96 h 189"/>
                <a:gd name="T4" fmla="*/ 95 w 188"/>
                <a:gd name="T5" fmla="*/ 1 h 189"/>
                <a:gd name="T6" fmla="*/ 1 w 188"/>
                <a:gd name="T7" fmla="*/ 93 h 189"/>
                <a:gd name="T8" fmla="*/ 93 w 188"/>
                <a:gd name="T9" fmla="*/ 188 h 189"/>
              </a:gdLst>
              <a:ahLst/>
              <a:cxnLst>
                <a:cxn ang="0">
                  <a:pos x="T0" y="T1"/>
                </a:cxn>
                <a:cxn ang="0">
                  <a:pos x="T2" y="T3"/>
                </a:cxn>
                <a:cxn ang="0">
                  <a:pos x="T4" y="T5"/>
                </a:cxn>
                <a:cxn ang="0">
                  <a:pos x="T6" y="T7"/>
                </a:cxn>
                <a:cxn ang="0">
                  <a:pos x="T8" y="T9"/>
                </a:cxn>
              </a:cxnLst>
              <a:rect l="0" t="0" r="r" b="b"/>
              <a:pathLst>
                <a:path w="188" h="189">
                  <a:moveTo>
                    <a:pt x="93" y="188"/>
                  </a:moveTo>
                  <a:cubicBezTo>
                    <a:pt x="144" y="189"/>
                    <a:pt x="187" y="147"/>
                    <a:pt x="188" y="96"/>
                  </a:cubicBezTo>
                  <a:cubicBezTo>
                    <a:pt x="188" y="44"/>
                    <a:pt x="147" y="2"/>
                    <a:pt x="95" y="1"/>
                  </a:cubicBezTo>
                  <a:cubicBezTo>
                    <a:pt x="44" y="0"/>
                    <a:pt x="1" y="42"/>
                    <a:pt x="1" y="93"/>
                  </a:cubicBezTo>
                  <a:cubicBezTo>
                    <a:pt x="0" y="145"/>
                    <a:pt x="41" y="187"/>
                    <a:pt x="93"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1" name="Freeform 40">
              <a:extLst>
                <a:ext uri="{FF2B5EF4-FFF2-40B4-BE49-F238E27FC236}">
                  <a16:creationId xmlns:a16="http://schemas.microsoft.com/office/drawing/2014/main" id="{E23F91A1-E7C0-7D9D-EA1B-AC45558CA3E2}"/>
                </a:ext>
              </a:extLst>
            </p:cNvPr>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2" name="Freeform 41">
              <a:extLst>
                <a:ext uri="{FF2B5EF4-FFF2-40B4-BE49-F238E27FC236}">
                  <a16:creationId xmlns:a16="http://schemas.microsoft.com/office/drawing/2014/main" id="{1CCDE001-E514-0002-ECB4-7B6BA912AC5A}"/>
                </a:ext>
              </a:extLst>
            </p:cNvPr>
            <p:cNvSpPr>
              <a:spLocks/>
            </p:cNvSpPr>
            <p:nvPr/>
          </p:nvSpPr>
          <p:spPr bwMode="auto">
            <a:xfrm>
              <a:off x="3393281" y="2746765"/>
              <a:ext cx="188913" cy="427038"/>
            </a:xfrm>
            <a:custGeom>
              <a:avLst/>
              <a:gdLst>
                <a:gd name="T0" fmla="*/ 0 w 77"/>
                <a:gd name="T1" fmla="*/ 71 h 175"/>
                <a:gd name="T2" fmla="*/ 0 w 77"/>
                <a:gd name="T3" fmla="*/ 72 h 175"/>
                <a:gd name="T4" fmla="*/ 0 w 77"/>
                <a:gd name="T5" fmla="*/ 73 h 175"/>
                <a:gd name="T6" fmla="*/ 0 w 77"/>
                <a:gd name="T7" fmla="*/ 73 h 175"/>
                <a:gd name="T8" fmla="*/ 0 w 77"/>
                <a:gd name="T9" fmla="*/ 73 h 175"/>
                <a:gd name="T10" fmla="*/ 0 w 77"/>
                <a:gd name="T11" fmla="*/ 73 h 175"/>
                <a:gd name="T12" fmla="*/ 0 w 77"/>
                <a:gd name="T13" fmla="*/ 74 h 175"/>
                <a:gd name="T14" fmla="*/ 0 w 77"/>
                <a:gd name="T15" fmla="*/ 74 h 175"/>
                <a:gd name="T16" fmla="*/ 0 w 77"/>
                <a:gd name="T17" fmla="*/ 74 h 175"/>
                <a:gd name="T18" fmla="*/ 0 w 77"/>
                <a:gd name="T19" fmla="*/ 75 h 175"/>
                <a:gd name="T20" fmla="*/ 0 w 77"/>
                <a:gd name="T21" fmla="*/ 75 h 175"/>
                <a:gd name="T22" fmla="*/ 0 w 77"/>
                <a:gd name="T23" fmla="*/ 75 h 175"/>
                <a:gd name="T24" fmla="*/ 0 w 77"/>
                <a:gd name="T25" fmla="*/ 76 h 175"/>
                <a:gd name="T26" fmla="*/ 0 w 77"/>
                <a:gd name="T27" fmla="*/ 76 h 175"/>
                <a:gd name="T28" fmla="*/ 0 w 77"/>
                <a:gd name="T29" fmla="*/ 76 h 175"/>
                <a:gd name="T30" fmla="*/ 0 w 77"/>
                <a:gd name="T31" fmla="*/ 76 h 175"/>
                <a:gd name="T32" fmla="*/ 0 w 77"/>
                <a:gd name="T33" fmla="*/ 77 h 175"/>
                <a:gd name="T34" fmla="*/ 0 w 77"/>
                <a:gd name="T35" fmla="*/ 77 h 175"/>
                <a:gd name="T36" fmla="*/ 0 w 77"/>
                <a:gd name="T37" fmla="*/ 77 h 175"/>
                <a:gd name="T38" fmla="*/ 0 w 77"/>
                <a:gd name="T39" fmla="*/ 78 h 175"/>
                <a:gd name="T40" fmla="*/ 0 w 77"/>
                <a:gd name="T41" fmla="*/ 78 h 175"/>
                <a:gd name="T42" fmla="*/ 0 w 77"/>
                <a:gd name="T43" fmla="*/ 78 h 175"/>
                <a:gd name="T44" fmla="*/ 0 w 77"/>
                <a:gd name="T45" fmla="*/ 78 h 175"/>
                <a:gd name="T46" fmla="*/ 0 w 77"/>
                <a:gd name="T47" fmla="*/ 79 h 175"/>
                <a:gd name="T48" fmla="*/ 0 w 77"/>
                <a:gd name="T49" fmla="*/ 79 h 175"/>
                <a:gd name="T50" fmla="*/ 0 w 77"/>
                <a:gd name="T51" fmla="*/ 79 h 175"/>
                <a:gd name="T52" fmla="*/ 0 w 77"/>
                <a:gd name="T53" fmla="*/ 80 h 175"/>
                <a:gd name="T54" fmla="*/ 0 w 77"/>
                <a:gd name="T55" fmla="*/ 80 h 175"/>
                <a:gd name="T56" fmla="*/ 0 w 77"/>
                <a:gd name="T57" fmla="*/ 80 h 175"/>
                <a:gd name="T58" fmla="*/ 0 w 77"/>
                <a:gd name="T59" fmla="*/ 81 h 175"/>
                <a:gd name="T60" fmla="*/ 0 w 77"/>
                <a:gd name="T61" fmla="*/ 81 h 175"/>
                <a:gd name="T62" fmla="*/ 0 w 77"/>
                <a:gd name="T63" fmla="*/ 81 h 175"/>
                <a:gd name="T64" fmla="*/ 0 w 77"/>
                <a:gd name="T65" fmla="*/ 82 h 175"/>
                <a:gd name="T66" fmla="*/ 0 w 77"/>
                <a:gd name="T67" fmla="*/ 82 h 175"/>
                <a:gd name="T68" fmla="*/ 0 w 77"/>
                <a:gd name="T69" fmla="*/ 82 h 175"/>
                <a:gd name="T70" fmla="*/ 8 w 77"/>
                <a:gd name="T71" fmla="*/ 120 h 175"/>
                <a:gd name="T72" fmla="*/ 8 w 77"/>
                <a:gd name="T73" fmla="*/ 121 h 175"/>
                <a:gd name="T74" fmla="*/ 8 w 77"/>
                <a:gd name="T75" fmla="*/ 121 h 175"/>
                <a:gd name="T76" fmla="*/ 8 w 77"/>
                <a:gd name="T77" fmla="*/ 121 h 175"/>
                <a:gd name="T78" fmla="*/ 45 w 77"/>
                <a:gd name="T79" fmla="*/ 152 h 175"/>
                <a:gd name="T80" fmla="*/ 15 w 77"/>
                <a:gd name="T81" fmla="*/ 77 h 175"/>
                <a:gd name="T82" fmla="*/ 30 w 77"/>
                <a:gd name="T83" fmla="*/ 23 h 175"/>
                <a:gd name="T84" fmla="*/ 50 w 77"/>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75">
                  <a:moveTo>
                    <a:pt x="50" y="0"/>
                  </a:moveTo>
                  <a:cubicBezTo>
                    <a:pt x="23" y="14"/>
                    <a:pt x="4" y="40"/>
                    <a:pt x="0" y="71"/>
                  </a:cubicBezTo>
                  <a:cubicBezTo>
                    <a:pt x="0" y="71"/>
                    <a:pt x="0" y="71"/>
                    <a:pt x="0" y="71"/>
                  </a:cubicBezTo>
                  <a:cubicBezTo>
                    <a:pt x="0" y="72"/>
                    <a:pt x="0" y="72"/>
                    <a:pt x="0" y="72"/>
                  </a:cubicBezTo>
                  <a:cubicBezTo>
                    <a:pt x="0" y="72"/>
                    <a:pt x="0" y="72"/>
                    <a:pt x="0" y="72"/>
                  </a:cubicBezTo>
                  <a:cubicBezTo>
                    <a:pt x="0" y="72"/>
                    <a:pt x="0" y="72"/>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96"/>
                    <a:pt x="2" y="109"/>
                    <a:pt x="8" y="120"/>
                  </a:cubicBezTo>
                  <a:cubicBezTo>
                    <a:pt x="8" y="120"/>
                    <a:pt x="8" y="120"/>
                    <a:pt x="8" y="120"/>
                  </a:cubicBezTo>
                  <a:cubicBezTo>
                    <a:pt x="8" y="121"/>
                    <a:pt x="8" y="121"/>
                    <a:pt x="8" y="121"/>
                  </a:cubicBezTo>
                  <a:cubicBezTo>
                    <a:pt x="8" y="121"/>
                    <a:pt x="8" y="121"/>
                    <a:pt x="8" y="121"/>
                  </a:cubicBezTo>
                  <a:cubicBezTo>
                    <a:pt x="8" y="121"/>
                    <a:pt x="8" y="121"/>
                    <a:pt x="8" y="121"/>
                  </a:cubicBezTo>
                  <a:cubicBezTo>
                    <a:pt x="8" y="121"/>
                    <a:pt x="8" y="121"/>
                    <a:pt x="8" y="121"/>
                  </a:cubicBezTo>
                  <a:cubicBezTo>
                    <a:pt x="8" y="121"/>
                    <a:pt x="8" y="121"/>
                    <a:pt x="8" y="121"/>
                  </a:cubicBezTo>
                  <a:cubicBezTo>
                    <a:pt x="20" y="149"/>
                    <a:pt x="46" y="169"/>
                    <a:pt x="77" y="175"/>
                  </a:cubicBezTo>
                  <a:cubicBezTo>
                    <a:pt x="65" y="169"/>
                    <a:pt x="54" y="162"/>
                    <a:pt x="45" y="152"/>
                  </a:cubicBezTo>
                  <a:cubicBezTo>
                    <a:pt x="32" y="139"/>
                    <a:pt x="23" y="123"/>
                    <a:pt x="19" y="105"/>
                  </a:cubicBezTo>
                  <a:cubicBezTo>
                    <a:pt x="18" y="96"/>
                    <a:pt x="16" y="87"/>
                    <a:pt x="15" y="77"/>
                  </a:cubicBezTo>
                  <a:cubicBezTo>
                    <a:pt x="15" y="77"/>
                    <a:pt x="15" y="76"/>
                    <a:pt x="15" y="76"/>
                  </a:cubicBezTo>
                  <a:cubicBezTo>
                    <a:pt x="16" y="57"/>
                    <a:pt x="21" y="39"/>
                    <a:pt x="30" y="23"/>
                  </a:cubicBezTo>
                  <a:cubicBezTo>
                    <a:pt x="36" y="16"/>
                    <a:pt x="42" y="9"/>
                    <a:pt x="47" y="2"/>
                  </a:cubicBezTo>
                  <a:cubicBezTo>
                    <a:pt x="48" y="1"/>
                    <a:pt x="49" y="0"/>
                    <a:pt x="50"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3" name="Rectangle 42">
              <a:extLst>
                <a:ext uri="{FF2B5EF4-FFF2-40B4-BE49-F238E27FC236}">
                  <a16:creationId xmlns:a16="http://schemas.microsoft.com/office/drawing/2014/main" id="{C8B95B6B-13F7-0471-DC56-0FAA25589064}"/>
                </a:ext>
              </a:extLst>
            </p:cNvPr>
            <p:cNvSpPr>
              <a:spLocks noChangeArrowheads="1"/>
            </p:cNvSpPr>
            <p:nvPr/>
          </p:nvSpPr>
          <p:spPr bwMode="auto">
            <a:xfrm>
              <a:off x="3563144" y="2846778"/>
              <a:ext cx="12223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4" name="Rectangle 43">
              <a:extLst>
                <a:ext uri="{FF2B5EF4-FFF2-40B4-BE49-F238E27FC236}">
                  <a16:creationId xmlns:a16="http://schemas.microsoft.com/office/drawing/2014/main" id="{4529CD56-91F4-47DC-6541-88C2DE295EBB}"/>
                </a:ext>
              </a:extLst>
            </p:cNvPr>
            <p:cNvSpPr>
              <a:spLocks noChangeArrowheads="1"/>
            </p:cNvSpPr>
            <p:nvPr/>
          </p:nvSpPr>
          <p:spPr bwMode="auto">
            <a:xfrm>
              <a:off x="3550761" y="2753115"/>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1</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245" name="Freeform 46">
            <a:extLst>
              <a:ext uri="{FF2B5EF4-FFF2-40B4-BE49-F238E27FC236}">
                <a16:creationId xmlns:a16="http://schemas.microsoft.com/office/drawing/2014/main" id="{EC5D465B-BC41-38E8-C5A3-3491EBED1059}"/>
              </a:ext>
            </a:extLst>
          </p:cNvPr>
          <p:cNvSpPr>
            <a:spLocks noEditPoints="1"/>
          </p:cNvSpPr>
          <p:nvPr/>
        </p:nvSpPr>
        <p:spPr bwMode="auto">
          <a:xfrm>
            <a:off x="10944252"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46" name="Group 2245">
            <a:extLst>
              <a:ext uri="{FF2B5EF4-FFF2-40B4-BE49-F238E27FC236}">
                <a16:creationId xmlns:a16="http://schemas.microsoft.com/office/drawing/2014/main" id="{68282B8A-5135-E3F6-D6BB-3FCA4B02D821}"/>
              </a:ext>
            </a:extLst>
          </p:cNvPr>
          <p:cNvGrpSpPr/>
          <p:nvPr/>
        </p:nvGrpSpPr>
        <p:grpSpPr>
          <a:xfrm>
            <a:off x="11070458" y="3413764"/>
            <a:ext cx="585788" cy="587375"/>
            <a:chOff x="3912394" y="3413764"/>
            <a:chExt cx="585788" cy="587375"/>
          </a:xfrm>
        </p:grpSpPr>
        <p:sp>
          <p:nvSpPr>
            <p:cNvPr id="2247" name="Freeform 44">
              <a:extLst>
                <a:ext uri="{FF2B5EF4-FFF2-40B4-BE49-F238E27FC236}">
                  <a16:creationId xmlns:a16="http://schemas.microsoft.com/office/drawing/2014/main" id="{10BBA7E0-260D-ABEB-5AB1-3498755D66AA}"/>
                </a:ext>
              </a:extLst>
            </p:cNvPr>
            <p:cNvSpPr>
              <a:spLocks/>
            </p:cNvSpPr>
            <p:nvPr/>
          </p:nvSpPr>
          <p:spPr bwMode="auto">
            <a:xfrm>
              <a:off x="3912394" y="341376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8" name="Freeform 45">
              <a:extLst>
                <a:ext uri="{FF2B5EF4-FFF2-40B4-BE49-F238E27FC236}">
                  <a16:creationId xmlns:a16="http://schemas.microsoft.com/office/drawing/2014/main" id="{54548BB2-89E0-D590-A21B-936A0857E6F5}"/>
                </a:ext>
              </a:extLst>
            </p:cNvPr>
            <p:cNvSpPr>
              <a:spLocks/>
            </p:cNvSpPr>
            <p:nvPr/>
          </p:nvSpPr>
          <p:spPr bwMode="auto">
            <a:xfrm>
              <a:off x="3971131" y="346932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9" name="Freeform 47">
              <a:extLst>
                <a:ext uri="{FF2B5EF4-FFF2-40B4-BE49-F238E27FC236}">
                  <a16:creationId xmlns:a16="http://schemas.microsoft.com/office/drawing/2014/main" id="{06DEF735-B953-6C16-B1B1-C6E9A23E7A49}"/>
                </a:ext>
              </a:extLst>
            </p:cNvPr>
            <p:cNvSpPr>
              <a:spLocks/>
            </p:cNvSpPr>
            <p:nvPr/>
          </p:nvSpPr>
          <p:spPr bwMode="auto">
            <a:xfrm>
              <a:off x="3975894" y="351377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0" name="Rectangle 48">
              <a:extLst>
                <a:ext uri="{FF2B5EF4-FFF2-40B4-BE49-F238E27FC236}">
                  <a16:creationId xmlns:a16="http://schemas.microsoft.com/office/drawing/2014/main" id="{2C629216-1F09-C7B0-C84B-F4D191215B77}"/>
                </a:ext>
              </a:extLst>
            </p:cNvPr>
            <p:cNvSpPr>
              <a:spLocks noChangeArrowheads="1"/>
            </p:cNvSpPr>
            <p:nvPr/>
          </p:nvSpPr>
          <p:spPr bwMode="auto">
            <a:xfrm>
              <a:off x="4131469" y="359950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1" name="Rectangle 49">
              <a:extLst>
                <a:ext uri="{FF2B5EF4-FFF2-40B4-BE49-F238E27FC236}">
                  <a16:creationId xmlns:a16="http://schemas.microsoft.com/office/drawing/2014/main" id="{1B1717D0-2F20-ADEC-6E55-E8CAE052E737}"/>
                </a:ext>
              </a:extLst>
            </p:cNvPr>
            <p:cNvSpPr>
              <a:spLocks noChangeArrowheads="1"/>
            </p:cNvSpPr>
            <p:nvPr/>
          </p:nvSpPr>
          <p:spPr bwMode="auto">
            <a:xfrm>
              <a:off x="4135279" y="3516952"/>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2</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252" name="Freeform 52">
            <a:extLst>
              <a:ext uri="{FF2B5EF4-FFF2-40B4-BE49-F238E27FC236}">
                <a16:creationId xmlns:a16="http://schemas.microsoft.com/office/drawing/2014/main" id="{AAFBCFEA-BECE-DE34-79E1-2D597C9EE46B}"/>
              </a:ext>
            </a:extLst>
          </p:cNvPr>
          <p:cNvSpPr>
            <a:spLocks noEditPoints="1"/>
          </p:cNvSpPr>
          <p:nvPr/>
        </p:nvSpPr>
        <p:spPr bwMode="auto">
          <a:xfrm>
            <a:off x="11152214"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3" name="Freeform 58">
            <a:extLst>
              <a:ext uri="{FF2B5EF4-FFF2-40B4-BE49-F238E27FC236}">
                <a16:creationId xmlns:a16="http://schemas.microsoft.com/office/drawing/2014/main" id="{179E3407-BD9E-6F38-02F5-56964CF1DFA1}"/>
              </a:ext>
            </a:extLst>
          </p:cNvPr>
          <p:cNvSpPr>
            <a:spLocks noEditPoints="1"/>
          </p:cNvSpPr>
          <p:nvPr/>
        </p:nvSpPr>
        <p:spPr bwMode="auto">
          <a:xfrm>
            <a:off x="10968064"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54" name="Group 2253">
            <a:extLst>
              <a:ext uri="{FF2B5EF4-FFF2-40B4-BE49-F238E27FC236}">
                <a16:creationId xmlns:a16="http://schemas.microsoft.com/office/drawing/2014/main" id="{76F7B9B2-9ADA-2F37-63D9-5EC429AD550C}"/>
              </a:ext>
            </a:extLst>
          </p:cNvPr>
          <p:cNvGrpSpPr/>
          <p:nvPr/>
        </p:nvGrpSpPr>
        <p:grpSpPr>
          <a:xfrm>
            <a:off x="11073879" y="4369393"/>
            <a:ext cx="566738" cy="568325"/>
            <a:chOff x="3915815" y="4369393"/>
            <a:chExt cx="566738" cy="568325"/>
          </a:xfrm>
        </p:grpSpPr>
        <p:sp>
          <p:nvSpPr>
            <p:cNvPr id="2255" name="Freeform 56">
              <a:extLst>
                <a:ext uri="{FF2B5EF4-FFF2-40B4-BE49-F238E27FC236}">
                  <a16:creationId xmlns:a16="http://schemas.microsoft.com/office/drawing/2014/main" id="{5788969C-2835-1CA5-C1A0-311537859CC3}"/>
                </a:ext>
              </a:extLst>
            </p:cNvPr>
            <p:cNvSpPr>
              <a:spLocks/>
            </p:cNvSpPr>
            <p:nvPr/>
          </p:nvSpPr>
          <p:spPr bwMode="auto">
            <a:xfrm>
              <a:off x="3915815" y="4369393"/>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6" name="Oval 57">
              <a:extLst>
                <a:ext uri="{FF2B5EF4-FFF2-40B4-BE49-F238E27FC236}">
                  <a16:creationId xmlns:a16="http://schemas.microsoft.com/office/drawing/2014/main" id="{11629616-F8B1-7CCC-D511-56E49D4D2A83}"/>
                </a:ext>
              </a:extLst>
            </p:cNvPr>
            <p:cNvSpPr>
              <a:spLocks noChangeArrowheads="1"/>
            </p:cNvSpPr>
            <p:nvPr/>
          </p:nvSpPr>
          <p:spPr bwMode="auto">
            <a:xfrm>
              <a:off x="3971377" y="4423368"/>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7" name="Freeform 59">
              <a:extLst>
                <a:ext uri="{FF2B5EF4-FFF2-40B4-BE49-F238E27FC236}">
                  <a16:creationId xmlns:a16="http://schemas.microsoft.com/office/drawing/2014/main" id="{533B9D20-0067-DA3C-E20E-E39937E2DC3A}"/>
                </a:ext>
              </a:extLst>
            </p:cNvPr>
            <p:cNvSpPr>
              <a:spLocks/>
            </p:cNvSpPr>
            <p:nvPr/>
          </p:nvSpPr>
          <p:spPr bwMode="auto">
            <a:xfrm>
              <a:off x="3971377" y="4450355"/>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8" name="Rectangle 60">
              <a:extLst>
                <a:ext uri="{FF2B5EF4-FFF2-40B4-BE49-F238E27FC236}">
                  <a16:creationId xmlns:a16="http://schemas.microsoft.com/office/drawing/2014/main" id="{AB548DC3-9732-7804-F776-0FD71472CF04}"/>
                </a:ext>
              </a:extLst>
            </p:cNvPr>
            <p:cNvSpPr>
              <a:spLocks noChangeArrowheads="1"/>
            </p:cNvSpPr>
            <p:nvPr/>
          </p:nvSpPr>
          <p:spPr bwMode="auto">
            <a:xfrm>
              <a:off x="4128540" y="4553543"/>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9" name="Rectangle 61">
              <a:extLst>
                <a:ext uri="{FF2B5EF4-FFF2-40B4-BE49-F238E27FC236}">
                  <a16:creationId xmlns:a16="http://schemas.microsoft.com/office/drawing/2014/main" id="{9DA41755-564A-0674-6B33-DEDF679F0EAF}"/>
                </a:ext>
              </a:extLst>
            </p:cNvPr>
            <p:cNvSpPr>
              <a:spLocks noChangeArrowheads="1"/>
            </p:cNvSpPr>
            <p:nvPr/>
          </p:nvSpPr>
          <p:spPr bwMode="auto">
            <a:xfrm>
              <a:off x="4130127" y="4456705"/>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3</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260" name="Group 2259">
            <a:extLst>
              <a:ext uri="{FF2B5EF4-FFF2-40B4-BE49-F238E27FC236}">
                <a16:creationId xmlns:a16="http://schemas.microsoft.com/office/drawing/2014/main" id="{E406B881-B56E-754D-0BF7-018AE1A8AC4F}"/>
              </a:ext>
            </a:extLst>
          </p:cNvPr>
          <p:cNvGrpSpPr/>
          <p:nvPr/>
        </p:nvGrpSpPr>
        <p:grpSpPr>
          <a:xfrm>
            <a:off x="10439427" y="5145885"/>
            <a:ext cx="631031" cy="577850"/>
            <a:chOff x="3281363" y="5145885"/>
            <a:chExt cx="631031" cy="577850"/>
          </a:xfrm>
        </p:grpSpPr>
        <p:sp>
          <p:nvSpPr>
            <p:cNvPr id="2261" name="Freeform 62">
              <a:extLst>
                <a:ext uri="{FF2B5EF4-FFF2-40B4-BE49-F238E27FC236}">
                  <a16:creationId xmlns:a16="http://schemas.microsoft.com/office/drawing/2014/main" id="{A9CEA71E-6A2C-02A3-286C-E9BD6CD1E21F}"/>
                </a:ext>
              </a:extLst>
            </p:cNvPr>
            <p:cNvSpPr>
              <a:spLocks/>
            </p:cNvSpPr>
            <p:nvPr/>
          </p:nvSpPr>
          <p:spPr bwMode="auto">
            <a:xfrm>
              <a:off x="3334544" y="5145885"/>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2" name="Freeform 63">
              <a:extLst>
                <a:ext uri="{FF2B5EF4-FFF2-40B4-BE49-F238E27FC236}">
                  <a16:creationId xmlns:a16="http://schemas.microsoft.com/office/drawing/2014/main" id="{DCCAAF9B-5FED-532F-D886-756DB82BF27D}"/>
                </a:ext>
              </a:extLst>
            </p:cNvPr>
            <p:cNvSpPr>
              <a:spLocks/>
            </p:cNvSpPr>
            <p:nvPr/>
          </p:nvSpPr>
          <p:spPr bwMode="auto">
            <a:xfrm>
              <a:off x="3391694" y="5203035"/>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3" name="Freeform 64">
              <a:extLst>
                <a:ext uri="{FF2B5EF4-FFF2-40B4-BE49-F238E27FC236}">
                  <a16:creationId xmlns:a16="http://schemas.microsoft.com/office/drawing/2014/main" id="{27ECF52C-91BC-CDCD-4D29-72FB48B06C2F}"/>
                </a:ext>
              </a:extLst>
            </p:cNvPr>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4" name="Freeform 65">
              <a:extLst>
                <a:ext uri="{FF2B5EF4-FFF2-40B4-BE49-F238E27FC236}">
                  <a16:creationId xmlns:a16="http://schemas.microsoft.com/office/drawing/2014/main" id="{30345822-74A4-BD51-8F24-2839E3A8CA64}"/>
                </a:ext>
              </a:extLst>
            </p:cNvPr>
            <p:cNvSpPr>
              <a:spLocks/>
            </p:cNvSpPr>
            <p:nvPr/>
          </p:nvSpPr>
          <p:spPr bwMode="auto">
            <a:xfrm>
              <a:off x="3393282" y="5236373"/>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5" name="Rectangle 66">
              <a:extLst>
                <a:ext uri="{FF2B5EF4-FFF2-40B4-BE49-F238E27FC236}">
                  <a16:creationId xmlns:a16="http://schemas.microsoft.com/office/drawing/2014/main" id="{24D93D5F-FDEF-BDAE-9F75-6AFEF02DCADE}"/>
                </a:ext>
              </a:extLst>
            </p:cNvPr>
            <p:cNvSpPr>
              <a:spLocks noChangeArrowheads="1"/>
            </p:cNvSpPr>
            <p:nvPr/>
          </p:nvSpPr>
          <p:spPr bwMode="auto">
            <a:xfrm>
              <a:off x="3553619" y="5331623"/>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6" name="Rectangle 67">
              <a:extLst>
                <a:ext uri="{FF2B5EF4-FFF2-40B4-BE49-F238E27FC236}">
                  <a16:creationId xmlns:a16="http://schemas.microsoft.com/office/drawing/2014/main" id="{80DC9387-6C59-2E46-2702-EB5F9C731C3F}"/>
                </a:ext>
              </a:extLst>
            </p:cNvPr>
            <p:cNvSpPr>
              <a:spLocks noChangeArrowheads="1"/>
            </p:cNvSpPr>
            <p:nvPr/>
          </p:nvSpPr>
          <p:spPr bwMode="auto">
            <a:xfrm>
              <a:off x="3540602" y="5242723"/>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4</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267" name="Freeform 78">
            <a:extLst>
              <a:ext uri="{FF2B5EF4-FFF2-40B4-BE49-F238E27FC236}">
                <a16:creationId xmlns:a16="http://schemas.microsoft.com/office/drawing/2014/main" id="{C3FB4E83-9A73-C7F2-DD49-26C8B47A0A32}"/>
              </a:ext>
            </a:extLst>
          </p:cNvPr>
          <p:cNvSpPr>
            <a:spLocks noEditPoints="1"/>
          </p:cNvSpPr>
          <p:nvPr/>
        </p:nvSpPr>
        <p:spPr bwMode="auto">
          <a:xfrm>
            <a:off x="8170889"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68" name="Group 2267">
            <a:extLst>
              <a:ext uri="{FF2B5EF4-FFF2-40B4-BE49-F238E27FC236}">
                <a16:creationId xmlns:a16="http://schemas.microsoft.com/office/drawing/2014/main" id="{EAA3A679-C15F-A200-660B-0A84400EE54B}"/>
              </a:ext>
            </a:extLst>
          </p:cNvPr>
          <p:cNvGrpSpPr/>
          <p:nvPr/>
        </p:nvGrpSpPr>
        <p:grpSpPr>
          <a:xfrm>
            <a:off x="9602021" y="5462575"/>
            <a:ext cx="568325" cy="566738"/>
            <a:chOff x="2443957" y="5462575"/>
            <a:chExt cx="568325" cy="566738"/>
          </a:xfrm>
        </p:grpSpPr>
        <p:sp>
          <p:nvSpPr>
            <p:cNvPr id="2269" name="Freeform 88">
              <a:extLst>
                <a:ext uri="{FF2B5EF4-FFF2-40B4-BE49-F238E27FC236}">
                  <a16:creationId xmlns:a16="http://schemas.microsoft.com/office/drawing/2014/main" id="{39D707C8-FC08-AD50-7978-07CB3988E692}"/>
                </a:ext>
              </a:extLst>
            </p:cNvPr>
            <p:cNvSpPr>
              <a:spLocks/>
            </p:cNvSpPr>
            <p:nvPr/>
          </p:nvSpPr>
          <p:spPr bwMode="auto">
            <a:xfrm>
              <a:off x="2443957" y="5462575"/>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0" name="Oval 89">
              <a:extLst>
                <a:ext uri="{FF2B5EF4-FFF2-40B4-BE49-F238E27FC236}">
                  <a16:creationId xmlns:a16="http://schemas.microsoft.com/office/drawing/2014/main" id="{58C6B4EF-96D9-AA08-F97A-E8C8983ED224}"/>
                </a:ext>
              </a:extLst>
            </p:cNvPr>
            <p:cNvSpPr>
              <a:spLocks noChangeArrowheads="1"/>
            </p:cNvSpPr>
            <p:nvPr/>
          </p:nvSpPr>
          <p:spPr bwMode="auto">
            <a:xfrm>
              <a:off x="2501107" y="5518137"/>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1" name="Freeform 90">
              <a:extLst>
                <a:ext uri="{FF2B5EF4-FFF2-40B4-BE49-F238E27FC236}">
                  <a16:creationId xmlns:a16="http://schemas.microsoft.com/office/drawing/2014/main" id="{94AEE70D-28E1-03EB-0A2C-85CAD9D5412E}"/>
                </a:ext>
              </a:extLst>
            </p:cNvPr>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2" name="Freeform 91">
              <a:extLst>
                <a:ext uri="{FF2B5EF4-FFF2-40B4-BE49-F238E27FC236}">
                  <a16:creationId xmlns:a16="http://schemas.microsoft.com/office/drawing/2014/main" id="{18ECE3EE-87B1-834A-5100-47B25DB7826E}"/>
                </a:ext>
              </a:extLst>
            </p:cNvPr>
            <p:cNvSpPr>
              <a:spLocks/>
            </p:cNvSpPr>
            <p:nvPr/>
          </p:nvSpPr>
          <p:spPr bwMode="auto">
            <a:xfrm>
              <a:off x="2501107" y="5545125"/>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3" name="Rectangle 92">
              <a:extLst>
                <a:ext uri="{FF2B5EF4-FFF2-40B4-BE49-F238E27FC236}">
                  <a16:creationId xmlns:a16="http://schemas.microsoft.com/office/drawing/2014/main" id="{90B0D01F-9563-5747-05CE-37008BABE04D}"/>
                </a:ext>
              </a:extLst>
            </p:cNvPr>
            <p:cNvSpPr>
              <a:spLocks noChangeArrowheads="1"/>
            </p:cNvSpPr>
            <p:nvPr/>
          </p:nvSpPr>
          <p:spPr bwMode="auto">
            <a:xfrm>
              <a:off x="2659857" y="5608625"/>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4" name="Rectangle 93">
              <a:extLst>
                <a:ext uri="{FF2B5EF4-FFF2-40B4-BE49-F238E27FC236}">
                  <a16:creationId xmlns:a16="http://schemas.microsoft.com/office/drawing/2014/main" id="{06DD3B11-79F1-F16E-D410-EDE9EA53FD2E}"/>
                </a:ext>
              </a:extLst>
            </p:cNvPr>
            <p:cNvSpPr>
              <a:spLocks noChangeArrowheads="1"/>
            </p:cNvSpPr>
            <p:nvPr/>
          </p:nvSpPr>
          <p:spPr bwMode="auto">
            <a:xfrm>
              <a:off x="2663985" y="5549887"/>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5</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275" name="Group 2274">
            <a:extLst>
              <a:ext uri="{FF2B5EF4-FFF2-40B4-BE49-F238E27FC236}">
                <a16:creationId xmlns:a16="http://schemas.microsoft.com/office/drawing/2014/main" id="{D2BC6749-8FE4-0219-DD9F-57F2C5747A09}"/>
              </a:ext>
            </a:extLst>
          </p:cNvPr>
          <p:cNvGrpSpPr/>
          <p:nvPr/>
        </p:nvGrpSpPr>
        <p:grpSpPr>
          <a:xfrm>
            <a:off x="8701375" y="2648341"/>
            <a:ext cx="571500" cy="573088"/>
            <a:chOff x="1543311" y="2648341"/>
            <a:chExt cx="571500" cy="573088"/>
          </a:xfrm>
        </p:grpSpPr>
        <p:sp>
          <p:nvSpPr>
            <p:cNvPr id="2276" name="Freeform 68">
              <a:extLst>
                <a:ext uri="{FF2B5EF4-FFF2-40B4-BE49-F238E27FC236}">
                  <a16:creationId xmlns:a16="http://schemas.microsoft.com/office/drawing/2014/main" id="{D2053FAB-23C3-B18B-CDA9-CB962C657B16}"/>
                </a:ext>
              </a:extLst>
            </p:cNvPr>
            <p:cNvSpPr>
              <a:spLocks/>
            </p:cNvSpPr>
            <p:nvPr/>
          </p:nvSpPr>
          <p:spPr bwMode="auto">
            <a:xfrm>
              <a:off x="1543311" y="2648341"/>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7" name="Freeform 69">
              <a:extLst>
                <a:ext uri="{FF2B5EF4-FFF2-40B4-BE49-F238E27FC236}">
                  <a16:creationId xmlns:a16="http://schemas.microsoft.com/office/drawing/2014/main" id="{31E72F13-3748-A49A-20D2-53CC8636A314}"/>
                </a:ext>
              </a:extLst>
            </p:cNvPr>
            <p:cNvSpPr>
              <a:spLocks/>
            </p:cNvSpPr>
            <p:nvPr/>
          </p:nvSpPr>
          <p:spPr bwMode="auto">
            <a:xfrm>
              <a:off x="1598874" y="2702316"/>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8" name="Freeform 70">
              <a:extLst>
                <a:ext uri="{FF2B5EF4-FFF2-40B4-BE49-F238E27FC236}">
                  <a16:creationId xmlns:a16="http://schemas.microsoft.com/office/drawing/2014/main" id="{874DF346-59D9-B0D2-819A-912839250B0F}"/>
                </a:ext>
              </a:extLst>
            </p:cNvPr>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9" name="Freeform 71">
              <a:extLst>
                <a:ext uri="{FF2B5EF4-FFF2-40B4-BE49-F238E27FC236}">
                  <a16:creationId xmlns:a16="http://schemas.microsoft.com/office/drawing/2014/main" id="{A0CBAFAA-A5D9-5906-4A03-412EE1D56DD7}"/>
                </a:ext>
              </a:extLst>
            </p:cNvPr>
            <p:cNvSpPr>
              <a:spLocks/>
            </p:cNvSpPr>
            <p:nvPr/>
          </p:nvSpPr>
          <p:spPr bwMode="auto">
            <a:xfrm>
              <a:off x="1602049" y="2707078"/>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0" name="Rectangle 94">
              <a:extLst>
                <a:ext uri="{FF2B5EF4-FFF2-40B4-BE49-F238E27FC236}">
                  <a16:creationId xmlns:a16="http://schemas.microsoft.com/office/drawing/2014/main" id="{542A5322-3DD1-6BA3-4265-1AC505384471}"/>
                </a:ext>
              </a:extLst>
            </p:cNvPr>
            <p:cNvSpPr>
              <a:spLocks noChangeArrowheads="1"/>
            </p:cNvSpPr>
            <p:nvPr/>
          </p:nvSpPr>
          <p:spPr bwMode="auto">
            <a:xfrm>
              <a:off x="1705236" y="2864241"/>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1" name="Rectangle 95">
              <a:extLst>
                <a:ext uri="{FF2B5EF4-FFF2-40B4-BE49-F238E27FC236}">
                  <a16:creationId xmlns:a16="http://schemas.microsoft.com/office/drawing/2014/main" id="{D8F94CAF-906A-51F6-4250-E40B4F6F2BEB}"/>
                </a:ext>
              </a:extLst>
            </p:cNvPr>
            <p:cNvSpPr>
              <a:spLocks noChangeArrowheads="1"/>
            </p:cNvSpPr>
            <p:nvPr/>
          </p:nvSpPr>
          <p:spPr bwMode="auto">
            <a:xfrm>
              <a:off x="1747146" y="2722001"/>
              <a:ext cx="155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9</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282" name="Group 2281">
            <a:extLst>
              <a:ext uri="{FF2B5EF4-FFF2-40B4-BE49-F238E27FC236}">
                <a16:creationId xmlns:a16="http://schemas.microsoft.com/office/drawing/2014/main" id="{5304FC0B-7697-4371-E327-F6501A662B77}"/>
              </a:ext>
            </a:extLst>
          </p:cNvPr>
          <p:cNvGrpSpPr/>
          <p:nvPr/>
        </p:nvGrpSpPr>
        <p:grpSpPr>
          <a:xfrm>
            <a:off x="8126350" y="3389703"/>
            <a:ext cx="584200" cy="594502"/>
            <a:chOff x="968286" y="3389703"/>
            <a:chExt cx="584200" cy="594502"/>
          </a:xfrm>
        </p:grpSpPr>
        <p:sp>
          <p:nvSpPr>
            <p:cNvPr id="2283" name="Freeform 72">
              <a:extLst>
                <a:ext uri="{FF2B5EF4-FFF2-40B4-BE49-F238E27FC236}">
                  <a16:creationId xmlns:a16="http://schemas.microsoft.com/office/drawing/2014/main" id="{380CE7FD-0BF3-0098-EF41-D82415BDE636}"/>
                </a:ext>
              </a:extLst>
            </p:cNvPr>
            <p:cNvSpPr>
              <a:spLocks/>
            </p:cNvSpPr>
            <p:nvPr/>
          </p:nvSpPr>
          <p:spPr bwMode="auto">
            <a:xfrm>
              <a:off x="968286" y="3396830"/>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4" name="Freeform 73">
              <a:extLst>
                <a:ext uri="{FF2B5EF4-FFF2-40B4-BE49-F238E27FC236}">
                  <a16:creationId xmlns:a16="http://schemas.microsoft.com/office/drawing/2014/main" id="{8B5AD6B1-BF23-66EC-9AD2-E2CF97C16E7A}"/>
                </a:ext>
              </a:extLst>
            </p:cNvPr>
            <p:cNvSpPr>
              <a:spLocks/>
            </p:cNvSpPr>
            <p:nvPr/>
          </p:nvSpPr>
          <p:spPr bwMode="auto">
            <a:xfrm>
              <a:off x="1023848" y="3452393"/>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5" name="Freeform 74">
              <a:extLst>
                <a:ext uri="{FF2B5EF4-FFF2-40B4-BE49-F238E27FC236}">
                  <a16:creationId xmlns:a16="http://schemas.microsoft.com/office/drawing/2014/main" id="{D115534E-6FDE-9F66-E1FF-97AE199D64E0}"/>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6" name="Freeform 75">
              <a:extLst>
                <a:ext uri="{FF2B5EF4-FFF2-40B4-BE49-F238E27FC236}">
                  <a16:creationId xmlns:a16="http://schemas.microsoft.com/office/drawing/2014/main" id="{3E23EE6A-F138-FA65-C74B-D3D1E7989E95}"/>
                </a:ext>
              </a:extLst>
            </p:cNvPr>
            <p:cNvSpPr>
              <a:spLocks/>
            </p:cNvSpPr>
            <p:nvPr/>
          </p:nvSpPr>
          <p:spPr bwMode="auto">
            <a:xfrm>
              <a:off x="1028611" y="3463505"/>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7" name="Rectangle 96">
              <a:extLst>
                <a:ext uri="{FF2B5EF4-FFF2-40B4-BE49-F238E27FC236}">
                  <a16:creationId xmlns:a16="http://schemas.microsoft.com/office/drawing/2014/main" id="{6AC5F998-33F6-C5C0-C73B-32F27C3ACFA6}"/>
                </a:ext>
              </a:extLst>
            </p:cNvPr>
            <p:cNvSpPr>
              <a:spLocks noChangeArrowheads="1"/>
            </p:cNvSpPr>
            <p:nvPr/>
          </p:nvSpPr>
          <p:spPr bwMode="auto">
            <a:xfrm>
              <a:off x="1122273" y="3614318"/>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8" name="Rectangle 97">
              <a:extLst>
                <a:ext uri="{FF2B5EF4-FFF2-40B4-BE49-F238E27FC236}">
                  <a16:creationId xmlns:a16="http://schemas.microsoft.com/office/drawing/2014/main" id="{5990B06C-56E4-5A6B-B366-78B89A50E1CE}"/>
                </a:ext>
              </a:extLst>
            </p:cNvPr>
            <p:cNvSpPr>
              <a:spLocks noChangeArrowheads="1"/>
            </p:cNvSpPr>
            <p:nvPr/>
          </p:nvSpPr>
          <p:spPr bwMode="auto">
            <a:xfrm>
              <a:off x="1167993" y="3527005"/>
              <a:ext cx="1570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8</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289" name="Group 2288">
            <a:extLst>
              <a:ext uri="{FF2B5EF4-FFF2-40B4-BE49-F238E27FC236}">
                <a16:creationId xmlns:a16="http://schemas.microsoft.com/office/drawing/2014/main" id="{573E3101-D1B0-D585-7D3D-B4303CC7752E}"/>
              </a:ext>
            </a:extLst>
          </p:cNvPr>
          <p:cNvGrpSpPr/>
          <p:nvPr/>
        </p:nvGrpSpPr>
        <p:grpSpPr>
          <a:xfrm>
            <a:off x="8151045" y="4396555"/>
            <a:ext cx="569913" cy="568325"/>
            <a:chOff x="992981" y="4396555"/>
            <a:chExt cx="569913" cy="568325"/>
          </a:xfrm>
        </p:grpSpPr>
        <p:sp>
          <p:nvSpPr>
            <p:cNvPr id="2290" name="Freeform 80">
              <a:extLst>
                <a:ext uri="{FF2B5EF4-FFF2-40B4-BE49-F238E27FC236}">
                  <a16:creationId xmlns:a16="http://schemas.microsoft.com/office/drawing/2014/main" id="{9FCD977D-973E-9DF3-840A-F25CADE37C79}"/>
                </a:ext>
              </a:extLst>
            </p:cNvPr>
            <p:cNvSpPr>
              <a:spLocks/>
            </p:cNvSpPr>
            <p:nvPr/>
          </p:nvSpPr>
          <p:spPr bwMode="auto">
            <a:xfrm>
              <a:off x="992981" y="4396555"/>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1" name="Freeform 81">
              <a:extLst>
                <a:ext uri="{FF2B5EF4-FFF2-40B4-BE49-F238E27FC236}">
                  <a16:creationId xmlns:a16="http://schemas.microsoft.com/office/drawing/2014/main" id="{22C781A5-79D1-4EB7-92B7-60D8C7B9C157}"/>
                </a:ext>
              </a:extLst>
            </p:cNvPr>
            <p:cNvSpPr>
              <a:spLocks/>
            </p:cNvSpPr>
            <p:nvPr/>
          </p:nvSpPr>
          <p:spPr bwMode="auto">
            <a:xfrm>
              <a:off x="1048544" y="4453705"/>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2" name="Freeform 82">
              <a:extLst>
                <a:ext uri="{FF2B5EF4-FFF2-40B4-BE49-F238E27FC236}">
                  <a16:creationId xmlns:a16="http://schemas.microsoft.com/office/drawing/2014/main" id="{12EC360C-3C9A-2845-AA22-5738A0FDAF7D}"/>
                </a:ext>
              </a:extLst>
            </p:cNvPr>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3" name="Freeform 83">
              <a:extLst>
                <a:ext uri="{FF2B5EF4-FFF2-40B4-BE49-F238E27FC236}">
                  <a16:creationId xmlns:a16="http://schemas.microsoft.com/office/drawing/2014/main" id="{CF7A7FE1-6B49-45B3-7E63-3BC86ACB7F63}"/>
                </a:ext>
              </a:extLst>
            </p:cNvPr>
            <p:cNvSpPr>
              <a:spLocks/>
            </p:cNvSpPr>
            <p:nvPr/>
          </p:nvSpPr>
          <p:spPr bwMode="auto">
            <a:xfrm>
              <a:off x="1048544" y="4455293"/>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4" name="Rectangle 100">
              <a:extLst>
                <a:ext uri="{FF2B5EF4-FFF2-40B4-BE49-F238E27FC236}">
                  <a16:creationId xmlns:a16="http://schemas.microsoft.com/office/drawing/2014/main" id="{673114E9-894F-DD16-D949-EC4572B3D737}"/>
                </a:ext>
              </a:extLst>
            </p:cNvPr>
            <p:cNvSpPr>
              <a:spLocks noChangeArrowheads="1"/>
            </p:cNvSpPr>
            <p:nvPr/>
          </p:nvSpPr>
          <p:spPr bwMode="auto">
            <a:xfrm>
              <a:off x="1207294" y="4575943"/>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5" name="Rectangle 101">
              <a:extLst>
                <a:ext uri="{FF2B5EF4-FFF2-40B4-BE49-F238E27FC236}">
                  <a16:creationId xmlns:a16="http://schemas.microsoft.com/office/drawing/2014/main" id="{6C50583B-A9DF-BD72-DE7B-2F664FC2B105}"/>
                </a:ext>
              </a:extLst>
            </p:cNvPr>
            <p:cNvSpPr>
              <a:spLocks noChangeArrowheads="1"/>
            </p:cNvSpPr>
            <p:nvPr/>
          </p:nvSpPr>
          <p:spPr bwMode="auto">
            <a:xfrm>
              <a:off x="1197769" y="4490218"/>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7</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296" name="Group 2295">
            <a:extLst>
              <a:ext uri="{FF2B5EF4-FFF2-40B4-BE49-F238E27FC236}">
                <a16:creationId xmlns:a16="http://schemas.microsoft.com/office/drawing/2014/main" id="{D94F4D1A-9634-EB01-4306-6C212945DA6A}"/>
              </a:ext>
            </a:extLst>
          </p:cNvPr>
          <p:cNvGrpSpPr/>
          <p:nvPr/>
        </p:nvGrpSpPr>
        <p:grpSpPr>
          <a:xfrm>
            <a:off x="8699686" y="5153038"/>
            <a:ext cx="579438" cy="577850"/>
            <a:chOff x="1541622" y="5153038"/>
            <a:chExt cx="579438" cy="577850"/>
          </a:xfrm>
        </p:grpSpPr>
        <p:sp>
          <p:nvSpPr>
            <p:cNvPr id="2297" name="Freeform 84">
              <a:extLst>
                <a:ext uri="{FF2B5EF4-FFF2-40B4-BE49-F238E27FC236}">
                  <a16:creationId xmlns:a16="http://schemas.microsoft.com/office/drawing/2014/main" id="{6D0EB254-0FC1-CE50-3E0E-A2594019FE3B}"/>
                </a:ext>
              </a:extLst>
            </p:cNvPr>
            <p:cNvSpPr>
              <a:spLocks/>
            </p:cNvSpPr>
            <p:nvPr/>
          </p:nvSpPr>
          <p:spPr bwMode="auto">
            <a:xfrm>
              <a:off x="1541622" y="5153038"/>
              <a:ext cx="579438" cy="577850"/>
            </a:xfrm>
            <a:custGeom>
              <a:avLst/>
              <a:gdLst>
                <a:gd name="T0" fmla="*/ 123 w 237"/>
                <a:gd name="T1" fmla="*/ 2 h 236"/>
                <a:gd name="T2" fmla="*/ 235 w 237"/>
                <a:gd name="T3" fmla="*/ 122 h 236"/>
                <a:gd name="T4" fmla="*/ 115 w 237"/>
                <a:gd name="T5" fmla="*/ 234 h 236"/>
                <a:gd name="T6" fmla="*/ 3 w 237"/>
                <a:gd name="T7" fmla="*/ 114 h 236"/>
                <a:gd name="T8" fmla="*/ 123 w 237"/>
                <a:gd name="T9" fmla="*/ 2 h 236"/>
              </a:gdLst>
              <a:ahLst/>
              <a:cxnLst>
                <a:cxn ang="0">
                  <a:pos x="T0" y="T1"/>
                </a:cxn>
                <a:cxn ang="0">
                  <a:pos x="T2" y="T3"/>
                </a:cxn>
                <a:cxn ang="0">
                  <a:pos x="T4" y="T5"/>
                </a:cxn>
                <a:cxn ang="0">
                  <a:pos x="T6" y="T7"/>
                </a:cxn>
                <a:cxn ang="0">
                  <a:pos x="T8" y="T9"/>
                </a:cxn>
              </a:cxnLst>
              <a:rect l="0" t="0" r="r" b="b"/>
              <a:pathLst>
                <a:path w="237" h="236">
                  <a:moveTo>
                    <a:pt x="123" y="2"/>
                  </a:moveTo>
                  <a:cubicBezTo>
                    <a:pt x="187" y="4"/>
                    <a:pt x="237" y="58"/>
                    <a:pt x="235" y="122"/>
                  </a:cubicBezTo>
                  <a:cubicBezTo>
                    <a:pt x="232" y="186"/>
                    <a:pt x="178" y="236"/>
                    <a:pt x="115" y="234"/>
                  </a:cubicBezTo>
                  <a:cubicBezTo>
                    <a:pt x="51" y="231"/>
                    <a:pt x="0" y="178"/>
                    <a:pt x="3" y="114"/>
                  </a:cubicBezTo>
                  <a:cubicBezTo>
                    <a:pt x="5" y="50"/>
                    <a:pt x="59" y="0"/>
                    <a:pt x="123" y="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8" name="Freeform 85">
              <a:extLst>
                <a:ext uri="{FF2B5EF4-FFF2-40B4-BE49-F238E27FC236}">
                  <a16:creationId xmlns:a16="http://schemas.microsoft.com/office/drawing/2014/main" id="{352B3C38-6DE0-7667-9877-A09B07A7430A}"/>
                </a:ext>
              </a:extLst>
            </p:cNvPr>
            <p:cNvSpPr>
              <a:spLocks/>
            </p:cNvSpPr>
            <p:nvPr/>
          </p:nvSpPr>
          <p:spPr bwMode="auto">
            <a:xfrm>
              <a:off x="1597185" y="5210188"/>
              <a:ext cx="466725" cy="463550"/>
            </a:xfrm>
            <a:custGeom>
              <a:avLst/>
              <a:gdLst>
                <a:gd name="T0" fmla="*/ 99 w 191"/>
                <a:gd name="T1" fmla="*/ 1 h 190"/>
                <a:gd name="T2" fmla="*/ 189 w 191"/>
                <a:gd name="T3" fmla="*/ 98 h 190"/>
                <a:gd name="T4" fmla="*/ 92 w 191"/>
                <a:gd name="T5" fmla="*/ 188 h 190"/>
                <a:gd name="T6" fmla="*/ 2 w 191"/>
                <a:gd name="T7" fmla="*/ 91 h 190"/>
                <a:gd name="T8" fmla="*/ 99 w 191"/>
                <a:gd name="T9" fmla="*/ 1 h 190"/>
              </a:gdLst>
              <a:ahLst/>
              <a:cxnLst>
                <a:cxn ang="0">
                  <a:pos x="T0" y="T1"/>
                </a:cxn>
                <a:cxn ang="0">
                  <a:pos x="T2" y="T3"/>
                </a:cxn>
                <a:cxn ang="0">
                  <a:pos x="T4" y="T5"/>
                </a:cxn>
                <a:cxn ang="0">
                  <a:pos x="T6" y="T7"/>
                </a:cxn>
                <a:cxn ang="0">
                  <a:pos x="T8" y="T9"/>
                </a:cxn>
              </a:cxnLst>
              <a:rect l="0" t="0" r="r" b="b"/>
              <a:pathLst>
                <a:path w="191" h="190">
                  <a:moveTo>
                    <a:pt x="99" y="1"/>
                  </a:moveTo>
                  <a:cubicBezTo>
                    <a:pt x="150" y="3"/>
                    <a:pt x="191" y="47"/>
                    <a:pt x="189" y="98"/>
                  </a:cubicBezTo>
                  <a:cubicBezTo>
                    <a:pt x="187" y="149"/>
                    <a:pt x="144" y="190"/>
                    <a:pt x="92" y="188"/>
                  </a:cubicBezTo>
                  <a:cubicBezTo>
                    <a:pt x="41" y="186"/>
                    <a:pt x="0" y="143"/>
                    <a:pt x="2" y="91"/>
                  </a:cubicBezTo>
                  <a:cubicBezTo>
                    <a:pt x="4" y="40"/>
                    <a:pt x="47" y="0"/>
                    <a:pt x="99"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9" name="Freeform 86">
              <a:extLst>
                <a:ext uri="{FF2B5EF4-FFF2-40B4-BE49-F238E27FC236}">
                  <a16:creationId xmlns:a16="http://schemas.microsoft.com/office/drawing/2014/main" id="{28BAFF4E-615C-9408-9E10-F4C9267B9AF1}"/>
                </a:ext>
              </a:extLst>
            </p:cNvPr>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0" name="Freeform 87">
              <a:extLst>
                <a:ext uri="{FF2B5EF4-FFF2-40B4-BE49-F238E27FC236}">
                  <a16:creationId xmlns:a16="http://schemas.microsoft.com/office/drawing/2014/main" id="{9AD9F20D-BD83-91AE-B4D1-BCCECE91288B}"/>
                </a:ext>
              </a:extLst>
            </p:cNvPr>
            <p:cNvSpPr>
              <a:spLocks/>
            </p:cNvSpPr>
            <p:nvPr/>
          </p:nvSpPr>
          <p:spPr bwMode="auto">
            <a:xfrm>
              <a:off x="1601947" y="5214951"/>
              <a:ext cx="200025" cy="422275"/>
            </a:xfrm>
            <a:custGeom>
              <a:avLst/>
              <a:gdLst>
                <a:gd name="T0" fmla="*/ 4 w 82"/>
                <a:gd name="T1" fmla="*/ 67 h 173"/>
                <a:gd name="T2" fmla="*/ 4 w 82"/>
                <a:gd name="T3" fmla="*/ 68 h 173"/>
                <a:gd name="T4" fmla="*/ 3 w 82"/>
                <a:gd name="T5" fmla="*/ 68 h 173"/>
                <a:gd name="T6" fmla="*/ 3 w 82"/>
                <a:gd name="T7" fmla="*/ 68 h 173"/>
                <a:gd name="T8" fmla="*/ 3 w 82"/>
                <a:gd name="T9" fmla="*/ 69 h 173"/>
                <a:gd name="T10" fmla="*/ 3 w 82"/>
                <a:gd name="T11" fmla="*/ 69 h 173"/>
                <a:gd name="T12" fmla="*/ 3 w 82"/>
                <a:gd name="T13" fmla="*/ 70 h 173"/>
                <a:gd name="T14" fmla="*/ 3 w 82"/>
                <a:gd name="T15" fmla="*/ 70 h 173"/>
                <a:gd name="T16" fmla="*/ 3 w 82"/>
                <a:gd name="T17" fmla="*/ 71 h 173"/>
                <a:gd name="T18" fmla="*/ 3 w 82"/>
                <a:gd name="T19" fmla="*/ 71 h 173"/>
                <a:gd name="T20" fmla="*/ 3 w 82"/>
                <a:gd name="T21" fmla="*/ 71 h 173"/>
                <a:gd name="T22" fmla="*/ 2 w 82"/>
                <a:gd name="T23" fmla="*/ 72 h 173"/>
                <a:gd name="T24" fmla="*/ 2 w 82"/>
                <a:gd name="T25" fmla="*/ 72 h 173"/>
                <a:gd name="T26" fmla="*/ 2 w 82"/>
                <a:gd name="T27" fmla="*/ 73 h 173"/>
                <a:gd name="T28" fmla="*/ 2 w 82"/>
                <a:gd name="T29" fmla="*/ 74 h 173"/>
                <a:gd name="T30" fmla="*/ 2 w 82"/>
                <a:gd name="T31" fmla="*/ 74 h 173"/>
                <a:gd name="T32" fmla="*/ 2 w 82"/>
                <a:gd name="T33" fmla="*/ 74 h 173"/>
                <a:gd name="T34" fmla="*/ 2 w 82"/>
                <a:gd name="T35" fmla="*/ 75 h 173"/>
                <a:gd name="T36" fmla="*/ 2 w 82"/>
                <a:gd name="T37" fmla="*/ 75 h 173"/>
                <a:gd name="T38" fmla="*/ 2 w 82"/>
                <a:gd name="T39" fmla="*/ 76 h 173"/>
                <a:gd name="T40" fmla="*/ 1 w 82"/>
                <a:gd name="T41" fmla="*/ 77 h 173"/>
                <a:gd name="T42" fmla="*/ 1 w 82"/>
                <a:gd name="T43" fmla="*/ 77 h 173"/>
                <a:gd name="T44" fmla="*/ 1 w 82"/>
                <a:gd name="T45" fmla="*/ 78 h 173"/>
                <a:gd name="T46" fmla="*/ 1 w 82"/>
                <a:gd name="T47" fmla="*/ 78 h 173"/>
                <a:gd name="T48" fmla="*/ 1 w 82"/>
                <a:gd name="T49" fmla="*/ 78 h 173"/>
                <a:gd name="T50" fmla="*/ 1 w 82"/>
                <a:gd name="T51" fmla="*/ 79 h 173"/>
                <a:gd name="T52" fmla="*/ 1 w 82"/>
                <a:gd name="T53" fmla="*/ 80 h 173"/>
                <a:gd name="T54" fmla="*/ 1 w 82"/>
                <a:gd name="T55" fmla="*/ 81 h 173"/>
                <a:gd name="T56" fmla="*/ 1 w 82"/>
                <a:gd name="T57" fmla="*/ 81 h 173"/>
                <a:gd name="T58" fmla="*/ 1 w 82"/>
                <a:gd name="T59" fmla="*/ 81 h 173"/>
                <a:gd name="T60" fmla="*/ 1 w 82"/>
                <a:gd name="T61" fmla="*/ 82 h 173"/>
                <a:gd name="T62" fmla="*/ 1 w 82"/>
                <a:gd name="T63" fmla="*/ 82 h 173"/>
                <a:gd name="T64" fmla="*/ 1 w 82"/>
                <a:gd name="T65" fmla="*/ 83 h 173"/>
                <a:gd name="T66" fmla="*/ 1 w 82"/>
                <a:gd name="T67" fmla="*/ 84 h 173"/>
                <a:gd name="T68" fmla="*/ 0 w 82"/>
                <a:gd name="T69" fmla="*/ 84 h 173"/>
                <a:gd name="T70" fmla="*/ 0 w 82"/>
                <a:gd name="T71" fmla="*/ 85 h 173"/>
                <a:gd name="T72" fmla="*/ 0 w 82"/>
                <a:gd name="T73" fmla="*/ 85 h 173"/>
                <a:gd name="T74" fmla="*/ 0 w 82"/>
                <a:gd name="T75" fmla="*/ 85 h 173"/>
                <a:gd name="T76" fmla="*/ 0 w 82"/>
                <a:gd name="T77" fmla="*/ 86 h 173"/>
                <a:gd name="T78" fmla="*/ 0 w 82"/>
                <a:gd name="T79" fmla="*/ 86 h 173"/>
                <a:gd name="T80" fmla="*/ 0 w 82"/>
                <a:gd name="T81" fmla="*/ 87 h 173"/>
                <a:gd name="T82" fmla="*/ 0 w 82"/>
                <a:gd name="T83" fmla="*/ 87 h 173"/>
                <a:gd name="T84" fmla="*/ 0 w 82"/>
                <a:gd name="T85" fmla="*/ 88 h 173"/>
                <a:gd name="T86" fmla="*/ 0 w 82"/>
                <a:gd name="T87" fmla="*/ 88 h 173"/>
                <a:gd name="T88" fmla="*/ 0 w 82"/>
                <a:gd name="T89" fmla="*/ 89 h 173"/>
                <a:gd name="T90" fmla="*/ 0 w 82"/>
                <a:gd name="T91" fmla="*/ 89 h 173"/>
                <a:gd name="T92" fmla="*/ 0 w 82"/>
                <a:gd name="T93" fmla="*/ 89 h 173"/>
                <a:gd name="T94" fmla="*/ 0 w 82"/>
                <a:gd name="T95" fmla="*/ 90 h 173"/>
                <a:gd name="T96" fmla="*/ 2 w 82"/>
                <a:gd name="T97" fmla="*/ 112 h 173"/>
                <a:gd name="T98" fmla="*/ 2 w 82"/>
                <a:gd name="T99" fmla="*/ 113 h 173"/>
                <a:gd name="T100" fmla="*/ 2 w 82"/>
                <a:gd name="T101" fmla="*/ 114 h 173"/>
                <a:gd name="T102" fmla="*/ 3 w 82"/>
                <a:gd name="T103" fmla="*/ 114 h 173"/>
                <a:gd name="T104" fmla="*/ 3 w 82"/>
                <a:gd name="T105" fmla="*/ 115 h 173"/>
                <a:gd name="T106" fmla="*/ 44 w 82"/>
                <a:gd name="T107" fmla="*/ 171 h 173"/>
                <a:gd name="T108" fmla="*/ 16 w 82"/>
                <a:gd name="T109" fmla="*/ 94 h 173"/>
                <a:gd name="T110" fmla="*/ 82 w 82"/>
                <a:gd name="T11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73">
                  <a:moveTo>
                    <a:pt x="82" y="0"/>
                  </a:moveTo>
                  <a:cubicBezTo>
                    <a:pt x="45" y="5"/>
                    <a:pt x="14" y="32"/>
                    <a:pt x="4" y="67"/>
                  </a:cubicBezTo>
                  <a:cubicBezTo>
                    <a:pt x="4" y="67"/>
                    <a:pt x="4" y="67"/>
                    <a:pt x="4" y="67"/>
                  </a:cubicBezTo>
                  <a:cubicBezTo>
                    <a:pt x="4" y="67"/>
                    <a:pt x="4" y="67"/>
                    <a:pt x="4" y="67"/>
                  </a:cubicBezTo>
                  <a:cubicBezTo>
                    <a:pt x="4" y="67"/>
                    <a:pt x="4" y="67"/>
                    <a:pt x="4" y="68"/>
                  </a:cubicBezTo>
                  <a:cubicBezTo>
                    <a:pt x="4" y="68"/>
                    <a:pt x="4" y="68"/>
                    <a:pt x="4" y="68"/>
                  </a:cubicBezTo>
                  <a:cubicBezTo>
                    <a:pt x="4" y="68"/>
                    <a:pt x="4" y="68"/>
                    <a:pt x="4" y="68"/>
                  </a:cubicBezTo>
                  <a:cubicBezTo>
                    <a:pt x="3" y="68"/>
                    <a:pt x="3" y="68"/>
                    <a:pt x="3" y="68"/>
                  </a:cubicBezTo>
                  <a:cubicBezTo>
                    <a:pt x="3" y="68"/>
                    <a:pt x="3" y="68"/>
                    <a:pt x="3" y="68"/>
                  </a:cubicBezTo>
                  <a:cubicBezTo>
                    <a:pt x="3" y="68"/>
                    <a:pt x="3" y="68"/>
                    <a:pt x="3" y="68"/>
                  </a:cubicBezTo>
                  <a:cubicBezTo>
                    <a:pt x="3" y="68"/>
                    <a:pt x="3" y="68"/>
                    <a:pt x="3" y="68"/>
                  </a:cubicBezTo>
                  <a:cubicBezTo>
                    <a:pt x="3" y="68"/>
                    <a:pt x="3" y="68"/>
                    <a:pt x="3" y="68"/>
                  </a:cubicBezTo>
                  <a:cubicBezTo>
                    <a:pt x="3" y="68"/>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2"/>
                    <a:pt x="3" y="72"/>
                    <a:pt x="3" y="72"/>
                  </a:cubicBezTo>
                  <a:cubicBezTo>
                    <a:pt x="3" y="72"/>
                    <a:pt x="2" y="72"/>
                    <a:pt x="2" y="72"/>
                  </a:cubicBezTo>
                  <a:cubicBezTo>
                    <a:pt x="2" y="72"/>
                    <a:pt x="2" y="72"/>
                    <a:pt x="2" y="72"/>
                  </a:cubicBezTo>
                  <a:cubicBezTo>
                    <a:pt x="2" y="72"/>
                    <a:pt x="2" y="72"/>
                    <a:pt x="2" y="72"/>
                  </a:cubicBezTo>
                  <a:cubicBezTo>
                    <a:pt x="2" y="72"/>
                    <a:pt x="2" y="72"/>
                    <a:pt x="2" y="72"/>
                  </a:cubicBezTo>
                  <a:cubicBezTo>
                    <a:pt x="2" y="72"/>
                    <a:pt x="2" y="72"/>
                    <a:pt x="2" y="72"/>
                  </a:cubicBezTo>
                  <a:cubicBezTo>
                    <a:pt x="2" y="73"/>
                    <a:pt x="2" y="73"/>
                    <a:pt x="2" y="73"/>
                  </a:cubicBezTo>
                  <a:cubicBezTo>
                    <a:pt x="2" y="73"/>
                    <a:pt x="2" y="73"/>
                    <a:pt x="2" y="73"/>
                  </a:cubicBezTo>
                  <a:cubicBezTo>
                    <a:pt x="2" y="73"/>
                    <a:pt x="2" y="73"/>
                    <a:pt x="2" y="73"/>
                  </a:cubicBezTo>
                  <a:cubicBezTo>
                    <a:pt x="2" y="73"/>
                    <a:pt x="2" y="73"/>
                    <a:pt x="2" y="73"/>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6"/>
                    <a:pt x="2" y="76"/>
                  </a:cubicBezTo>
                  <a:cubicBezTo>
                    <a:pt x="2" y="76"/>
                    <a:pt x="2" y="76"/>
                    <a:pt x="2" y="76"/>
                  </a:cubicBezTo>
                  <a:cubicBezTo>
                    <a:pt x="2" y="76"/>
                    <a:pt x="2" y="76"/>
                    <a:pt x="2" y="76"/>
                  </a:cubicBezTo>
                  <a:cubicBezTo>
                    <a:pt x="2" y="76"/>
                    <a:pt x="2" y="76"/>
                    <a:pt x="2" y="76"/>
                  </a:cubicBezTo>
                  <a:cubicBezTo>
                    <a:pt x="2"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9"/>
                    <a:pt x="1" y="79"/>
                    <a:pt x="1" y="79"/>
                  </a:cubicBezTo>
                  <a:cubicBezTo>
                    <a:pt x="1" y="79"/>
                    <a:pt x="1" y="79"/>
                    <a:pt x="1" y="79"/>
                  </a:cubicBezTo>
                  <a:cubicBezTo>
                    <a:pt x="1" y="79"/>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3"/>
                    <a:pt x="1" y="83"/>
                  </a:cubicBezTo>
                  <a:cubicBezTo>
                    <a:pt x="1" y="83"/>
                    <a:pt x="1" y="83"/>
                    <a:pt x="1" y="83"/>
                  </a:cubicBezTo>
                  <a:cubicBezTo>
                    <a:pt x="1" y="83"/>
                    <a:pt x="1" y="83"/>
                    <a:pt x="1" y="83"/>
                  </a:cubicBezTo>
                  <a:cubicBezTo>
                    <a:pt x="1" y="83"/>
                    <a:pt x="1" y="83"/>
                    <a:pt x="1" y="83"/>
                  </a:cubicBezTo>
                  <a:cubicBezTo>
                    <a:pt x="1" y="83"/>
                    <a:pt x="1" y="84"/>
                    <a:pt x="1" y="84"/>
                  </a:cubicBezTo>
                  <a:cubicBezTo>
                    <a:pt x="1" y="84"/>
                    <a:pt x="1" y="84"/>
                    <a:pt x="1" y="84"/>
                  </a:cubicBezTo>
                  <a:cubicBezTo>
                    <a:pt x="1" y="84"/>
                    <a:pt x="1" y="84"/>
                    <a:pt x="1" y="84"/>
                  </a:cubicBezTo>
                  <a:cubicBezTo>
                    <a:pt x="1" y="84"/>
                    <a:pt x="1" y="84"/>
                    <a:pt x="1" y="84"/>
                  </a:cubicBezTo>
                  <a:cubicBezTo>
                    <a:pt x="1"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8"/>
                    <a:pt x="1" y="105"/>
                    <a:pt x="2" y="112"/>
                  </a:cubicBezTo>
                  <a:cubicBezTo>
                    <a:pt x="2" y="112"/>
                    <a:pt x="2" y="112"/>
                    <a:pt x="2" y="112"/>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4"/>
                  </a:cubicBezTo>
                  <a:cubicBezTo>
                    <a:pt x="2" y="114"/>
                    <a:pt x="2" y="114"/>
                    <a:pt x="2" y="114"/>
                  </a:cubicBezTo>
                  <a:cubicBezTo>
                    <a:pt x="2" y="114"/>
                    <a:pt x="2" y="114"/>
                    <a:pt x="2" y="114"/>
                  </a:cubicBezTo>
                  <a:cubicBezTo>
                    <a:pt x="3" y="114"/>
                    <a:pt x="3" y="114"/>
                    <a:pt x="3" y="114"/>
                  </a:cubicBezTo>
                  <a:cubicBezTo>
                    <a:pt x="3" y="114"/>
                    <a:pt x="3" y="114"/>
                    <a:pt x="3" y="114"/>
                  </a:cubicBezTo>
                  <a:cubicBezTo>
                    <a:pt x="3" y="114"/>
                    <a:pt x="3" y="114"/>
                    <a:pt x="3" y="114"/>
                  </a:cubicBezTo>
                  <a:cubicBezTo>
                    <a:pt x="3" y="114"/>
                    <a:pt x="3" y="115"/>
                    <a:pt x="3" y="115"/>
                  </a:cubicBezTo>
                  <a:cubicBezTo>
                    <a:pt x="3" y="115"/>
                    <a:pt x="3" y="115"/>
                    <a:pt x="3" y="115"/>
                  </a:cubicBezTo>
                  <a:cubicBezTo>
                    <a:pt x="9" y="139"/>
                    <a:pt x="25" y="161"/>
                    <a:pt x="46" y="173"/>
                  </a:cubicBezTo>
                  <a:cubicBezTo>
                    <a:pt x="45" y="172"/>
                    <a:pt x="45" y="172"/>
                    <a:pt x="44" y="171"/>
                  </a:cubicBezTo>
                  <a:cubicBezTo>
                    <a:pt x="39" y="164"/>
                    <a:pt x="33" y="156"/>
                    <a:pt x="28" y="149"/>
                  </a:cubicBezTo>
                  <a:cubicBezTo>
                    <a:pt x="19" y="132"/>
                    <a:pt x="15" y="114"/>
                    <a:pt x="16" y="95"/>
                  </a:cubicBezTo>
                  <a:cubicBezTo>
                    <a:pt x="16" y="94"/>
                    <a:pt x="16" y="94"/>
                    <a:pt x="16" y="94"/>
                  </a:cubicBezTo>
                  <a:cubicBezTo>
                    <a:pt x="17" y="85"/>
                    <a:pt x="19" y="76"/>
                    <a:pt x="20" y="66"/>
                  </a:cubicBezTo>
                  <a:cubicBezTo>
                    <a:pt x="26" y="49"/>
                    <a:pt x="36" y="33"/>
                    <a:pt x="49" y="21"/>
                  </a:cubicBezTo>
                  <a:cubicBezTo>
                    <a:pt x="59" y="12"/>
                    <a:pt x="70" y="5"/>
                    <a:pt x="82"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1" name="Rectangle 102">
              <a:extLst>
                <a:ext uri="{FF2B5EF4-FFF2-40B4-BE49-F238E27FC236}">
                  <a16:creationId xmlns:a16="http://schemas.microsoft.com/office/drawing/2014/main" id="{FDBEAA51-F349-E7B8-4650-953C2632AB66}"/>
                </a:ext>
              </a:extLst>
            </p:cNvPr>
            <p:cNvSpPr>
              <a:spLocks noChangeArrowheads="1"/>
            </p:cNvSpPr>
            <p:nvPr/>
          </p:nvSpPr>
          <p:spPr bwMode="auto">
            <a:xfrm>
              <a:off x="1760697" y="5368938"/>
              <a:ext cx="147638" cy="1873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2" name="Rectangle 103">
              <a:extLst>
                <a:ext uri="{FF2B5EF4-FFF2-40B4-BE49-F238E27FC236}">
                  <a16:creationId xmlns:a16="http://schemas.microsoft.com/office/drawing/2014/main" id="{C1AFEC33-743B-BF16-C0CE-3C55F5FC90AD}"/>
                </a:ext>
              </a:extLst>
            </p:cNvPr>
            <p:cNvSpPr>
              <a:spLocks noChangeArrowheads="1"/>
            </p:cNvSpPr>
            <p:nvPr/>
          </p:nvSpPr>
          <p:spPr bwMode="auto">
            <a:xfrm>
              <a:off x="1738790" y="5278451"/>
              <a:ext cx="160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9936"/>
                  </a:solidFill>
                  <a:effectLst/>
                  <a:uLnTx/>
                  <a:uFillTx/>
                  <a:latin typeface="Raleway" panose="020B0003030101060003" pitchFamily="34" charset="0"/>
                  <a:ea typeface="+mn-ea"/>
                  <a:cs typeface="+mn-cs"/>
                </a:rPr>
                <a:t>6</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303" name="Oval 107">
            <a:extLst>
              <a:ext uri="{FF2B5EF4-FFF2-40B4-BE49-F238E27FC236}">
                <a16:creationId xmlns:a16="http://schemas.microsoft.com/office/drawing/2014/main" id="{818F090C-C588-2BF9-4232-A9E05F02BBBC}"/>
              </a:ext>
            </a:extLst>
          </p:cNvPr>
          <p:cNvSpPr>
            <a:spLocks noChangeArrowheads="1"/>
          </p:cNvSpPr>
          <p:nvPr/>
        </p:nvSpPr>
        <p:spPr bwMode="auto">
          <a:xfrm>
            <a:off x="9758389"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4" name="Oval 108">
            <a:extLst>
              <a:ext uri="{FF2B5EF4-FFF2-40B4-BE49-F238E27FC236}">
                <a16:creationId xmlns:a16="http://schemas.microsoft.com/office/drawing/2014/main" id="{925AC037-D7B4-4FF6-45F1-6BC026571C94}"/>
              </a:ext>
            </a:extLst>
          </p:cNvPr>
          <p:cNvSpPr>
            <a:spLocks noChangeArrowheads="1"/>
          </p:cNvSpPr>
          <p:nvPr/>
        </p:nvSpPr>
        <p:spPr bwMode="auto">
          <a:xfrm>
            <a:off x="9817127"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5" name="Freeform 109">
            <a:extLst>
              <a:ext uri="{FF2B5EF4-FFF2-40B4-BE49-F238E27FC236}">
                <a16:creationId xmlns:a16="http://schemas.microsoft.com/office/drawing/2014/main" id="{B4E5F812-8009-72C5-CC4C-FF5F0A1E320B}"/>
              </a:ext>
            </a:extLst>
          </p:cNvPr>
          <p:cNvSpPr>
            <a:spLocks/>
          </p:cNvSpPr>
          <p:nvPr/>
        </p:nvSpPr>
        <p:spPr bwMode="auto">
          <a:xfrm>
            <a:off x="8966227"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6" name="Freeform 110">
            <a:extLst>
              <a:ext uri="{FF2B5EF4-FFF2-40B4-BE49-F238E27FC236}">
                <a16:creationId xmlns:a16="http://schemas.microsoft.com/office/drawing/2014/main" id="{D81FF784-341C-CA4C-B902-EBE94ABD2E4F}"/>
              </a:ext>
            </a:extLst>
          </p:cNvPr>
          <p:cNvSpPr>
            <a:spLocks/>
          </p:cNvSpPr>
          <p:nvPr/>
        </p:nvSpPr>
        <p:spPr bwMode="auto">
          <a:xfrm>
            <a:off x="9121802"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7" name="Freeform 111">
            <a:extLst>
              <a:ext uri="{FF2B5EF4-FFF2-40B4-BE49-F238E27FC236}">
                <a16:creationId xmlns:a16="http://schemas.microsoft.com/office/drawing/2014/main" id="{8DB24851-4B5A-0F46-C976-D0CABC1D8D70}"/>
              </a:ext>
            </a:extLst>
          </p:cNvPr>
          <p:cNvSpPr>
            <a:spLocks/>
          </p:cNvSpPr>
          <p:nvPr/>
        </p:nvSpPr>
        <p:spPr bwMode="auto">
          <a:xfrm>
            <a:off x="7188227"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8" name="Freeform 112">
            <a:extLst>
              <a:ext uri="{FF2B5EF4-FFF2-40B4-BE49-F238E27FC236}">
                <a16:creationId xmlns:a16="http://schemas.microsoft.com/office/drawing/2014/main" id="{0813F53F-3158-29EE-A637-7E365E5F296B}"/>
              </a:ext>
            </a:extLst>
          </p:cNvPr>
          <p:cNvSpPr>
            <a:spLocks/>
          </p:cNvSpPr>
          <p:nvPr/>
        </p:nvSpPr>
        <p:spPr bwMode="auto">
          <a:xfrm>
            <a:off x="7053289"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9" name="Freeform 113">
            <a:extLst>
              <a:ext uri="{FF2B5EF4-FFF2-40B4-BE49-F238E27FC236}">
                <a16:creationId xmlns:a16="http://schemas.microsoft.com/office/drawing/2014/main" id="{1C38B65A-2167-BBEB-6ADA-88C6B7B6F824}"/>
              </a:ext>
            </a:extLst>
          </p:cNvPr>
          <p:cNvSpPr>
            <a:spLocks/>
          </p:cNvSpPr>
          <p:nvPr/>
        </p:nvSpPr>
        <p:spPr bwMode="auto">
          <a:xfrm>
            <a:off x="10498164"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0" name="Freeform 114">
            <a:extLst>
              <a:ext uri="{FF2B5EF4-FFF2-40B4-BE49-F238E27FC236}">
                <a16:creationId xmlns:a16="http://schemas.microsoft.com/office/drawing/2014/main" id="{5A463999-1ABE-FD35-AEC9-DFDC99F6957B}"/>
              </a:ext>
            </a:extLst>
          </p:cNvPr>
          <p:cNvSpPr>
            <a:spLocks/>
          </p:cNvSpPr>
          <p:nvPr/>
        </p:nvSpPr>
        <p:spPr bwMode="auto">
          <a:xfrm>
            <a:off x="10342589"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1" name="Freeform 115">
            <a:extLst>
              <a:ext uri="{FF2B5EF4-FFF2-40B4-BE49-F238E27FC236}">
                <a16:creationId xmlns:a16="http://schemas.microsoft.com/office/drawing/2014/main" id="{6F825EE1-82A2-109E-B74A-1515227B9461}"/>
              </a:ext>
            </a:extLst>
          </p:cNvPr>
          <p:cNvSpPr>
            <a:spLocks/>
          </p:cNvSpPr>
          <p:nvPr/>
        </p:nvSpPr>
        <p:spPr bwMode="auto">
          <a:xfrm>
            <a:off x="10604527"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2" name="Freeform 116">
            <a:extLst>
              <a:ext uri="{FF2B5EF4-FFF2-40B4-BE49-F238E27FC236}">
                <a16:creationId xmlns:a16="http://schemas.microsoft.com/office/drawing/2014/main" id="{33F44318-5807-6E70-1A37-1B42604B8823}"/>
              </a:ext>
            </a:extLst>
          </p:cNvPr>
          <p:cNvSpPr>
            <a:spLocks/>
          </p:cNvSpPr>
          <p:nvPr/>
        </p:nvSpPr>
        <p:spPr bwMode="auto">
          <a:xfrm>
            <a:off x="11931677"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3" name="Freeform 117">
            <a:extLst>
              <a:ext uri="{FF2B5EF4-FFF2-40B4-BE49-F238E27FC236}">
                <a16:creationId xmlns:a16="http://schemas.microsoft.com/office/drawing/2014/main" id="{AA4998FE-E2F9-86CA-F68E-57AD0A4C1316}"/>
              </a:ext>
            </a:extLst>
          </p:cNvPr>
          <p:cNvSpPr>
            <a:spLocks/>
          </p:cNvSpPr>
          <p:nvPr/>
        </p:nvSpPr>
        <p:spPr bwMode="auto">
          <a:xfrm>
            <a:off x="11653864"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7E553DCD-998D-A5AC-09E0-60B5E0D7F31F}"/>
              </a:ext>
            </a:extLst>
          </p:cNvPr>
          <p:cNvGrpSpPr/>
          <p:nvPr/>
        </p:nvGrpSpPr>
        <p:grpSpPr>
          <a:xfrm>
            <a:off x="0" y="-137730"/>
            <a:ext cx="3287949" cy="2170811"/>
            <a:chOff x="742950" y="-142875"/>
            <a:chExt cx="4268784" cy="3429000"/>
          </a:xfrm>
        </p:grpSpPr>
        <p:pic>
          <p:nvPicPr>
            <p:cNvPr id="6" name="Picture 2" descr="Wood Frame Border PNG Transparent Images Free Download | Vector Files |  Pngtree">
              <a:extLst>
                <a:ext uri="{FF2B5EF4-FFF2-40B4-BE49-F238E27FC236}">
                  <a16:creationId xmlns:a16="http://schemas.microsoft.com/office/drawing/2014/main" id="{D0AB4AD7-C58F-4BBD-A7FE-D22637079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142875"/>
              <a:ext cx="4268784"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1049B7-1765-E58B-D91F-D47D2F633962}"/>
                </a:ext>
              </a:extLst>
            </p:cNvPr>
            <p:cNvSpPr txBox="1"/>
            <p:nvPr/>
          </p:nvSpPr>
          <p:spPr>
            <a:xfrm>
              <a:off x="1129470" y="623609"/>
              <a:ext cx="3495743" cy="1896032"/>
            </a:xfrm>
            <a:prstGeom prst="rect">
              <a:avLst/>
            </a:prstGeom>
            <a:noFill/>
          </p:spPr>
          <p:txBody>
            <a:bodyPr wrap="square" rtlCol="0">
              <a:spAutoFit/>
            </a:bodyPr>
            <a:lstStyle/>
            <a:p>
              <a:pPr algn="ctr"/>
              <a:r>
                <a:rPr lang="en-US" sz="3600" b="1">
                  <a:solidFill>
                    <a:srgbClr val="7030A0"/>
                  </a:solidFill>
                </a:rPr>
                <a:t>ÔN TẬP </a:t>
              </a:r>
            </a:p>
            <a:p>
              <a:pPr algn="ctr"/>
              <a:r>
                <a:rPr lang="en-US" sz="3600" b="1">
                  <a:solidFill>
                    <a:srgbClr val="7030A0"/>
                  </a:solidFill>
                </a:rPr>
                <a:t>THỰC HÀNH</a:t>
              </a:r>
              <a:endParaRPr lang="vi-VN" sz="3600" b="1" dirty="0">
                <a:solidFill>
                  <a:srgbClr val="7030A0"/>
                </a:solidFill>
              </a:endParaRPr>
            </a:p>
          </p:txBody>
        </p:sp>
      </p:grpSp>
      <p:sp>
        <p:nvSpPr>
          <p:cNvPr id="9" name="TextBox 8">
            <a:extLst>
              <a:ext uri="{FF2B5EF4-FFF2-40B4-BE49-F238E27FC236}">
                <a16:creationId xmlns:a16="http://schemas.microsoft.com/office/drawing/2014/main" id="{C6DEEEF0-D800-FF9C-7B32-EE71836D655A}"/>
              </a:ext>
            </a:extLst>
          </p:cNvPr>
          <p:cNvSpPr txBox="1"/>
          <p:nvPr/>
        </p:nvSpPr>
        <p:spPr>
          <a:xfrm>
            <a:off x="266181" y="2286603"/>
            <a:ext cx="6096000" cy="1323439"/>
          </a:xfrm>
          <a:prstGeom prst="rect">
            <a:avLst/>
          </a:prstGeom>
          <a:noFill/>
        </p:spPr>
        <p:txBody>
          <a:bodyPr wrap="square">
            <a:spAutoFit/>
          </a:bodyPr>
          <a:lstStyle/>
          <a:p>
            <a:r>
              <a:rPr lang="vi-VN" sz="2000" dirty="0">
                <a:latin typeface="+mj-lt"/>
                <a:ea typeface="Tahoma" panose="020B0604030504040204" pitchFamily="34" charset="0"/>
                <a:cs typeface="Tahoma" panose="020B0604030504040204" pitchFamily="34" charset="0"/>
              </a:rPr>
              <a:t>Tìm và hiển thị các số chẵn của một dãy số nguyên dương được nhập vào từ bàn phím. Số lượng các số trong dãy không được biết trước khi nhập dữ liệu, chỉ biết rằng quá trình nhập các số của dãy sẽ kết thúc khi nhập vào số 0.</a:t>
            </a:r>
            <a:endParaRPr lang="en-US" sz="20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3426032"/>
      </p:ext>
    </p:extLst>
  </p:cSld>
  <p:clrMapOvr>
    <a:masterClrMapping/>
  </p:clrMapOvr>
  <p:transition spd="slow">
    <p:wheel spokes="1"/>
  </p:transition>
  <p:timing>
    <p:tnLst>
      <p:par>
        <p:cTn id="1" dur="indefinite" restart="never" nodeType="tmRoot">
          <p:childTnLst>
            <p:seq concurrent="1" nextAc="seek">
              <p:cTn id="2" restart="whenNotActive" fill="hold" evtFilter="cancelBubble" nodeType="interactiveSeq">
                <p:stCondLst>
                  <p:cond evt="onClick" delay="0">
                    <p:tgtEl>
                      <p:spTgt spid="219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600000" fill="hold"/>
                                        <p:tgtEl>
                                          <p:spTgt spid="2225"/>
                                        </p:tgtEl>
                                        <p:attrNameLst>
                                          <p:attrName>r</p:attrName>
                                        </p:attrNameLst>
                                      </p:cBhvr>
                                    </p:animRot>
                                  </p:childTnLst>
                                </p:cTn>
                              </p:par>
                            </p:childTnLst>
                          </p:cTn>
                        </p:par>
                        <p:par>
                          <p:cTn id="7" fill="hold">
                            <p:stCondLst>
                              <p:cond delay="600000"/>
                            </p:stCondLst>
                            <p:childTnLst>
                              <p:par>
                                <p:cTn id="8" presetID="53" presetClass="entr" presetSubtype="16" fill="hold" nodeType="afterEffect">
                                  <p:stCondLst>
                                    <p:cond delay="0"/>
                                  </p:stCondLst>
                                  <p:childTnLst>
                                    <p:set>
                                      <p:cBhvr>
                                        <p:cTn id="9" dur="1" fill="hold">
                                          <p:stCondLst>
                                            <p:cond delay="0"/>
                                          </p:stCondLst>
                                        </p:cTn>
                                        <p:tgtEl>
                                          <p:spTgt spid="2198"/>
                                        </p:tgtEl>
                                        <p:attrNameLst>
                                          <p:attrName>style.visibility</p:attrName>
                                        </p:attrNameLst>
                                      </p:cBhvr>
                                      <p:to>
                                        <p:strVal val="visible"/>
                                      </p:to>
                                    </p:set>
                                    <p:anim calcmode="lin" valueType="num">
                                      <p:cBhvr>
                                        <p:cTn id="10" dur="500" fill="hold"/>
                                        <p:tgtEl>
                                          <p:spTgt spid="2198"/>
                                        </p:tgtEl>
                                        <p:attrNameLst>
                                          <p:attrName>ppt_w</p:attrName>
                                        </p:attrNameLst>
                                      </p:cBhvr>
                                      <p:tavLst>
                                        <p:tav tm="0">
                                          <p:val>
                                            <p:fltVal val="0"/>
                                          </p:val>
                                        </p:tav>
                                        <p:tav tm="100000">
                                          <p:val>
                                            <p:strVal val="#ppt_w"/>
                                          </p:val>
                                        </p:tav>
                                      </p:tavLst>
                                    </p:anim>
                                    <p:anim calcmode="lin" valueType="num">
                                      <p:cBhvr>
                                        <p:cTn id="11" dur="500" fill="hold"/>
                                        <p:tgtEl>
                                          <p:spTgt spid="2198"/>
                                        </p:tgtEl>
                                        <p:attrNameLst>
                                          <p:attrName>ppt_h</p:attrName>
                                        </p:attrNameLst>
                                      </p:cBhvr>
                                      <p:tavLst>
                                        <p:tav tm="0">
                                          <p:val>
                                            <p:fltVal val="0"/>
                                          </p:val>
                                        </p:tav>
                                        <p:tav tm="100000">
                                          <p:val>
                                            <p:strVal val="#ppt_h"/>
                                          </p:val>
                                        </p:tav>
                                      </p:tavLst>
                                    </p:anim>
                                    <p:animEffect transition="in" filter="fade">
                                      <p:cBhvr>
                                        <p:cTn id="12" dur="500"/>
                                        <p:tgtEl>
                                          <p:spTgt spid="2198"/>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19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553DCD-998D-A5AC-09E0-60B5E0D7F31F}"/>
              </a:ext>
            </a:extLst>
          </p:cNvPr>
          <p:cNvGrpSpPr/>
          <p:nvPr/>
        </p:nvGrpSpPr>
        <p:grpSpPr>
          <a:xfrm>
            <a:off x="0" y="-137730"/>
            <a:ext cx="3287949" cy="2170811"/>
            <a:chOff x="742950" y="-142875"/>
            <a:chExt cx="4268784" cy="3429000"/>
          </a:xfrm>
        </p:grpSpPr>
        <p:pic>
          <p:nvPicPr>
            <p:cNvPr id="6" name="Picture 2" descr="Wood Frame Border PNG Transparent Images Free Download | Vector Files |  Pngtree">
              <a:extLst>
                <a:ext uri="{FF2B5EF4-FFF2-40B4-BE49-F238E27FC236}">
                  <a16:creationId xmlns:a16="http://schemas.microsoft.com/office/drawing/2014/main" id="{D0AB4AD7-C58F-4BBD-A7FE-D22637079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42875"/>
              <a:ext cx="4268784"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1049B7-1765-E58B-D91F-D47D2F633962}"/>
                </a:ext>
              </a:extLst>
            </p:cNvPr>
            <p:cNvSpPr txBox="1"/>
            <p:nvPr/>
          </p:nvSpPr>
          <p:spPr>
            <a:xfrm>
              <a:off x="1129470" y="623609"/>
              <a:ext cx="3495743" cy="1896032"/>
            </a:xfrm>
            <a:prstGeom prst="rect">
              <a:avLst/>
            </a:prstGeom>
            <a:noFill/>
          </p:spPr>
          <p:txBody>
            <a:bodyPr wrap="square" rtlCol="0">
              <a:spAutoFit/>
            </a:bodyPr>
            <a:lstStyle/>
            <a:p>
              <a:pPr algn="ctr"/>
              <a:r>
                <a:rPr lang="en-US" sz="3600" b="1">
                  <a:solidFill>
                    <a:srgbClr val="7030A0"/>
                  </a:solidFill>
                </a:rPr>
                <a:t>ÔN TẬP </a:t>
              </a:r>
            </a:p>
            <a:p>
              <a:pPr algn="ctr"/>
              <a:r>
                <a:rPr lang="en-US" sz="3600" b="1">
                  <a:solidFill>
                    <a:srgbClr val="7030A0"/>
                  </a:solidFill>
                </a:rPr>
                <a:t>THỰC HÀNH</a:t>
              </a:r>
              <a:endParaRPr lang="vi-VN" sz="3600" b="1" dirty="0">
                <a:solidFill>
                  <a:srgbClr val="7030A0"/>
                </a:solidFill>
              </a:endParaRPr>
            </a:p>
          </p:txBody>
        </p:sp>
      </p:grpSp>
      <p:pic>
        <p:nvPicPr>
          <p:cNvPr id="2" name="Picture 1">
            <a:extLst>
              <a:ext uri="{FF2B5EF4-FFF2-40B4-BE49-F238E27FC236}">
                <a16:creationId xmlns:a16="http://schemas.microsoft.com/office/drawing/2014/main" id="{B275292A-6FF4-C9C4-9C90-F0F7EF0DEBC5}"/>
              </a:ext>
            </a:extLst>
          </p:cNvPr>
          <p:cNvPicPr>
            <a:picLocks noChangeAspect="1"/>
          </p:cNvPicPr>
          <p:nvPr/>
        </p:nvPicPr>
        <p:blipFill>
          <a:blip r:embed="rId4"/>
          <a:stretch>
            <a:fillRect/>
          </a:stretch>
        </p:blipFill>
        <p:spPr>
          <a:xfrm>
            <a:off x="4041748" y="561387"/>
            <a:ext cx="6095418" cy="5869557"/>
          </a:xfrm>
          <a:prstGeom prst="rect">
            <a:avLst/>
          </a:prstGeom>
        </p:spPr>
      </p:pic>
    </p:spTree>
    <p:extLst>
      <p:ext uri="{BB962C8B-B14F-4D97-AF65-F5344CB8AC3E}">
        <p14:creationId xmlns:p14="http://schemas.microsoft.com/office/powerpoint/2010/main" val="1170776287"/>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7819F9-2CB1-EFE7-33D9-7103B20BDE5A}"/>
              </a:ext>
            </a:extLst>
          </p:cNvPr>
          <p:cNvGrpSpPr/>
          <p:nvPr/>
        </p:nvGrpSpPr>
        <p:grpSpPr>
          <a:xfrm>
            <a:off x="0" y="-137730"/>
            <a:ext cx="3287949" cy="2170811"/>
            <a:chOff x="742950" y="-142875"/>
            <a:chExt cx="4268784" cy="3429000"/>
          </a:xfrm>
        </p:grpSpPr>
        <p:pic>
          <p:nvPicPr>
            <p:cNvPr id="8" name="Picture 2" descr="Wood Frame Border PNG Transparent Images Free Download | Vector Files |  Pngtree">
              <a:extLst>
                <a:ext uri="{FF2B5EF4-FFF2-40B4-BE49-F238E27FC236}">
                  <a16:creationId xmlns:a16="http://schemas.microsoft.com/office/drawing/2014/main" id="{D437A3BA-CF35-E495-E4A5-0D65107D6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42875"/>
              <a:ext cx="4268784"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85446B3-59ED-8B3A-5B23-188D78A611F2}"/>
                </a:ext>
              </a:extLst>
            </p:cNvPr>
            <p:cNvSpPr txBox="1"/>
            <p:nvPr/>
          </p:nvSpPr>
          <p:spPr>
            <a:xfrm>
              <a:off x="1618811" y="623609"/>
              <a:ext cx="2517061" cy="1896032"/>
            </a:xfrm>
            <a:prstGeom prst="rect">
              <a:avLst/>
            </a:prstGeom>
            <a:noFill/>
          </p:spPr>
          <p:txBody>
            <a:bodyPr wrap="square" rtlCol="0">
              <a:spAutoFit/>
            </a:bodyPr>
            <a:lstStyle/>
            <a:p>
              <a:pPr algn="ctr"/>
              <a:r>
                <a:rPr lang="en-US" sz="3600" b="1">
                  <a:solidFill>
                    <a:srgbClr val="7030A0"/>
                  </a:solidFill>
                </a:rPr>
                <a:t>VẬN DỤNG</a:t>
              </a:r>
              <a:endParaRPr lang="vi-VN" sz="3600" b="1" dirty="0">
                <a:solidFill>
                  <a:srgbClr val="7030A0"/>
                </a:solidFill>
              </a:endParaRPr>
            </a:p>
          </p:txBody>
        </p:sp>
      </p:grpSp>
      <p:sp>
        <p:nvSpPr>
          <p:cNvPr id="18" name="TextBox 17">
            <a:extLst>
              <a:ext uri="{FF2B5EF4-FFF2-40B4-BE49-F238E27FC236}">
                <a16:creationId xmlns:a16="http://schemas.microsoft.com/office/drawing/2014/main" id="{71B7D3F8-E1AE-A88F-0B2F-7AD30947A8BE}"/>
              </a:ext>
            </a:extLst>
          </p:cNvPr>
          <p:cNvSpPr txBox="1"/>
          <p:nvPr/>
        </p:nvSpPr>
        <p:spPr>
          <a:xfrm>
            <a:off x="274026" y="2113039"/>
            <a:ext cx="7985069" cy="1384995"/>
          </a:xfrm>
          <a:prstGeom prst="rect">
            <a:avLst/>
          </a:prstGeom>
          <a:noFill/>
        </p:spPr>
        <p:txBody>
          <a:bodyPr wrap="square" rtlCol="0">
            <a:spAutoFit/>
          </a:bodyPr>
          <a:lstStyle/>
          <a:p>
            <a:pPr lvl="0">
              <a:defRPr/>
            </a:pP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Ôn</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tập</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kiến</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trọng</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tâm</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Đặc</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biệt</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ghi</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nhớ</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sách</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khoa.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Chuẩn</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bị</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để</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kiểm</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tra</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học</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kỳ</a:t>
            </a:r>
            <a:r>
              <a:rPr lang="en-US"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II.</a:t>
            </a:r>
            <a:endParaRPr lang="vi-VN" sz="2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92917B10-7F82-4263-04D3-2F7287990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9554504" y="4315755"/>
            <a:ext cx="2542245" cy="254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4241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265</Words>
  <PresentationFormat>Widescreen</PresentationFormat>
  <Paragraphs>50</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Grandview Display</vt:lpstr>
      <vt:lpstr>Open Sans</vt:lpstr>
      <vt:lpstr>Raleway</vt:lpstr>
      <vt:lpstr>Tahoma</vt:lpstr>
      <vt:lpstr>Times New Roman</vt:lpstr>
      <vt:lpstr>DashVTI</vt:lpstr>
      <vt:lpstr>Office Theme</vt:lpstr>
      <vt:lpstr>TIẾT 34 ÔN TẬP CUỐI HỌC KỲ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2024-08-22T14:30:13Z</dcterms:modified>
</cp:coreProperties>
</file>