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12" r:id="rId3"/>
    <p:sldId id="284" r:id="rId4"/>
    <p:sldId id="303" r:id="rId5"/>
    <p:sldId id="307" r:id="rId6"/>
    <p:sldId id="308" r:id="rId7"/>
    <p:sldId id="309" r:id="rId8"/>
    <p:sldId id="313" r:id="rId9"/>
    <p:sldId id="277" r:id="rId10"/>
  </p:sldIdLst>
  <p:sldSz cx="24387175" cy="13716000"/>
  <p:notesSz cx="6858000" cy="9144000"/>
  <p:custDataLst>
    <p:tags r:id="rId12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86355" autoAdjust="0"/>
  </p:normalViewPr>
  <p:slideViewPr>
    <p:cSldViewPr>
      <p:cViewPr varScale="1">
        <p:scale>
          <a:sx n="30" d="100"/>
          <a:sy n="30" d="100"/>
        </p:scale>
        <p:origin x="1074" y="252"/>
      </p:cViewPr>
      <p:guideLst>
        <p:guide orient="horz" pos="4320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00C9A6-6B85-4C88-BA43-EA2C025386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306C72-1DCC-497E-83F5-8E56618B288C}">
      <dgm:prSet phldrT="[Text]" custT="1"/>
      <dgm:spPr/>
      <dgm:t>
        <a:bodyPr/>
        <a:lstStyle/>
        <a:p>
          <a:r>
            <a:rPr lang="en-US" sz="4800" b="1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4800" b="1" dirty="0">
              <a:latin typeface="Times New Roman" pitchFamily="18" charset="0"/>
              <a:cs typeface="Times New Roman" pitchFamily="18" charset="0"/>
            </a:rPr>
            <a:t> 1: 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vi-VN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trị lượng giác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vi-VN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còn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lại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B187AB5-02B5-4EC2-B1B7-179975F230D9}" type="parTrans" cxnId="{772397DF-34EE-443F-95D5-56C64EE7D6BA}">
      <dgm:prSet/>
      <dgm:spPr/>
      <dgm:t>
        <a:bodyPr/>
        <a:lstStyle/>
        <a:p>
          <a:endParaRPr lang="en-US"/>
        </a:p>
      </dgm:t>
    </dgm:pt>
    <dgm:pt modelId="{D9EC6C91-721B-44EF-A613-EE9BCC93BFBC}" type="sibTrans" cxnId="{772397DF-34EE-443F-95D5-56C64EE7D6BA}">
      <dgm:prSet/>
      <dgm:spPr/>
      <dgm:t>
        <a:bodyPr/>
        <a:lstStyle/>
        <a:p>
          <a:endParaRPr lang="en-US"/>
        </a:p>
      </dgm:t>
    </dgm:pt>
    <dgm:pt modelId="{5BD3043A-CDEE-402D-8527-C39757DBD28B}">
      <dgm:prSet custT="1"/>
      <dgm:spPr/>
      <dgm:t>
        <a:bodyPr/>
        <a:lstStyle/>
        <a:p>
          <a:r>
            <a:rPr lang="en-US" sz="4800" b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</a:t>
          </a:r>
          <a:r>
            <a: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kiện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đó</a:t>
          </a:r>
          <a:endParaRPr lang="en-US" sz="48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C1C493-915B-4B09-B649-ACCC4AA8B739}" type="parTrans" cxnId="{18FEB82D-298F-44B1-A6B8-193505167010}">
      <dgm:prSet/>
      <dgm:spPr/>
      <dgm:t>
        <a:bodyPr/>
        <a:lstStyle/>
        <a:p>
          <a:endParaRPr lang="en-US"/>
        </a:p>
      </dgm:t>
    </dgm:pt>
    <dgm:pt modelId="{20470785-2101-4669-BFCC-0C94EC6441E9}" type="sibTrans" cxnId="{18FEB82D-298F-44B1-A6B8-193505167010}">
      <dgm:prSet/>
      <dgm:spPr/>
      <dgm:t>
        <a:bodyPr/>
        <a:lstStyle/>
        <a:p>
          <a:endParaRPr lang="en-US"/>
        </a:p>
      </dgm:t>
    </dgm:pt>
    <dgm:pt modelId="{8E06F733-F23F-4202-9EE7-E3E7C3A3440E}">
      <dgm:prSet custT="1"/>
      <dgm:spPr/>
      <dgm:t>
        <a:bodyPr/>
        <a:lstStyle/>
        <a:p>
          <a:r>
            <a:rPr lang="en-US" sz="4800" b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3</a:t>
          </a:r>
          <a:r>
            <a: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Rút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gọn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minh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BB76A6EC-2B75-4625-ADC8-DF9065644F9B}" type="parTrans" cxnId="{89547CD1-5B79-4676-8A59-CDF66FA7AA74}">
      <dgm:prSet/>
      <dgm:spPr/>
      <dgm:t>
        <a:bodyPr/>
        <a:lstStyle/>
        <a:p>
          <a:endParaRPr lang="en-US"/>
        </a:p>
      </dgm:t>
    </dgm:pt>
    <dgm:pt modelId="{5073B810-B3C3-42E4-B874-0FF8E792FCF4}" type="sibTrans" cxnId="{89547CD1-5B79-4676-8A59-CDF66FA7AA74}">
      <dgm:prSet/>
      <dgm:spPr/>
      <dgm:t>
        <a:bodyPr/>
        <a:lstStyle/>
        <a:p>
          <a:endParaRPr lang="en-US"/>
        </a:p>
      </dgm:t>
    </dgm:pt>
    <dgm:pt modelId="{BFA80414-AB6E-4E22-9C94-FE0CA28C5B33}" type="pres">
      <dgm:prSet presAssocID="{2B00C9A6-6B85-4C88-BA43-EA2C02538680}" presName="Name0" presStyleCnt="0">
        <dgm:presLayoutVars>
          <dgm:chMax val="7"/>
          <dgm:chPref val="7"/>
          <dgm:dir/>
        </dgm:presLayoutVars>
      </dgm:prSet>
      <dgm:spPr/>
    </dgm:pt>
    <dgm:pt modelId="{ED21AEFF-A89C-479E-8C09-8BF9DBA8E4E4}" type="pres">
      <dgm:prSet presAssocID="{2B00C9A6-6B85-4C88-BA43-EA2C02538680}" presName="Name1" presStyleCnt="0"/>
      <dgm:spPr/>
    </dgm:pt>
    <dgm:pt modelId="{6A8F9088-A991-4E34-8CBF-6C92AC9EF71A}" type="pres">
      <dgm:prSet presAssocID="{2B00C9A6-6B85-4C88-BA43-EA2C02538680}" presName="cycle" presStyleCnt="0"/>
      <dgm:spPr/>
    </dgm:pt>
    <dgm:pt modelId="{47D9FCE4-E974-414E-93BD-30EE1CDEB7E6}" type="pres">
      <dgm:prSet presAssocID="{2B00C9A6-6B85-4C88-BA43-EA2C02538680}" presName="srcNode" presStyleLbl="node1" presStyleIdx="0" presStyleCnt="3"/>
      <dgm:spPr/>
    </dgm:pt>
    <dgm:pt modelId="{FD5D557C-B7F2-4FB0-B0B9-90948B32BB63}" type="pres">
      <dgm:prSet presAssocID="{2B00C9A6-6B85-4C88-BA43-EA2C02538680}" presName="conn" presStyleLbl="parChTrans1D2" presStyleIdx="0" presStyleCnt="1"/>
      <dgm:spPr/>
    </dgm:pt>
    <dgm:pt modelId="{BC0984BF-5565-4360-A295-28F55CD0BEC0}" type="pres">
      <dgm:prSet presAssocID="{2B00C9A6-6B85-4C88-BA43-EA2C02538680}" presName="extraNode" presStyleLbl="node1" presStyleIdx="0" presStyleCnt="3"/>
      <dgm:spPr/>
    </dgm:pt>
    <dgm:pt modelId="{3C2E1EF9-AC49-4AAB-8A78-24D29B463DD7}" type="pres">
      <dgm:prSet presAssocID="{2B00C9A6-6B85-4C88-BA43-EA2C02538680}" presName="dstNode" presStyleLbl="node1" presStyleIdx="0" presStyleCnt="3"/>
      <dgm:spPr/>
    </dgm:pt>
    <dgm:pt modelId="{471C5268-C733-4FE9-B4CD-9E324CF8A02A}" type="pres">
      <dgm:prSet presAssocID="{E1306C72-1DCC-497E-83F5-8E56618B288C}" presName="text_1" presStyleLbl="node1" presStyleIdx="0" presStyleCnt="3" custLinFactNeighborX="-2" custLinFactNeighborY="-10636">
        <dgm:presLayoutVars>
          <dgm:bulletEnabled val="1"/>
        </dgm:presLayoutVars>
      </dgm:prSet>
      <dgm:spPr/>
    </dgm:pt>
    <dgm:pt modelId="{DB5BE76B-4F38-4C92-A593-018933A2E0E9}" type="pres">
      <dgm:prSet presAssocID="{E1306C72-1DCC-497E-83F5-8E56618B288C}" presName="accent_1" presStyleCnt="0"/>
      <dgm:spPr/>
    </dgm:pt>
    <dgm:pt modelId="{FC244371-5FED-46C2-B0FA-2A51B6E36030}" type="pres">
      <dgm:prSet presAssocID="{E1306C72-1DCC-497E-83F5-8E56618B288C}" presName="accentRepeatNode" presStyleLbl="solidFgAcc1" presStyleIdx="0" presStyleCnt="3"/>
      <dgm:spPr/>
    </dgm:pt>
    <dgm:pt modelId="{4BDF0DB1-4F16-457C-8009-AE49153A7FCB}" type="pres">
      <dgm:prSet presAssocID="{5BD3043A-CDEE-402D-8527-C39757DBD28B}" presName="text_2" presStyleLbl="node1" presStyleIdx="1" presStyleCnt="3">
        <dgm:presLayoutVars>
          <dgm:bulletEnabled val="1"/>
        </dgm:presLayoutVars>
      </dgm:prSet>
      <dgm:spPr/>
    </dgm:pt>
    <dgm:pt modelId="{70E5A44C-F2A4-4C90-80EB-9D6E2FF30E63}" type="pres">
      <dgm:prSet presAssocID="{5BD3043A-CDEE-402D-8527-C39757DBD28B}" presName="accent_2" presStyleCnt="0"/>
      <dgm:spPr/>
    </dgm:pt>
    <dgm:pt modelId="{8BA6FDCE-8AC8-4BB8-AA33-A87C63E92605}" type="pres">
      <dgm:prSet presAssocID="{5BD3043A-CDEE-402D-8527-C39757DBD28B}" presName="accentRepeatNode" presStyleLbl="solidFgAcc1" presStyleIdx="1" presStyleCnt="3"/>
      <dgm:spPr/>
    </dgm:pt>
    <dgm:pt modelId="{A270DB19-64F1-4F86-B69C-6DB75F276338}" type="pres">
      <dgm:prSet presAssocID="{8E06F733-F23F-4202-9EE7-E3E7C3A3440E}" presName="text_3" presStyleLbl="node1" presStyleIdx="2" presStyleCnt="3">
        <dgm:presLayoutVars>
          <dgm:bulletEnabled val="1"/>
        </dgm:presLayoutVars>
      </dgm:prSet>
      <dgm:spPr/>
    </dgm:pt>
    <dgm:pt modelId="{2A8411DC-BD5C-4DCF-B1B0-448A216B20AC}" type="pres">
      <dgm:prSet presAssocID="{8E06F733-F23F-4202-9EE7-E3E7C3A3440E}" presName="accent_3" presStyleCnt="0"/>
      <dgm:spPr/>
    </dgm:pt>
    <dgm:pt modelId="{7972F952-A870-4A11-A689-DE0F0822D734}" type="pres">
      <dgm:prSet presAssocID="{8E06F733-F23F-4202-9EE7-E3E7C3A3440E}" presName="accentRepeatNode" presStyleLbl="solidFgAcc1" presStyleIdx="2" presStyleCnt="3"/>
      <dgm:spPr/>
    </dgm:pt>
  </dgm:ptLst>
  <dgm:cxnLst>
    <dgm:cxn modelId="{2BB03302-3823-48E4-A82D-E933CA88C6D9}" type="presOf" srcId="{D9EC6C91-721B-44EF-A613-EE9BCC93BFBC}" destId="{FD5D557C-B7F2-4FB0-B0B9-90948B32BB63}" srcOrd="0" destOrd="0" presId="urn:microsoft.com/office/officeart/2008/layout/VerticalCurvedList"/>
    <dgm:cxn modelId="{18FEB82D-298F-44B1-A6B8-193505167010}" srcId="{2B00C9A6-6B85-4C88-BA43-EA2C02538680}" destId="{5BD3043A-CDEE-402D-8527-C39757DBD28B}" srcOrd="1" destOrd="0" parTransId="{04C1C493-915B-4B09-B649-ACCC4AA8B739}" sibTransId="{20470785-2101-4669-BFCC-0C94EC6441E9}"/>
    <dgm:cxn modelId="{B852DA3F-D8DD-4F95-9972-9CD273878F83}" type="presOf" srcId="{E1306C72-1DCC-497E-83F5-8E56618B288C}" destId="{471C5268-C733-4FE9-B4CD-9E324CF8A02A}" srcOrd="0" destOrd="0" presId="urn:microsoft.com/office/officeart/2008/layout/VerticalCurvedList"/>
    <dgm:cxn modelId="{7466F05D-4B4D-49D7-9871-BCF673EC5352}" type="presOf" srcId="{5BD3043A-CDEE-402D-8527-C39757DBD28B}" destId="{4BDF0DB1-4F16-457C-8009-AE49153A7FCB}" srcOrd="0" destOrd="0" presId="urn:microsoft.com/office/officeart/2008/layout/VerticalCurvedList"/>
    <dgm:cxn modelId="{48C7DC63-9B22-46EB-A3FC-7BD95E7A8A69}" type="presOf" srcId="{8E06F733-F23F-4202-9EE7-E3E7C3A3440E}" destId="{A270DB19-64F1-4F86-B69C-6DB75F276338}" srcOrd="0" destOrd="0" presId="urn:microsoft.com/office/officeart/2008/layout/VerticalCurvedList"/>
    <dgm:cxn modelId="{89547CD1-5B79-4676-8A59-CDF66FA7AA74}" srcId="{2B00C9A6-6B85-4C88-BA43-EA2C02538680}" destId="{8E06F733-F23F-4202-9EE7-E3E7C3A3440E}" srcOrd="2" destOrd="0" parTransId="{BB76A6EC-2B75-4625-ADC8-DF9065644F9B}" sibTransId="{5073B810-B3C3-42E4-B874-0FF8E792FCF4}"/>
    <dgm:cxn modelId="{2A82FDD2-5A86-4484-B542-B3999E67C2D6}" type="presOf" srcId="{2B00C9A6-6B85-4C88-BA43-EA2C02538680}" destId="{BFA80414-AB6E-4E22-9C94-FE0CA28C5B33}" srcOrd="0" destOrd="0" presId="urn:microsoft.com/office/officeart/2008/layout/VerticalCurvedList"/>
    <dgm:cxn modelId="{772397DF-34EE-443F-95D5-56C64EE7D6BA}" srcId="{2B00C9A6-6B85-4C88-BA43-EA2C02538680}" destId="{E1306C72-1DCC-497E-83F5-8E56618B288C}" srcOrd="0" destOrd="0" parTransId="{0B187AB5-02B5-4EC2-B1B7-179975F230D9}" sibTransId="{D9EC6C91-721B-44EF-A613-EE9BCC93BFBC}"/>
    <dgm:cxn modelId="{125EB1E2-AAF8-46EE-92CF-46C82C44E7A5}" type="presParOf" srcId="{BFA80414-AB6E-4E22-9C94-FE0CA28C5B33}" destId="{ED21AEFF-A89C-479E-8C09-8BF9DBA8E4E4}" srcOrd="0" destOrd="0" presId="urn:microsoft.com/office/officeart/2008/layout/VerticalCurvedList"/>
    <dgm:cxn modelId="{310ADB78-8794-48A5-A0E8-8F3FC5878156}" type="presParOf" srcId="{ED21AEFF-A89C-479E-8C09-8BF9DBA8E4E4}" destId="{6A8F9088-A991-4E34-8CBF-6C92AC9EF71A}" srcOrd="0" destOrd="0" presId="urn:microsoft.com/office/officeart/2008/layout/VerticalCurvedList"/>
    <dgm:cxn modelId="{2113E328-6F66-4F1E-A547-98B10C9F803C}" type="presParOf" srcId="{6A8F9088-A991-4E34-8CBF-6C92AC9EF71A}" destId="{47D9FCE4-E974-414E-93BD-30EE1CDEB7E6}" srcOrd="0" destOrd="0" presId="urn:microsoft.com/office/officeart/2008/layout/VerticalCurvedList"/>
    <dgm:cxn modelId="{690F6F94-7188-41D9-87B6-271D6314D822}" type="presParOf" srcId="{6A8F9088-A991-4E34-8CBF-6C92AC9EF71A}" destId="{FD5D557C-B7F2-4FB0-B0B9-90948B32BB63}" srcOrd="1" destOrd="0" presId="urn:microsoft.com/office/officeart/2008/layout/VerticalCurvedList"/>
    <dgm:cxn modelId="{8BB39777-9FFF-40CF-AFD4-526F52A884DF}" type="presParOf" srcId="{6A8F9088-A991-4E34-8CBF-6C92AC9EF71A}" destId="{BC0984BF-5565-4360-A295-28F55CD0BEC0}" srcOrd="2" destOrd="0" presId="urn:microsoft.com/office/officeart/2008/layout/VerticalCurvedList"/>
    <dgm:cxn modelId="{F017E20D-2DAA-4E1F-9C6E-0074B62818EB}" type="presParOf" srcId="{6A8F9088-A991-4E34-8CBF-6C92AC9EF71A}" destId="{3C2E1EF9-AC49-4AAB-8A78-24D29B463DD7}" srcOrd="3" destOrd="0" presId="urn:microsoft.com/office/officeart/2008/layout/VerticalCurvedList"/>
    <dgm:cxn modelId="{E7799946-0E3A-4F5D-A276-65C1E2A745D3}" type="presParOf" srcId="{ED21AEFF-A89C-479E-8C09-8BF9DBA8E4E4}" destId="{471C5268-C733-4FE9-B4CD-9E324CF8A02A}" srcOrd="1" destOrd="0" presId="urn:microsoft.com/office/officeart/2008/layout/VerticalCurvedList"/>
    <dgm:cxn modelId="{A7357E32-390C-4335-A3DA-B3CA20967CD2}" type="presParOf" srcId="{ED21AEFF-A89C-479E-8C09-8BF9DBA8E4E4}" destId="{DB5BE76B-4F38-4C92-A593-018933A2E0E9}" srcOrd="2" destOrd="0" presId="urn:microsoft.com/office/officeart/2008/layout/VerticalCurvedList"/>
    <dgm:cxn modelId="{F3467D73-05EF-425C-93F6-38B1EDB9C909}" type="presParOf" srcId="{DB5BE76B-4F38-4C92-A593-018933A2E0E9}" destId="{FC244371-5FED-46C2-B0FA-2A51B6E36030}" srcOrd="0" destOrd="0" presId="urn:microsoft.com/office/officeart/2008/layout/VerticalCurvedList"/>
    <dgm:cxn modelId="{65F5F75D-0BFC-4CBB-8DC8-8604AAF5FEEF}" type="presParOf" srcId="{ED21AEFF-A89C-479E-8C09-8BF9DBA8E4E4}" destId="{4BDF0DB1-4F16-457C-8009-AE49153A7FCB}" srcOrd="3" destOrd="0" presId="urn:microsoft.com/office/officeart/2008/layout/VerticalCurvedList"/>
    <dgm:cxn modelId="{00FF0EAB-1030-424B-9B85-6BD5D6B0A73D}" type="presParOf" srcId="{ED21AEFF-A89C-479E-8C09-8BF9DBA8E4E4}" destId="{70E5A44C-F2A4-4C90-80EB-9D6E2FF30E63}" srcOrd="4" destOrd="0" presId="urn:microsoft.com/office/officeart/2008/layout/VerticalCurvedList"/>
    <dgm:cxn modelId="{9E81545A-2071-4C71-A57A-3859660B1F92}" type="presParOf" srcId="{70E5A44C-F2A4-4C90-80EB-9D6E2FF30E63}" destId="{8BA6FDCE-8AC8-4BB8-AA33-A87C63E92605}" srcOrd="0" destOrd="0" presId="urn:microsoft.com/office/officeart/2008/layout/VerticalCurvedList"/>
    <dgm:cxn modelId="{40CE4A52-06D9-4447-A313-F16658F17D5C}" type="presParOf" srcId="{ED21AEFF-A89C-479E-8C09-8BF9DBA8E4E4}" destId="{A270DB19-64F1-4F86-B69C-6DB75F276338}" srcOrd="5" destOrd="0" presId="urn:microsoft.com/office/officeart/2008/layout/VerticalCurvedList"/>
    <dgm:cxn modelId="{F7C4486A-554C-47E8-B2FC-7BEFDC3886DD}" type="presParOf" srcId="{ED21AEFF-A89C-479E-8C09-8BF9DBA8E4E4}" destId="{2A8411DC-BD5C-4DCF-B1B0-448A216B20AC}" srcOrd="6" destOrd="0" presId="urn:microsoft.com/office/officeart/2008/layout/VerticalCurvedList"/>
    <dgm:cxn modelId="{96E04AF1-D818-4718-A389-787C414CAA53}" type="presParOf" srcId="{2A8411DC-BD5C-4DCF-B1B0-448A216B20AC}" destId="{7972F952-A870-4A11-A689-DE0F0822D73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E82DB-46C1-4DFC-B5E7-FE83542617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403CC2-21DF-4290-B74A-D37D189E763F}">
      <dgm:prSet phldrT="[Text]"/>
      <dgm:spPr/>
      <dgm:t>
        <a:bodyPr/>
        <a:lstStyle/>
        <a:p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công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giác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cơ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bản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và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giá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trị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giác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của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cung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có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liên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quan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đặc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biệt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E56BC12B-05BD-44A1-9616-76367FE2AAB1}" type="parTrans" cxnId="{FC3D72DB-F06C-4E53-BB45-DC982CA4D747}">
      <dgm:prSet/>
      <dgm:spPr/>
      <dgm:t>
        <a:bodyPr/>
        <a:lstStyle/>
        <a:p>
          <a:endParaRPr lang="en-US"/>
        </a:p>
      </dgm:t>
    </dgm:pt>
    <dgm:pt modelId="{8D234AAF-93AB-46E8-A7B0-1A8D7DBB6BD8}" type="sibTrans" cxnId="{FC3D72DB-F06C-4E53-BB45-DC982CA4D747}">
      <dgm:prSet/>
      <dgm:spPr/>
      <dgm:t>
        <a:bodyPr/>
        <a:lstStyle/>
        <a:p>
          <a:endParaRPr lang="en-US"/>
        </a:p>
      </dgm:t>
    </dgm:pt>
    <dgm:pt modelId="{961E3169-4AEB-4154-ADD6-67C753E315E5}">
      <dgm:prSet phldrT="[Text]" phldr="1"/>
      <dgm:spPr/>
      <dgm:t>
        <a:bodyPr/>
        <a:lstStyle/>
        <a:p>
          <a:endParaRPr lang="en-US" dirty="0"/>
        </a:p>
      </dgm:t>
    </dgm:pt>
    <dgm:pt modelId="{955B28C8-AFF1-45EC-A2CA-90AF2A5BFC2E}" type="parTrans" cxnId="{59ED7166-660F-4D31-97AD-BF3F335EC728}">
      <dgm:prSet/>
      <dgm:spPr/>
      <dgm:t>
        <a:bodyPr/>
        <a:lstStyle/>
        <a:p>
          <a:endParaRPr lang="en-US"/>
        </a:p>
      </dgm:t>
    </dgm:pt>
    <dgm:pt modelId="{9CEDB48A-3209-4E32-80A1-B3D852B297E8}" type="sibTrans" cxnId="{59ED7166-660F-4D31-97AD-BF3F335EC728}">
      <dgm:prSet/>
      <dgm:spPr/>
      <dgm:t>
        <a:bodyPr/>
        <a:lstStyle/>
        <a:p>
          <a:endParaRPr lang="en-US"/>
        </a:p>
      </dgm:t>
    </dgm:pt>
    <dgm:pt modelId="{8C3354F5-2229-4EFF-8213-37C48611AA94}">
      <dgm:prSet phldrT="[Text]"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Ba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bài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tập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cơ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bản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và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kiến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có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liên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quan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thường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dùng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để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giải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bài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tập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đó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8C61E2C7-8121-40ED-AFB6-762B2B7718CE}" type="parTrans" cxnId="{E0414575-D57C-474D-8E0F-DFF66AD22917}">
      <dgm:prSet/>
      <dgm:spPr/>
      <dgm:t>
        <a:bodyPr/>
        <a:lstStyle/>
        <a:p>
          <a:endParaRPr lang="en-US"/>
        </a:p>
      </dgm:t>
    </dgm:pt>
    <dgm:pt modelId="{5F1A592E-E69F-412A-ABFD-EBCDFFE3B5CF}" type="sibTrans" cxnId="{E0414575-D57C-474D-8E0F-DFF66AD22917}">
      <dgm:prSet/>
      <dgm:spPr/>
      <dgm:t>
        <a:bodyPr/>
        <a:lstStyle/>
        <a:p>
          <a:endParaRPr lang="en-US"/>
        </a:p>
      </dgm:t>
    </dgm:pt>
    <dgm:pt modelId="{9A26D635-8B35-4974-8B66-7A5650C7998E}">
      <dgm:prSet phldrT="[Text]"/>
      <dgm:spPr/>
      <dgm:t>
        <a:bodyPr/>
        <a:lstStyle/>
        <a:p>
          <a:endParaRPr lang="en-US" dirty="0"/>
        </a:p>
      </dgm:t>
    </dgm:pt>
    <dgm:pt modelId="{DE40099F-193E-4D03-A158-824B8F7DB504}" type="parTrans" cxnId="{42240848-1F6C-407A-920E-412D2176B230}">
      <dgm:prSet/>
      <dgm:spPr/>
      <dgm:t>
        <a:bodyPr/>
        <a:lstStyle/>
        <a:p>
          <a:endParaRPr lang="en-US"/>
        </a:p>
      </dgm:t>
    </dgm:pt>
    <dgm:pt modelId="{5F5A3F98-AA31-4A00-8555-17417ABC4BBF}" type="sibTrans" cxnId="{42240848-1F6C-407A-920E-412D2176B230}">
      <dgm:prSet/>
      <dgm:spPr/>
      <dgm:t>
        <a:bodyPr/>
        <a:lstStyle/>
        <a:p>
          <a:endParaRPr lang="en-US"/>
        </a:p>
      </dgm:t>
    </dgm:pt>
    <dgm:pt modelId="{DA959871-DF68-4400-BCE5-E807510DA4C6}" type="pres">
      <dgm:prSet presAssocID="{277E82DB-46C1-4DFC-B5E7-FE83542617D4}" presName="linear" presStyleCnt="0">
        <dgm:presLayoutVars>
          <dgm:animLvl val="lvl"/>
          <dgm:resizeHandles val="exact"/>
        </dgm:presLayoutVars>
      </dgm:prSet>
      <dgm:spPr/>
    </dgm:pt>
    <dgm:pt modelId="{C44E5752-697E-4FF7-94B1-FF60EF7823DD}" type="pres">
      <dgm:prSet presAssocID="{8A403CC2-21DF-4290-B74A-D37D189E763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7613B7F-6910-43FB-AB75-4AE44E05F298}" type="pres">
      <dgm:prSet presAssocID="{8A403CC2-21DF-4290-B74A-D37D189E763F}" presName="childText" presStyleLbl="revTx" presStyleIdx="0" presStyleCnt="2">
        <dgm:presLayoutVars>
          <dgm:bulletEnabled val="1"/>
        </dgm:presLayoutVars>
      </dgm:prSet>
      <dgm:spPr/>
    </dgm:pt>
    <dgm:pt modelId="{925D8C28-B929-437D-8943-37E6F81C6E83}" type="pres">
      <dgm:prSet presAssocID="{8C3354F5-2229-4EFF-8213-37C48611AA9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63702D2-B809-44CB-B54B-CD2C61BD6C14}" type="pres">
      <dgm:prSet presAssocID="{8C3354F5-2229-4EFF-8213-37C48611AA9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C18CA1A-DFCC-457B-A1EE-A195886B3D24}" type="presOf" srcId="{277E82DB-46C1-4DFC-B5E7-FE83542617D4}" destId="{DA959871-DF68-4400-BCE5-E807510DA4C6}" srcOrd="0" destOrd="0" presId="urn:microsoft.com/office/officeart/2005/8/layout/vList2"/>
    <dgm:cxn modelId="{59ED7166-660F-4D31-97AD-BF3F335EC728}" srcId="{8A403CC2-21DF-4290-B74A-D37D189E763F}" destId="{961E3169-4AEB-4154-ADD6-67C753E315E5}" srcOrd="0" destOrd="0" parTransId="{955B28C8-AFF1-45EC-A2CA-90AF2A5BFC2E}" sibTransId="{9CEDB48A-3209-4E32-80A1-B3D852B297E8}"/>
    <dgm:cxn modelId="{42240848-1F6C-407A-920E-412D2176B230}" srcId="{8C3354F5-2229-4EFF-8213-37C48611AA94}" destId="{9A26D635-8B35-4974-8B66-7A5650C7998E}" srcOrd="0" destOrd="0" parTransId="{DE40099F-193E-4D03-A158-824B8F7DB504}" sibTransId="{5F5A3F98-AA31-4A00-8555-17417ABC4BBF}"/>
    <dgm:cxn modelId="{CC65246F-B7B6-498E-AC7A-70953A5763DA}" type="presOf" srcId="{8A403CC2-21DF-4290-B74A-D37D189E763F}" destId="{C44E5752-697E-4FF7-94B1-FF60EF7823DD}" srcOrd="0" destOrd="0" presId="urn:microsoft.com/office/officeart/2005/8/layout/vList2"/>
    <dgm:cxn modelId="{CCA4A572-689C-4AD9-A830-871747A1FE0E}" type="presOf" srcId="{9A26D635-8B35-4974-8B66-7A5650C7998E}" destId="{A63702D2-B809-44CB-B54B-CD2C61BD6C14}" srcOrd="0" destOrd="0" presId="urn:microsoft.com/office/officeart/2005/8/layout/vList2"/>
    <dgm:cxn modelId="{E0414575-D57C-474D-8E0F-DFF66AD22917}" srcId="{277E82DB-46C1-4DFC-B5E7-FE83542617D4}" destId="{8C3354F5-2229-4EFF-8213-37C48611AA94}" srcOrd="1" destOrd="0" parTransId="{8C61E2C7-8121-40ED-AFB6-762B2B7718CE}" sibTransId="{5F1A592E-E69F-412A-ABFD-EBCDFFE3B5CF}"/>
    <dgm:cxn modelId="{51F74F58-B944-40D0-8E18-81098ACDEB62}" type="presOf" srcId="{961E3169-4AEB-4154-ADD6-67C753E315E5}" destId="{87613B7F-6910-43FB-AB75-4AE44E05F298}" srcOrd="0" destOrd="0" presId="urn:microsoft.com/office/officeart/2005/8/layout/vList2"/>
    <dgm:cxn modelId="{F4F8FE93-B5A8-4D6F-9DD6-2819F5523BF2}" type="presOf" srcId="{8C3354F5-2229-4EFF-8213-37C48611AA94}" destId="{925D8C28-B929-437D-8943-37E6F81C6E83}" srcOrd="0" destOrd="0" presId="urn:microsoft.com/office/officeart/2005/8/layout/vList2"/>
    <dgm:cxn modelId="{FC3D72DB-F06C-4E53-BB45-DC982CA4D747}" srcId="{277E82DB-46C1-4DFC-B5E7-FE83542617D4}" destId="{8A403CC2-21DF-4290-B74A-D37D189E763F}" srcOrd="0" destOrd="0" parTransId="{E56BC12B-05BD-44A1-9616-76367FE2AAB1}" sibTransId="{8D234AAF-93AB-46E8-A7B0-1A8D7DBB6BD8}"/>
    <dgm:cxn modelId="{647884B9-899A-4777-8DD9-247DA87D322D}" type="presParOf" srcId="{DA959871-DF68-4400-BCE5-E807510DA4C6}" destId="{C44E5752-697E-4FF7-94B1-FF60EF7823DD}" srcOrd="0" destOrd="0" presId="urn:microsoft.com/office/officeart/2005/8/layout/vList2"/>
    <dgm:cxn modelId="{B48B9206-4DDE-4FB5-AD02-F35EDCDCF464}" type="presParOf" srcId="{DA959871-DF68-4400-BCE5-E807510DA4C6}" destId="{87613B7F-6910-43FB-AB75-4AE44E05F298}" srcOrd="1" destOrd="0" presId="urn:microsoft.com/office/officeart/2005/8/layout/vList2"/>
    <dgm:cxn modelId="{EC835715-8807-4D84-9A85-723A3482A7CE}" type="presParOf" srcId="{DA959871-DF68-4400-BCE5-E807510DA4C6}" destId="{925D8C28-B929-437D-8943-37E6F81C6E83}" srcOrd="2" destOrd="0" presId="urn:microsoft.com/office/officeart/2005/8/layout/vList2"/>
    <dgm:cxn modelId="{D45AC1FD-56EE-4F3B-92EC-27B7B54F36A1}" type="presParOf" srcId="{DA959871-DF68-4400-BCE5-E807510DA4C6}" destId="{A63702D2-B809-44CB-B54B-CD2C61BD6C1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D557C-B7F2-4FB0-B0B9-90948B32BB63}">
      <dsp:nvSpPr>
        <dsp:cNvPr id="0" name=""/>
        <dsp:cNvSpPr/>
      </dsp:nvSpPr>
      <dsp:spPr>
        <a:xfrm>
          <a:off x="-9902225" y="-1512635"/>
          <a:ext cx="11788272" cy="11788272"/>
        </a:xfrm>
        <a:prstGeom prst="blockArc">
          <a:avLst>
            <a:gd name="adj1" fmla="val 18900000"/>
            <a:gd name="adj2" fmla="val 2700000"/>
            <a:gd name="adj3" fmla="val 18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C5268-C733-4FE9-B4CD-9E324CF8A02A}">
      <dsp:nvSpPr>
        <dsp:cNvPr id="0" name=""/>
        <dsp:cNvSpPr/>
      </dsp:nvSpPr>
      <dsp:spPr>
        <a:xfrm>
          <a:off x="1215956" y="689893"/>
          <a:ext cx="17407966" cy="1752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26" tIns="121920" rIns="121920" bIns="12192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4800" b="1" kern="1200" dirty="0">
              <a:latin typeface="Times New Roman" pitchFamily="18" charset="0"/>
              <a:cs typeface="Times New Roman" pitchFamily="18" charset="0"/>
            </a:rPr>
            <a:t> 1: 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vi-VN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trị lượng giác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vi-VN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còn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lại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8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15956" y="689893"/>
        <a:ext cx="17407966" cy="1752600"/>
      </dsp:txXfrm>
    </dsp:sp>
    <dsp:sp modelId="{FC244371-5FED-46C2-B0FA-2A51B6E36030}">
      <dsp:nvSpPr>
        <dsp:cNvPr id="0" name=""/>
        <dsp:cNvSpPr/>
      </dsp:nvSpPr>
      <dsp:spPr>
        <a:xfrm>
          <a:off x="120929" y="657225"/>
          <a:ext cx="2190750" cy="21907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F0DB1-4F16-457C-8009-AE49153A7FCB}">
      <dsp:nvSpPr>
        <dsp:cNvPr id="0" name=""/>
        <dsp:cNvSpPr/>
      </dsp:nvSpPr>
      <dsp:spPr>
        <a:xfrm>
          <a:off x="1853374" y="3505200"/>
          <a:ext cx="16770896" cy="1752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26" tIns="121920" rIns="121920" bIns="12192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48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</a:t>
          </a:r>
          <a:r>
            <a:rPr lang="en-US" sz="4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kiện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đó</a:t>
          </a:r>
          <a:endParaRPr lang="en-US" sz="48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53374" y="3505200"/>
        <a:ext cx="16770896" cy="1752600"/>
      </dsp:txXfrm>
    </dsp:sp>
    <dsp:sp modelId="{8BA6FDCE-8AC8-4BB8-AA33-A87C63E92605}">
      <dsp:nvSpPr>
        <dsp:cNvPr id="0" name=""/>
        <dsp:cNvSpPr/>
      </dsp:nvSpPr>
      <dsp:spPr>
        <a:xfrm>
          <a:off x="757999" y="3286125"/>
          <a:ext cx="2190750" cy="21907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70DB19-64F1-4F86-B69C-6DB75F276338}">
      <dsp:nvSpPr>
        <dsp:cNvPr id="0" name=""/>
        <dsp:cNvSpPr/>
      </dsp:nvSpPr>
      <dsp:spPr>
        <a:xfrm>
          <a:off x="1216304" y="6134100"/>
          <a:ext cx="17407966" cy="1752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26" tIns="121920" rIns="121920" bIns="12192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48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3</a:t>
          </a:r>
          <a:r>
            <a:rPr lang="en-US" sz="4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Rút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gọn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minh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sz="48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1216304" y="6134100"/>
        <a:ext cx="17407966" cy="1752600"/>
      </dsp:txXfrm>
    </dsp:sp>
    <dsp:sp modelId="{7972F952-A870-4A11-A689-DE0F0822D734}">
      <dsp:nvSpPr>
        <dsp:cNvPr id="0" name=""/>
        <dsp:cNvSpPr/>
      </dsp:nvSpPr>
      <dsp:spPr>
        <a:xfrm>
          <a:off x="120929" y="5915025"/>
          <a:ext cx="2190750" cy="21907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E5752-697E-4FF7-94B1-FF60EF7823DD}">
      <dsp:nvSpPr>
        <dsp:cNvPr id="0" name=""/>
        <dsp:cNvSpPr/>
      </dsp:nvSpPr>
      <dsp:spPr>
        <a:xfrm>
          <a:off x="0" y="951023"/>
          <a:ext cx="16258117" cy="33919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công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giác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cơ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bản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và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giá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trị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giác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cung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có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liên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quan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đặc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biệt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. </a:t>
          </a:r>
        </a:p>
      </dsp:txBody>
      <dsp:txXfrm>
        <a:off x="165581" y="1116604"/>
        <a:ext cx="15926955" cy="3060786"/>
      </dsp:txXfrm>
    </dsp:sp>
    <dsp:sp modelId="{87613B7F-6910-43FB-AB75-4AE44E05F298}">
      <dsp:nvSpPr>
        <dsp:cNvPr id="0" name=""/>
        <dsp:cNvSpPr/>
      </dsp:nvSpPr>
      <dsp:spPr>
        <a:xfrm>
          <a:off x="0" y="4342972"/>
          <a:ext cx="16258117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6195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 dirty="0"/>
        </a:p>
      </dsp:txBody>
      <dsp:txXfrm>
        <a:off x="0" y="4342972"/>
        <a:ext cx="16258117" cy="1076400"/>
      </dsp:txXfrm>
    </dsp:sp>
    <dsp:sp modelId="{925D8C28-B929-437D-8943-37E6F81C6E83}">
      <dsp:nvSpPr>
        <dsp:cNvPr id="0" name=""/>
        <dsp:cNvSpPr/>
      </dsp:nvSpPr>
      <dsp:spPr>
        <a:xfrm>
          <a:off x="0" y="5419372"/>
          <a:ext cx="16258117" cy="33919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Ba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bài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tập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cơ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bản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và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kiến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có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liên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quan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thường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dùng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để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giải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bài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tập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đó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65581" y="5584953"/>
        <a:ext cx="15926955" cy="3060786"/>
      </dsp:txXfrm>
    </dsp:sp>
    <dsp:sp modelId="{A63702D2-B809-44CB-B54B-CD2C61BD6C14}">
      <dsp:nvSpPr>
        <dsp:cNvPr id="0" name=""/>
        <dsp:cNvSpPr/>
      </dsp:nvSpPr>
      <dsp:spPr>
        <a:xfrm>
          <a:off x="0" y="8811320"/>
          <a:ext cx="16258117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6195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 dirty="0"/>
        </a:p>
      </dsp:txBody>
      <dsp:txXfrm>
        <a:off x="0" y="8811320"/>
        <a:ext cx="16258117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35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22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86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59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06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0702" y="549277"/>
            <a:ext cx="5487114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549277"/>
            <a:ext cx="1605489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0" y="12712706"/>
            <a:ext cx="7722606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2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6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6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9466547" y="333375"/>
            <a:ext cx="11939102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510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GIÁ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TRỊ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LƯỢNG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GIÁC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CỦA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MỘT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CUNG</a:t>
            </a:r>
            <a:endParaRPr lang="en-US" sz="51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481613" y="455250"/>
            <a:ext cx="1540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2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vi-VN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SÔ</a:t>
            </a:r>
            <a:endParaRPr lang="en-US" sz="3200" b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135187" y="185946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0</a:t>
            </a:r>
            <a:endParaRPr lang="en-US" sz="48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15074" y="276523"/>
            <a:ext cx="21040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2</a:t>
            </a:r>
            <a:endParaRPr lang="en-US" sz="3200" b="0" baseline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  <a:p>
            <a:pPr algn="ctr"/>
            <a:r>
              <a:rPr lang="en-US" sz="32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</a:t>
            </a:r>
            <a:r>
              <a:rPr lang="vi-VN" sz="3200" b="1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endParaRPr lang="en-US" sz="32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12" Type="http://schemas.microsoft.com/office/2007/relationships/diagramDrawing" Target="../diagrams/drawing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3.emf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2.emf"/><Relationship Id="rId9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5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0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image" Target="../media/image70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6" Type="http://schemas.openxmlformats.org/officeDocument/2006/relationships/image" Target="../media/image100.png"/><Relationship Id="rId10" Type="http://schemas.openxmlformats.org/officeDocument/2006/relationships/image" Target="../media/image14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6" Type="http://schemas.openxmlformats.org/officeDocument/2006/relationships/image" Target="../media/image21.png"/><Relationship Id="rId10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Relationship Id="rId6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6423" y="-1066800"/>
            <a:ext cx="24406148" cy="138248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9831387" y="381000"/>
            <a:ext cx="3180007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ĐẠI SỐ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58987" y="1847702"/>
            <a:ext cx="20574000" cy="120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 err="1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Chương</a:t>
            </a:r>
            <a:r>
              <a:rPr lang="en-US" sz="4800" b="1" dirty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6: CUNG VÀ GÓC LƯỢNG GIÁC. CÔNG THỨC LƯỢNG GIÁC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002587" y="-228600"/>
            <a:ext cx="1814128" cy="1719798"/>
            <a:chOff x="12784885" y="849086"/>
            <a:chExt cx="1814128" cy="1719798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849086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230086"/>
              <a:ext cx="1223351" cy="1338798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r>
                <a:rPr lang="en-US" sz="8100" dirty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402387" y="-152400"/>
            <a:ext cx="2238375" cy="1707027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r="16509"/>
          <a:stretch/>
        </p:blipFill>
        <p:spPr bwMode="auto">
          <a:xfrm>
            <a:off x="19258733" y="-457200"/>
            <a:ext cx="5122788" cy="2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" y="-457200"/>
            <a:ext cx="2592385" cy="2508625"/>
          </a:xfrm>
          <a:prstGeom prst="rect">
            <a:avLst/>
          </a:prstGeom>
          <a:noFill/>
        </p:spPr>
      </p:pic>
      <p:grpSp>
        <p:nvGrpSpPr>
          <p:cNvPr id="40" name="Group 39"/>
          <p:cNvGrpSpPr/>
          <p:nvPr/>
        </p:nvGrpSpPr>
        <p:grpSpPr>
          <a:xfrm>
            <a:off x="6202572" y="7761932"/>
            <a:ext cx="9906000" cy="830997"/>
            <a:chOff x="992187" y="2766774"/>
            <a:chExt cx="9906000" cy="830997"/>
          </a:xfrm>
        </p:grpSpPr>
        <p:sp>
          <p:nvSpPr>
            <p:cNvPr id="41" name="TextBox 40"/>
            <p:cNvSpPr txBox="1"/>
            <p:nvPr/>
          </p:nvSpPr>
          <p:spPr>
            <a:xfrm>
              <a:off x="1906587" y="2766774"/>
              <a:ext cx="899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4800" b="1" i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vi-VN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135187" y="2979003"/>
            <a:ext cx="2148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70C0"/>
                </a:solidFill>
              </a:rPr>
              <a:t>CHUYÊN ĐỀ 15: BÀI TẬP </a:t>
            </a:r>
            <a:r>
              <a:rPr lang="en-US" sz="4800" b="1" dirty="0">
                <a:solidFill>
                  <a:schemeClr val="accent1"/>
                </a:solidFill>
              </a:rPr>
              <a:t>GIÁ TRỊ LƯỢNG GIÁC CỦA MỘT CUNG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421236846"/>
              </p:ext>
            </p:extLst>
          </p:nvPr>
        </p:nvGraphicFramePr>
        <p:xfrm>
          <a:off x="4878387" y="4267200"/>
          <a:ext cx="18745200" cy="876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96987" y="7138684"/>
            <a:ext cx="4143585" cy="23083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 DẠNG BÀI TẬP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CƠ BẢN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1" grpId="0"/>
      <p:bldGraphic spid="12" grpId="0">
        <p:bldAsOne/>
      </p:bldGraphic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34275" y="1295400"/>
            <a:ext cx="21997754" cy="12115800"/>
            <a:chOff x="1405233" y="4076040"/>
            <a:chExt cx="21997754" cy="7132134"/>
          </a:xfrm>
        </p:grpSpPr>
        <p:grpSp>
          <p:nvGrpSpPr>
            <p:cNvPr id="3" name="Group 2"/>
            <p:cNvGrpSpPr/>
            <p:nvPr/>
          </p:nvGrpSpPr>
          <p:grpSpPr>
            <a:xfrm>
              <a:off x="1405233" y="4076040"/>
              <a:ext cx="21997754" cy="7132134"/>
              <a:chOff x="1247578" y="2495615"/>
              <a:chExt cx="21997754" cy="7132134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1296507" y="3760349"/>
                <a:ext cx="21948825" cy="5867400"/>
              </a:xfrm>
              <a:prstGeom prst="roundRect">
                <a:avLst>
                  <a:gd name="adj" fmla="val 4611"/>
                </a:avLst>
              </a:prstGeom>
              <a:solidFill>
                <a:srgbClr val="E7D2B3"/>
              </a:solidFill>
              <a:ln w="28575">
                <a:solidFill>
                  <a:srgbClr val="AB7C3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" name="Freeform 20"/>
              <p:cNvSpPr>
                <a:spLocks/>
              </p:cNvSpPr>
              <p:nvPr/>
            </p:nvSpPr>
            <p:spPr bwMode="auto">
              <a:xfrm>
                <a:off x="1247578" y="2495615"/>
                <a:ext cx="9206712" cy="1264733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2047755" y="4268190"/>
              <a:ext cx="8763000" cy="642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Cơ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sở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lý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thuyết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cần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nhớ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08060" y="3048000"/>
            <a:ext cx="21343253" cy="9220200"/>
            <a:chOff x="1508060" y="3048000"/>
            <a:chExt cx="21343253" cy="92202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C6837EB7-C4F3-4EFB-A3C3-980383207D6C}"/>
                    </a:ext>
                  </a:extLst>
                </p:cNvPr>
                <p:cNvSpPr/>
                <p:nvPr/>
              </p:nvSpPr>
              <p:spPr>
                <a:xfrm>
                  <a:off x="1508060" y="3048000"/>
                  <a:ext cx="21343253" cy="54010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>
                    <a:lnSpc>
                      <a:spcPct val="115000"/>
                    </a:lnSpc>
                    <a:spcAft>
                      <a:spcPts val="1000"/>
                    </a:spcAft>
                    <a:tabLst>
                      <a:tab pos="457200" algn="l"/>
                    </a:tabLst>
                  </a:pPr>
                  <a:endParaRPr lang="ja-JP" altLang="ja-JP" sz="2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342900" indent="-342900" algn="just">
                    <a:lnSpc>
                      <a:spcPct val="115000"/>
                    </a:lnSpc>
                    <a:spcAft>
                      <a:spcPts val="1000"/>
                    </a:spcAft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ử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ụ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đị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ĩ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ị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ượ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ủ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ộ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cung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ệ 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qu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ả.</m:t>
                      </m:r>
                    </m:oMath>
                  </a14:m>
                  <a:endParaRPr lang="ja-JP" altLang="ja-JP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342900" indent="-342900" algn="just">
                    <a:lnSpc>
                      <a:spcPct val="115000"/>
                    </a:lnSpc>
                    <a:spcAft>
                      <a:spcPts val="1000"/>
                    </a:spcAft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ử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ụ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ấ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ị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ượ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đặ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ệ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a14:m>
                  <a:r>
                    <a:rPr lang="pt-BR" sz="28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</a:p>
                <a:p>
                  <a:pPr marL="342900" indent="-342900" algn="just">
                    <a:lnSpc>
                      <a:spcPct val="115000"/>
                    </a:lnSpc>
                    <a:spcAft>
                      <a:spcPts val="1000"/>
                    </a:spcAft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ử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ụ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ệ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ứ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ượ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ơ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: </m:t>
                      </m:r>
                    </m:oMath>
                  </a14:m>
                  <a:endParaRPr lang="en-US" altLang="ja-JP" sz="60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342900" indent="-342900" algn="just">
                    <a:lnSpc>
                      <a:spcPct val="115000"/>
                    </a:lnSpc>
                    <a:spcAft>
                      <a:spcPts val="1000"/>
                    </a:spcAft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:endParaRPr lang="vi-VN" sz="6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xmlns="" xmlns:a14="http://schemas.microsoft.com/office/drawing/2010/main" id="{C6837EB7-C4F3-4EFB-A3C3-980383207D6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8060" y="3048000"/>
                  <a:ext cx="21343253" cy="540103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571" t="-677" r="-685" b="-50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Object 8"/>
                <p:cNvSpPr txBox="1"/>
                <p:nvPr/>
              </p:nvSpPr>
              <p:spPr>
                <a:xfrm>
                  <a:off x="2410197" y="7543800"/>
                  <a:ext cx="10011990" cy="4724400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  <m:oMath xmlns:m="http://schemas.openxmlformats.org/officeDocument/2006/math"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  <m:oMath xmlns:m="http://schemas.openxmlformats.org/officeDocument/2006/math"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cot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=1,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Object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0197" y="7543800"/>
                  <a:ext cx="10011990" cy="472440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271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40695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56608" y="1752600"/>
            <a:ext cx="22209779" cy="3190034"/>
            <a:chOff x="611187" y="1981200"/>
            <a:chExt cx="22209779" cy="3190034"/>
          </a:xfrm>
        </p:grpSpPr>
        <p:grpSp>
          <p:nvGrpSpPr>
            <p:cNvPr id="6" name="Group 144"/>
            <p:cNvGrpSpPr/>
            <p:nvPr/>
          </p:nvGrpSpPr>
          <p:grpSpPr>
            <a:xfrm>
              <a:off x="611187" y="1981200"/>
              <a:ext cx="22209779" cy="3190034"/>
              <a:chOff x="637628" y="3099768"/>
              <a:chExt cx="22212350" cy="3190403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637628" y="3442480"/>
                <a:ext cx="22212350" cy="2847691"/>
              </a:xfrm>
              <a:prstGeom prst="roundRect">
                <a:avLst>
                  <a:gd name="adj" fmla="val 589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5996" tIns="17998" rIns="35996" bIns="17998" rtlCol="0" anchor="ctr"/>
              <a:lstStyle/>
              <a:p>
                <a:pPr algn="ctr"/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65"/>
              <p:cNvGrpSpPr/>
              <p:nvPr/>
            </p:nvGrpSpPr>
            <p:grpSpPr>
              <a:xfrm>
                <a:off x="1076414" y="3099768"/>
                <a:ext cx="4867186" cy="831457"/>
                <a:chOff x="166396" y="8705567"/>
                <a:chExt cx="4867186" cy="831457"/>
              </a:xfrm>
            </p:grpSpPr>
            <p:sp>
              <p:nvSpPr>
                <p:cNvPr id="9" name="Freeform 20"/>
                <p:cNvSpPr>
                  <a:spLocks/>
                </p:cNvSpPr>
                <p:nvPr/>
              </p:nvSpPr>
              <p:spPr bwMode="auto">
                <a:xfrm>
                  <a:off x="384522" y="8755081"/>
                  <a:ext cx="4649060" cy="78194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10" name="Group 11"/>
                <p:cNvGrpSpPr/>
                <p:nvPr/>
              </p:nvGrpSpPr>
              <p:grpSpPr>
                <a:xfrm>
                  <a:off x="166396" y="8780577"/>
                  <a:ext cx="702538" cy="572229"/>
                  <a:chOff x="-145995" y="8633545"/>
                  <a:chExt cx="787401" cy="641352"/>
                </a:xfrm>
              </p:grpSpPr>
              <p:sp>
                <p:nvSpPr>
                  <p:cNvPr id="12" name="Freeform 45"/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3" name="Freeform 46"/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4" name="Freeform 47"/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5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6" name="Freeform 49"/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7" name="Freeform 50"/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8" name="Freeform 51"/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9" name="Freeform 52"/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8"/>
                    <a:ext cx="787400" cy="573089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0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1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2" name="Freeform 55"/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3" name="Freeform 56"/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932118" y="8705567"/>
                  <a:ext cx="2348992" cy="7695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400" b="1" dirty="0" err="1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Bài</a:t>
                  </a:r>
                  <a:r>
                    <a:rPr lang="en-US" sz="44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 </a:t>
                  </a:r>
                  <a:r>
                    <a:rPr lang="en-US" sz="4400" b="1" dirty="0" err="1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tập</a:t>
                  </a:r>
                  <a:r>
                    <a:rPr lang="en-US" sz="44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 1</a:t>
                  </a: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5948160" y="2372731"/>
                  <a:ext cx="16872805" cy="114063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44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Cho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góc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thỏa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mãn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và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Tính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ja-JP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8160" y="2372731"/>
                  <a:ext cx="16872805" cy="1140633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1445" b="-128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611187" y="3581400"/>
                  <a:ext cx="22057377" cy="108042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vi-VN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A.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a14:m>
                  <a:r>
                    <a:rPr lang="vi-VN" sz="44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	            </a:t>
                  </a:r>
                  <a:r>
                    <a:rPr lang="vi-VN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altLang="ja-JP" sz="4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           </m:t>
                      </m:r>
                    </m:oMath>
                  </a14:m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vi-VN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a14:m>
                  <a:r>
                    <a:rPr lang="vi-VN" sz="44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 </a:t>
                  </a:r>
                  <a:r>
                    <a:rPr lang="vi-VN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en-US" sz="44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187" y="3581400"/>
                  <a:ext cx="22057377" cy="1080424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133" r="-802" b="-12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7" name="Oval 106"/>
          <p:cNvSpPr/>
          <p:nvPr/>
        </p:nvSpPr>
        <p:spPr>
          <a:xfrm>
            <a:off x="12117387" y="3395053"/>
            <a:ext cx="1007735" cy="9959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069749" y="5334000"/>
            <a:ext cx="21948825" cy="8000999"/>
            <a:chOff x="1069749" y="5334000"/>
            <a:chExt cx="21948825" cy="8000999"/>
          </a:xfrm>
        </p:grpSpPr>
        <p:grpSp>
          <p:nvGrpSpPr>
            <p:cNvPr id="34" name="Group 2"/>
            <p:cNvGrpSpPr/>
            <p:nvPr/>
          </p:nvGrpSpPr>
          <p:grpSpPr>
            <a:xfrm>
              <a:off x="1149666" y="5334000"/>
              <a:ext cx="3699955" cy="800219"/>
              <a:chOff x="1147594" y="10988402"/>
              <a:chExt cx="3700383" cy="800312"/>
            </a:xfrm>
          </p:grpSpPr>
          <p:sp>
            <p:nvSpPr>
              <p:cNvPr id="36" name="Freeform 20"/>
              <p:cNvSpPr>
                <a:spLocks/>
              </p:cNvSpPr>
              <p:nvPr/>
            </p:nvSpPr>
            <p:spPr bwMode="auto">
              <a:xfrm rot="5400000">
                <a:off x="2607591" y="9548236"/>
                <a:ext cx="780389" cy="3700383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314449" y="10988402"/>
                <a:ext cx="2324944" cy="800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05" name="Rounded Rectangle 104"/>
            <p:cNvSpPr/>
            <p:nvPr/>
          </p:nvSpPr>
          <p:spPr>
            <a:xfrm>
              <a:off x="1069749" y="6286526"/>
              <a:ext cx="21948825" cy="7048473"/>
            </a:xfrm>
            <a:prstGeom prst="roundRect">
              <a:avLst>
                <a:gd name="adj" fmla="val 4611"/>
              </a:avLst>
            </a:prstGeom>
            <a:solidFill>
              <a:srgbClr val="E7D2B3"/>
            </a:solidFill>
            <a:ln w="28575">
              <a:solidFill>
                <a:srgbClr val="AB7C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Rectangle 107"/>
                <p:cNvSpPr/>
                <p:nvPr/>
              </p:nvSpPr>
              <p:spPr>
                <a:xfrm>
                  <a:off x="1316502" y="6645355"/>
                  <a:ext cx="14022626" cy="5775245"/>
                </a:xfrm>
                <a:prstGeom prst="rect">
                  <a:avLst/>
                </a:prstGeom>
              </p:spPr>
              <p:txBody>
                <a:bodyPr wrap="square" lIns="182889" tIns="91445" rIns="182889" bIns="91445">
                  <a:spAutoFit/>
                </a:bodyPr>
                <a:lstStyle/>
                <a:p>
                  <a:pPr algn="just">
                    <a:lnSpc>
                      <a:spcPct val="115000"/>
                    </a:lnSpc>
                    <a:spcAft>
                      <a:spcPts val="2000"/>
                    </a:spcAft>
                    <a:tabLst>
                      <a:tab pos="1259903" algn="l"/>
                    </a:tabLst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fr-FR" altLang="ja-JP" sz="56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Ta</m:t>
                        </m:r>
                        <m:r>
                          <m:rPr>
                            <m:nor/>
                          </m:rPr>
                          <a:rPr lang="fr-FR" altLang="ja-JP" sz="56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r-FR" altLang="ja-JP" sz="56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fr-FR" altLang="ja-JP" sz="56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ó  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ja-JP" altLang="ja-JP" sz="5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ja-JP" altLang="ja-JP" sz="560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func>
                                  <m:funcPr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</m:fName>
                                  <m:e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</m:func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=±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func>
                                      <m:funcPr>
                                        <m:ctrlPr>
                                          <a:rPr lang="ja-JP" altLang="ja-JP" sz="5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sSup>
                                          <m:sSupPr>
                                            <m:ctrlPr>
                                              <a:rPr lang="ja-JP" altLang="ja-JP" sz="5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fr-FR" altLang="ja-JP" sz="5600" i="1">
                                                <a:latin typeface="Cambria Math" panose="02040503050406030204" pitchFamily="18" charset="0"/>
                                              </a:rPr>
                                              <m:t>𝑠𝑖𝑛</m:t>
                                            </m:r>
                                          </m:e>
                                          <m:sup>
                                            <m:r>
                                              <a:rPr lang="fr-FR" altLang="ja-JP" sz="56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fName>
                                      <m:e>
                                        <m:r>
                                          <a:rPr lang="fr-FR" altLang="ja-JP" sz="56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</m:func>
                                  </m:e>
                                </m:rad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=±</m:t>
                                </m:r>
                                <m:f>
                                  <m:fPr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ê</m:t>
                                </m:r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𝑛</m:t>
                                </m:r>
                                <m:func>
                                  <m:funcPr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altLang="ja-JP" sz="5600" i="1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</m:fName>
                                  <m:e>
                                    <m:r>
                                      <a:rPr lang="en-US" altLang="ja-JP" sz="56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</m:func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&lt;0</m:t>
                                </m:r>
                              </m:e>
                            </m:eqArr>
                          </m:e>
                        </m:d>
                        <m:r>
                          <a:rPr lang="en-US" altLang="ja-JP" sz="5600" i="1">
                            <a:latin typeface="Cambria Math" panose="02040503050406030204" pitchFamily="18" charset="0"/>
                          </a:rPr>
                          <m:t>⇒</m:t>
                        </m:r>
                        <m:func>
                          <m:funcPr>
                            <m:ctrlPr>
                              <a:rPr lang="ja-JP" altLang="ja-JP" sz="5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ja-JP" sz="56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en-US" altLang="ja-JP" sz="56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altLang="ja-JP" sz="5600" i="1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ja-JP" altLang="ja-JP" sz="5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56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altLang="ja-JP" sz="5600" i="1">
                                <a:latin typeface="Cambria Math" panose="02040503050406030204" pitchFamily="18" charset="0"/>
                              </a:rPr>
                              <m:t>13</m:t>
                            </m:r>
                          </m:den>
                        </m:f>
                        <m:r>
                          <a:rPr lang="en-US" altLang="ja-JP" sz="5600" i="1"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en-US" altLang="ja-JP" sz="6400" dirty="0"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8" name="Rectangle 10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6502" y="6645355"/>
                  <a:ext cx="14022626" cy="577524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26"/>
          <p:cNvGrpSpPr/>
          <p:nvPr/>
        </p:nvGrpSpPr>
        <p:grpSpPr>
          <a:xfrm>
            <a:off x="14174787" y="6645355"/>
            <a:ext cx="8839198" cy="4098845"/>
            <a:chOff x="14306630" y="5311589"/>
            <a:chExt cx="10087933" cy="4499174"/>
          </a:xfrm>
          <a:solidFill>
            <a:srgbClr val="FF0000"/>
          </a:solidFill>
        </p:grpSpPr>
        <p:sp>
          <p:nvSpPr>
            <p:cNvPr id="4" name="Oval Callout 3"/>
            <p:cNvSpPr/>
            <p:nvPr/>
          </p:nvSpPr>
          <p:spPr>
            <a:xfrm>
              <a:off x="14306630" y="5311589"/>
              <a:ext cx="10087933" cy="4499174"/>
            </a:xfrm>
            <a:prstGeom prst="wedgeEllipseCallou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5870703" y="5947598"/>
              <a:ext cx="662940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4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ý: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ject 27"/>
              <p:cNvSpPr txBox="1"/>
              <p:nvPr/>
            </p:nvSpPr>
            <p:spPr>
              <a:xfrm>
                <a:off x="16308387" y="8264761"/>
                <a:ext cx="5486400" cy="2098439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Object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8387" y="8264761"/>
                <a:ext cx="5486400" cy="2098439"/>
              </a:xfrm>
              <a:prstGeom prst="rect">
                <a:avLst/>
              </a:prstGeom>
              <a:blipFill rotWithShape="1">
                <a:blip r:embed="rId9"/>
                <a:stretch>
                  <a:fillRect t="-6105" r="-3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6710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2"/>
          <p:cNvGrpSpPr/>
          <p:nvPr/>
        </p:nvGrpSpPr>
        <p:grpSpPr>
          <a:xfrm>
            <a:off x="912235" y="4553609"/>
            <a:ext cx="3699955" cy="800219"/>
            <a:chOff x="1147594" y="10988402"/>
            <a:chExt cx="3700383" cy="800312"/>
          </a:xfrm>
        </p:grpSpPr>
        <p:sp>
          <p:nvSpPr>
            <p:cNvPr id="36" name="Freeform 20"/>
            <p:cNvSpPr>
              <a:spLocks/>
            </p:cNvSpPr>
            <p:nvPr/>
          </p:nvSpPr>
          <p:spPr bwMode="auto">
            <a:xfrm rot="5400000">
              <a:off x="2607591" y="9548236"/>
              <a:ext cx="780389" cy="3700383"/>
            </a:xfrm>
            <a:prstGeom prst="roundRect">
              <a:avLst/>
            </a:prstGeom>
            <a:solidFill>
              <a:srgbClr val="AB7C37"/>
            </a:solidFill>
            <a:ln w="57150">
              <a:solidFill>
                <a:srgbClr val="AB7C37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29" tIns="45715" rIns="91429" bIns="45715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314449" y="10988402"/>
              <a:ext cx="2324944" cy="800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6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Lời</a:t>
              </a:r>
              <a:r>
                <a: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6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endParaRPr lang="en-US" sz="4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03707" y="1595439"/>
            <a:ext cx="21980892" cy="2847362"/>
            <a:chOff x="840074" y="1911734"/>
            <a:chExt cx="21980892" cy="2847362"/>
          </a:xfrm>
        </p:grpSpPr>
        <p:grpSp>
          <p:nvGrpSpPr>
            <p:cNvPr id="6" name="Group 144"/>
            <p:cNvGrpSpPr/>
            <p:nvPr/>
          </p:nvGrpSpPr>
          <p:grpSpPr>
            <a:xfrm>
              <a:off x="840074" y="1911734"/>
              <a:ext cx="21534934" cy="2847362"/>
              <a:chOff x="866541" y="3030294"/>
              <a:chExt cx="21537427" cy="2847691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866541" y="3030294"/>
                <a:ext cx="21537427" cy="2847691"/>
              </a:xfrm>
              <a:prstGeom prst="roundRect">
                <a:avLst>
                  <a:gd name="adj" fmla="val 589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5996" tIns="17998" rIns="35996" bIns="17998" rtlCol="0" anchor="ctr"/>
              <a:lstStyle/>
              <a:p>
                <a:pPr algn="ctr"/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65"/>
              <p:cNvGrpSpPr/>
              <p:nvPr/>
            </p:nvGrpSpPr>
            <p:grpSpPr>
              <a:xfrm>
                <a:off x="1076414" y="3099768"/>
                <a:ext cx="4867186" cy="831457"/>
                <a:chOff x="166396" y="8705567"/>
                <a:chExt cx="4867186" cy="831457"/>
              </a:xfrm>
            </p:grpSpPr>
            <p:sp>
              <p:nvSpPr>
                <p:cNvPr id="9" name="Freeform 20"/>
                <p:cNvSpPr>
                  <a:spLocks/>
                </p:cNvSpPr>
                <p:nvPr/>
              </p:nvSpPr>
              <p:spPr bwMode="auto">
                <a:xfrm>
                  <a:off x="384522" y="8755081"/>
                  <a:ext cx="4649060" cy="78194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10" name="Group 11"/>
                <p:cNvGrpSpPr/>
                <p:nvPr/>
              </p:nvGrpSpPr>
              <p:grpSpPr>
                <a:xfrm>
                  <a:off x="166396" y="8780577"/>
                  <a:ext cx="702538" cy="572229"/>
                  <a:chOff x="-145995" y="8633545"/>
                  <a:chExt cx="787401" cy="641352"/>
                </a:xfrm>
              </p:grpSpPr>
              <p:sp>
                <p:nvSpPr>
                  <p:cNvPr id="12" name="Freeform 45"/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3" name="Freeform 46"/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4" name="Freeform 47"/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5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6" name="Freeform 49"/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7" name="Freeform 50"/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8" name="Freeform 51"/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9" name="Freeform 52"/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8"/>
                    <a:ext cx="787400" cy="573089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0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1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2" name="Freeform 55"/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3" name="Freeform 56"/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932118" y="8705567"/>
                  <a:ext cx="2348992" cy="7695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400" b="1" dirty="0" err="1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Bài</a:t>
                  </a:r>
                  <a:r>
                    <a:rPr lang="en-US" sz="44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 </a:t>
                  </a:r>
                  <a:r>
                    <a:rPr lang="en-US" sz="4400" b="1" dirty="0" err="1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tập</a:t>
                  </a:r>
                  <a:r>
                    <a:rPr lang="en-US" sz="44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 2</a:t>
                  </a: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5183188" y="2372731"/>
                  <a:ext cx="17637778" cy="127618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44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Cho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góc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fr-FR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thỏa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mãn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và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fr-FR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Tính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𝑡𝑎𝑛</m:t>
                          </m:r>
                        </m:fName>
                        <m: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ja-JP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3188" y="2372731"/>
                  <a:ext cx="17637778" cy="1276183"/>
                </a:xfrm>
                <a:prstGeom prst="rect">
                  <a:avLst/>
                </a:prstGeom>
                <a:blipFill>
                  <a:blip r:embed="rId6"/>
                  <a:stretch>
                    <a:fillRect l="-795" b="-109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/>
                <p:cNvSpPr/>
                <p:nvPr/>
              </p:nvSpPr>
              <p:spPr>
                <a:xfrm>
                  <a:off x="1048602" y="3648914"/>
                  <a:ext cx="21504462" cy="110023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vi-VN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A.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a14:m>
                  <a:r>
                    <a:rPr lang="vi-VN" sz="40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en-US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	             </a:t>
                  </a:r>
                  <a:r>
                    <a:rPr lang="vi-VN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B.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a14:m>
                  <a:r>
                    <a:rPr lang="en-US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     </a:t>
                  </a:r>
                  <a:r>
                    <a:rPr lang="vi-VN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C.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a14:m>
                  <a:r>
                    <a:rPr lang="vi-VN" sz="40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en-US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</a:t>
                  </a:r>
                  <a:r>
                    <a:rPr lang="vi-VN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D.</a:t>
                  </a:r>
                  <a:r>
                    <a:rPr lang="en-US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a14:m>
                  <a:r>
                    <a:rPr lang="vi-VN" sz="4000" dirty="0">
                      <a:solidFill>
                        <a:srgbClr val="0070C0"/>
                      </a:solidFill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2" name="Rectangl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8602" y="3648914"/>
                  <a:ext cx="21504462" cy="110023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021" r="-1389" b="-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Group 24"/>
          <p:cNvGrpSpPr/>
          <p:nvPr/>
        </p:nvGrpSpPr>
        <p:grpSpPr>
          <a:xfrm>
            <a:off x="629461" y="5994751"/>
            <a:ext cx="21948825" cy="7048473"/>
            <a:chOff x="1181732" y="4855869"/>
            <a:chExt cx="21948825" cy="7048473"/>
          </a:xfrm>
          <a:solidFill>
            <a:schemeClr val="accent6">
              <a:lumMod val="20000"/>
              <a:lumOff val="80000"/>
            </a:schemeClr>
          </a:solidFill>
        </p:grpSpPr>
        <p:grpSp>
          <p:nvGrpSpPr>
            <p:cNvPr id="3" name="Group 2"/>
            <p:cNvGrpSpPr/>
            <p:nvPr/>
          </p:nvGrpSpPr>
          <p:grpSpPr>
            <a:xfrm>
              <a:off x="1181732" y="4855869"/>
              <a:ext cx="21948825" cy="7048473"/>
              <a:chOff x="1181732" y="4855869"/>
              <a:chExt cx="21948825" cy="7048473"/>
            </a:xfrm>
            <a:grpFill/>
          </p:grpSpPr>
          <p:sp>
            <p:nvSpPr>
              <p:cNvPr id="105" name="Rounded Rectangle 104"/>
              <p:cNvSpPr/>
              <p:nvPr/>
            </p:nvSpPr>
            <p:spPr>
              <a:xfrm>
                <a:off x="1181732" y="4855869"/>
                <a:ext cx="21948825" cy="7048473"/>
              </a:xfrm>
              <a:prstGeom prst="roundRect">
                <a:avLst>
                  <a:gd name="adj" fmla="val 4611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Rectangle 28"/>
                  <p:cNvSpPr/>
                  <p:nvPr/>
                </p:nvSpPr>
                <p:spPr>
                  <a:xfrm>
                    <a:off x="2708957" y="5427342"/>
                    <a:ext cx="9996729" cy="502895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lIns="182889" tIns="91445" rIns="182889" bIns="91445">
                    <a:spAutoFit/>
                  </a:bodyPr>
                  <a:lstStyle/>
                  <a:p>
                    <a:pPr algn="just">
                      <a:lnSpc>
                        <a:spcPct val="115000"/>
                      </a:lnSpc>
                      <a:spcAft>
                        <a:spcPts val="2000"/>
                      </a:spcAft>
                      <a:tabLst>
                        <a:tab pos="1259903" algn="l"/>
                      </a:tabLs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{"/>
                              <m:endChr m:val=""/>
                              <m:ctrlPr>
                                <a:rPr lang="ja-JP" altLang="ja-JP" sz="4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&amp;</m:t>
                                  </m:r>
                                  <m:func>
                                    <m:func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</m:fName>
                                    <m:e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func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=±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unc>
                                        <m:funcPr>
                                          <m:ctrlPr>
                                            <a:rPr lang="ja-JP" altLang="ja-JP" sz="4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sSup>
                                            <m:sSupPr>
                                              <m:ctrlPr>
                                                <a:rPr lang="ja-JP" altLang="ja-JP" sz="4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fr-FR" altLang="ja-JP" sz="4800" i="1">
                                                  <a:latin typeface="Cambria Math" panose="02040503050406030204" pitchFamily="18" charset="0"/>
                                                </a:rPr>
                                                <m:t>𝑐𝑜𝑠</m:t>
                                              </m:r>
                                            </m:e>
                                            <m:sup>
                                              <m:r>
                                                <a:rPr lang="fr-FR" altLang="ja-JP" sz="48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fName>
                                        <m:e>
                                          <m:r>
                                            <a:rPr lang="fr-FR" altLang="ja-JP" sz="4800" i="1"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func>
                                    </m:e>
                                  </m:rad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=±</m:t>
                                  </m:r>
                                  <m:f>
                                    <m:f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  <m:e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&amp;</m:t>
                                  </m:r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&lt;</m:t>
                                  </m:r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&lt;</m:t>
                                  </m:r>
                                  <m:f>
                                    <m:f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altLang="ja-JP" sz="4800" b="0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altLang="ja-JP" sz="48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altLang="ja-JP" sz="4800" i="1">
                                      <a:latin typeface="Cambria Math"/>
                                    </a:rPr>
                                    <m:t>ê</m:t>
                                  </m:r>
                                  <m:r>
                                    <a:rPr lang="en-US" altLang="ja-JP" sz="4800" i="1">
                                      <a:latin typeface="Cambria Math"/>
                                    </a:rPr>
                                    <m:t>𝑛</m:t>
                                  </m:r>
                                  <m:func>
                                    <m:func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</m:fName>
                                    <m:e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func>
                                  <m:r>
                                    <a:rPr lang="en-US" altLang="ja-JP" sz="4800" i="1">
                                      <a:latin typeface="Cambria Math"/>
                                    </a:rPr>
                                    <m:t>&lt;0</m:t>
                                  </m:r>
                                </m:e>
                              </m:eqArr>
                            </m:e>
                          </m:d>
                        </m:oMath>
                      </m:oMathPara>
                    </a14:m>
                    <a:endParaRPr lang="ja-JP" altLang="ja-JP" sz="48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just">
                      <a:lnSpc>
                        <a:spcPct val="115000"/>
                      </a:lnSpc>
                      <a:spcAft>
                        <a:spcPts val="2000"/>
                      </a:spcAft>
                      <a:tabLst>
                        <a:tab pos="1259903" algn="l"/>
                      </a:tabLst>
                    </a:pPr>
                    <a14:m>
                      <m:oMath xmlns:m="http://schemas.openxmlformats.org/officeDocument/2006/math"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⇒</m:t>
                        </m:r>
                        <m:func>
                          <m:func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⇒</m:t>
                        </m:r>
                        <m:func>
                          <m:func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ja-JP" altLang="ja-JP" sz="48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</m:fName>
                              <m: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ja-JP" altLang="ja-JP" sz="48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</m:fName>
                              <m: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ja-JP" altLang="ja-JP" sz="48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den>
                        </m:f>
                      </m:oMath>
                    </a14:m>
                    <a:r>
                      <a:rPr lang="es-ES" sz="56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. </a:t>
                    </a:r>
                    <a:endParaRPr lang="vi-VN" sz="56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9" name="Rectangle 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08957" y="5427342"/>
                    <a:ext cx="9996729" cy="5028951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12364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1946957" y="5427342"/>
                  <a:ext cx="1861407" cy="830997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fr-FR" altLang="ja-JP" sz="4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Ta</m:t>
                        </m:r>
                        <m:r>
                          <m:rPr>
                            <m:nor/>
                          </m:rPr>
                          <a:rPr lang="fr-FR" altLang="ja-JP" sz="4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r-FR" altLang="ja-JP" sz="4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fr-FR" altLang="ja-JP" sz="4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ó </m:t>
                        </m:r>
                      </m:oMath>
                    </m:oMathPara>
                  </a14:m>
                  <a:endParaRPr lang="en-US" sz="4800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46957" y="5427342"/>
                  <a:ext cx="1861407" cy="83099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5" name="Oval 34"/>
          <p:cNvSpPr/>
          <p:nvPr/>
        </p:nvSpPr>
        <p:spPr>
          <a:xfrm>
            <a:off x="6554787" y="3429000"/>
            <a:ext cx="1007735" cy="9959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3260387" y="6096000"/>
            <a:ext cx="8153400" cy="4152873"/>
            <a:chOff x="13260387" y="6096000"/>
            <a:chExt cx="8978254" cy="4152873"/>
          </a:xfrm>
        </p:grpSpPr>
        <p:sp>
          <p:nvSpPr>
            <p:cNvPr id="27" name="Oval Callout 26"/>
            <p:cNvSpPr/>
            <p:nvPr/>
          </p:nvSpPr>
          <p:spPr>
            <a:xfrm>
              <a:off x="13260387" y="6096000"/>
              <a:ext cx="8978254" cy="4152873"/>
            </a:xfrm>
            <a:prstGeom prst="wedgeEllipseCallou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4719935" y="6678563"/>
              <a:ext cx="60591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4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ý: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Object 29"/>
                <p:cNvSpPr txBox="1"/>
                <p:nvPr/>
              </p:nvSpPr>
              <p:spPr>
                <a:xfrm>
                  <a:off x="14860587" y="7778412"/>
                  <a:ext cx="6743359" cy="2127588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 smtClean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  <m:oMath xmlns:m="http://schemas.openxmlformats.org/officeDocument/2006/math"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b="0" i="1" smtClean="0">
                            <a:solidFill>
                              <a:srgbClr val="FFFFFF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Object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60587" y="7778412"/>
                  <a:ext cx="6743359" cy="2127588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60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405919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4"/>
          <p:cNvGrpSpPr/>
          <p:nvPr/>
        </p:nvGrpSpPr>
        <p:grpSpPr>
          <a:xfrm>
            <a:off x="1090543" y="1600200"/>
            <a:ext cx="21771044" cy="3190034"/>
            <a:chOff x="1076414" y="3099768"/>
            <a:chExt cx="21773564" cy="3190403"/>
          </a:xfrm>
        </p:grpSpPr>
        <p:sp>
          <p:nvSpPr>
            <p:cNvPr id="7" name="Rounded Rectangle 6"/>
            <p:cNvSpPr/>
            <p:nvPr/>
          </p:nvSpPr>
          <p:spPr>
            <a:xfrm>
              <a:off x="1312551" y="3442480"/>
              <a:ext cx="21537427" cy="2847691"/>
            </a:xfrm>
            <a:prstGeom prst="roundRect">
              <a:avLst>
                <a:gd name="adj" fmla="val 589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5996" tIns="17998" rIns="35996" bIns="17998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" name="Group 65"/>
            <p:cNvGrpSpPr/>
            <p:nvPr/>
          </p:nvGrpSpPr>
          <p:grpSpPr>
            <a:xfrm>
              <a:off x="1076414" y="3099768"/>
              <a:ext cx="4867186" cy="831457"/>
              <a:chOff x="166396" y="8705567"/>
              <a:chExt cx="4867186" cy="831457"/>
            </a:xfrm>
          </p:grpSpPr>
          <p:sp>
            <p:nvSpPr>
              <p:cNvPr id="9" name="Freeform 20"/>
              <p:cNvSpPr>
                <a:spLocks/>
              </p:cNvSpPr>
              <p:nvPr/>
            </p:nvSpPr>
            <p:spPr bwMode="auto">
              <a:xfrm>
                <a:off x="384522" y="8755081"/>
                <a:ext cx="4649060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11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12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3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4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8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9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0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1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2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3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11" name="TextBox 10"/>
              <p:cNvSpPr txBox="1"/>
              <p:nvPr/>
            </p:nvSpPr>
            <p:spPr>
              <a:xfrm>
                <a:off x="932118" y="8705567"/>
                <a:ext cx="2348992" cy="7695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4400" b="1" dirty="0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tập</a:t>
                </a:r>
                <a:r>
                  <a:rPr lang="en-US" sz="4400" b="1" dirty="0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3</a:t>
                </a: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561155" y="5095034"/>
            <a:ext cx="23090187" cy="8392366"/>
            <a:chOff x="1069749" y="5334000"/>
            <a:chExt cx="21948825" cy="8392366"/>
          </a:xfrm>
        </p:grpSpPr>
        <p:grpSp>
          <p:nvGrpSpPr>
            <p:cNvPr id="34" name="Group 2"/>
            <p:cNvGrpSpPr/>
            <p:nvPr/>
          </p:nvGrpSpPr>
          <p:grpSpPr>
            <a:xfrm>
              <a:off x="1149666" y="5334000"/>
              <a:ext cx="3699955" cy="800219"/>
              <a:chOff x="1147594" y="10988402"/>
              <a:chExt cx="3700383" cy="800312"/>
            </a:xfrm>
          </p:grpSpPr>
          <p:sp>
            <p:nvSpPr>
              <p:cNvPr id="36" name="Freeform 20"/>
              <p:cNvSpPr>
                <a:spLocks/>
              </p:cNvSpPr>
              <p:nvPr/>
            </p:nvSpPr>
            <p:spPr bwMode="auto">
              <a:xfrm rot="5400000">
                <a:off x="2607591" y="9548236"/>
                <a:ext cx="780389" cy="3700383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314449" y="10988402"/>
                <a:ext cx="2324944" cy="800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05" name="Rounded Rectangle 104"/>
            <p:cNvSpPr/>
            <p:nvPr/>
          </p:nvSpPr>
          <p:spPr>
            <a:xfrm>
              <a:off x="1069749" y="6286526"/>
              <a:ext cx="21948825" cy="7439840"/>
            </a:xfrm>
            <a:prstGeom prst="roundRect">
              <a:avLst>
                <a:gd name="adj" fmla="val 4611"/>
              </a:avLst>
            </a:prstGeom>
            <a:solidFill>
              <a:srgbClr val="E7D2B3"/>
            </a:solidFill>
            <a:ln w="28575">
              <a:solidFill>
                <a:srgbClr val="AB7C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374243" y="2590800"/>
                <a:ext cx="21446724" cy="22447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𝑡𝑎𝑛</m:t>
                        </m:r>
                      </m:fName>
                      <m:e>
                        <m: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US" sz="4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pt-BR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 trị của</a:t>
                </a:r>
                <a:r>
                  <a:rPr lang="vi-VN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t-BR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pt-BR" sz="4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pt-BR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pt-BR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pt-BR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t-BR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 :</a:t>
                </a:r>
                <a:endParaRPr lang="en-US" sz="4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pt-BR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4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vi-VN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:r>
                  <a:rPr lang="vi-VN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vi-VN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vi-VN" sz="48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:r>
                  <a:rPr lang="vi-VN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vi-VN" sz="4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vi-VN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:r>
                  <a:rPr lang="vi-VN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</a:t>
                </a:r>
                <a:r>
                  <a:rPr lang="en-US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vi-VN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vi-VN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243" y="2590800"/>
                <a:ext cx="21446724" cy="2244782"/>
              </a:xfrm>
              <a:prstGeom prst="rect">
                <a:avLst/>
              </a:prstGeom>
              <a:blipFill rotWithShape="1">
                <a:blip r:embed="rId5"/>
                <a:stretch>
                  <a:fillRect l="-1279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id="{FE7191CA-C2CE-4A07-9F78-36C2D9AE3C16}"/>
              </a:ext>
            </a:extLst>
          </p:cNvPr>
          <p:cNvSpPr/>
          <p:nvPr/>
        </p:nvSpPr>
        <p:spPr>
          <a:xfrm>
            <a:off x="14250987" y="3733800"/>
            <a:ext cx="990600" cy="99746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135187" y="11634614"/>
                <a:ext cx="10284812" cy="1166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vi-VN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den>
                    </m:f>
                    <m:r>
                      <a:rPr lang="vi-VN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vi-VN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vi-VN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187" y="11634614"/>
                <a:ext cx="10284812" cy="1166986"/>
              </a:xfrm>
              <a:prstGeom prst="rect">
                <a:avLst/>
              </a:prstGeom>
              <a:blipFill rotWithShape="1">
                <a:blip r:embed="rId6"/>
                <a:stretch>
                  <a:fillRect l="-2667" b="-130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4987" y="10446603"/>
                <a:ext cx="16383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685800" indent="-6858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ja-JP" altLang="ja-JP" sz="4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ja-JP" sz="4800" b="1" i="0" smtClean="0">
                            <a:latin typeface="Cambria Math"/>
                          </a:rPr>
                          <m:t>𝐂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á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𝐜𝐡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 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𝟐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: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Chia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ả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t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ử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v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à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m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ẫ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u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ủ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a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bi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ể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u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th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ứ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cho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altLang="ja-JP" sz="4800" b="0" i="0">
                            <a:latin typeface="Cambria Math" panose="02040503050406030204" pitchFamily="18" charset="0"/>
                          </a:rPr>
                          <m:t>α</m:t>
                        </m:r>
                      </m:e>
                    </m:func>
                    <m:r>
                      <a:rPr lang="en-US" altLang="ja-JP" sz="48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4800" b="0" i="0" smtClean="0">
                        <a:latin typeface="Cambria Math"/>
                      </a:rPr>
                      <m:t>ta</m:t>
                    </m:r>
                    <m:r>
                      <a:rPr lang="en-US" altLang="ja-JP" sz="4800" b="0" i="0" smtClean="0">
                        <a:latin typeface="Cambria Math"/>
                      </a:rPr>
                      <m:t> đượ</m:t>
                    </m:r>
                    <m:r>
                      <m:rPr>
                        <m:sty m:val="p"/>
                      </m:rPr>
                      <a:rPr lang="en-US" altLang="ja-JP" sz="4800" b="0" i="0" smtClean="0">
                        <a:latin typeface="Cambria Math"/>
                      </a:rPr>
                      <m:t>c</m:t>
                    </m:r>
                    <m:r>
                      <a:rPr lang="en-US" altLang="ja-JP" sz="4800" b="0" i="0" smtClean="0">
                        <a:latin typeface="Cambria Math"/>
                      </a:rPr>
                      <m:t>:</m:t>
                    </m:r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87" y="10446603"/>
                <a:ext cx="16383000" cy="830997"/>
              </a:xfrm>
              <a:prstGeom prst="rect">
                <a:avLst/>
              </a:prstGeom>
              <a:blipFill rotWithShape="1">
                <a:blip r:embed="rId7"/>
                <a:stretch>
                  <a:fillRect t="-16176" r="-1563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16864262" y="6347653"/>
            <a:ext cx="6705600" cy="3597213"/>
            <a:chOff x="14833313" y="7063476"/>
            <a:chExt cx="7647274" cy="3597213"/>
          </a:xfrm>
        </p:grpSpPr>
        <p:sp>
          <p:nvSpPr>
            <p:cNvPr id="29" name="Oval Callout 28"/>
            <p:cNvSpPr/>
            <p:nvPr/>
          </p:nvSpPr>
          <p:spPr>
            <a:xfrm>
              <a:off x="14833313" y="7063476"/>
              <a:ext cx="7647274" cy="3597213"/>
            </a:xfrm>
            <a:prstGeom prst="wedgeEllipseCallou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6460787" y="7322403"/>
              <a:ext cx="5486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4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ý: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Object 2"/>
                <p:cNvSpPr txBox="1"/>
                <p:nvPr/>
              </p:nvSpPr>
              <p:spPr>
                <a:xfrm>
                  <a:off x="16460787" y="8020038"/>
                  <a:ext cx="4762500" cy="1962162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" name="Object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60787" y="8020038"/>
                  <a:ext cx="4762500" cy="196216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Box 25"/>
          <p:cNvSpPr txBox="1"/>
          <p:nvPr/>
        </p:nvSpPr>
        <p:spPr>
          <a:xfrm>
            <a:off x="534987" y="6255603"/>
            <a:ext cx="11334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ject 26"/>
              <p:cNvSpPr txBox="1"/>
              <p:nvPr/>
            </p:nvSpPr>
            <p:spPr>
              <a:xfrm>
                <a:off x="5099315" y="6049962"/>
                <a:ext cx="8313472" cy="1493838"/>
              </a:xfrm>
              <a:prstGeom prst="rect">
                <a:avLst/>
              </a:prstGeom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=2⇒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315" y="6049962"/>
                <a:ext cx="8313472" cy="14938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1068387" y="7474803"/>
            <a:ext cx="14694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A ta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ject 29"/>
              <p:cNvSpPr txBox="1"/>
              <p:nvPr/>
            </p:nvSpPr>
            <p:spPr>
              <a:xfrm>
                <a:off x="2211387" y="8527197"/>
                <a:ext cx="14097000" cy="1531203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3.2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os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os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Object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387" y="8527197"/>
                <a:ext cx="14097000" cy="15312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7600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33" grpId="0"/>
      <p:bldP spid="5" grpId="0"/>
      <p:bldP spid="26" grpId="0"/>
      <p:bldP spid="27" grpId="0"/>
      <p:bldP spid="28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4"/>
          <p:cNvGrpSpPr/>
          <p:nvPr/>
        </p:nvGrpSpPr>
        <p:grpSpPr>
          <a:xfrm>
            <a:off x="916119" y="1616742"/>
            <a:ext cx="21771044" cy="1964658"/>
            <a:chOff x="1076414" y="3174778"/>
            <a:chExt cx="21773564" cy="3115393"/>
          </a:xfrm>
        </p:grpSpPr>
        <p:sp>
          <p:nvSpPr>
            <p:cNvPr id="3" name="Rounded Rectangle 2"/>
            <p:cNvSpPr/>
            <p:nvPr/>
          </p:nvSpPr>
          <p:spPr>
            <a:xfrm>
              <a:off x="1312551" y="3442480"/>
              <a:ext cx="21537427" cy="2847691"/>
            </a:xfrm>
            <a:prstGeom prst="roundRect">
              <a:avLst>
                <a:gd name="adj" fmla="val 589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5996" tIns="17998" rIns="35996" bIns="17998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" name="Group 65"/>
            <p:cNvGrpSpPr/>
            <p:nvPr/>
          </p:nvGrpSpPr>
          <p:grpSpPr>
            <a:xfrm>
              <a:off x="1076414" y="3174778"/>
              <a:ext cx="4867186" cy="1447919"/>
              <a:chOff x="166396" y="8780577"/>
              <a:chExt cx="4867186" cy="1447919"/>
            </a:xfrm>
          </p:grpSpPr>
          <p:sp>
            <p:nvSpPr>
              <p:cNvPr id="5" name="Freeform 20"/>
              <p:cNvSpPr>
                <a:spLocks/>
              </p:cNvSpPr>
              <p:nvPr/>
            </p:nvSpPr>
            <p:spPr bwMode="auto">
              <a:xfrm>
                <a:off x="384522" y="8917356"/>
                <a:ext cx="4649060" cy="1311140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8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1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2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3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4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8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9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932118" y="8929770"/>
                <a:ext cx="3014589" cy="1056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4400" b="1" dirty="0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tập</a:t>
                </a:r>
                <a:r>
                  <a:rPr lang="en-US" sz="4400" b="1" dirty="0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4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042479" y="2101090"/>
                <a:ext cx="13847307" cy="14029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6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60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cos</m:t>
                    </m:r>
                    <m:r>
                      <a:rPr lang="en-US" sz="6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60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sz="6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Tính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fName>
                      <m:e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  <m:f>
                      <m:fPr>
                        <m:ctrlP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  <m:func>
                          <m:funcPr>
                            <m:ctrlP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𝑐𝑜𝑡</m:t>
                            </m:r>
                          </m:fName>
                          <m: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𝑐𝑜𝑡</m:t>
                            </m:r>
                          </m:fName>
                          <m: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vi-VN" sz="6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479" y="2101090"/>
                <a:ext cx="13847307" cy="1402948"/>
              </a:xfrm>
              <a:prstGeom prst="rect">
                <a:avLst/>
              </a:prstGeom>
              <a:blipFill>
                <a:blip r:embed="rId6"/>
                <a:stretch>
                  <a:fillRect l="-2641" t="-1304" b="-1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735443" y="3407762"/>
            <a:ext cx="21948825" cy="10134600"/>
            <a:chOff x="1069749" y="5334000"/>
            <a:chExt cx="21948825" cy="8000999"/>
          </a:xfrm>
        </p:grpSpPr>
        <p:grpSp>
          <p:nvGrpSpPr>
            <p:cNvPr id="40" name="Group 2"/>
            <p:cNvGrpSpPr/>
            <p:nvPr/>
          </p:nvGrpSpPr>
          <p:grpSpPr>
            <a:xfrm>
              <a:off x="1149666" y="5334000"/>
              <a:ext cx="3699955" cy="800219"/>
              <a:chOff x="1147594" y="10988402"/>
              <a:chExt cx="3700383" cy="800312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2607591" y="9548236"/>
                <a:ext cx="780389" cy="3700383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314449" y="10988402"/>
                <a:ext cx="2324944" cy="800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41" name="Rounded Rectangle 40"/>
            <p:cNvSpPr/>
            <p:nvPr/>
          </p:nvSpPr>
          <p:spPr>
            <a:xfrm>
              <a:off x="1069749" y="6134128"/>
              <a:ext cx="21948825" cy="7200871"/>
            </a:xfrm>
            <a:prstGeom prst="roundRect">
              <a:avLst>
                <a:gd name="adj" fmla="val 4611"/>
              </a:avLst>
            </a:prstGeom>
            <a:solidFill>
              <a:srgbClr val="E7D2B3"/>
            </a:solidFill>
            <a:ln w="28575">
              <a:solidFill>
                <a:srgbClr val="AB7C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618575" y="4879605"/>
                <a:ext cx="12303082" cy="5858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Ta có:</a:t>
                </a:r>
                <a:r>
                  <a:rPr lang="pt-BR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𝐴</m:t>
                          </m:r>
                        </m:fName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+3</m:t>
                          </m:r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𝑐𝑜𝑡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𝑐𝑜𝑡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fName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func>
                            </m:den>
                          </m:f>
                        </m:num>
                        <m:den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fName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func>
                            </m:den>
                          </m:f>
                        </m:den>
                      </m:f>
                    </m:oMath>
                  </m:oMathPara>
                </a14:m>
                <a:endParaRPr lang="en-US" sz="4800" i="1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480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</m:t>
                              </m:r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480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f>
                            <m:f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480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</m:t>
                              </m:r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480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</m:t>
                      </m:r>
                      <m:sSup>
                        <m:sSup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48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+1=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575" y="4879605"/>
                <a:ext cx="12303082" cy="5858655"/>
              </a:xfrm>
              <a:prstGeom prst="rect">
                <a:avLst/>
              </a:prstGeom>
              <a:blipFill rotWithShape="0">
                <a:blip r:embed="rId7"/>
                <a:stretch>
                  <a:fillRect t="-2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12551499" y="4439302"/>
            <a:ext cx="10132769" cy="3738963"/>
            <a:chOff x="11430668" y="3983378"/>
            <a:chExt cx="11201399" cy="3738963"/>
          </a:xfrm>
        </p:grpSpPr>
        <p:grpSp>
          <p:nvGrpSpPr>
            <p:cNvPr id="29" name="Group 28"/>
            <p:cNvGrpSpPr/>
            <p:nvPr/>
          </p:nvGrpSpPr>
          <p:grpSpPr>
            <a:xfrm>
              <a:off x="11430668" y="3983378"/>
              <a:ext cx="11201399" cy="3738963"/>
              <a:chOff x="13031787" y="5823923"/>
              <a:chExt cx="8978254" cy="4152873"/>
            </a:xfrm>
          </p:grpSpPr>
          <p:sp>
            <p:nvSpPr>
              <p:cNvPr id="30" name="Oval Callout 29"/>
              <p:cNvSpPr/>
              <p:nvPr/>
            </p:nvSpPr>
            <p:spPr>
              <a:xfrm>
                <a:off x="13031787" y="5823923"/>
                <a:ext cx="8978254" cy="4152873"/>
              </a:xfrm>
              <a:prstGeom prst="wedgeEllipseCallou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448771" y="5886468"/>
                <a:ext cx="2144286" cy="677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Chú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ý: 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Object 23"/>
                <p:cNvSpPr txBox="1"/>
                <p:nvPr/>
              </p:nvSpPr>
              <p:spPr>
                <a:xfrm>
                  <a:off x="12193587" y="4876800"/>
                  <a:ext cx="9525000" cy="1966531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4" name="Object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193587" y="4876800"/>
                  <a:ext cx="9525000" cy="196653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240413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1144587" y="2057400"/>
                <a:ext cx="21785395" cy="304698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</a:p>
              <a:p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Rút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 </a:t>
                </a:r>
                <a14:m>
                  <m:oMath xmlns:m="http://schemas.openxmlformats.org/officeDocument/2006/math">
                    <m:r>
                      <a:rPr lang="fr-FR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e>
                    </m:func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2018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 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</m:t>
                    </m:r>
                    <m:func>
                      <m:func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d>
                          <m:d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2020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US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𝒔𝒊𝒏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fr-FR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r>
                  <a:rPr lang="vi-VN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vi-VN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𝒄𝒐𝒔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	</a:t>
                </a:r>
              </a:p>
              <a:p>
                <a:r>
                  <a:rPr lang="en-US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vi-VN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𝒄𝒐𝒔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     </a:t>
                </a:r>
                <a:r>
                  <a:rPr lang="vi-VN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</a:t>
                </a:r>
                <a14:m>
                  <m:oMath xmlns:m="http://schemas.openxmlformats.org/officeDocument/2006/math">
                    <m:r>
                      <a:rPr lang="vi-VN" sz="4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vi-VN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𝒔𝒊𝒏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vi-VN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587" y="2057400"/>
                <a:ext cx="21785395" cy="3046988"/>
              </a:xfrm>
              <a:prstGeom prst="rect">
                <a:avLst/>
              </a:prstGeom>
              <a:blipFill rotWithShape="1">
                <a:blip r:embed="rId6"/>
                <a:stretch>
                  <a:fillRect l="-1230" t="-3976" b="-9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id="{FE7191CA-C2CE-4A07-9F78-36C2D9AE3C16}"/>
              </a:ext>
            </a:extLst>
          </p:cNvPr>
          <p:cNvSpPr/>
          <p:nvPr/>
        </p:nvSpPr>
        <p:spPr>
          <a:xfrm>
            <a:off x="9602787" y="4191000"/>
            <a:ext cx="990600" cy="99746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8844A9E-88B4-4146-8B7B-BE35A463076C}"/>
                  </a:ext>
                </a:extLst>
              </p:cNvPr>
              <p:cNvSpPr/>
              <p:nvPr/>
            </p:nvSpPr>
            <p:spPr>
              <a:xfrm>
                <a:off x="1076872" y="5733633"/>
                <a:ext cx="21785395" cy="280076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fr-FR" sz="4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vi-VN" sz="4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ời giải</a:t>
                </a:r>
                <a:r>
                  <a:rPr lang="fr-FR" sz="4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fr-FR" sz="4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+2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fr-F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fr-FR" sz="44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8844A9E-88B4-4146-8B7B-BE35A46307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872" y="5733633"/>
                <a:ext cx="21785395" cy="2800767"/>
              </a:xfrm>
              <a:prstGeom prst="rect">
                <a:avLst/>
              </a:prstGeom>
              <a:blipFill rotWithShape="1">
                <a:blip r:embed="rId7"/>
                <a:stretch>
                  <a:fillRect l="-1147" t="-4139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A806D78D-9DF1-48B1-A011-51DFEB9C993B}"/>
              </a:ext>
            </a:extLst>
          </p:cNvPr>
          <p:cNvGrpSpPr/>
          <p:nvPr/>
        </p:nvGrpSpPr>
        <p:grpSpPr>
          <a:xfrm>
            <a:off x="11942136" y="5223025"/>
            <a:ext cx="9376503" cy="3821981"/>
            <a:chOff x="11938564" y="6342593"/>
            <a:chExt cx="10542023" cy="5163608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397EC00-7EB0-44AF-95FB-12FEEF2B45C7}"/>
                </a:ext>
              </a:extLst>
            </p:cNvPr>
            <p:cNvGrpSpPr/>
            <p:nvPr/>
          </p:nvGrpSpPr>
          <p:grpSpPr>
            <a:xfrm>
              <a:off x="11938564" y="6342593"/>
              <a:ext cx="10542023" cy="5163608"/>
              <a:chOff x="14833313" y="7275118"/>
              <a:chExt cx="7647274" cy="3385571"/>
            </a:xfrm>
          </p:grpSpPr>
          <p:sp>
            <p:nvSpPr>
              <p:cNvPr id="19" name="Oval Callout 35">
                <a:extLst>
                  <a:ext uri="{FF2B5EF4-FFF2-40B4-BE49-F238E27FC236}">
                    <a16:creationId xmlns:a16="http://schemas.microsoft.com/office/drawing/2014/main" id="{2C565997-DFFE-4642-9231-38B5BE34AB45}"/>
                  </a:ext>
                </a:extLst>
              </p:cNvPr>
              <p:cNvSpPr/>
              <p:nvPr/>
            </p:nvSpPr>
            <p:spPr>
              <a:xfrm>
                <a:off x="14833313" y="7275118"/>
                <a:ext cx="7647274" cy="3385571"/>
              </a:xfrm>
              <a:prstGeom prst="wedgeEllipseCallou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C2113DE-6CA0-4F32-A5FA-F10670F19B31}"/>
                  </a:ext>
                </a:extLst>
              </p:cNvPr>
              <p:cNvSpPr txBox="1"/>
              <p:nvPr/>
            </p:nvSpPr>
            <p:spPr>
              <a:xfrm>
                <a:off x="16460787" y="7523925"/>
                <a:ext cx="5486400" cy="544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800" b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800" b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quả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Object 17">
                  <a:extLst>
                    <a:ext uri="{FF2B5EF4-FFF2-40B4-BE49-F238E27FC236}">
                      <a16:creationId xmlns:a16="http://schemas.microsoft.com/office/drawing/2014/main" id="{09990EF4-2F38-4EC8-9F1A-EE7D2A68A3CE}"/>
                    </a:ext>
                  </a:extLst>
                </p:cNvPr>
                <p:cNvSpPr txBox="1"/>
                <p:nvPr/>
              </p:nvSpPr>
              <p:spPr>
                <a:xfrm>
                  <a:off x="12846050" y="7696200"/>
                  <a:ext cx="8720137" cy="2693987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,∀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,∀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8" name="Object 17">
                  <a:extLst>
                    <a:ext uri="{FF2B5EF4-FFF2-40B4-BE49-F238E27FC236}">
                      <a16:creationId xmlns:a16="http://schemas.microsoft.com/office/drawing/2014/main" id="{09990EF4-2F38-4EC8-9F1A-EE7D2A68A3C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46050" y="7696200"/>
                  <a:ext cx="8720137" cy="269398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167025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7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40">
            <a:extLst>
              <a:ext uri="{FF2B5EF4-FFF2-40B4-BE49-F238E27FC236}">
                <a16:creationId xmlns:a16="http://schemas.microsoft.com/office/drawing/2014/main" id="{09C1199E-4846-41A1-BA36-A8AE71DF2565}"/>
              </a:ext>
            </a:extLst>
          </p:cNvPr>
          <p:cNvSpPr/>
          <p:nvPr/>
        </p:nvSpPr>
        <p:spPr>
          <a:xfrm>
            <a:off x="1017456" y="4485006"/>
            <a:ext cx="22187306" cy="8618170"/>
          </a:xfrm>
          <a:prstGeom prst="roundRect">
            <a:avLst>
              <a:gd name="adj" fmla="val 4611"/>
            </a:avLst>
          </a:prstGeom>
          <a:solidFill>
            <a:srgbClr val="E7D2B3"/>
          </a:solidFill>
          <a:ln w="28575">
            <a:solidFill>
              <a:srgbClr val="AB7C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Freeform 20">
            <a:extLst>
              <a:ext uri="{FF2B5EF4-FFF2-40B4-BE49-F238E27FC236}">
                <a16:creationId xmlns:a16="http://schemas.microsoft.com/office/drawing/2014/main" id="{DCAFCA94-AF85-4F0D-B345-6C0D70327832}"/>
              </a:ext>
            </a:extLst>
          </p:cNvPr>
          <p:cNvSpPr>
            <a:spLocks/>
          </p:cNvSpPr>
          <p:nvPr/>
        </p:nvSpPr>
        <p:spPr bwMode="auto">
          <a:xfrm rot="5400000">
            <a:off x="2512537" y="2942161"/>
            <a:ext cx="793874" cy="3699955"/>
          </a:xfrm>
          <a:prstGeom prst="roundRect">
            <a:avLst/>
          </a:prstGeom>
          <a:solidFill>
            <a:srgbClr val="AB7C37"/>
          </a:solidFill>
          <a:ln w="57150">
            <a:solidFill>
              <a:srgbClr val="AB7C37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76C3F8-2F03-468B-BB7C-F95DAD4F89AF}"/>
              </a:ext>
            </a:extLst>
          </p:cNvPr>
          <p:cNvSpPr txBox="1"/>
          <p:nvPr/>
        </p:nvSpPr>
        <p:spPr>
          <a:xfrm>
            <a:off x="1404088" y="4412030"/>
            <a:ext cx="2324675" cy="8141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600" b="1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Lời</a:t>
            </a:r>
            <a:r>
              <a:rPr lang="en-US" sz="4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600" b="1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giải</a:t>
            </a:r>
            <a:endParaRPr lang="en-US" sz="4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07A9921-01B2-43D8-A3A1-DC0C4313FB56}"/>
                  </a:ext>
                </a:extLst>
              </p:cNvPr>
              <p:cNvSpPr/>
              <p:nvPr/>
            </p:nvSpPr>
            <p:spPr>
              <a:xfrm>
                <a:off x="1091028" y="1905001"/>
                <a:ext cx="21934100" cy="232333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lIns="182889" tIns="91445" rIns="182889" bIns="91445">
                <a:spAutoFit/>
              </a:bodyPr>
              <a:lstStyle/>
              <a:p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6: </a:t>
                </a:r>
                <a:r>
                  <a:rPr lang="en-US" altLang="ja-JP" sz="48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Chứng</a:t>
                </a:r>
                <a:r>
                  <a:rPr lang="en-US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minh </a:t>
                </a:r>
                <a:r>
                  <a:rPr lang="en-US" altLang="ja-JP" sz="48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đẳng</a:t>
                </a:r>
                <a:r>
                  <a:rPr lang="en-US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48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8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4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  </m:t>
                      </m:r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1+2</m:t>
                          </m:r>
                          <m:func>
                            <m:funcPr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func>
                            <m:funcPr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ja-JP" altLang="ja-JP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07A9921-01B2-43D8-A3A1-DC0C4313FB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028" y="1905001"/>
                <a:ext cx="21934100" cy="2323338"/>
              </a:xfrm>
              <a:prstGeom prst="rect">
                <a:avLst/>
              </a:prstGeom>
              <a:blipFill>
                <a:blip r:embed="rId5"/>
                <a:stretch>
                  <a:fillRect l="-805" t="-3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8CA1F6C4-4A7E-499C-BB28-459AE4553F20}"/>
              </a:ext>
            </a:extLst>
          </p:cNvPr>
          <p:cNvGrpSpPr/>
          <p:nvPr/>
        </p:nvGrpSpPr>
        <p:grpSpPr>
          <a:xfrm>
            <a:off x="14273459" y="4826983"/>
            <a:ext cx="8978254" cy="3657600"/>
            <a:chOff x="13260387" y="6096000"/>
            <a:chExt cx="8978254" cy="4152873"/>
          </a:xfrm>
        </p:grpSpPr>
        <p:sp>
          <p:nvSpPr>
            <p:cNvPr id="9" name="Oval Callout 12">
              <a:extLst>
                <a:ext uri="{FF2B5EF4-FFF2-40B4-BE49-F238E27FC236}">
                  <a16:creationId xmlns:a16="http://schemas.microsoft.com/office/drawing/2014/main" id="{B89A3425-CE3E-4E38-A363-6A4E8BAD9BFC}"/>
                </a:ext>
              </a:extLst>
            </p:cNvPr>
            <p:cNvSpPr/>
            <p:nvPr/>
          </p:nvSpPr>
          <p:spPr>
            <a:xfrm>
              <a:off x="13260387" y="6096000"/>
              <a:ext cx="8978254" cy="4152873"/>
            </a:xfrm>
            <a:prstGeom prst="wedgeEllipseCallou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58D2A3E-8525-410C-A7D8-4E161F7FA8C5}"/>
                </a:ext>
              </a:extLst>
            </p:cNvPr>
            <p:cNvSpPr txBox="1"/>
            <p:nvPr/>
          </p:nvSpPr>
          <p:spPr>
            <a:xfrm>
              <a:off x="14719935" y="6678563"/>
              <a:ext cx="60591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4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ý: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Object 10">
                  <a:extLst>
                    <a:ext uri="{FF2B5EF4-FFF2-40B4-BE49-F238E27FC236}">
                      <a16:creationId xmlns:a16="http://schemas.microsoft.com/office/drawing/2014/main" id="{D5BF1425-4A38-4304-AFB7-63C30A855AFE}"/>
                    </a:ext>
                  </a:extLst>
                </p:cNvPr>
                <p:cNvSpPr txBox="1"/>
                <p:nvPr/>
              </p:nvSpPr>
              <p:spPr>
                <a:xfrm>
                  <a:off x="15299262" y="7739844"/>
                  <a:ext cx="5166787" cy="2421091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br>
                    <a:rPr lang="en-US">
                      <a:solidFill>
                        <a:srgbClr val="FFFFFF"/>
                      </a:solidFill>
                    </a:rPr>
                  </a:br>
                  <a:endParaRPr lang="en-US"/>
                </a:p>
              </p:txBody>
            </p:sp>
          </mc:Choice>
          <mc:Fallback xmlns="">
            <p:sp>
              <p:nvSpPr>
                <p:cNvPr id="11" name="Object 10">
                  <a:extLst>
                    <a:ext uri="{FF2B5EF4-FFF2-40B4-BE49-F238E27FC236}">
                      <a16:creationId xmlns:a16="http://schemas.microsoft.com/office/drawing/2014/main" id="{D5BF1425-4A38-4304-AFB7-63C30A855AF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99262" y="7739844"/>
                  <a:ext cx="5166787" cy="242109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27BBE57-0D98-4A1B-89B2-EED779F0613E}"/>
                  </a:ext>
                </a:extLst>
              </p:cNvPr>
              <p:cNvSpPr/>
              <p:nvPr/>
            </p:nvSpPr>
            <p:spPr>
              <a:xfrm>
                <a:off x="2211387" y="5714905"/>
                <a:ext cx="9790647" cy="3079186"/>
              </a:xfrm>
              <a:prstGeom prst="rect">
                <a:avLst/>
              </a:prstGeom>
            </p:spPr>
            <p:txBody>
              <a:bodyPr wrap="none" lIns="182889" tIns="91445" rIns="182889" bIns="914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800" i="1" smtClean="0">
                          <a:latin typeface="Cambria Math" panose="02040503050406030204" pitchFamily="18" charset="0"/>
                        </a:rPr>
                        <m:t>𝑉𝑇</m:t>
                      </m:r>
                      <m:r>
                        <a:rPr lang="en-US" altLang="ja-JP" sz="4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latin typeface="Cambria Math" panose="02040503050406030204" pitchFamily="18" charset="0"/>
                            </a:rPr>
                            <m:t>1+2</m:t>
                          </m:r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latin typeface="Cambria Math" panose="02040503050406030204" pitchFamily="18" charset="0"/>
                            </a:rPr>
                            <m:t>.</m:t>
                          </m:r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altLang="ja-JP" sz="4800" i="1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</m:e>
                                    <m:sup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func>
                                <m:func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fName>
                                <m: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func>
                                <m:func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num>
                        <m:den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ja-JP" altLang="ja-JP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27BBE57-0D98-4A1B-89B2-EED779F061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387" y="5714905"/>
                <a:ext cx="9790647" cy="30791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4CC2816-0019-4326-B104-D26C6F210C19}"/>
                  </a:ext>
                </a:extLst>
              </p:cNvPr>
              <p:cNvSpPr/>
              <p:nvPr/>
            </p:nvSpPr>
            <p:spPr>
              <a:xfrm>
                <a:off x="1982787" y="8794091"/>
                <a:ext cx="14949945" cy="1336594"/>
              </a:xfrm>
              <a:prstGeom prst="rect">
                <a:avLst/>
              </a:prstGeom>
            </p:spPr>
            <p:txBody>
              <a:bodyPr wrap="none" lIns="182889" tIns="91445" rIns="182889" bIns="91445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48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ja-JP" alt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ja-JP" alt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en-US" sz="4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</m:fName>
                                  <m:e>
                                    <m: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ja-JP" altLang="en-US" sz="480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</m:fName>
                                  <m:e>
                                    <m: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ja-JP" altLang="en-US" sz="4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func>
                          <m:funcPr>
                            <m:ctrlPr>
                              <a:rPr lang="ja-JP" altLang="en-US" sz="4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ja-JP" altLang="en-US" sz="48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ja-JP" altLang="en-US" sz="4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ja-JP" altLang="en-US" sz="480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ja-JP" altLang="en-US" sz="4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ja-JP" altLang="en-US" sz="48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ja-JP" altLang="en-US" sz="4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den>
                    </m:f>
                    <m:r>
                      <a:rPr lang="ja-JP" altLang="en-US" sz="480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ja-JP" altLang="en-US" sz="4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ja-JP" altLang="en-US" sz="480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ja-JP" altLang="en-US" sz="4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ja-JP" altLang="en-US" sz="4800">
                        <a:latin typeface="Cambria Math" panose="02040503050406030204" pitchFamily="18" charset="0"/>
                      </a:rPr>
                      <m:t>=</m:t>
                    </m:r>
                    <m:r>
                      <a:rPr lang="ja-JP" altLang="en-US" sz="4800" i="1">
                        <a:latin typeface="Cambria Math" panose="02040503050406030204" pitchFamily="18" charset="0"/>
                      </a:rPr>
                      <m:t>𝑉𝑃</m:t>
                    </m:r>
                  </m:oMath>
                </a14:m>
                <a:r>
                  <a:rPr lang="ja-JP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ja-JP" altLang="en-US" sz="4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ja-JP" altLang="en-US" sz="480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ja-JP" altLang="en-US" sz="4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4800" i="1" smtClean="0"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altLang="ja-JP" sz="4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func>
                  </m:oMath>
                </a14:m>
                <a:r>
                  <a:rPr lang="en-US" altLang="ja-JP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ja-JP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4CC2816-0019-4326-B104-D26C6F210C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787" y="8794091"/>
                <a:ext cx="14949945" cy="1336594"/>
              </a:xfrm>
              <a:prstGeom prst="rect">
                <a:avLst/>
              </a:prstGeom>
              <a:blipFill rotWithShape="0">
                <a:blip r:embed="rId8"/>
                <a:stretch>
                  <a:fillRect r="-245" b="-7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3042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94315" y="1447800"/>
            <a:ext cx="6962774" cy="960438"/>
            <a:chOff x="13477876" y="4114800"/>
            <a:chExt cx="6962774" cy="960438"/>
          </a:xfrm>
        </p:grpSpPr>
        <p:sp>
          <p:nvSpPr>
            <p:cNvPr id="3" name="Freeform 71"/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Oval 72"/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73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74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5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6"/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7"/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8"/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9"/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0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1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2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3"/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84"/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5"/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6"/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7"/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8"/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9"/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90"/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1"/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92"/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93"/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94"/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95"/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6"/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7"/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8"/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32" name="Diagram 31"/>
          <p:cNvGraphicFramePr/>
          <p:nvPr>
            <p:extLst>
              <p:ext uri="{D42A27DB-BD31-4B8C-83A1-F6EECF244321}">
                <p14:modId xmlns:p14="http://schemas.microsoft.com/office/powerpoint/2010/main" val="1939453367"/>
              </p:ext>
            </p:extLst>
          </p:nvPr>
        </p:nvGraphicFramePr>
        <p:xfrm>
          <a:off x="4064529" y="1438628"/>
          <a:ext cx="16258117" cy="10838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3" name="TextBox 32"/>
          <p:cNvSpPr txBox="1"/>
          <p:nvPr/>
        </p:nvSpPr>
        <p:spPr>
          <a:xfrm rot="21432346">
            <a:off x="1328714" y="4165713"/>
            <a:ext cx="2928147" cy="3785652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CÁC EM CẦN NHỚ 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2" grpId="0">
        <p:bldAsOne/>
      </p:bldGraphic>
      <p:bldP spid="3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.2|1.7|5.6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7.7|25.4|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46.5|12|37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.5|33.1|2.6|19.9|2|13.5|2.5|61.2|1.3|45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2.2|29.8|36.4|74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46.2|67.7|1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7.5|5.3|12.2|14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688</Words>
  <Application>Microsoft Office PowerPoint</Application>
  <PresentationFormat>Custom</PresentationFormat>
  <Paragraphs>81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AvantGarde-Demi</vt:lpstr>
      <vt:lpstr>Calibri</vt:lpstr>
      <vt:lpstr>Cambria Math</vt:lpstr>
      <vt:lpstr>Symbol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Tran Thi Kim Oanh</cp:lastModifiedBy>
  <cp:revision>124</cp:revision>
  <dcterms:created xsi:type="dcterms:W3CDTF">2013-08-31T11:42:51Z</dcterms:created>
  <dcterms:modified xsi:type="dcterms:W3CDTF">2020-03-18T03:52:43Z</dcterms:modified>
</cp:coreProperties>
</file>