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4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1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7700" t="513" r="15632" b="-513"/>
          <a:stretch/>
        </p:blipFill>
        <p:spPr>
          <a:xfrm>
            <a:off x="1994916" y="1085850"/>
            <a:ext cx="4753356" cy="4753356"/>
          </a:xfrm>
          <a:prstGeom prst="rect">
            <a:avLst/>
          </a:prstGeom>
        </p:spPr>
      </p:pic>
      <p:sp>
        <p:nvSpPr>
          <p:cNvPr id="5" name="Rectangle 4">
            <a:hlinkClick r:id="rId5" action="ppaction://hlinksldjump"/>
          </p:cNvPr>
          <p:cNvSpPr/>
          <p:nvPr/>
        </p:nvSpPr>
        <p:spPr>
          <a:xfrm>
            <a:off x="1975104" y="1072896"/>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1</a:t>
            </a:r>
          </a:p>
        </p:txBody>
      </p:sp>
      <p:sp>
        <p:nvSpPr>
          <p:cNvPr id="6" name="Heart 5"/>
          <p:cNvSpPr/>
          <p:nvPr/>
        </p:nvSpPr>
        <p:spPr>
          <a:xfrm>
            <a:off x="2084832"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4364736" y="1072896"/>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2</a:t>
            </a:r>
          </a:p>
        </p:txBody>
      </p:sp>
      <p:sp>
        <p:nvSpPr>
          <p:cNvPr id="8" name="Heart 7"/>
          <p:cNvSpPr/>
          <p:nvPr/>
        </p:nvSpPr>
        <p:spPr>
          <a:xfrm>
            <a:off x="5852160"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1975104" y="3444240"/>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3</a:t>
            </a:r>
          </a:p>
        </p:txBody>
      </p:sp>
      <p:sp>
        <p:nvSpPr>
          <p:cNvPr id="10" name="Heart 9"/>
          <p:cNvSpPr/>
          <p:nvPr/>
        </p:nvSpPr>
        <p:spPr>
          <a:xfrm>
            <a:off x="2097024"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4358640" y="3444240"/>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4</a:t>
            </a:r>
          </a:p>
        </p:txBody>
      </p:sp>
      <p:sp>
        <p:nvSpPr>
          <p:cNvPr id="12" name="Heart 11"/>
          <p:cNvSpPr/>
          <p:nvPr/>
        </p:nvSpPr>
        <p:spPr>
          <a:xfrm>
            <a:off x="5833872"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95472" y="2523744"/>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4" name="Heart 13"/>
          <p:cNvSpPr/>
          <p:nvPr/>
        </p:nvSpPr>
        <p:spPr>
          <a:xfrm>
            <a:off x="3483864" y="258775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243840" y="5943600"/>
            <a:ext cx="8619744" cy="86563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anose="02020603050405020304" pitchFamily="18" charset="0"/>
                <a:cs typeface="Times New Roman" panose="02020603050405020304" pitchFamily="18" charset="0"/>
              </a:rPr>
              <a:t>Ô số 5 : Câu hỏi</a:t>
            </a:r>
          </a:p>
        </p:txBody>
      </p:sp>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a:ln w="22225">
                  <a:solidFill>
                    <a:srgbClr val="FF0000"/>
                  </a:solidFill>
                  <a:prstDash val="solid"/>
                </a:ln>
                <a:solidFill>
                  <a:srgbClr val="FFFF00"/>
                </a:solidFill>
              </a:rPr>
              <a:t>Ô CỬA BÍ MẬT</a:t>
            </a:r>
            <a:endParaRPr lang="en-US" sz="5400" b="1" cap="none" spc="0">
              <a:ln w="22225">
                <a:solidFill>
                  <a:srgbClr val="FF0000"/>
                </a:solidFill>
                <a:prstDash val="solid"/>
              </a:ln>
              <a:solidFill>
                <a:srgbClr val="FFFF00"/>
              </a:solidFill>
              <a:effectLst/>
            </a:endParaRP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5"/>
                                        </p:tgtEl>
                                        <p:attrNameLst>
                                          <p:attrName>fillcolor</p:attrName>
                                        </p:attrNameLst>
                                      </p:cBhvr>
                                      <p:to>
                                        <a:srgbClr val="000000"/>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1" presetClass="exit" presetSubtype="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7"/>
                                        </p:tgtEl>
                                        <p:attrNameLst>
                                          <p:attrName>fillcolor</p:attrName>
                                        </p:attrNameLst>
                                      </p:cBhvr>
                                      <p:to>
                                        <a:srgbClr val="0000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1000" fill="hold"/>
                                        <p:tgtEl>
                                          <p:spTgt spid="9"/>
                                        </p:tgtEl>
                                        <p:attrNameLst>
                                          <p:attrName>fillcolor</p:attrName>
                                        </p:attrNameLst>
                                      </p:cBhvr>
                                      <p:to>
                                        <a:srgbClr val="000000"/>
                                      </p:to>
                                    </p:animClr>
                                    <p:set>
                                      <p:cBhvr>
                                        <p:cTn id="59" dur="1000" fill="hold"/>
                                        <p:tgtEl>
                                          <p:spTgt spid="9"/>
                                        </p:tgtEl>
                                        <p:attrNameLst>
                                          <p:attrName>fill.type</p:attrName>
                                        </p:attrNameLst>
                                      </p:cBhvr>
                                      <p:to>
                                        <p:strVal val="solid"/>
                                      </p:to>
                                    </p:set>
                                    <p:set>
                                      <p:cBhvr>
                                        <p:cTn id="60" dur="1000" fill="hold"/>
                                        <p:tgtEl>
                                          <p:spTgt spid="9"/>
                                        </p:tgtEl>
                                        <p:attrNameLst>
                                          <p:attrName>fill.on</p:attrName>
                                        </p:attrNameLst>
                                      </p:cBhvr>
                                      <p:to>
                                        <p:strVal val="true"/>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9"/>
                                        </p:tgtEl>
                                        <p:attrNameLst>
                                          <p:attrName>ppt_w</p:attrName>
                                        </p:attrNameLst>
                                      </p:cBhvr>
                                      <p:tavLst>
                                        <p:tav tm="0">
                                          <p:val>
                                            <p:strVal val="ppt_w"/>
                                          </p:val>
                                        </p:tav>
                                        <p:tav tm="100000">
                                          <p:val>
                                            <p:fltVal val="0"/>
                                          </p:val>
                                        </p:tav>
                                      </p:tavLst>
                                    </p:anim>
                                    <p:anim calcmode="lin" valueType="num">
                                      <p:cBhvr>
                                        <p:cTn id="72" dur="1000"/>
                                        <p:tgtEl>
                                          <p:spTgt spid="9"/>
                                        </p:tgtEl>
                                        <p:attrNameLst>
                                          <p:attrName>ppt_h</p:attrName>
                                        </p:attrNameLst>
                                      </p:cBhvr>
                                      <p:tavLst>
                                        <p:tav tm="0">
                                          <p:val>
                                            <p:strVal val="ppt_h"/>
                                          </p:val>
                                        </p:tav>
                                        <p:tav tm="100000">
                                          <p:val>
                                            <p:fltVal val="0"/>
                                          </p:val>
                                        </p:tav>
                                      </p:tavLst>
                                    </p:anim>
                                    <p:anim calcmode="lin" valueType="num">
                                      <p:cBhvr>
                                        <p:cTn id="73" dur="1000"/>
                                        <p:tgtEl>
                                          <p:spTgt spid="9"/>
                                        </p:tgtEl>
                                        <p:attrNameLst>
                                          <p:attrName>style.rotation</p:attrName>
                                        </p:attrNameLst>
                                      </p:cBhvr>
                                      <p:tavLst>
                                        <p:tav tm="0">
                                          <p:val>
                                            <p:fltVal val="0"/>
                                          </p:val>
                                        </p:tav>
                                        <p:tav tm="100000">
                                          <p:val>
                                            <p:fltVal val="90"/>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11"/>
                                        </p:tgtEl>
                                        <p:attrNameLst>
                                          <p:attrName>fillcolor</p:attrName>
                                        </p:attrNameLst>
                                      </p:cBhvr>
                                      <p:to>
                                        <a:srgbClr val="000000"/>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13"/>
                                        </p:tgtEl>
                                        <p:attrNameLst>
                                          <p:attrName>fillcolor</p:attrName>
                                        </p:attrNameLst>
                                      </p:cBhvr>
                                      <p:to>
                                        <a:srgbClr val="000000"/>
                                      </p:to>
                                    </p:animClr>
                                    <p:set>
                                      <p:cBhvr>
                                        <p:cTn id="103" dur="1000" fill="hold"/>
                                        <p:tgtEl>
                                          <p:spTgt spid="13"/>
                                        </p:tgtEl>
                                        <p:attrNameLst>
                                          <p:attrName>fill.type</p:attrName>
                                        </p:attrNameLst>
                                      </p:cBhvr>
                                      <p:to>
                                        <p:strVal val="solid"/>
                                      </p:to>
                                    </p:set>
                                    <p:set>
                                      <p:cBhvr>
                                        <p:cTn id="104" dur="1000" fill="hold"/>
                                        <p:tgtEl>
                                          <p:spTgt spid="13"/>
                                        </p:tgtEl>
                                        <p:attrNameLst>
                                          <p:attrName>fill.on</p:attrName>
                                        </p:attrNameLst>
                                      </p:cBhvr>
                                      <p:to>
                                        <p:strVal val="true"/>
                                      </p:to>
                                    </p:set>
                                  </p:childTnLst>
                                </p:cTn>
                              </p:par>
                              <p:par>
                                <p:cTn id="105" presetID="42"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13"/>
                                        </p:tgtEl>
                                        <p:attrNameLst>
                                          <p:attrName>ppt_w</p:attrName>
                                        </p:attrNameLst>
                                      </p:cBhvr>
                                      <p:tavLst>
                                        <p:tav tm="0">
                                          <p:val>
                                            <p:strVal val="ppt_w"/>
                                          </p:val>
                                        </p:tav>
                                        <p:tav tm="100000">
                                          <p:val>
                                            <p:fltVal val="0"/>
                                          </p:val>
                                        </p:tav>
                                      </p:tavLst>
                                    </p:anim>
                                    <p:anim calcmode="lin" valueType="num">
                                      <p:cBhvr>
                                        <p:cTn id="121" dur="1000"/>
                                        <p:tgtEl>
                                          <p:spTgt spid="13"/>
                                        </p:tgtEl>
                                        <p:attrNameLst>
                                          <p:attrName>ppt_h</p:attrName>
                                        </p:attrNameLst>
                                      </p:cBhvr>
                                      <p:tavLst>
                                        <p:tav tm="0">
                                          <p:val>
                                            <p:strVal val="ppt_h"/>
                                          </p:val>
                                        </p:tav>
                                        <p:tav tm="100000">
                                          <p:val>
                                            <p:fltVal val="0"/>
                                          </p:val>
                                        </p:tav>
                                      </p:tavLst>
                                    </p:anim>
                                    <p:anim calcmode="lin" valueType="num">
                                      <p:cBhvr>
                                        <p:cTn id="122" dur="1000"/>
                                        <p:tgtEl>
                                          <p:spTgt spid="13"/>
                                        </p:tgtEl>
                                        <p:attrNameLst>
                                          <p:attrName>style.rotation</p:attrName>
                                        </p:attrNameLst>
                                      </p:cBhvr>
                                      <p:tavLst>
                                        <p:tav tm="0">
                                          <p:val>
                                            <p:fltVal val="0"/>
                                          </p:val>
                                        </p:tav>
                                        <p:tav tm="100000">
                                          <p:val>
                                            <p:fltVal val="90"/>
                                          </p:val>
                                        </p:tav>
                                      </p:tavLst>
                                    </p:anim>
                                    <p:animEffect transition="out" filter="fade">
                                      <p:cBhvr>
                                        <p:cTn id="123" dur="1000"/>
                                        <p:tgtEl>
                                          <p:spTgt spid="13"/>
                                        </p:tgtEl>
                                      </p:cBhvr>
                                    </p:animEffect>
                                    <p:set>
                                      <p:cBhvr>
                                        <p:cTn id="12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anose="02020603050405020304" pitchFamily="18" charset="0"/>
                <a:cs typeface="Times New Roman" panose="02020603050405020304" pitchFamily="18" charset="0"/>
              </a:rPr>
              <a:t>Ô số 1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2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3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4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Nội dung tiếp theo của bài học</a:t>
            </a:r>
          </a:p>
        </p:txBody>
      </p:sp>
    </p:spTree>
    <p:extLst>
      <p:ext uri="{BB962C8B-B14F-4D97-AF65-F5344CB8AC3E}">
        <p14:creationId xmlns:p14="http://schemas.microsoft.com/office/powerpoint/2010/main" val="83700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ĐIỆN THOẠI</a:t>
            </a:r>
          </a:p>
        </p:txBody>
      </p:sp>
    </p:spTree>
    <p:extLst>
      <p:ext uri="{BB962C8B-B14F-4D97-AF65-F5344CB8AC3E}">
        <p14:creationId xmlns:p14="http://schemas.microsoft.com/office/powerpoint/2010/main" val="3057991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112</Words>
  <PresentationFormat>On-screen Show (4:3)</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Nội dung tiếp theo của bài học</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2018-03-28T09:35:17Z</dcterms:created>
  <dcterms:modified xsi:type="dcterms:W3CDTF">2019-04-01T14:13:57Z</dcterms:modified>
</cp:coreProperties>
</file>