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7"/>
  </p:notesMasterIdLst>
  <p:sldIdLst>
    <p:sldId id="256" r:id="rId3"/>
    <p:sldId id="288" r:id="rId4"/>
    <p:sldId id="289" r:id="rId5"/>
    <p:sldId id="278" r:id="rId6"/>
    <p:sldId id="298" r:id="rId7"/>
    <p:sldId id="275" r:id="rId8"/>
    <p:sldId id="281" r:id="rId9"/>
    <p:sldId id="282" r:id="rId10"/>
    <p:sldId id="265" r:id="rId11"/>
    <p:sldId id="284" r:id="rId12"/>
    <p:sldId id="307" r:id="rId13"/>
    <p:sldId id="285" r:id="rId14"/>
    <p:sldId id="264" r:id="rId15"/>
    <p:sldId id="286" r:id="rId16"/>
    <p:sldId id="295" r:id="rId17"/>
    <p:sldId id="272" r:id="rId18"/>
    <p:sldId id="300" r:id="rId19"/>
    <p:sldId id="301" r:id="rId20"/>
    <p:sldId id="308" r:id="rId21"/>
    <p:sldId id="260" r:id="rId22"/>
    <p:sldId id="280" r:id="rId23"/>
    <p:sldId id="268" r:id="rId24"/>
    <p:sldId id="270" r:id="rId25"/>
    <p:sldId id="271" r:id="rId26"/>
    <p:sldId id="279" r:id="rId27"/>
    <p:sldId id="276" r:id="rId28"/>
    <p:sldId id="309" r:id="rId29"/>
    <p:sldId id="277" r:id="rId30"/>
    <p:sldId id="273" r:id="rId31"/>
    <p:sldId id="274" r:id="rId32"/>
    <p:sldId id="296" r:id="rId33"/>
    <p:sldId id="283" r:id="rId34"/>
    <p:sldId id="287" r:id="rId35"/>
    <p:sldId id="310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8C2E"/>
    <a:srgbClr val="88AB24"/>
    <a:srgbClr val="67A400"/>
    <a:srgbClr val="77B878"/>
    <a:srgbClr val="92D4D8"/>
    <a:srgbClr val="70A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32</c:v>
                </c:pt>
                <c:pt idx="2">
                  <c:v>21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A3B-4405-BFCB-87AB24B56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9569856"/>
        <c:axId val="1609570400"/>
      </c:lineChart>
      <c:dateAx>
        <c:axId val="160956985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609570400"/>
        <c:crosses val="autoZero"/>
        <c:auto val="1"/>
        <c:lblOffset val="100"/>
        <c:baseTimeUnit val="days"/>
      </c:dateAx>
      <c:valAx>
        <c:axId val="160957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60956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ea typeface="+mn-ea"/>
          <a:cs typeface="+mn-ea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61B1"/>
            </a:solidFill>
            <a:effectLst>
              <a:outerShdw blurRad="152400" dist="139700" dir="7800000" algn="tr" rotWithShape="0">
                <a:prstClr val="black">
                  <a:alpha val="40000"/>
                </a:prstClr>
              </a:outerShdw>
            </a:effectLst>
          </c:spPr>
          <c:invertIfNegative val="1"/>
          <c:dPt>
            <c:idx val="0"/>
            <c:invertIfNegative val="1"/>
            <c:bubble3D val="0"/>
            <c:spPr>
              <a:solidFill>
                <a:schemeClr val="accent1"/>
              </a:solidFill>
              <a:effectLst>
                <a:outerShdw blurRad="152400" dist="139700" dir="78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929-4B3E-8389-E4BC8A1FE639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1"/>
              </a:solidFill>
              <a:effectLst>
                <a:outerShdw blurRad="152400" dist="139700" dir="78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929-4B3E-8389-E4BC8A1FE639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2"/>
              </a:solidFill>
              <a:effectLst>
                <a:outerShdw blurRad="152400" dist="139700" dir="78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929-4B3E-8389-E4BC8A1FE639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2"/>
              </a:solidFill>
              <a:effectLst>
                <a:outerShdw blurRad="152400" dist="139700" dir="78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929-4B3E-8389-E4BC8A1FE639}"/>
              </c:ext>
            </c:extLst>
          </c:dPt>
          <c:cat>
            <c:strRef>
              <c:f>Sheet1!$A$2:$A$5</c:f>
              <c:strCache>
                <c:ptCount val="4"/>
                <c:pt idx="0">
                  <c:v>SEASON 1</c:v>
                </c:pt>
                <c:pt idx="1">
                  <c:v>SEASON 2</c:v>
                </c:pt>
                <c:pt idx="2">
                  <c:v>SEASON 3</c:v>
                </c:pt>
                <c:pt idx="3">
                  <c:v>SEASON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effectLst>
                    <a:outerShdw blurRad="152400" dist="139700" dir="7800000" algn="tr" rotWithShape="0">
                      <a:prstClr val="black">
                        <a:alpha val="40000"/>
                      </a:prst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08-6929-4B3E-8389-E4BC8A1FE6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7F7F7F"/>
            </a:solidFill>
            <a:effectLst>
              <a:outerShdw blurRad="152400" dist="127000" dir="7800000" algn="tr" rotWithShape="0">
                <a:prstClr val="black">
                  <a:alpha val="40000"/>
                </a:prstClr>
              </a:outerShdw>
            </a:effectLst>
          </c:spPr>
          <c:invertIfNegative val="1"/>
          <c:dPt>
            <c:idx val="0"/>
            <c:invertIfNegative val="1"/>
            <c:bubble3D val="0"/>
            <c:spPr>
              <a:solidFill>
                <a:schemeClr val="accent3"/>
              </a:solidFill>
              <a:effectLst>
                <a:outerShdw blurRad="152400" dist="127000" dir="78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6929-4B3E-8389-E4BC8A1FE639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3"/>
              </a:solidFill>
              <a:effectLst>
                <a:outerShdw blurRad="152400" dist="127000" dir="78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6929-4B3E-8389-E4BC8A1FE639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3"/>
              </a:solidFill>
              <a:effectLst>
                <a:outerShdw blurRad="152400" dist="127000" dir="78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6929-4B3E-8389-E4BC8A1FE639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3"/>
              </a:solidFill>
              <a:effectLst>
                <a:outerShdw blurRad="152400" dist="127000" dir="78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6929-4B3E-8389-E4BC8A1FE639}"/>
              </c:ext>
            </c:extLst>
          </c:dPt>
          <c:cat>
            <c:strRef>
              <c:f>Sheet1!$A$2:$A$5</c:f>
              <c:strCache>
                <c:ptCount val="4"/>
                <c:pt idx="0">
                  <c:v>SEASON 1</c:v>
                </c:pt>
                <c:pt idx="1">
                  <c:v>SEASON 2</c:v>
                </c:pt>
                <c:pt idx="2">
                  <c:v>SEASON 3</c:v>
                </c:pt>
                <c:pt idx="3">
                  <c:v>SEASON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2</c:v>
                </c:pt>
                <c:pt idx="3">
                  <c:v>2.8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effectLst>
                    <a:outerShdw blurRad="152400" dist="127000" dir="7800000" algn="tr" rotWithShape="0">
                      <a:prstClr val="black">
                        <a:alpha val="40000"/>
                      </a:prstClr>
                    </a:outerShdw>
                  </a:effectLst>
                </c14:spPr>
              </c14:invertSolidFillFmt>
            </c:ext>
            <c:ext xmlns:c16="http://schemas.microsoft.com/office/drawing/2014/chart" uri="{C3380CC4-5D6E-409C-BE32-E72D297353CC}">
              <c16:uniqueId val="{00000011-6929-4B3E-8389-E4BC8A1FE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9573120"/>
        <c:axId val="1609573664"/>
      </c:barChart>
      <c:catAx>
        <c:axId val="1609573120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609573664"/>
        <c:crosses val="autoZero"/>
        <c:auto val="1"/>
        <c:lblAlgn val="ctr"/>
        <c:lblOffset val="100"/>
        <c:noMultiLvlLbl val="1"/>
      </c:catAx>
      <c:valAx>
        <c:axId val="160957366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609573120"/>
        <c:crosses val="autoZero"/>
        <c:crossBetween val="between"/>
        <c:majorUnit val="1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196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644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620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501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50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230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272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292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9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923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856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124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21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68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123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953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88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0696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11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986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151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5677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853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6384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767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5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32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70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188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00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2017/12/11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audio" Target="../media/media1.mp3"/><Relationship Id="rId12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media" Target="../media/media1.mp3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7" name="PA_01"/>
          <p:cNvSpPr/>
          <p:nvPr>
            <p:custDataLst>
              <p:tags r:id="rId2"/>
            </p:custDataLst>
          </p:nvPr>
        </p:nvSpPr>
        <p:spPr>
          <a:xfrm>
            <a:off x="5856480" y="2224844"/>
            <a:ext cx="5682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0"/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教育培训</a:t>
            </a:r>
            <a:r>
              <a:rPr lang="en-US" altLang="zh-CN" sz="5400" b="1" dirty="0">
                <a:ln w="0"/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PPT</a:t>
            </a:r>
            <a:r>
              <a:rPr lang="zh-CN" altLang="en-US" sz="5400" b="1" dirty="0">
                <a:ln w="0"/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模板</a:t>
            </a:r>
            <a:endParaRPr lang="zh-CN" altLang="en-US" sz="5400" b="1" cap="none" spc="0" dirty="0">
              <a:ln w="0"/>
              <a:solidFill>
                <a:schemeClr val="accent1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8" name="PA_01"/>
          <p:cNvSpPr/>
          <p:nvPr>
            <p:custDataLst>
              <p:tags r:id="rId3"/>
            </p:custDataLst>
          </p:nvPr>
        </p:nvSpPr>
        <p:spPr>
          <a:xfrm>
            <a:off x="6793910" y="1582329"/>
            <a:ext cx="37818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dirty="0">
                <a:ln w="0"/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老师试讲 </a:t>
            </a:r>
            <a:r>
              <a:rPr lang="en-US" altLang="zh-CN" sz="2000" dirty="0">
                <a:ln w="0"/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/ </a:t>
            </a:r>
            <a:r>
              <a:rPr lang="zh-CN" altLang="en-US" sz="2000" dirty="0">
                <a:ln w="0"/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通用说课</a:t>
            </a:r>
            <a:r>
              <a:rPr lang="en-US" altLang="zh-CN" sz="2000" dirty="0">
                <a:ln w="0"/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/ </a:t>
            </a:r>
            <a:r>
              <a:rPr lang="zh-CN" altLang="en-US" sz="2000" dirty="0">
                <a:ln w="0"/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学校演讲</a:t>
            </a:r>
            <a:endParaRPr lang="zh-CN" altLang="en-US" sz="2000" b="0" cap="none" spc="0" dirty="0">
              <a:ln w="0"/>
              <a:solidFill>
                <a:schemeClr val="accent1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11" name="PA_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89" y="3095382"/>
            <a:ext cx="6062027" cy="73204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00" y="2147749"/>
            <a:ext cx="6062027" cy="73204"/>
          </a:xfrm>
          <a:prstGeom prst="rect">
            <a:avLst/>
          </a:prstGeom>
        </p:spPr>
      </p:pic>
      <p:pic>
        <p:nvPicPr>
          <p:cNvPr id="13" name="PA_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7"/>
            <p:custDataLst>
              <p:tags r:id="rId8"/>
            </p:custDataLst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81526" y="-1370180"/>
            <a:ext cx="609600" cy="609600"/>
          </a:xfrm>
          <a:prstGeom prst="rect">
            <a:avLst/>
          </a:prstGeom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6904892" y="3507505"/>
            <a:ext cx="50582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88AB24"/>
                </a:solidFill>
                <a:latin typeface="微软雅黑" pitchFamily="34" charset="-122"/>
                <a:ea typeface="微软雅黑" pitchFamily="34" charset="-122"/>
              </a:rPr>
              <a:t>汇报人：千库网       汇报时间：</a:t>
            </a:r>
            <a:r>
              <a:rPr lang="en-US" altLang="zh-CN" sz="1600" b="1" dirty="0">
                <a:solidFill>
                  <a:srgbClr val="88AB24"/>
                </a:solidFill>
                <a:latin typeface="微软雅黑" pitchFamily="34" charset="-122"/>
                <a:ea typeface="微软雅黑" pitchFamily="34" charset="-122"/>
              </a:rPr>
              <a:t>xx</a:t>
            </a:r>
            <a:r>
              <a:rPr lang="zh-CN" altLang="en-US" sz="1600" b="1" dirty="0">
                <a:solidFill>
                  <a:srgbClr val="88AB24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b="1" dirty="0">
                <a:solidFill>
                  <a:srgbClr val="88AB24"/>
                </a:solidFill>
                <a:latin typeface="微软雅黑" pitchFamily="34" charset="-122"/>
                <a:ea typeface="微软雅黑" pitchFamily="34" charset="-122"/>
              </a:rPr>
              <a:t>xx</a:t>
            </a:r>
            <a:r>
              <a:rPr lang="zh-CN" altLang="en-US" sz="1600" b="1" dirty="0">
                <a:solidFill>
                  <a:srgbClr val="88AB24"/>
                </a:solidFill>
                <a:latin typeface="微软雅黑" pitchFamily="34" charset="-122"/>
                <a:ea typeface="微软雅黑" pitchFamily="34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gray">
          <a:xfrm flipH="1">
            <a:off x="1237486" y="1393473"/>
            <a:ext cx="4936569" cy="2450684"/>
          </a:xfrm>
          <a:custGeom>
            <a:avLst/>
            <a:gdLst/>
            <a:ahLst/>
            <a:cxnLst/>
            <a:rect l="l" t="t" r="r" b="b"/>
            <a:pathLst>
              <a:path w="4176930" h="2058709">
                <a:moveTo>
                  <a:pt x="0" y="0"/>
                </a:moveTo>
                <a:cubicBezTo>
                  <a:pt x="0" y="0"/>
                  <a:pt x="0" y="0"/>
                  <a:pt x="4176930" y="0"/>
                </a:cubicBezTo>
                <a:lnTo>
                  <a:pt x="4176930" y="2058709"/>
                </a:lnTo>
                <a:cubicBezTo>
                  <a:pt x="4176930" y="2058709"/>
                  <a:pt x="4176930" y="2058709"/>
                  <a:pt x="1079378" y="2058709"/>
                </a:cubicBezTo>
                <a:cubicBezTo>
                  <a:pt x="1078688" y="2046733"/>
                  <a:pt x="1077814" y="2034806"/>
                  <a:pt x="1075638" y="2023030"/>
                </a:cubicBezTo>
                <a:cubicBezTo>
                  <a:pt x="1075154" y="2002066"/>
                  <a:pt x="1073005" y="1981342"/>
                  <a:pt x="1069130" y="1960943"/>
                </a:cubicBezTo>
                <a:cubicBezTo>
                  <a:pt x="1068629" y="1954635"/>
                  <a:pt x="1067677" y="1948400"/>
                  <a:pt x="1066276" y="1942246"/>
                </a:cubicBezTo>
                <a:cubicBezTo>
                  <a:pt x="989069" y="1409541"/>
                  <a:pt x="545998" y="995728"/>
                  <a:pt x="0" y="963616"/>
                </a:cubicBezTo>
                <a:cubicBezTo>
                  <a:pt x="0" y="917052"/>
                  <a:pt x="0" y="73238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127933" tIns="85289" rIns="127933" bIns="170578" anchor="b" anchorCtr="0"/>
          <a:lstStyle/>
          <a:p>
            <a:pPr lvl="0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您的内容打在这里，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lvl="0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或者通过复制您的文本后，在此框中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lvl="0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选择粘贴，并选择只保留文字。</a:t>
            </a:r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>
            <a:off x="1237486" y="4002652"/>
            <a:ext cx="4936569" cy="2450684"/>
          </a:xfrm>
          <a:custGeom>
            <a:avLst/>
            <a:gdLst/>
            <a:ahLst/>
            <a:cxnLst>
              <a:cxn ang="0">
                <a:pos x="1300" y="0"/>
              </a:cxn>
              <a:cxn ang="0">
                <a:pos x="0" y="0"/>
              </a:cxn>
              <a:cxn ang="0">
                <a:pos x="0" y="864"/>
              </a:cxn>
              <a:cxn ang="0">
                <a:pos x="1753" y="864"/>
              </a:cxn>
              <a:cxn ang="0">
                <a:pos x="1753" y="453"/>
              </a:cxn>
              <a:cxn ang="0">
                <a:pos x="1300" y="0"/>
              </a:cxn>
            </a:cxnLst>
            <a:rect l="0" t="0" r="r" b="b"/>
            <a:pathLst>
              <a:path w="1753" h="864">
                <a:moveTo>
                  <a:pt x="130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64"/>
                  <a:pt x="0" y="864"/>
                  <a:pt x="0" y="864"/>
                </a:cubicBezTo>
                <a:cubicBezTo>
                  <a:pt x="1753" y="864"/>
                  <a:pt x="1753" y="864"/>
                  <a:pt x="1753" y="864"/>
                </a:cubicBezTo>
                <a:cubicBezTo>
                  <a:pt x="1753" y="453"/>
                  <a:pt x="1753" y="453"/>
                  <a:pt x="1753" y="453"/>
                </a:cubicBezTo>
                <a:cubicBezTo>
                  <a:pt x="1509" y="438"/>
                  <a:pt x="1314" y="243"/>
                  <a:pt x="130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127933" tIns="170578" rIns="127933" bIns="170578" anchor="t" anchorCtr="0"/>
          <a:lstStyle/>
          <a:p>
            <a:pPr lvl="0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您的内容打在这里，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lvl="0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或者通过复制您的文本后，在此框中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lvl="0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选择粘贴，并选择只保留文字。</a:t>
            </a:r>
          </a:p>
        </p:txBody>
      </p:sp>
      <p:sp>
        <p:nvSpPr>
          <p:cNvPr id="6" name="Freeform 10"/>
          <p:cNvSpPr>
            <a:spLocks/>
          </p:cNvSpPr>
          <p:nvPr/>
        </p:nvSpPr>
        <p:spPr bwMode="gray">
          <a:xfrm>
            <a:off x="6343335" y="4002652"/>
            <a:ext cx="4936569" cy="2450684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864"/>
              </a:cxn>
              <a:cxn ang="0">
                <a:pos x="1753" y="864"/>
              </a:cxn>
              <a:cxn ang="0">
                <a:pos x="1753" y="0"/>
              </a:cxn>
              <a:cxn ang="0">
                <a:pos x="453" y="0"/>
              </a:cxn>
              <a:cxn ang="0">
                <a:pos x="0" y="453"/>
              </a:cxn>
            </a:cxnLst>
            <a:rect l="0" t="0" r="r" b="b"/>
            <a:pathLst>
              <a:path w="1753" h="864">
                <a:moveTo>
                  <a:pt x="0" y="453"/>
                </a:moveTo>
                <a:cubicBezTo>
                  <a:pt x="0" y="864"/>
                  <a:pt x="0" y="864"/>
                  <a:pt x="0" y="864"/>
                </a:cubicBezTo>
                <a:cubicBezTo>
                  <a:pt x="1753" y="864"/>
                  <a:pt x="1753" y="864"/>
                  <a:pt x="1753" y="864"/>
                </a:cubicBezTo>
                <a:cubicBezTo>
                  <a:pt x="1753" y="0"/>
                  <a:pt x="1753" y="0"/>
                  <a:pt x="1753" y="0"/>
                </a:cubicBezTo>
                <a:cubicBezTo>
                  <a:pt x="453" y="0"/>
                  <a:pt x="453" y="0"/>
                  <a:pt x="453" y="0"/>
                </a:cubicBezTo>
                <a:cubicBezTo>
                  <a:pt x="439" y="243"/>
                  <a:pt x="244" y="438"/>
                  <a:pt x="0" y="45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127933" tIns="170578" rIns="127933" bIns="170578" anchor="t" anchorCtr="0"/>
          <a:lstStyle/>
          <a:p>
            <a:pPr lvl="0"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您的内容打在这里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lvl="0"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或者通过复制您的文本后，在此框中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lvl="0"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选择粘贴，并选择只保留文字</a:t>
            </a:r>
          </a:p>
        </p:txBody>
      </p:sp>
      <p:sp>
        <p:nvSpPr>
          <p:cNvPr id="7" name="Freeform 8"/>
          <p:cNvSpPr>
            <a:spLocks/>
          </p:cNvSpPr>
          <p:nvPr/>
        </p:nvSpPr>
        <p:spPr bwMode="gray">
          <a:xfrm>
            <a:off x="6343335" y="1393473"/>
            <a:ext cx="4935469" cy="2450684"/>
          </a:xfrm>
          <a:custGeom>
            <a:avLst/>
            <a:gdLst/>
            <a:ahLst/>
            <a:cxnLst/>
            <a:rect l="l" t="t" r="r" b="b"/>
            <a:pathLst>
              <a:path w="4176930" h="2058709">
                <a:moveTo>
                  <a:pt x="0" y="0"/>
                </a:moveTo>
                <a:cubicBezTo>
                  <a:pt x="0" y="0"/>
                  <a:pt x="0" y="0"/>
                  <a:pt x="4176930" y="0"/>
                </a:cubicBezTo>
                <a:lnTo>
                  <a:pt x="4176930" y="2058709"/>
                </a:lnTo>
                <a:cubicBezTo>
                  <a:pt x="4176930" y="2058709"/>
                  <a:pt x="4176930" y="2058709"/>
                  <a:pt x="1079378" y="2058709"/>
                </a:cubicBezTo>
                <a:cubicBezTo>
                  <a:pt x="1078688" y="2046733"/>
                  <a:pt x="1077814" y="2034806"/>
                  <a:pt x="1075638" y="2023030"/>
                </a:cubicBezTo>
                <a:cubicBezTo>
                  <a:pt x="1075154" y="2002066"/>
                  <a:pt x="1073005" y="1981342"/>
                  <a:pt x="1069130" y="1960943"/>
                </a:cubicBezTo>
                <a:cubicBezTo>
                  <a:pt x="1068629" y="1954635"/>
                  <a:pt x="1067677" y="1948400"/>
                  <a:pt x="1066276" y="1942246"/>
                </a:cubicBezTo>
                <a:cubicBezTo>
                  <a:pt x="989069" y="1409541"/>
                  <a:pt x="545998" y="995728"/>
                  <a:pt x="0" y="963616"/>
                </a:cubicBezTo>
                <a:cubicBezTo>
                  <a:pt x="0" y="917052"/>
                  <a:pt x="0" y="73238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127933" tIns="85289" rIns="127933" bIns="170578" anchor="b" anchorCtr="0"/>
          <a:lstStyle/>
          <a:p>
            <a:pPr lvl="0"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您的内容打在这里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lvl="0"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或者通过复制您的文本后，在此框中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  <a:p>
            <a:pPr lvl="0"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选择粘贴，并选择只保留文字</a:t>
            </a: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1237483" y="6024362"/>
            <a:ext cx="4927631" cy="428975"/>
          </a:xfrm>
          <a:prstGeom prst="rect">
            <a:avLst/>
          </a:prstGeom>
          <a:solidFill>
            <a:schemeClr val="accent4"/>
          </a:solidFill>
          <a:ln w="12700">
            <a:noFill/>
            <a:miter lim="800000"/>
            <a:headEnd/>
            <a:tailEnd/>
          </a:ln>
          <a:effectLst/>
        </p:spPr>
        <p:txBody>
          <a:bodyPr lIns="127933" tIns="85289" rIns="127933" bIns="85289" anchor="ctr"/>
          <a:lstStyle/>
          <a:p>
            <a:pPr defTabSz="949656" eaLnBrk="0" hangingPunct="0"/>
            <a:r>
              <a:rPr lang="zh-CN" altLang="en-US" sz="1900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点击添加标题</a:t>
            </a:r>
            <a:endParaRPr lang="de-DE" altLang="zh-CN" sz="1900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gray">
          <a:xfrm>
            <a:off x="6352271" y="6024362"/>
            <a:ext cx="4927631" cy="428975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  <a:effectLst/>
        </p:spPr>
        <p:txBody>
          <a:bodyPr lIns="127933" tIns="85289" rIns="127933" bIns="85289" anchor="ctr"/>
          <a:lstStyle/>
          <a:p>
            <a:pPr defTabSz="949656" eaLnBrk="0" hangingPunct="0"/>
            <a:r>
              <a:rPr lang="zh-CN" altLang="en-US" sz="1900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点击添加标题</a:t>
            </a:r>
            <a:endParaRPr lang="de-DE" altLang="zh-CN" sz="1900" b="1" noProof="1">
              <a:solidFill>
                <a:srgbClr val="FFFFFF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gray">
          <a:xfrm>
            <a:off x="6352271" y="1393474"/>
            <a:ext cx="4927631" cy="428975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lIns="127933" tIns="85289" rIns="127933" bIns="85289" anchor="ctr"/>
          <a:lstStyle/>
          <a:p>
            <a:pPr defTabSz="949656" eaLnBrk="0" hangingPunct="0"/>
            <a:r>
              <a:rPr lang="zh-CN" altLang="en-US" sz="1900" b="1" noProof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点击添加标题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gray">
          <a:xfrm>
            <a:off x="1237483" y="1393474"/>
            <a:ext cx="4927631" cy="428975"/>
          </a:xfrm>
          <a:prstGeom prst="rect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wrap="none" lIns="108317" tIns="54160" rIns="108317" bIns="54160" anchor="ctr"/>
          <a:lstStyle/>
          <a:p>
            <a:r>
              <a:rPr lang="zh-CN" altLang="en-US" sz="1900" b="1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点击添加标题</a:t>
            </a:r>
            <a:endParaRPr lang="de-DE" sz="1900" b="1" noProof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Gruppieren 43"/>
          <p:cNvGrpSpPr/>
          <p:nvPr/>
        </p:nvGrpSpPr>
        <p:grpSpPr bwMode="gray">
          <a:xfrm>
            <a:off x="5099348" y="2737527"/>
            <a:ext cx="2294711" cy="2311280"/>
            <a:chOff x="2804400" y="1911431"/>
            <a:chExt cx="3535200" cy="3535200"/>
          </a:xfrm>
          <a:solidFill>
            <a:schemeClr val="accent2"/>
          </a:solidFill>
          <a:effectLst/>
        </p:grpSpPr>
        <p:sp>
          <p:nvSpPr>
            <p:cNvPr id="13" name="Freeform 10"/>
            <p:cNvSpPr>
              <a:spLocks noEditPoints="1"/>
            </p:cNvSpPr>
            <p:nvPr/>
          </p:nvSpPr>
          <p:spPr bwMode="gray">
            <a:xfrm>
              <a:off x="2804400" y="2009308"/>
              <a:ext cx="3535200" cy="3185164"/>
            </a:xfrm>
            <a:custGeom>
              <a:avLst/>
              <a:gdLst/>
              <a:ahLst/>
              <a:cxnLst>
                <a:cxn ang="0">
                  <a:pos x="530" y="84"/>
                </a:cxn>
                <a:cxn ang="0">
                  <a:pos x="1456" y="295"/>
                </a:cxn>
                <a:cxn ang="0">
                  <a:pos x="1519" y="325"/>
                </a:cxn>
                <a:cxn ang="0">
                  <a:pos x="138" y="415"/>
                </a:cxn>
                <a:cxn ang="0">
                  <a:pos x="163" y="444"/>
                </a:cxn>
                <a:cxn ang="0">
                  <a:pos x="1593" y="561"/>
                </a:cxn>
                <a:cxn ang="0">
                  <a:pos x="1645" y="530"/>
                </a:cxn>
                <a:cxn ang="0">
                  <a:pos x="1577" y="574"/>
                </a:cxn>
                <a:cxn ang="0">
                  <a:pos x="1613" y="598"/>
                </a:cxn>
                <a:cxn ang="0">
                  <a:pos x="1564" y="659"/>
                </a:cxn>
                <a:cxn ang="0">
                  <a:pos x="1643" y="814"/>
                </a:cxn>
                <a:cxn ang="0">
                  <a:pos x="1548" y="668"/>
                </a:cxn>
                <a:cxn ang="0">
                  <a:pos x="1555" y="704"/>
                </a:cxn>
                <a:cxn ang="0">
                  <a:pos x="1497" y="687"/>
                </a:cxn>
                <a:cxn ang="0">
                  <a:pos x="1394" y="728"/>
                </a:cxn>
                <a:cxn ang="0">
                  <a:pos x="1516" y="704"/>
                </a:cxn>
                <a:cxn ang="0">
                  <a:pos x="1612" y="784"/>
                </a:cxn>
                <a:cxn ang="0">
                  <a:pos x="1587" y="799"/>
                </a:cxn>
                <a:cxn ang="0">
                  <a:pos x="1694" y="752"/>
                </a:cxn>
                <a:cxn ang="0">
                  <a:pos x="1533" y="725"/>
                </a:cxn>
                <a:cxn ang="0">
                  <a:pos x="1559" y="743"/>
                </a:cxn>
                <a:cxn ang="0">
                  <a:pos x="1550" y="910"/>
                </a:cxn>
                <a:cxn ang="0">
                  <a:pos x="1460" y="828"/>
                </a:cxn>
                <a:cxn ang="0">
                  <a:pos x="1334" y="887"/>
                </a:cxn>
                <a:cxn ang="0">
                  <a:pos x="1340" y="1103"/>
                </a:cxn>
                <a:cxn ang="0">
                  <a:pos x="1473" y="1118"/>
                </a:cxn>
                <a:cxn ang="0">
                  <a:pos x="1581" y="1055"/>
                </a:cxn>
                <a:cxn ang="0">
                  <a:pos x="1649" y="872"/>
                </a:cxn>
                <a:cxn ang="0">
                  <a:pos x="1671" y="902"/>
                </a:cxn>
                <a:cxn ang="0">
                  <a:pos x="1596" y="815"/>
                </a:cxn>
                <a:cxn ang="0">
                  <a:pos x="1510" y="827"/>
                </a:cxn>
                <a:cxn ang="0">
                  <a:pos x="1589" y="865"/>
                </a:cxn>
                <a:cxn ang="0">
                  <a:pos x="1129" y="977"/>
                </a:cxn>
                <a:cxn ang="0">
                  <a:pos x="1121" y="1017"/>
                </a:cxn>
                <a:cxn ang="0">
                  <a:pos x="1073" y="1080"/>
                </a:cxn>
                <a:cxn ang="0">
                  <a:pos x="1345" y="1132"/>
                </a:cxn>
                <a:cxn ang="0">
                  <a:pos x="290" y="1296"/>
                </a:cxn>
                <a:cxn ang="0">
                  <a:pos x="689" y="58"/>
                </a:cxn>
                <a:cxn ang="0">
                  <a:pos x="524" y="26"/>
                </a:cxn>
                <a:cxn ang="0">
                  <a:pos x="231" y="343"/>
                </a:cxn>
                <a:cxn ang="0">
                  <a:pos x="178" y="499"/>
                </a:cxn>
                <a:cxn ang="0">
                  <a:pos x="64" y="623"/>
                </a:cxn>
                <a:cxn ang="0">
                  <a:pos x="193" y="1299"/>
                </a:cxn>
                <a:cxn ang="0">
                  <a:pos x="378" y="1416"/>
                </a:cxn>
                <a:cxn ang="0">
                  <a:pos x="342" y="1349"/>
                </a:cxn>
                <a:cxn ang="0">
                  <a:pos x="248" y="1245"/>
                </a:cxn>
                <a:cxn ang="0">
                  <a:pos x="119" y="767"/>
                </a:cxn>
                <a:cxn ang="0">
                  <a:pos x="139" y="607"/>
                </a:cxn>
                <a:cxn ang="0">
                  <a:pos x="361" y="359"/>
                </a:cxn>
                <a:cxn ang="0">
                  <a:pos x="432" y="296"/>
                </a:cxn>
                <a:cxn ang="0">
                  <a:pos x="474" y="141"/>
                </a:cxn>
                <a:cxn ang="0">
                  <a:pos x="545" y="68"/>
                </a:cxn>
                <a:cxn ang="0">
                  <a:pos x="717" y="64"/>
                </a:cxn>
                <a:cxn ang="0">
                  <a:pos x="1301" y="127"/>
                </a:cxn>
                <a:cxn ang="0">
                  <a:pos x="1393" y="183"/>
                </a:cxn>
                <a:cxn ang="0">
                  <a:pos x="1537" y="308"/>
                </a:cxn>
                <a:cxn ang="0">
                  <a:pos x="1682" y="671"/>
                </a:cxn>
                <a:cxn ang="0">
                  <a:pos x="1238" y="65"/>
                </a:cxn>
                <a:cxn ang="0">
                  <a:pos x="1413" y="215"/>
                </a:cxn>
                <a:cxn ang="0">
                  <a:pos x="1696" y="874"/>
                </a:cxn>
              </a:cxnLst>
              <a:rect l="0" t="0" r="r" b="b"/>
              <a:pathLst>
                <a:path w="1713" h="1537">
                  <a:moveTo>
                    <a:pt x="1152" y="12"/>
                  </a:moveTo>
                  <a:cubicBezTo>
                    <a:pt x="1149" y="12"/>
                    <a:pt x="1146" y="9"/>
                    <a:pt x="1145" y="11"/>
                  </a:cubicBezTo>
                  <a:cubicBezTo>
                    <a:pt x="1146" y="11"/>
                    <a:pt x="1150" y="15"/>
                    <a:pt x="1152" y="12"/>
                  </a:cubicBezTo>
                  <a:close/>
                  <a:moveTo>
                    <a:pt x="719" y="38"/>
                  </a:moveTo>
                  <a:cubicBezTo>
                    <a:pt x="708" y="38"/>
                    <a:pt x="708" y="38"/>
                    <a:pt x="708" y="38"/>
                  </a:cubicBezTo>
                  <a:cubicBezTo>
                    <a:pt x="708" y="41"/>
                    <a:pt x="719" y="43"/>
                    <a:pt x="719" y="38"/>
                  </a:cubicBezTo>
                  <a:close/>
                  <a:moveTo>
                    <a:pt x="763" y="72"/>
                  </a:moveTo>
                  <a:cubicBezTo>
                    <a:pt x="762" y="76"/>
                    <a:pt x="769" y="76"/>
                    <a:pt x="771" y="74"/>
                  </a:cubicBezTo>
                  <a:cubicBezTo>
                    <a:pt x="768" y="74"/>
                    <a:pt x="765" y="70"/>
                    <a:pt x="763" y="72"/>
                  </a:cubicBezTo>
                  <a:close/>
                  <a:moveTo>
                    <a:pt x="775" y="74"/>
                  </a:moveTo>
                  <a:cubicBezTo>
                    <a:pt x="778" y="76"/>
                    <a:pt x="786" y="80"/>
                    <a:pt x="788" y="76"/>
                  </a:cubicBezTo>
                  <a:cubicBezTo>
                    <a:pt x="783" y="77"/>
                    <a:pt x="779" y="72"/>
                    <a:pt x="775" y="74"/>
                  </a:cubicBezTo>
                  <a:close/>
                  <a:moveTo>
                    <a:pt x="530" y="84"/>
                  </a:moveTo>
                  <a:cubicBezTo>
                    <a:pt x="534" y="85"/>
                    <a:pt x="533" y="80"/>
                    <a:pt x="535" y="84"/>
                  </a:cubicBezTo>
                  <a:cubicBezTo>
                    <a:pt x="536" y="83"/>
                    <a:pt x="536" y="83"/>
                    <a:pt x="537" y="83"/>
                  </a:cubicBezTo>
                  <a:cubicBezTo>
                    <a:pt x="536" y="80"/>
                    <a:pt x="537" y="78"/>
                    <a:pt x="538" y="75"/>
                  </a:cubicBezTo>
                  <a:cubicBezTo>
                    <a:pt x="532" y="75"/>
                    <a:pt x="531" y="80"/>
                    <a:pt x="530" y="84"/>
                  </a:cubicBezTo>
                  <a:close/>
                  <a:moveTo>
                    <a:pt x="530" y="88"/>
                  </a:moveTo>
                  <a:cubicBezTo>
                    <a:pt x="530" y="92"/>
                    <a:pt x="532" y="98"/>
                    <a:pt x="527" y="101"/>
                  </a:cubicBezTo>
                  <a:cubicBezTo>
                    <a:pt x="533" y="99"/>
                    <a:pt x="537" y="94"/>
                    <a:pt x="538" y="87"/>
                  </a:cubicBezTo>
                  <a:cubicBezTo>
                    <a:pt x="535" y="87"/>
                    <a:pt x="533" y="90"/>
                    <a:pt x="530" y="88"/>
                  </a:cubicBezTo>
                  <a:close/>
                  <a:moveTo>
                    <a:pt x="1311" y="135"/>
                  </a:moveTo>
                  <a:cubicBezTo>
                    <a:pt x="1308" y="134"/>
                    <a:pt x="1306" y="128"/>
                    <a:pt x="1303" y="130"/>
                  </a:cubicBezTo>
                  <a:cubicBezTo>
                    <a:pt x="1306" y="131"/>
                    <a:pt x="1308" y="138"/>
                    <a:pt x="1311" y="135"/>
                  </a:cubicBezTo>
                  <a:close/>
                  <a:moveTo>
                    <a:pt x="1414" y="226"/>
                  </a:moveTo>
                  <a:cubicBezTo>
                    <a:pt x="1414" y="223"/>
                    <a:pt x="1413" y="221"/>
                    <a:pt x="1410" y="221"/>
                  </a:cubicBezTo>
                  <a:cubicBezTo>
                    <a:pt x="1409" y="225"/>
                    <a:pt x="1413" y="224"/>
                    <a:pt x="1412" y="228"/>
                  </a:cubicBezTo>
                  <a:cubicBezTo>
                    <a:pt x="1406" y="237"/>
                    <a:pt x="1416" y="247"/>
                    <a:pt x="1421" y="252"/>
                  </a:cubicBezTo>
                  <a:cubicBezTo>
                    <a:pt x="1425" y="264"/>
                    <a:pt x="1425" y="274"/>
                    <a:pt x="1434" y="281"/>
                  </a:cubicBezTo>
                  <a:cubicBezTo>
                    <a:pt x="1434" y="279"/>
                    <a:pt x="1431" y="277"/>
                    <a:pt x="1434" y="276"/>
                  </a:cubicBezTo>
                  <a:cubicBezTo>
                    <a:pt x="1436" y="279"/>
                    <a:pt x="1439" y="282"/>
                    <a:pt x="1441" y="287"/>
                  </a:cubicBezTo>
                  <a:cubicBezTo>
                    <a:pt x="1444" y="288"/>
                    <a:pt x="1441" y="283"/>
                    <a:pt x="1444" y="284"/>
                  </a:cubicBezTo>
                  <a:cubicBezTo>
                    <a:pt x="1444" y="290"/>
                    <a:pt x="1454" y="291"/>
                    <a:pt x="1456" y="289"/>
                  </a:cubicBezTo>
                  <a:cubicBezTo>
                    <a:pt x="1458" y="291"/>
                    <a:pt x="1455" y="292"/>
                    <a:pt x="1456" y="295"/>
                  </a:cubicBezTo>
                  <a:cubicBezTo>
                    <a:pt x="1462" y="296"/>
                    <a:pt x="1461" y="304"/>
                    <a:pt x="1468" y="306"/>
                  </a:cubicBezTo>
                  <a:cubicBezTo>
                    <a:pt x="1472" y="301"/>
                    <a:pt x="1466" y="298"/>
                    <a:pt x="1467" y="295"/>
                  </a:cubicBezTo>
                  <a:cubicBezTo>
                    <a:pt x="1469" y="297"/>
                    <a:pt x="1469" y="295"/>
                    <a:pt x="1472" y="296"/>
                  </a:cubicBezTo>
                  <a:cubicBezTo>
                    <a:pt x="1472" y="298"/>
                    <a:pt x="1474" y="298"/>
                    <a:pt x="1473" y="301"/>
                  </a:cubicBezTo>
                  <a:cubicBezTo>
                    <a:pt x="1472" y="301"/>
                    <a:pt x="1472" y="300"/>
                    <a:pt x="1470" y="300"/>
                  </a:cubicBezTo>
                  <a:cubicBezTo>
                    <a:pt x="1470" y="306"/>
                    <a:pt x="1475" y="306"/>
                    <a:pt x="1476" y="311"/>
                  </a:cubicBezTo>
                  <a:cubicBezTo>
                    <a:pt x="1478" y="312"/>
                    <a:pt x="1478" y="310"/>
                    <a:pt x="1479" y="310"/>
                  </a:cubicBezTo>
                  <a:cubicBezTo>
                    <a:pt x="1484" y="311"/>
                    <a:pt x="1483" y="317"/>
                    <a:pt x="1488" y="318"/>
                  </a:cubicBezTo>
                  <a:cubicBezTo>
                    <a:pt x="1491" y="309"/>
                    <a:pt x="1477" y="305"/>
                    <a:pt x="1477" y="300"/>
                  </a:cubicBezTo>
                  <a:cubicBezTo>
                    <a:pt x="1483" y="304"/>
                    <a:pt x="1486" y="309"/>
                    <a:pt x="1494" y="311"/>
                  </a:cubicBezTo>
                  <a:cubicBezTo>
                    <a:pt x="1486" y="299"/>
                    <a:pt x="1477" y="287"/>
                    <a:pt x="1459" y="284"/>
                  </a:cubicBezTo>
                  <a:cubicBezTo>
                    <a:pt x="1456" y="276"/>
                    <a:pt x="1452" y="269"/>
                    <a:pt x="1446" y="263"/>
                  </a:cubicBezTo>
                  <a:cubicBezTo>
                    <a:pt x="1446" y="266"/>
                    <a:pt x="1450" y="268"/>
                    <a:pt x="1447" y="269"/>
                  </a:cubicBezTo>
                  <a:cubicBezTo>
                    <a:pt x="1438" y="262"/>
                    <a:pt x="1428" y="252"/>
                    <a:pt x="1423" y="240"/>
                  </a:cubicBezTo>
                  <a:cubicBezTo>
                    <a:pt x="1423" y="239"/>
                    <a:pt x="1424" y="237"/>
                    <a:pt x="1424" y="237"/>
                  </a:cubicBezTo>
                  <a:cubicBezTo>
                    <a:pt x="1423" y="232"/>
                    <a:pt x="1416" y="223"/>
                    <a:pt x="1414" y="226"/>
                  </a:cubicBezTo>
                  <a:close/>
                  <a:moveTo>
                    <a:pt x="1519" y="325"/>
                  </a:moveTo>
                  <a:cubicBezTo>
                    <a:pt x="1520" y="328"/>
                    <a:pt x="1521" y="329"/>
                    <a:pt x="1524" y="330"/>
                  </a:cubicBezTo>
                  <a:cubicBezTo>
                    <a:pt x="1524" y="326"/>
                    <a:pt x="1521" y="326"/>
                    <a:pt x="1519" y="325"/>
                  </a:cubicBezTo>
                  <a:close/>
                  <a:moveTo>
                    <a:pt x="928" y="336"/>
                  </a:moveTo>
                  <a:cubicBezTo>
                    <a:pt x="928" y="340"/>
                    <a:pt x="935" y="341"/>
                    <a:pt x="934" y="335"/>
                  </a:cubicBezTo>
                  <a:cubicBezTo>
                    <a:pt x="931" y="335"/>
                    <a:pt x="929" y="335"/>
                    <a:pt x="928" y="336"/>
                  </a:cubicBezTo>
                  <a:close/>
                  <a:moveTo>
                    <a:pt x="913" y="346"/>
                  </a:moveTo>
                  <a:cubicBezTo>
                    <a:pt x="916" y="348"/>
                    <a:pt x="922" y="346"/>
                    <a:pt x="922" y="341"/>
                  </a:cubicBezTo>
                  <a:cubicBezTo>
                    <a:pt x="920" y="333"/>
                    <a:pt x="913" y="340"/>
                    <a:pt x="913" y="346"/>
                  </a:cubicBezTo>
                  <a:close/>
                  <a:moveTo>
                    <a:pt x="901" y="344"/>
                  </a:moveTo>
                  <a:cubicBezTo>
                    <a:pt x="904" y="350"/>
                    <a:pt x="894" y="346"/>
                    <a:pt x="893" y="351"/>
                  </a:cubicBezTo>
                  <a:cubicBezTo>
                    <a:pt x="898" y="355"/>
                    <a:pt x="903" y="351"/>
                    <a:pt x="908" y="349"/>
                  </a:cubicBezTo>
                  <a:cubicBezTo>
                    <a:pt x="908" y="345"/>
                    <a:pt x="903" y="346"/>
                    <a:pt x="901" y="344"/>
                  </a:cubicBezTo>
                  <a:close/>
                  <a:moveTo>
                    <a:pt x="901" y="357"/>
                  </a:moveTo>
                  <a:cubicBezTo>
                    <a:pt x="896" y="354"/>
                    <a:pt x="890" y="358"/>
                    <a:pt x="884" y="357"/>
                  </a:cubicBezTo>
                  <a:cubicBezTo>
                    <a:pt x="875" y="364"/>
                    <a:pt x="895" y="369"/>
                    <a:pt x="901" y="364"/>
                  </a:cubicBezTo>
                  <a:cubicBezTo>
                    <a:pt x="899" y="360"/>
                    <a:pt x="897" y="360"/>
                    <a:pt x="901" y="357"/>
                  </a:cubicBezTo>
                  <a:close/>
                  <a:moveTo>
                    <a:pt x="138" y="415"/>
                  </a:moveTo>
                  <a:cubicBezTo>
                    <a:pt x="134" y="415"/>
                    <a:pt x="133" y="417"/>
                    <a:pt x="132" y="420"/>
                  </a:cubicBezTo>
                  <a:cubicBezTo>
                    <a:pt x="136" y="421"/>
                    <a:pt x="137" y="417"/>
                    <a:pt x="138" y="415"/>
                  </a:cubicBezTo>
                  <a:close/>
                  <a:moveTo>
                    <a:pt x="130" y="417"/>
                  </a:moveTo>
                  <a:cubicBezTo>
                    <a:pt x="128" y="421"/>
                    <a:pt x="124" y="422"/>
                    <a:pt x="124" y="429"/>
                  </a:cubicBezTo>
                  <a:cubicBezTo>
                    <a:pt x="129" y="428"/>
                    <a:pt x="130" y="419"/>
                    <a:pt x="130" y="417"/>
                  </a:cubicBezTo>
                  <a:close/>
                  <a:moveTo>
                    <a:pt x="1576" y="428"/>
                  </a:moveTo>
                  <a:cubicBezTo>
                    <a:pt x="1578" y="441"/>
                    <a:pt x="1584" y="458"/>
                    <a:pt x="1592" y="468"/>
                  </a:cubicBezTo>
                  <a:cubicBezTo>
                    <a:pt x="1593" y="451"/>
                    <a:pt x="1585" y="437"/>
                    <a:pt x="1576" y="428"/>
                  </a:cubicBezTo>
                  <a:close/>
                  <a:moveTo>
                    <a:pt x="128" y="436"/>
                  </a:moveTo>
                  <a:cubicBezTo>
                    <a:pt x="127" y="439"/>
                    <a:pt x="123" y="443"/>
                    <a:pt x="124" y="446"/>
                  </a:cubicBezTo>
                  <a:cubicBezTo>
                    <a:pt x="126" y="443"/>
                    <a:pt x="132" y="441"/>
                    <a:pt x="128" y="436"/>
                  </a:cubicBezTo>
                  <a:close/>
                  <a:moveTo>
                    <a:pt x="118" y="437"/>
                  </a:moveTo>
                  <a:cubicBezTo>
                    <a:pt x="117" y="444"/>
                    <a:pt x="110" y="450"/>
                    <a:pt x="111" y="455"/>
                  </a:cubicBezTo>
                  <a:cubicBezTo>
                    <a:pt x="113" y="450"/>
                    <a:pt x="121" y="441"/>
                    <a:pt x="118" y="437"/>
                  </a:cubicBezTo>
                  <a:close/>
                  <a:moveTo>
                    <a:pt x="112" y="495"/>
                  </a:moveTo>
                  <a:cubicBezTo>
                    <a:pt x="113" y="473"/>
                    <a:pt x="139" y="464"/>
                    <a:pt x="146" y="448"/>
                  </a:cubicBezTo>
                  <a:cubicBezTo>
                    <a:pt x="150" y="447"/>
                    <a:pt x="157" y="446"/>
                    <a:pt x="163" y="444"/>
                  </a:cubicBezTo>
                  <a:cubicBezTo>
                    <a:pt x="154" y="432"/>
                    <a:pt x="144" y="446"/>
                    <a:pt x="135" y="450"/>
                  </a:cubicBezTo>
                  <a:cubicBezTo>
                    <a:pt x="128" y="463"/>
                    <a:pt x="116" y="465"/>
                    <a:pt x="111" y="481"/>
                  </a:cubicBezTo>
                  <a:cubicBezTo>
                    <a:pt x="102" y="487"/>
                    <a:pt x="98" y="497"/>
                    <a:pt x="92" y="505"/>
                  </a:cubicBezTo>
                  <a:cubicBezTo>
                    <a:pt x="103" y="506"/>
                    <a:pt x="103" y="496"/>
                    <a:pt x="112" y="495"/>
                  </a:cubicBezTo>
                  <a:close/>
                  <a:moveTo>
                    <a:pt x="146" y="459"/>
                  </a:moveTo>
                  <a:cubicBezTo>
                    <a:pt x="148" y="459"/>
                    <a:pt x="150" y="459"/>
                    <a:pt x="149" y="455"/>
                  </a:cubicBezTo>
                  <a:cubicBezTo>
                    <a:pt x="146" y="455"/>
                    <a:pt x="145" y="456"/>
                    <a:pt x="146" y="459"/>
                  </a:cubicBezTo>
                  <a:close/>
                  <a:moveTo>
                    <a:pt x="92" y="496"/>
                  </a:moveTo>
                  <a:cubicBezTo>
                    <a:pt x="88" y="495"/>
                    <a:pt x="89" y="499"/>
                    <a:pt x="88" y="502"/>
                  </a:cubicBezTo>
                  <a:cubicBezTo>
                    <a:pt x="91" y="502"/>
                    <a:pt x="92" y="499"/>
                    <a:pt x="92" y="496"/>
                  </a:cubicBezTo>
                  <a:close/>
                  <a:moveTo>
                    <a:pt x="1606" y="540"/>
                  </a:moveTo>
                  <a:cubicBezTo>
                    <a:pt x="1603" y="524"/>
                    <a:pt x="1602" y="509"/>
                    <a:pt x="1589" y="502"/>
                  </a:cubicBezTo>
                  <a:cubicBezTo>
                    <a:pt x="1587" y="522"/>
                    <a:pt x="1598" y="536"/>
                    <a:pt x="1598" y="554"/>
                  </a:cubicBezTo>
                  <a:cubicBezTo>
                    <a:pt x="1594" y="553"/>
                    <a:pt x="1591" y="549"/>
                    <a:pt x="1586" y="549"/>
                  </a:cubicBezTo>
                  <a:cubicBezTo>
                    <a:pt x="1582" y="552"/>
                    <a:pt x="1581" y="563"/>
                    <a:pt x="1588" y="564"/>
                  </a:cubicBezTo>
                  <a:cubicBezTo>
                    <a:pt x="1590" y="562"/>
                    <a:pt x="1589" y="557"/>
                    <a:pt x="1591" y="555"/>
                  </a:cubicBezTo>
                  <a:cubicBezTo>
                    <a:pt x="1593" y="557"/>
                    <a:pt x="1592" y="560"/>
                    <a:pt x="1593" y="561"/>
                  </a:cubicBezTo>
                  <a:cubicBezTo>
                    <a:pt x="1597" y="562"/>
                    <a:pt x="1596" y="559"/>
                    <a:pt x="1599" y="559"/>
                  </a:cubicBezTo>
                  <a:cubicBezTo>
                    <a:pt x="1606" y="564"/>
                    <a:pt x="1595" y="578"/>
                    <a:pt x="1604" y="582"/>
                  </a:cubicBezTo>
                  <a:cubicBezTo>
                    <a:pt x="1603" y="575"/>
                    <a:pt x="1609" y="569"/>
                    <a:pt x="1603" y="565"/>
                  </a:cubicBezTo>
                  <a:cubicBezTo>
                    <a:pt x="1607" y="560"/>
                    <a:pt x="1609" y="552"/>
                    <a:pt x="1610" y="543"/>
                  </a:cubicBezTo>
                  <a:cubicBezTo>
                    <a:pt x="1609" y="541"/>
                    <a:pt x="1607" y="541"/>
                    <a:pt x="1606" y="540"/>
                  </a:cubicBezTo>
                  <a:close/>
                  <a:moveTo>
                    <a:pt x="99" y="526"/>
                  </a:moveTo>
                  <a:cubicBezTo>
                    <a:pt x="103" y="523"/>
                    <a:pt x="110" y="519"/>
                    <a:pt x="112" y="511"/>
                  </a:cubicBezTo>
                  <a:cubicBezTo>
                    <a:pt x="106" y="513"/>
                    <a:pt x="98" y="519"/>
                    <a:pt x="99" y="526"/>
                  </a:cubicBezTo>
                  <a:close/>
                  <a:moveTo>
                    <a:pt x="73" y="545"/>
                  </a:moveTo>
                  <a:cubicBezTo>
                    <a:pt x="73" y="537"/>
                    <a:pt x="80" y="533"/>
                    <a:pt x="85" y="533"/>
                  </a:cubicBezTo>
                  <a:cubicBezTo>
                    <a:pt x="86" y="529"/>
                    <a:pt x="88" y="528"/>
                    <a:pt x="89" y="524"/>
                  </a:cubicBezTo>
                  <a:cubicBezTo>
                    <a:pt x="85" y="523"/>
                    <a:pt x="83" y="529"/>
                    <a:pt x="81" y="527"/>
                  </a:cubicBezTo>
                  <a:cubicBezTo>
                    <a:pt x="82" y="521"/>
                    <a:pt x="86" y="517"/>
                    <a:pt x="88" y="512"/>
                  </a:cubicBezTo>
                  <a:cubicBezTo>
                    <a:pt x="73" y="520"/>
                    <a:pt x="67" y="536"/>
                    <a:pt x="59" y="551"/>
                  </a:cubicBezTo>
                  <a:cubicBezTo>
                    <a:pt x="65" y="550"/>
                    <a:pt x="66" y="542"/>
                    <a:pt x="73" y="545"/>
                  </a:cubicBezTo>
                  <a:close/>
                  <a:moveTo>
                    <a:pt x="1658" y="557"/>
                  </a:moveTo>
                  <a:cubicBezTo>
                    <a:pt x="1659" y="547"/>
                    <a:pt x="1652" y="532"/>
                    <a:pt x="1645" y="530"/>
                  </a:cubicBezTo>
                  <a:cubicBezTo>
                    <a:pt x="1650" y="539"/>
                    <a:pt x="1650" y="552"/>
                    <a:pt x="1658" y="557"/>
                  </a:cubicBezTo>
                  <a:close/>
                  <a:moveTo>
                    <a:pt x="53" y="556"/>
                  </a:moveTo>
                  <a:cubicBezTo>
                    <a:pt x="53" y="562"/>
                    <a:pt x="47" y="562"/>
                    <a:pt x="47" y="569"/>
                  </a:cubicBezTo>
                  <a:cubicBezTo>
                    <a:pt x="50" y="570"/>
                    <a:pt x="56" y="561"/>
                    <a:pt x="53" y="556"/>
                  </a:cubicBezTo>
                  <a:close/>
                  <a:moveTo>
                    <a:pt x="1578" y="581"/>
                  </a:moveTo>
                  <a:cubicBezTo>
                    <a:pt x="1575" y="583"/>
                    <a:pt x="1573" y="586"/>
                    <a:pt x="1574" y="592"/>
                  </a:cubicBezTo>
                  <a:cubicBezTo>
                    <a:pt x="1579" y="593"/>
                    <a:pt x="1579" y="589"/>
                    <a:pt x="1582" y="588"/>
                  </a:cubicBezTo>
                  <a:cubicBezTo>
                    <a:pt x="1584" y="592"/>
                    <a:pt x="1583" y="598"/>
                    <a:pt x="1586" y="601"/>
                  </a:cubicBezTo>
                  <a:cubicBezTo>
                    <a:pt x="1586" y="598"/>
                    <a:pt x="1584" y="593"/>
                    <a:pt x="1587" y="592"/>
                  </a:cubicBezTo>
                  <a:cubicBezTo>
                    <a:pt x="1592" y="600"/>
                    <a:pt x="1584" y="615"/>
                    <a:pt x="1595" y="617"/>
                  </a:cubicBezTo>
                  <a:cubicBezTo>
                    <a:pt x="1597" y="608"/>
                    <a:pt x="1590" y="604"/>
                    <a:pt x="1593" y="597"/>
                  </a:cubicBezTo>
                  <a:cubicBezTo>
                    <a:pt x="1596" y="597"/>
                    <a:pt x="1596" y="601"/>
                    <a:pt x="1598" y="599"/>
                  </a:cubicBezTo>
                  <a:cubicBezTo>
                    <a:pt x="1598" y="592"/>
                    <a:pt x="1597" y="587"/>
                    <a:pt x="1596" y="582"/>
                  </a:cubicBezTo>
                  <a:cubicBezTo>
                    <a:pt x="1595" y="581"/>
                    <a:pt x="1592" y="583"/>
                    <a:pt x="1588" y="582"/>
                  </a:cubicBezTo>
                  <a:cubicBezTo>
                    <a:pt x="1587" y="586"/>
                    <a:pt x="1593" y="589"/>
                    <a:pt x="1589" y="592"/>
                  </a:cubicBezTo>
                  <a:cubicBezTo>
                    <a:pt x="1588" y="590"/>
                    <a:pt x="1586" y="581"/>
                    <a:pt x="1584" y="586"/>
                  </a:cubicBezTo>
                  <a:cubicBezTo>
                    <a:pt x="1582" y="581"/>
                    <a:pt x="1578" y="579"/>
                    <a:pt x="1577" y="574"/>
                  </a:cubicBezTo>
                  <a:cubicBezTo>
                    <a:pt x="1579" y="573"/>
                    <a:pt x="1581" y="572"/>
                    <a:pt x="1583" y="572"/>
                  </a:cubicBezTo>
                  <a:cubicBezTo>
                    <a:pt x="1579" y="549"/>
                    <a:pt x="1561" y="585"/>
                    <a:pt x="1578" y="581"/>
                  </a:cubicBezTo>
                  <a:close/>
                  <a:moveTo>
                    <a:pt x="1587" y="632"/>
                  </a:moveTo>
                  <a:cubicBezTo>
                    <a:pt x="1590" y="635"/>
                    <a:pt x="1593" y="642"/>
                    <a:pt x="1598" y="640"/>
                  </a:cubicBezTo>
                  <a:cubicBezTo>
                    <a:pt x="1597" y="631"/>
                    <a:pt x="1590" y="628"/>
                    <a:pt x="1588" y="620"/>
                  </a:cubicBezTo>
                  <a:cubicBezTo>
                    <a:pt x="1578" y="618"/>
                    <a:pt x="1579" y="606"/>
                    <a:pt x="1572" y="600"/>
                  </a:cubicBezTo>
                  <a:cubicBezTo>
                    <a:pt x="1573" y="599"/>
                    <a:pt x="1575" y="599"/>
                    <a:pt x="1574" y="596"/>
                  </a:cubicBezTo>
                  <a:cubicBezTo>
                    <a:pt x="1570" y="593"/>
                    <a:pt x="1569" y="599"/>
                    <a:pt x="1565" y="599"/>
                  </a:cubicBezTo>
                  <a:cubicBezTo>
                    <a:pt x="1568" y="613"/>
                    <a:pt x="1561" y="624"/>
                    <a:pt x="1568" y="633"/>
                  </a:cubicBezTo>
                  <a:cubicBezTo>
                    <a:pt x="1569" y="632"/>
                    <a:pt x="1569" y="630"/>
                    <a:pt x="1571" y="629"/>
                  </a:cubicBezTo>
                  <a:cubicBezTo>
                    <a:pt x="1574" y="635"/>
                    <a:pt x="1569" y="638"/>
                    <a:pt x="1570" y="645"/>
                  </a:cubicBezTo>
                  <a:cubicBezTo>
                    <a:pt x="1579" y="651"/>
                    <a:pt x="1586" y="643"/>
                    <a:pt x="1587" y="632"/>
                  </a:cubicBezTo>
                  <a:close/>
                  <a:moveTo>
                    <a:pt x="1579" y="595"/>
                  </a:moveTo>
                  <a:cubicBezTo>
                    <a:pt x="1580" y="597"/>
                    <a:pt x="1579" y="601"/>
                    <a:pt x="1583" y="600"/>
                  </a:cubicBezTo>
                  <a:cubicBezTo>
                    <a:pt x="1583" y="598"/>
                    <a:pt x="1583" y="596"/>
                    <a:pt x="1582" y="595"/>
                  </a:cubicBezTo>
                  <a:lnTo>
                    <a:pt x="1579" y="595"/>
                  </a:lnTo>
                  <a:close/>
                  <a:moveTo>
                    <a:pt x="1613" y="598"/>
                  </a:moveTo>
                  <a:cubicBezTo>
                    <a:pt x="1612" y="620"/>
                    <a:pt x="1625" y="632"/>
                    <a:pt x="1631" y="649"/>
                  </a:cubicBezTo>
                  <a:cubicBezTo>
                    <a:pt x="1629" y="634"/>
                    <a:pt x="1621" y="624"/>
                    <a:pt x="1616" y="612"/>
                  </a:cubicBezTo>
                  <a:cubicBezTo>
                    <a:pt x="1620" y="608"/>
                    <a:pt x="1616" y="600"/>
                    <a:pt x="1613" y="598"/>
                  </a:cubicBezTo>
                  <a:close/>
                  <a:moveTo>
                    <a:pt x="54" y="629"/>
                  </a:moveTo>
                  <a:cubicBezTo>
                    <a:pt x="55" y="628"/>
                    <a:pt x="58" y="623"/>
                    <a:pt x="55" y="621"/>
                  </a:cubicBezTo>
                  <a:cubicBezTo>
                    <a:pt x="55" y="623"/>
                    <a:pt x="52" y="627"/>
                    <a:pt x="54" y="629"/>
                  </a:cubicBezTo>
                  <a:close/>
                  <a:moveTo>
                    <a:pt x="1310" y="675"/>
                  </a:moveTo>
                  <a:cubicBezTo>
                    <a:pt x="1314" y="674"/>
                    <a:pt x="1312" y="666"/>
                    <a:pt x="1314" y="662"/>
                  </a:cubicBezTo>
                  <a:cubicBezTo>
                    <a:pt x="1323" y="662"/>
                    <a:pt x="1324" y="654"/>
                    <a:pt x="1334" y="655"/>
                  </a:cubicBezTo>
                  <a:cubicBezTo>
                    <a:pt x="1334" y="652"/>
                    <a:pt x="1334" y="648"/>
                    <a:pt x="1331" y="648"/>
                  </a:cubicBezTo>
                  <a:cubicBezTo>
                    <a:pt x="1324" y="656"/>
                    <a:pt x="1293" y="662"/>
                    <a:pt x="1310" y="675"/>
                  </a:cubicBezTo>
                  <a:close/>
                  <a:moveTo>
                    <a:pt x="1601" y="655"/>
                  </a:moveTo>
                  <a:cubicBezTo>
                    <a:pt x="1600" y="653"/>
                    <a:pt x="1601" y="649"/>
                    <a:pt x="1597" y="649"/>
                  </a:cubicBezTo>
                  <a:cubicBezTo>
                    <a:pt x="1595" y="651"/>
                    <a:pt x="1596" y="656"/>
                    <a:pt x="1598" y="657"/>
                  </a:cubicBezTo>
                  <a:cubicBezTo>
                    <a:pt x="1598" y="656"/>
                    <a:pt x="1600" y="656"/>
                    <a:pt x="1601" y="655"/>
                  </a:cubicBezTo>
                  <a:close/>
                  <a:moveTo>
                    <a:pt x="1561" y="650"/>
                  </a:moveTo>
                  <a:cubicBezTo>
                    <a:pt x="1560" y="654"/>
                    <a:pt x="1561" y="658"/>
                    <a:pt x="1564" y="659"/>
                  </a:cubicBezTo>
                  <a:cubicBezTo>
                    <a:pt x="1563" y="656"/>
                    <a:pt x="1565" y="650"/>
                    <a:pt x="1561" y="650"/>
                  </a:cubicBezTo>
                  <a:close/>
                  <a:moveTo>
                    <a:pt x="1376" y="658"/>
                  </a:moveTo>
                  <a:cubicBezTo>
                    <a:pt x="1375" y="655"/>
                    <a:pt x="1373" y="652"/>
                    <a:pt x="1369" y="652"/>
                  </a:cubicBezTo>
                  <a:cubicBezTo>
                    <a:pt x="1365" y="657"/>
                    <a:pt x="1372" y="661"/>
                    <a:pt x="1376" y="658"/>
                  </a:cubicBezTo>
                  <a:close/>
                  <a:moveTo>
                    <a:pt x="1573" y="656"/>
                  </a:moveTo>
                  <a:cubicBezTo>
                    <a:pt x="1573" y="659"/>
                    <a:pt x="1574" y="660"/>
                    <a:pt x="1575" y="661"/>
                  </a:cubicBezTo>
                  <a:cubicBezTo>
                    <a:pt x="1577" y="659"/>
                    <a:pt x="1576" y="655"/>
                    <a:pt x="1573" y="656"/>
                  </a:cubicBezTo>
                  <a:close/>
                  <a:moveTo>
                    <a:pt x="1606" y="656"/>
                  </a:moveTo>
                  <a:cubicBezTo>
                    <a:pt x="1606" y="659"/>
                    <a:pt x="1607" y="661"/>
                    <a:pt x="1609" y="663"/>
                  </a:cubicBezTo>
                  <a:cubicBezTo>
                    <a:pt x="1611" y="661"/>
                    <a:pt x="1608" y="659"/>
                    <a:pt x="1609" y="656"/>
                  </a:cubicBezTo>
                  <a:lnTo>
                    <a:pt x="1606" y="656"/>
                  </a:lnTo>
                  <a:close/>
                  <a:moveTo>
                    <a:pt x="1623" y="742"/>
                  </a:moveTo>
                  <a:cubicBezTo>
                    <a:pt x="1623" y="744"/>
                    <a:pt x="1619" y="741"/>
                    <a:pt x="1620" y="744"/>
                  </a:cubicBezTo>
                  <a:cubicBezTo>
                    <a:pt x="1621" y="755"/>
                    <a:pt x="1634" y="764"/>
                    <a:pt x="1624" y="774"/>
                  </a:cubicBezTo>
                  <a:cubicBezTo>
                    <a:pt x="1626" y="789"/>
                    <a:pt x="1627" y="807"/>
                    <a:pt x="1635" y="816"/>
                  </a:cubicBezTo>
                  <a:cubicBezTo>
                    <a:pt x="1634" y="813"/>
                    <a:pt x="1634" y="809"/>
                    <a:pt x="1636" y="806"/>
                  </a:cubicBezTo>
                  <a:cubicBezTo>
                    <a:pt x="1639" y="807"/>
                    <a:pt x="1640" y="812"/>
                    <a:pt x="1643" y="814"/>
                  </a:cubicBezTo>
                  <a:cubicBezTo>
                    <a:pt x="1644" y="812"/>
                    <a:pt x="1644" y="809"/>
                    <a:pt x="1646" y="810"/>
                  </a:cubicBezTo>
                  <a:cubicBezTo>
                    <a:pt x="1647" y="814"/>
                    <a:pt x="1649" y="818"/>
                    <a:pt x="1652" y="820"/>
                  </a:cubicBezTo>
                  <a:cubicBezTo>
                    <a:pt x="1652" y="817"/>
                    <a:pt x="1652" y="814"/>
                    <a:pt x="1654" y="813"/>
                  </a:cubicBezTo>
                  <a:cubicBezTo>
                    <a:pt x="1654" y="819"/>
                    <a:pt x="1656" y="822"/>
                    <a:pt x="1660" y="824"/>
                  </a:cubicBezTo>
                  <a:cubicBezTo>
                    <a:pt x="1662" y="802"/>
                    <a:pt x="1680" y="782"/>
                    <a:pt x="1666" y="762"/>
                  </a:cubicBezTo>
                  <a:cubicBezTo>
                    <a:pt x="1665" y="761"/>
                    <a:pt x="1661" y="763"/>
                    <a:pt x="1661" y="761"/>
                  </a:cubicBezTo>
                  <a:cubicBezTo>
                    <a:pt x="1665" y="735"/>
                    <a:pt x="1644" y="720"/>
                    <a:pt x="1644" y="691"/>
                  </a:cubicBezTo>
                  <a:cubicBezTo>
                    <a:pt x="1634" y="685"/>
                    <a:pt x="1638" y="666"/>
                    <a:pt x="1630" y="658"/>
                  </a:cubicBezTo>
                  <a:cubicBezTo>
                    <a:pt x="1627" y="666"/>
                    <a:pt x="1621" y="668"/>
                    <a:pt x="1614" y="671"/>
                  </a:cubicBezTo>
                  <a:cubicBezTo>
                    <a:pt x="1614" y="677"/>
                    <a:pt x="1618" y="677"/>
                    <a:pt x="1621" y="680"/>
                  </a:cubicBezTo>
                  <a:cubicBezTo>
                    <a:pt x="1622" y="684"/>
                    <a:pt x="1618" y="683"/>
                    <a:pt x="1619" y="687"/>
                  </a:cubicBezTo>
                  <a:cubicBezTo>
                    <a:pt x="1621" y="689"/>
                    <a:pt x="1624" y="689"/>
                    <a:pt x="1625" y="690"/>
                  </a:cubicBezTo>
                  <a:cubicBezTo>
                    <a:pt x="1623" y="696"/>
                    <a:pt x="1628" y="708"/>
                    <a:pt x="1620" y="710"/>
                  </a:cubicBezTo>
                  <a:cubicBezTo>
                    <a:pt x="1620" y="714"/>
                    <a:pt x="1621" y="715"/>
                    <a:pt x="1621" y="719"/>
                  </a:cubicBezTo>
                  <a:cubicBezTo>
                    <a:pt x="1618" y="721"/>
                    <a:pt x="1616" y="726"/>
                    <a:pt x="1614" y="731"/>
                  </a:cubicBezTo>
                  <a:cubicBezTo>
                    <a:pt x="1617" y="735"/>
                    <a:pt x="1623" y="735"/>
                    <a:pt x="1623" y="742"/>
                  </a:cubicBezTo>
                  <a:close/>
                  <a:moveTo>
                    <a:pt x="1548" y="668"/>
                  </a:moveTo>
                  <a:cubicBezTo>
                    <a:pt x="1547" y="667"/>
                    <a:pt x="1547" y="667"/>
                    <a:pt x="1547" y="666"/>
                  </a:cubicBezTo>
                  <a:cubicBezTo>
                    <a:pt x="1542" y="666"/>
                    <a:pt x="1542" y="666"/>
                    <a:pt x="1542" y="666"/>
                  </a:cubicBezTo>
                  <a:cubicBezTo>
                    <a:pt x="1542" y="668"/>
                    <a:pt x="1542" y="670"/>
                    <a:pt x="1543" y="671"/>
                  </a:cubicBezTo>
                  <a:cubicBezTo>
                    <a:pt x="1546" y="672"/>
                    <a:pt x="1548" y="670"/>
                    <a:pt x="1548" y="668"/>
                  </a:cubicBezTo>
                  <a:close/>
                  <a:moveTo>
                    <a:pt x="1350" y="702"/>
                  </a:moveTo>
                  <a:cubicBezTo>
                    <a:pt x="1351" y="700"/>
                    <a:pt x="1354" y="700"/>
                    <a:pt x="1353" y="697"/>
                  </a:cubicBezTo>
                  <a:cubicBezTo>
                    <a:pt x="1346" y="688"/>
                    <a:pt x="1330" y="688"/>
                    <a:pt x="1324" y="677"/>
                  </a:cubicBezTo>
                  <a:cubicBezTo>
                    <a:pt x="1325" y="675"/>
                    <a:pt x="1329" y="676"/>
                    <a:pt x="1328" y="672"/>
                  </a:cubicBezTo>
                  <a:cubicBezTo>
                    <a:pt x="1326" y="669"/>
                    <a:pt x="1324" y="666"/>
                    <a:pt x="1317" y="667"/>
                  </a:cubicBezTo>
                  <a:cubicBezTo>
                    <a:pt x="1310" y="689"/>
                    <a:pt x="1330" y="700"/>
                    <a:pt x="1350" y="702"/>
                  </a:cubicBezTo>
                  <a:close/>
                  <a:moveTo>
                    <a:pt x="1274" y="691"/>
                  </a:moveTo>
                  <a:cubicBezTo>
                    <a:pt x="1282" y="690"/>
                    <a:pt x="1291" y="682"/>
                    <a:pt x="1293" y="671"/>
                  </a:cubicBezTo>
                  <a:cubicBezTo>
                    <a:pt x="1287" y="669"/>
                    <a:pt x="1272" y="680"/>
                    <a:pt x="1274" y="691"/>
                  </a:cubicBezTo>
                  <a:close/>
                  <a:moveTo>
                    <a:pt x="1541" y="696"/>
                  </a:moveTo>
                  <a:cubicBezTo>
                    <a:pt x="1546" y="696"/>
                    <a:pt x="1547" y="698"/>
                    <a:pt x="1547" y="702"/>
                  </a:cubicBezTo>
                  <a:cubicBezTo>
                    <a:pt x="1547" y="705"/>
                    <a:pt x="1542" y="703"/>
                    <a:pt x="1542" y="707"/>
                  </a:cubicBezTo>
                  <a:cubicBezTo>
                    <a:pt x="1546" y="712"/>
                    <a:pt x="1552" y="706"/>
                    <a:pt x="1555" y="704"/>
                  </a:cubicBezTo>
                  <a:cubicBezTo>
                    <a:pt x="1558" y="695"/>
                    <a:pt x="1557" y="681"/>
                    <a:pt x="1550" y="672"/>
                  </a:cubicBezTo>
                  <a:cubicBezTo>
                    <a:pt x="1548" y="680"/>
                    <a:pt x="1553" y="687"/>
                    <a:pt x="1551" y="692"/>
                  </a:cubicBezTo>
                  <a:cubicBezTo>
                    <a:pt x="1546" y="691"/>
                    <a:pt x="1549" y="682"/>
                    <a:pt x="1541" y="684"/>
                  </a:cubicBezTo>
                  <a:cubicBezTo>
                    <a:pt x="1540" y="689"/>
                    <a:pt x="1542" y="692"/>
                    <a:pt x="1541" y="696"/>
                  </a:cubicBezTo>
                  <a:close/>
                  <a:moveTo>
                    <a:pt x="207" y="678"/>
                  </a:moveTo>
                  <a:cubicBezTo>
                    <a:pt x="204" y="678"/>
                    <a:pt x="204" y="678"/>
                    <a:pt x="204" y="678"/>
                  </a:cubicBezTo>
                  <a:cubicBezTo>
                    <a:pt x="204" y="683"/>
                    <a:pt x="201" y="684"/>
                    <a:pt x="198" y="684"/>
                  </a:cubicBezTo>
                  <a:cubicBezTo>
                    <a:pt x="198" y="688"/>
                    <a:pt x="198" y="688"/>
                    <a:pt x="198" y="688"/>
                  </a:cubicBezTo>
                  <a:cubicBezTo>
                    <a:pt x="203" y="686"/>
                    <a:pt x="200" y="692"/>
                    <a:pt x="202" y="694"/>
                  </a:cubicBezTo>
                  <a:cubicBezTo>
                    <a:pt x="204" y="694"/>
                    <a:pt x="206" y="693"/>
                    <a:pt x="207" y="693"/>
                  </a:cubicBezTo>
                  <a:cubicBezTo>
                    <a:pt x="208" y="689"/>
                    <a:pt x="206" y="687"/>
                    <a:pt x="205" y="686"/>
                  </a:cubicBezTo>
                  <a:cubicBezTo>
                    <a:pt x="212" y="685"/>
                    <a:pt x="204" y="681"/>
                    <a:pt x="207" y="678"/>
                  </a:cubicBezTo>
                  <a:close/>
                  <a:moveTo>
                    <a:pt x="1525" y="706"/>
                  </a:moveTo>
                  <a:cubicBezTo>
                    <a:pt x="1526" y="704"/>
                    <a:pt x="1528" y="703"/>
                    <a:pt x="1527" y="699"/>
                  </a:cubicBezTo>
                  <a:cubicBezTo>
                    <a:pt x="1525" y="697"/>
                    <a:pt x="1525" y="701"/>
                    <a:pt x="1522" y="700"/>
                  </a:cubicBezTo>
                  <a:cubicBezTo>
                    <a:pt x="1519" y="695"/>
                    <a:pt x="1516" y="689"/>
                    <a:pt x="1511" y="685"/>
                  </a:cubicBezTo>
                  <a:cubicBezTo>
                    <a:pt x="1506" y="687"/>
                    <a:pt x="1501" y="686"/>
                    <a:pt x="1497" y="687"/>
                  </a:cubicBezTo>
                  <a:cubicBezTo>
                    <a:pt x="1494" y="692"/>
                    <a:pt x="1496" y="701"/>
                    <a:pt x="1492" y="706"/>
                  </a:cubicBezTo>
                  <a:cubicBezTo>
                    <a:pt x="1491" y="706"/>
                    <a:pt x="1491" y="704"/>
                    <a:pt x="1490" y="704"/>
                  </a:cubicBezTo>
                  <a:cubicBezTo>
                    <a:pt x="1489" y="708"/>
                    <a:pt x="1489" y="710"/>
                    <a:pt x="1486" y="711"/>
                  </a:cubicBezTo>
                  <a:cubicBezTo>
                    <a:pt x="1479" y="708"/>
                    <a:pt x="1475" y="703"/>
                    <a:pt x="1476" y="694"/>
                  </a:cubicBezTo>
                  <a:cubicBezTo>
                    <a:pt x="1473" y="692"/>
                    <a:pt x="1469" y="691"/>
                    <a:pt x="1468" y="688"/>
                  </a:cubicBezTo>
                  <a:cubicBezTo>
                    <a:pt x="1471" y="685"/>
                    <a:pt x="1465" y="682"/>
                    <a:pt x="1465" y="680"/>
                  </a:cubicBezTo>
                  <a:cubicBezTo>
                    <a:pt x="1434" y="684"/>
                    <a:pt x="1406" y="677"/>
                    <a:pt x="1382" y="690"/>
                  </a:cubicBezTo>
                  <a:cubicBezTo>
                    <a:pt x="1382" y="694"/>
                    <a:pt x="1382" y="698"/>
                    <a:pt x="1379" y="699"/>
                  </a:cubicBezTo>
                  <a:cubicBezTo>
                    <a:pt x="1375" y="699"/>
                    <a:pt x="1366" y="699"/>
                    <a:pt x="1362" y="701"/>
                  </a:cubicBezTo>
                  <a:cubicBezTo>
                    <a:pt x="1361" y="708"/>
                    <a:pt x="1367" y="708"/>
                    <a:pt x="1368" y="714"/>
                  </a:cubicBezTo>
                  <a:cubicBezTo>
                    <a:pt x="1365" y="718"/>
                    <a:pt x="1361" y="719"/>
                    <a:pt x="1356" y="721"/>
                  </a:cubicBezTo>
                  <a:cubicBezTo>
                    <a:pt x="1355" y="729"/>
                    <a:pt x="1350" y="733"/>
                    <a:pt x="1343" y="729"/>
                  </a:cubicBezTo>
                  <a:cubicBezTo>
                    <a:pt x="1343" y="732"/>
                    <a:pt x="1343" y="735"/>
                    <a:pt x="1342" y="736"/>
                  </a:cubicBezTo>
                  <a:cubicBezTo>
                    <a:pt x="1334" y="737"/>
                    <a:pt x="1330" y="742"/>
                    <a:pt x="1328" y="749"/>
                  </a:cubicBezTo>
                  <a:cubicBezTo>
                    <a:pt x="1342" y="740"/>
                    <a:pt x="1361" y="759"/>
                    <a:pt x="1367" y="739"/>
                  </a:cubicBezTo>
                  <a:cubicBezTo>
                    <a:pt x="1372" y="739"/>
                    <a:pt x="1372" y="739"/>
                    <a:pt x="1372" y="739"/>
                  </a:cubicBezTo>
                  <a:cubicBezTo>
                    <a:pt x="1371" y="726"/>
                    <a:pt x="1388" y="734"/>
                    <a:pt x="1394" y="728"/>
                  </a:cubicBezTo>
                  <a:cubicBezTo>
                    <a:pt x="1395" y="733"/>
                    <a:pt x="1401" y="732"/>
                    <a:pt x="1400" y="740"/>
                  </a:cubicBezTo>
                  <a:cubicBezTo>
                    <a:pt x="1402" y="742"/>
                    <a:pt x="1408" y="741"/>
                    <a:pt x="1409" y="744"/>
                  </a:cubicBezTo>
                  <a:cubicBezTo>
                    <a:pt x="1407" y="746"/>
                    <a:pt x="1402" y="744"/>
                    <a:pt x="1402" y="748"/>
                  </a:cubicBezTo>
                  <a:cubicBezTo>
                    <a:pt x="1404" y="752"/>
                    <a:pt x="1406" y="754"/>
                    <a:pt x="1409" y="756"/>
                  </a:cubicBezTo>
                  <a:cubicBezTo>
                    <a:pt x="1415" y="753"/>
                    <a:pt x="1419" y="760"/>
                    <a:pt x="1424" y="760"/>
                  </a:cubicBezTo>
                  <a:cubicBezTo>
                    <a:pt x="1430" y="760"/>
                    <a:pt x="1432" y="755"/>
                    <a:pt x="1437" y="751"/>
                  </a:cubicBezTo>
                  <a:cubicBezTo>
                    <a:pt x="1442" y="756"/>
                    <a:pt x="1449" y="760"/>
                    <a:pt x="1456" y="763"/>
                  </a:cubicBezTo>
                  <a:cubicBezTo>
                    <a:pt x="1458" y="752"/>
                    <a:pt x="1452" y="749"/>
                    <a:pt x="1447" y="745"/>
                  </a:cubicBezTo>
                  <a:cubicBezTo>
                    <a:pt x="1450" y="740"/>
                    <a:pt x="1452" y="736"/>
                    <a:pt x="1454" y="728"/>
                  </a:cubicBezTo>
                  <a:cubicBezTo>
                    <a:pt x="1463" y="726"/>
                    <a:pt x="1476" y="721"/>
                    <a:pt x="1484" y="726"/>
                  </a:cubicBezTo>
                  <a:cubicBezTo>
                    <a:pt x="1488" y="722"/>
                    <a:pt x="1496" y="722"/>
                    <a:pt x="1499" y="719"/>
                  </a:cubicBezTo>
                  <a:cubicBezTo>
                    <a:pt x="1501" y="724"/>
                    <a:pt x="1500" y="731"/>
                    <a:pt x="1506" y="731"/>
                  </a:cubicBezTo>
                  <a:cubicBezTo>
                    <a:pt x="1506" y="722"/>
                    <a:pt x="1506" y="722"/>
                    <a:pt x="1506" y="722"/>
                  </a:cubicBezTo>
                  <a:cubicBezTo>
                    <a:pt x="1507" y="719"/>
                    <a:pt x="1514" y="722"/>
                    <a:pt x="1514" y="719"/>
                  </a:cubicBezTo>
                  <a:cubicBezTo>
                    <a:pt x="1510" y="713"/>
                    <a:pt x="1503" y="710"/>
                    <a:pt x="1497" y="705"/>
                  </a:cubicBezTo>
                  <a:cubicBezTo>
                    <a:pt x="1504" y="701"/>
                    <a:pt x="1507" y="712"/>
                    <a:pt x="1513" y="710"/>
                  </a:cubicBezTo>
                  <a:cubicBezTo>
                    <a:pt x="1515" y="710"/>
                    <a:pt x="1514" y="705"/>
                    <a:pt x="1516" y="704"/>
                  </a:cubicBezTo>
                  <a:cubicBezTo>
                    <a:pt x="1519" y="705"/>
                    <a:pt x="1521" y="707"/>
                    <a:pt x="1525" y="706"/>
                  </a:cubicBezTo>
                  <a:close/>
                  <a:moveTo>
                    <a:pt x="1262" y="683"/>
                  </a:moveTo>
                  <a:cubicBezTo>
                    <a:pt x="1262" y="689"/>
                    <a:pt x="1262" y="689"/>
                    <a:pt x="1262" y="689"/>
                  </a:cubicBezTo>
                  <a:cubicBezTo>
                    <a:pt x="1265" y="689"/>
                    <a:pt x="1267" y="687"/>
                    <a:pt x="1267" y="684"/>
                  </a:cubicBezTo>
                  <a:cubicBezTo>
                    <a:pt x="1266" y="683"/>
                    <a:pt x="1264" y="683"/>
                    <a:pt x="1262" y="683"/>
                  </a:cubicBezTo>
                  <a:close/>
                  <a:moveTo>
                    <a:pt x="1232" y="697"/>
                  </a:moveTo>
                  <a:cubicBezTo>
                    <a:pt x="1239" y="696"/>
                    <a:pt x="1246" y="694"/>
                    <a:pt x="1248" y="687"/>
                  </a:cubicBezTo>
                  <a:cubicBezTo>
                    <a:pt x="1241" y="688"/>
                    <a:pt x="1234" y="691"/>
                    <a:pt x="1232" y="697"/>
                  </a:cubicBezTo>
                  <a:close/>
                  <a:moveTo>
                    <a:pt x="196" y="694"/>
                  </a:moveTo>
                  <a:cubicBezTo>
                    <a:pt x="199" y="694"/>
                    <a:pt x="199" y="689"/>
                    <a:pt x="196" y="689"/>
                  </a:cubicBezTo>
                  <a:cubicBezTo>
                    <a:pt x="196" y="690"/>
                    <a:pt x="195" y="691"/>
                    <a:pt x="196" y="694"/>
                  </a:cubicBezTo>
                  <a:close/>
                  <a:moveTo>
                    <a:pt x="1222" y="693"/>
                  </a:moveTo>
                  <a:cubicBezTo>
                    <a:pt x="1217" y="695"/>
                    <a:pt x="1211" y="703"/>
                    <a:pt x="1214" y="706"/>
                  </a:cubicBezTo>
                  <a:cubicBezTo>
                    <a:pt x="1219" y="704"/>
                    <a:pt x="1226" y="700"/>
                    <a:pt x="1222" y="693"/>
                  </a:cubicBezTo>
                  <a:close/>
                  <a:moveTo>
                    <a:pt x="1604" y="812"/>
                  </a:moveTo>
                  <a:cubicBezTo>
                    <a:pt x="1609" y="805"/>
                    <a:pt x="1603" y="789"/>
                    <a:pt x="1609" y="781"/>
                  </a:cubicBezTo>
                  <a:cubicBezTo>
                    <a:pt x="1611" y="781"/>
                    <a:pt x="1609" y="785"/>
                    <a:pt x="1612" y="784"/>
                  </a:cubicBezTo>
                  <a:cubicBezTo>
                    <a:pt x="1615" y="776"/>
                    <a:pt x="1615" y="767"/>
                    <a:pt x="1611" y="762"/>
                  </a:cubicBezTo>
                  <a:cubicBezTo>
                    <a:pt x="1616" y="746"/>
                    <a:pt x="1609" y="726"/>
                    <a:pt x="1604" y="712"/>
                  </a:cubicBezTo>
                  <a:cubicBezTo>
                    <a:pt x="1594" y="717"/>
                    <a:pt x="1588" y="707"/>
                    <a:pt x="1581" y="704"/>
                  </a:cubicBezTo>
                  <a:cubicBezTo>
                    <a:pt x="1580" y="699"/>
                    <a:pt x="1575" y="693"/>
                    <a:pt x="1571" y="694"/>
                  </a:cubicBezTo>
                  <a:cubicBezTo>
                    <a:pt x="1574" y="703"/>
                    <a:pt x="1577" y="714"/>
                    <a:pt x="1587" y="718"/>
                  </a:cubicBezTo>
                  <a:cubicBezTo>
                    <a:pt x="1589" y="719"/>
                    <a:pt x="1592" y="716"/>
                    <a:pt x="1595" y="718"/>
                  </a:cubicBezTo>
                  <a:cubicBezTo>
                    <a:pt x="1597" y="718"/>
                    <a:pt x="1597" y="722"/>
                    <a:pt x="1598" y="723"/>
                  </a:cubicBezTo>
                  <a:cubicBezTo>
                    <a:pt x="1601" y="726"/>
                    <a:pt x="1604" y="724"/>
                    <a:pt x="1607" y="726"/>
                  </a:cubicBezTo>
                  <a:cubicBezTo>
                    <a:pt x="1607" y="731"/>
                    <a:pt x="1608" y="735"/>
                    <a:pt x="1608" y="741"/>
                  </a:cubicBezTo>
                  <a:cubicBezTo>
                    <a:pt x="1602" y="739"/>
                    <a:pt x="1602" y="743"/>
                    <a:pt x="1600" y="744"/>
                  </a:cubicBezTo>
                  <a:cubicBezTo>
                    <a:pt x="1598" y="736"/>
                    <a:pt x="1591" y="728"/>
                    <a:pt x="1586" y="726"/>
                  </a:cubicBezTo>
                  <a:cubicBezTo>
                    <a:pt x="1585" y="734"/>
                    <a:pt x="1593" y="741"/>
                    <a:pt x="1594" y="749"/>
                  </a:cubicBezTo>
                  <a:cubicBezTo>
                    <a:pt x="1592" y="748"/>
                    <a:pt x="1592" y="751"/>
                    <a:pt x="1589" y="750"/>
                  </a:cubicBezTo>
                  <a:cubicBezTo>
                    <a:pt x="1592" y="760"/>
                    <a:pt x="1582" y="760"/>
                    <a:pt x="1587" y="769"/>
                  </a:cubicBezTo>
                  <a:cubicBezTo>
                    <a:pt x="1583" y="774"/>
                    <a:pt x="1576" y="775"/>
                    <a:pt x="1578" y="785"/>
                  </a:cubicBezTo>
                  <a:cubicBezTo>
                    <a:pt x="1583" y="786"/>
                    <a:pt x="1581" y="791"/>
                    <a:pt x="1581" y="796"/>
                  </a:cubicBezTo>
                  <a:cubicBezTo>
                    <a:pt x="1583" y="797"/>
                    <a:pt x="1585" y="798"/>
                    <a:pt x="1587" y="799"/>
                  </a:cubicBezTo>
                  <a:cubicBezTo>
                    <a:pt x="1592" y="786"/>
                    <a:pt x="1596" y="772"/>
                    <a:pt x="1603" y="760"/>
                  </a:cubicBezTo>
                  <a:cubicBezTo>
                    <a:pt x="1603" y="772"/>
                    <a:pt x="1592" y="808"/>
                    <a:pt x="1604" y="812"/>
                  </a:cubicBezTo>
                  <a:close/>
                  <a:moveTo>
                    <a:pt x="187" y="697"/>
                  </a:moveTo>
                  <a:cubicBezTo>
                    <a:pt x="188" y="698"/>
                    <a:pt x="189" y="699"/>
                    <a:pt x="191" y="698"/>
                  </a:cubicBezTo>
                  <a:cubicBezTo>
                    <a:pt x="191" y="696"/>
                    <a:pt x="190" y="695"/>
                    <a:pt x="189" y="695"/>
                  </a:cubicBezTo>
                  <a:cubicBezTo>
                    <a:pt x="189" y="696"/>
                    <a:pt x="187" y="696"/>
                    <a:pt x="187" y="697"/>
                  </a:cubicBezTo>
                  <a:close/>
                  <a:moveTo>
                    <a:pt x="1253" y="697"/>
                  </a:moveTo>
                  <a:cubicBezTo>
                    <a:pt x="1252" y="701"/>
                    <a:pt x="1256" y="700"/>
                    <a:pt x="1255" y="703"/>
                  </a:cubicBezTo>
                  <a:cubicBezTo>
                    <a:pt x="1252" y="703"/>
                    <a:pt x="1251" y="704"/>
                    <a:pt x="1251" y="707"/>
                  </a:cubicBezTo>
                  <a:cubicBezTo>
                    <a:pt x="1258" y="709"/>
                    <a:pt x="1257" y="698"/>
                    <a:pt x="1266" y="700"/>
                  </a:cubicBezTo>
                  <a:cubicBezTo>
                    <a:pt x="1264" y="693"/>
                    <a:pt x="1259" y="700"/>
                    <a:pt x="1253" y="697"/>
                  </a:cubicBezTo>
                  <a:close/>
                  <a:moveTo>
                    <a:pt x="1692" y="805"/>
                  </a:moveTo>
                  <a:cubicBezTo>
                    <a:pt x="1700" y="797"/>
                    <a:pt x="1701" y="784"/>
                    <a:pt x="1703" y="769"/>
                  </a:cubicBezTo>
                  <a:cubicBezTo>
                    <a:pt x="1705" y="747"/>
                    <a:pt x="1704" y="720"/>
                    <a:pt x="1701" y="701"/>
                  </a:cubicBezTo>
                  <a:cubicBezTo>
                    <a:pt x="1701" y="715"/>
                    <a:pt x="1702" y="730"/>
                    <a:pt x="1700" y="742"/>
                  </a:cubicBezTo>
                  <a:cubicBezTo>
                    <a:pt x="1700" y="740"/>
                    <a:pt x="1700" y="739"/>
                    <a:pt x="1699" y="739"/>
                  </a:cubicBezTo>
                  <a:cubicBezTo>
                    <a:pt x="1700" y="744"/>
                    <a:pt x="1695" y="747"/>
                    <a:pt x="1694" y="752"/>
                  </a:cubicBezTo>
                  <a:cubicBezTo>
                    <a:pt x="1692" y="762"/>
                    <a:pt x="1695" y="773"/>
                    <a:pt x="1693" y="784"/>
                  </a:cubicBezTo>
                  <a:cubicBezTo>
                    <a:pt x="1691" y="792"/>
                    <a:pt x="1685" y="799"/>
                    <a:pt x="1692" y="805"/>
                  </a:cubicBezTo>
                  <a:close/>
                  <a:moveTo>
                    <a:pt x="1234" y="706"/>
                  </a:moveTo>
                  <a:cubicBezTo>
                    <a:pt x="1230" y="704"/>
                    <a:pt x="1222" y="705"/>
                    <a:pt x="1221" y="710"/>
                  </a:cubicBezTo>
                  <a:cubicBezTo>
                    <a:pt x="1223" y="714"/>
                    <a:pt x="1229" y="712"/>
                    <a:pt x="1233" y="711"/>
                  </a:cubicBezTo>
                  <a:cubicBezTo>
                    <a:pt x="1233" y="709"/>
                    <a:pt x="1235" y="709"/>
                    <a:pt x="1234" y="706"/>
                  </a:cubicBezTo>
                  <a:close/>
                  <a:moveTo>
                    <a:pt x="1204" y="718"/>
                  </a:moveTo>
                  <a:cubicBezTo>
                    <a:pt x="1206" y="723"/>
                    <a:pt x="1213" y="718"/>
                    <a:pt x="1213" y="714"/>
                  </a:cubicBezTo>
                  <a:cubicBezTo>
                    <a:pt x="1209" y="714"/>
                    <a:pt x="1205" y="714"/>
                    <a:pt x="1204" y="718"/>
                  </a:cubicBezTo>
                  <a:close/>
                  <a:moveTo>
                    <a:pt x="1531" y="737"/>
                  </a:moveTo>
                  <a:cubicBezTo>
                    <a:pt x="1532" y="736"/>
                    <a:pt x="1531" y="733"/>
                    <a:pt x="1533" y="733"/>
                  </a:cubicBezTo>
                  <a:cubicBezTo>
                    <a:pt x="1535" y="736"/>
                    <a:pt x="1540" y="738"/>
                    <a:pt x="1541" y="742"/>
                  </a:cubicBezTo>
                  <a:cubicBezTo>
                    <a:pt x="1542" y="739"/>
                    <a:pt x="1543" y="742"/>
                    <a:pt x="1545" y="742"/>
                  </a:cubicBezTo>
                  <a:cubicBezTo>
                    <a:pt x="1549" y="732"/>
                    <a:pt x="1537" y="730"/>
                    <a:pt x="1535" y="723"/>
                  </a:cubicBezTo>
                  <a:cubicBezTo>
                    <a:pt x="1536" y="722"/>
                    <a:pt x="1537" y="721"/>
                    <a:pt x="1537" y="718"/>
                  </a:cubicBezTo>
                  <a:cubicBezTo>
                    <a:pt x="1533" y="717"/>
                    <a:pt x="1532" y="715"/>
                    <a:pt x="1529" y="715"/>
                  </a:cubicBezTo>
                  <a:cubicBezTo>
                    <a:pt x="1528" y="720"/>
                    <a:pt x="1533" y="721"/>
                    <a:pt x="1533" y="725"/>
                  </a:cubicBezTo>
                  <a:cubicBezTo>
                    <a:pt x="1530" y="725"/>
                    <a:pt x="1527" y="726"/>
                    <a:pt x="1525" y="726"/>
                  </a:cubicBezTo>
                  <a:cubicBezTo>
                    <a:pt x="1526" y="731"/>
                    <a:pt x="1521" y="730"/>
                    <a:pt x="1522" y="736"/>
                  </a:cubicBezTo>
                  <a:cubicBezTo>
                    <a:pt x="1526" y="735"/>
                    <a:pt x="1528" y="735"/>
                    <a:pt x="1531" y="737"/>
                  </a:cubicBezTo>
                  <a:close/>
                  <a:moveTo>
                    <a:pt x="1564" y="733"/>
                  </a:moveTo>
                  <a:cubicBezTo>
                    <a:pt x="1568" y="735"/>
                    <a:pt x="1571" y="742"/>
                    <a:pt x="1577" y="739"/>
                  </a:cubicBezTo>
                  <a:cubicBezTo>
                    <a:pt x="1576" y="734"/>
                    <a:pt x="1567" y="732"/>
                    <a:pt x="1564" y="733"/>
                  </a:cubicBezTo>
                  <a:close/>
                  <a:moveTo>
                    <a:pt x="1586" y="743"/>
                  </a:moveTo>
                  <a:cubicBezTo>
                    <a:pt x="1588" y="741"/>
                    <a:pt x="1585" y="738"/>
                    <a:pt x="1583" y="738"/>
                  </a:cubicBezTo>
                  <a:cubicBezTo>
                    <a:pt x="1583" y="741"/>
                    <a:pt x="1582" y="744"/>
                    <a:pt x="1586" y="743"/>
                  </a:cubicBezTo>
                  <a:close/>
                  <a:moveTo>
                    <a:pt x="1490" y="759"/>
                  </a:moveTo>
                  <a:cubicBezTo>
                    <a:pt x="1492" y="752"/>
                    <a:pt x="1491" y="747"/>
                    <a:pt x="1489" y="741"/>
                  </a:cubicBezTo>
                  <a:cubicBezTo>
                    <a:pt x="1486" y="741"/>
                    <a:pt x="1486" y="741"/>
                    <a:pt x="1486" y="741"/>
                  </a:cubicBezTo>
                  <a:cubicBezTo>
                    <a:pt x="1490" y="746"/>
                    <a:pt x="1484" y="755"/>
                    <a:pt x="1490" y="759"/>
                  </a:cubicBezTo>
                  <a:close/>
                  <a:moveTo>
                    <a:pt x="1559" y="743"/>
                  </a:moveTo>
                  <a:cubicBezTo>
                    <a:pt x="1551" y="740"/>
                    <a:pt x="1551" y="749"/>
                    <a:pt x="1554" y="752"/>
                  </a:cubicBezTo>
                  <a:cubicBezTo>
                    <a:pt x="1556" y="752"/>
                    <a:pt x="1557" y="752"/>
                    <a:pt x="1559" y="752"/>
                  </a:cubicBezTo>
                  <a:cubicBezTo>
                    <a:pt x="1561" y="749"/>
                    <a:pt x="1560" y="747"/>
                    <a:pt x="1559" y="743"/>
                  </a:cubicBezTo>
                  <a:close/>
                  <a:moveTo>
                    <a:pt x="1676" y="743"/>
                  </a:moveTo>
                  <a:cubicBezTo>
                    <a:pt x="1676" y="746"/>
                    <a:pt x="1675" y="749"/>
                    <a:pt x="1678" y="749"/>
                  </a:cubicBezTo>
                  <a:cubicBezTo>
                    <a:pt x="1677" y="747"/>
                    <a:pt x="1679" y="743"/>
                    <a:pt x="1676" y="743"/>
                  </a:cubicBezTo>
                  <a:close/>
                  <a:moveTo>
                    <a:pt x="1012" y="752"/>
                  </a:moveTo>
                  <a:cubicBezTo>
                    <a:pt x="1012" y="761"/>
                    <a:pt x="1021" y="761"/>
                    <a:pt x="1029" y="763"/>
                  </a:cubicBezTo>
                  <a:cubicBezTo>
                    <a:pt x="1027" y="755"/>
                    <a:pt x="1019" y="754"/>
                    <a:pt x="1012" y="752"/>
                  </a:cubicBezTo>
                  <a:close/>
                  <a:moveTo>
                    <a:pt x="1031" y="767"/>
                  </a:moveTo>
                  <a:cubicBezTo>
                    <a:pt x="1025" y="778"/>
                    <a:pt x="1040" y="782"/>
                    <a:pt x="1046" y="776"/>
                  </a:cubicBezTo>
                  <a:cubicBezTo>
                    <a:pt x="1045" y="769"/>
                    <a:pt x="1039" y="767"/>
                    <a:pt x="1031" y="767"/>
                  </a:cubicBezTo>
                  <a:close/>
                  <a:moveTo>
                    <a:pt x="1581" y="1055"/>
                  </a:moveTo>
                  <a:cubicBezTo>
                    <a:pt x="1581" y="1036"/>
                    <a:pt x="1576" y="1014"/>
                    <a:pt x="1569" y="999"/>
                  </a:cubicBezTo>
                  <a:cubicBezTo>
                    <a:pt x="1556" y="993"/>
                    <a:pt x="1559" y="974"/>
                    <a:pt x="1555" y="960"/>
                  </a:cubicBezTo>
                  <a:cubicBezTo>
                    <a:pt x="1564" y="957"/>
                    <a:pt x="1561" y="938"/>
                    <a:pt x="1557" y="932"/>
                  </a:cubicBezTo>
                  <a:cubicBezTo>
                    <a:pt x="1555" y="935"/>
                    <a:pt x="1552" y="938"/>
                    <a:pt x="1550" y="941"/>
                  </a:cubicBezTo>
                  <a:cubicBezTo>
                    <a:pt x="1548" y="936"/>
                    <a:pt x="1554" y="933"/>
                    <a:pt x="1555" y="928"/>
                  </a:cubicBezTo>
                  <a:cubicBezTo>
                    <a:pt x="1552" y="925"/>
                    <a:pt x="1547" y="924"/>
                    <a:pt x="1546" y="919"/>
                  </a:cubicBezTo>
                  <a:cubicBezTo>
                    <a:pt x="1551" y="919"/>
                    <a:pt x="1548" y="912"/>
                    <a:pt x="1550" y="910"/>
                  </a:cubicBezTo>
                  <a:cubicBezTo>
                    <a:pt x="1549" y="908"/>
                    <a:pt x="1546" y="909"/>
                    <a:pt x="1546" y="908"/>
                  </a:cubicBezTo>
                  <a:cubicBezTo>
                    <a:pt x="1548" y="903"/>
                    <a:pt x="1547" y="896"/>
                    <a:pt x="1542" y="895"/>
                  </a:cubicBezTo>
                  <a:cubicBezTo>
                    <a:pt x="1544" y="888"/>
                    <a:pt x="1540" y="879"/>
                    <a:pt x="1537" y="874"/>
                  </a:cubicBezTo>
                  <a:cubicBezTo>
                    <a:pt x="1532" y="875"/>
                    <a:pt x="1535" y="884"/>
                    <a:pt x="1527" y="882"/>
                  </a:cubicBezTo>
                  <a:cubicBezTo>
                    <a:pt x="1524" y="885"/>
                    <a:pt x="1525" y="892"/>
                    <a:pt x="1523" y="896"/>
                  </a:cubicBezTo>
                  <a:cubicBezTo>
                    <a:pt x="1524" y="891"/>
                    <a:pt x="1522" y="889"/>
                    <a:pt x="1522" y="885"/>
                  </a:cubicBezTo>
                  <a:cubicBezTo>
                    <a:pt x="1517" y="887"/>
                    <a:pt x="1514" y="882"/>
                    <a:pt x="1512" y="879"/>
                  </a:cubicBezTo>
                  <a:cubicBezTo>
                    <a:pt x="1514" y="878"/>
                    <a:pt x="1517" y="878"/>
                    <a:pt x="1518" y="877"/>
                  </a:cubicBezTo>
                  <a:cubicBezTo>
                    <a:pt x="1521" y="869"/>
                    <a:pt x="1518" y="865"/>
                    <a:pt x="1515" y="860"/>
                  </a:cubicBezTo>
                  <a:cubicBezTo>
                    <a:pt x="1523" y="842"/>
                    <a:pt x="1502" y="838"/>
                    <a:pt x="1497" y="827"/>
                  </a:cubicBezTo>
                  <a:cubicBezTo>
                    <a:pt x="1500" y="828"/>
                    <a:pt x="1502" y="830"/>
                    <a:pt x="1507" y="829"/>
                  </a:cubicBezTo>
                  <a:cubicBezTo>
                    <a:pt x="1507" y="826"/>
                    <a:pt x="1507" y="824"/>
                    <a:pt x="1506" y="821"/>
                  </a:cubicBezTo>
                  <a:cubicBezTo>
                    <a:pt x="1502" y="822"/>
                    <a:pt x="1501" y="820"/>
                    <a:pt x="1498" y="819"/>
                  </a:cubicBezTo>
                  <a:cubicBezTo>
                    <a:pt x="1496" y="819"/>
                    <a:pt x="1497" y="823"/>
                    <a:pt x="1494" y="822"/>
                  </a:cubicBezTo>
                  <a:cubicBezTo>
                    <a:pt x="1484" y="819"/>
                    <a:pt x="1477" y="823"/>
                    <a:pt x="1469" y="817"/>
                  </a:cubicBezTo>
                  <a:cubicBezTo>
                    <a:pt x="1465" y="814"/>
                    <a:pt x="1464" y="808"/>
                    <a:pt x="1458" y="814"/>
                  </a:cubicBezTo>
                  <a:cubicBezTo>
                    <a:pt x="1457" y="820"/>
                    <a:pt x="1461" y="821"/>
                    <a:pt x="1460" y="828"/>
                  </a:cubicBezTo>
                  <a:cubicBezTo>
                    <a:pt x="1461" y="830"/>
                    <a:pt x="1466" y="829"/>
                    <a:pt x="1466" y="833"/>
                  </a:cubicBezTo>
                  <a:cubicBezTo>
                    <a:pt x="1462" y="840"/>
                    <a:pt x="1468" y="844"/>
                    <a:pt x="1466" y="854"/>
                  </a:cubicBezTo>
                  <a:cubicBezTo>
                    <a:pt x="1456" y="857"/>
                    <a:pt x="1451" y="864"/>
                    <a:pt x="1436" y="862"/>
                  </a:cubicBezTo>
                  <a:cubicBezTo>
                    <a:pt x="1433" y="864"/>
                    <a:pt x="1431" y="868"/>
                    <a:pt x="1426" y="869"/>
                  </a:cubicBezTo>
                  <a:cubicBezTo>
                    <a:pt x="1418" y="865"/>
                    <a:pt x="1419" y="861"/>
                    <a:pt x="1418" y="851"/>
                  </a:cubicBezTo>
                  <a:cubicBezTo>
                    <a:pt x="1415" y="830"/>
                    <a:pt x="1420" y="808"/>
                    <a:pt x="1416" y="790"/>
                  </a:cubicBezTo>
                  <a:cubicBezTo>
                    <a:pt x="1416" y="787"/>
                    <a:pt x="1418" y="786"/>
                    <a:pt x="1419" y="783"/>
                  </a:cubicBezTo>
                  <a:cubicBezTo>
                    <a:pt x="1416" y="778"/>
                    <a:pt x="1412" y="769"/>
                    <a:pt x="1405" y="776"/>
                  </a:cubicBezTo>
                  <a:cubicBezTo>
                    <a:pt x="1404" y="786"/>
                    <a:pt x="1396" y="797"/>
                    <a:pt x="1394" y="809"/>
                  </a:cubicBezTo>
                  <a:cubicBezTo>
                    <a:pt x="1391" y="804"/>
                    <a:pt x="1388" y="808"/>
                    <a:pt x="1382" y="808"/>
                  </a:cubicBezTo>
                  <a:cubicBezTo>
                    <a:pt x="1377" y="812"/>
                    <a:pt x="1380" y="819"/>
                    <a:pt x="1378" y="826"/>
                  </a:cubicBezTo>
                  <a:cubicBezTo>
                    <a:pt x="1377" y="832"/>
                    <a:pt x="1370" y="835"/>
                    <a:pt x="1369" y="840"/>
                  </a:cubicBezTo>
                  <a:cubicBezTo>
                    <a:pt x="1366" y="851"/>
                    <a:pt x="1369" y="858"/>
                    <a:pt x="1360" y="862"/>
                  </a:cubicBezTo>
                  <a:cubicBezTo>
                    <a:pt x="1353" y="864"/>
                    <a:pt x="1349" y="860"/>
                    <a:pt x="1342" y="866"/>
                  </a:cubicBezTo>
                  <a:cubicBezTo>
                    <a:pt x="1342" y="871"/>
                    <a:pt x="1340" y="871"/>
                    <a:pt x="1342" y="874"/>
                  </a:cubicBezTo>
                  <a:cubicBezTo>
                    <a:pt x="1340" y="876"/>
                    <a:pt x="1337" y="876"/>
                    <a:pt x="1335" y="877"/>
                  </a:cubicBezTo>
                  <a:cubicBezTo>
                    <a:pt x="1334" y="880"/>
                    <a:pt x="1334" y="884"/>
                    <a:pt x="1334" y="887"/>
                  </a:cubicBezTo>
                  <a:cubicBezTo>
                    <a:pt x="1331" y="881"/>
                    <a:pt x="1326" y="888"/>
                    <a:pt x="1322" y="888"/>
                  </a:cubicBezTo>
                  <a:cubicBezTo>
                    <a:pt x="1321" y="893"/>
                    <a:pt x="1324" y="894"/>
                    <a:pt x="1325" y="896"/>
                  </a:cubicBezTo>
                  <a:cubicBezTo>
                    <a:pt x="1319" y="898"/>
                    <a:pt x="1319" y="906"/>
                    <a:pt x="1311" y="907"/>
                  </a:cubicBezTo>
                  <a:cubicBezTo>
                    <a:pt x="1310" y="909"/>
                    <a:pt x="1309" y="912"/>
                    <a:pt x="1308" y="915"/>
                  </a:cubicBezTo>
                  <a:cubicBezTo>
                    <a:pt x="1305" y="915"/>
                    <a:pt x="1304" y="917"/>
                    <a:pt x="1302" y="917"/>
                  </a:cubicBezTo>
                  <a:cubicBezTo>
                    <a:pt x="1297" y="923"/>
                    <a:pt x="1300" y="933"/>
                    <a:pt x="1299" y="942"/>
                  </a:cubicBezTo>
                  <a:cubicBezTo>
                    <a:pt x="1298" y="946"/>
                    <a:pt x="1294" y="949"/>
                    <a:pt x="1294" y="953"/>
                  </a:cubicBezTo>
                  <a:cubicBezTo>
                    <a:pt x="1293" y="960"/>
                    <a:pt x="1297" y="971"/>
                    <a:pt x="1298" y="983"/>
                  </a:cubicBezTo>
                  <a:cubicBezTo>
                    <a:pt x="1298" y="992"/>
                    <a:pt x="1297" y="1002"/>
                    <a:pt x="1300" y="1008"/>
                  </a:cubicBezTo>
                  <a:cubicBezTo>
                    <a:pt x="1301" y="1011"/>
                    <a:pt x="1304" y="1012"/>
                    <a:pt x="1305" y="1014"/>
                  </a:cubicBezTo>
                  <a:cubicBezTo>
                    <a:pt x="1302" y="1024"/>
                    <a:pt x="1309" y="1029"/>
                    <a:pt x="1309" y="1038"/>
                  </a:cubicBezTo>
                  <a:cubicBezTo>
                    <a:pt x="1309" y="1039"/>
                    <a:pt x="1307" y="1042"/>
                    <a:pt x="1307" y="1043"/>
                  </a:cubicBezTo>
                  <a:cubicBezTo>
                    <a:pt x="1306" y="1051"/>
                    <a:pt x="1310" y="1059"/>
                    <a:pt x="1310" y="1066"/>
                  </a:cubicBezTo>
                  <a:cubicBezTo>
                    <a:pt x="1310" y="1071"/>
                    <a:pt x="1306" y="1075"/>
                    <a:pt x="1307" y="1080"/>
                  </a:cubicBezTo>
                  <a:cubicBezTo>
                    <a:pt x="1308" y="1085"/>
                    <a:pt x="1315" y="1089"/>
                    <a:pt x="1320" y="1089"/>
                  </a:cubicBezTo>
                  <a:cubicBezTo>
                    <a:pt x="1319" y="1099"/>
                    <a:pt x="1324" y="1104"/>
                    <a:pt x="1325" y="1112"/>
                  </a:cubicBezTo>
                  <a:cubicBezTo>
                    <a:pt x="1333" y="1111"/>
                    <a:pt x="1334" y="1105"/>
                    <a:pt x="1340" y="1103"/>
                  </a:cubicBezTo>
                  <a:cubicBezTo>
                    <a:pt x="1339" y="1107"/>
                    <a:pt x="1340" y="1114"/>
                    <a:pt x="1344" y="1119"/>
                  </a:cubicBezTo>
                  <a:cubicBezTo>
                    <a:pt x="1350" y="1118"/>
                    <a:pt x="1354" y="1117"/>
                    <a:pt x="1357" y="1122"/>
                  </a:cubicBezTo>
                  <a:cubicBezTo>
                    <a:pt x="1362" y="1119"/>
                    <a:pt x="1370" y="1120"/>
                    <a:pt x="1374" y="1116"/>
                  </a:cubicBezTo>
                  <a:cubicBezTo>
                    <a:pt x="1376" y="1113"/>
                    <a:pt x="1374" y="1110"/>
                    <a:pt x="1374" y="1105"/>
                  </a:cubicBezTo>
                  <a:cubicBezTo>
                    <a:pt x="1377" y="1102"/>
                    <a:pt x="1382" y="1100"/>
                    <a:pt x="1383" y="1095"/>
                  </a:cubicBezTo>
                  <a:cubicBezTo>
                    <a:pt x="1385" y="1095"/>
                    <a:pt x="1387" y="1096"/>
                    <a:pt x="1390" y="1096"/>
                  </a:cubicBezTo>
                  <a:cubicBezTo>
                    <a:pt x="1392" y="1092"/>
                    <a:pt x="1388" y="1082"/>
                    <a:pt x="1396" y="1083"/>
                  </a:cubicBezTo>
                  <a:cubicBezTo>
                    <a:pt x="1393" y="1089"/>
                    <a:pt x="1393" y="1098"/>
                    <a:pt x="1400" y="1098"/>
                  </a:cubicBezTo>
                  <a:cubicBezTo>
                    <a:pt x="1398" y="1083"/>
                    <a:pt x="1403" y="1071"/>
                    <a:pt x="1400" y="1061"/>
                  </a:cubicBezTo>
                  <a:cubicBezTo>
                    <a:pt x="1409" y="1068"/>
                    <a:pt x="1402" y="1082"/>
                    <a:pt x="1408" y="1092"/>
                  </a:cubicBezTo>
                  <a:cubicBezTo>
                    <a:pt x="1407" y="1095"/>
                    <a:pt x="1403" y="1097"/>
                    <a:pt x="1405" y="1101"/>
                  </a:cubicBezTo>
                  <a:cubicBezTo>
                    <a:pt x="1410" y="1101"/>
                    <a:pt x="1411" y="1101"/>
                    <a:pt x="1414" y="1099"/>
                  </a:cubicBezTo>
                  <a:cubicBezTo>
                    <a:pt x="1409" y="1091"/>
                    <a:pt x="1420" y="1086"/>
                    <a:pt x="1425" y="1085"/>
                  </a:cubicBezTo>
                  <a:cubicBezTo>
                    <a:pt x="1426" y="1082"/>
                    <a:pt x="1425" y="1079"/>
                    <a:pt x="1427" y="1076"/>
                  </a:cubicBezTo>
                  <a:cubicBezTo>
                    <a:pt x="1435" y="1075"/>
                    <a:pt x="1440" y="1076"/>
                    <a:pt x="1447" y="1075"/>
                  </a:cubicBezTo>
                  <a:cubicBezTo>
                    <a:pt x="1456" y="1082"/>
                    <a:pt x="1462" y="1092"/>
                    <a:pt x="1465" y="1105"/>
                  </a:cubicBezTo>
                  <a:cubicBezTo>
                    <a:pt x="1473" y="1104"/>
                    <a:pt x="1471" y="1113"/>
                    <a:pt x="1473" y="1118"/>
                  </a:cubicBezTo>
                  <a:cubicBezTo>
                    <a:pt x="1475" y="1122"/>
                    <a:pt x="1479" y="1122"/>
                    <a:pt x="1479" y="1126"/>
                  </a:cubicBezTo>
                  <a:cubicBezTo>
                    <a:pt x="1480" y="1132"/>
                    <a:pt x="1473" y="1139"/>
                    <a:pt x="1475" y="1146"/>
                  </a:cubicBezTo>
                  <a:cubicBezTo>
                    <a:pt x="1481" y="1150"/>
                    <a:pt x="1484" y="1156"/>
                    <a:pt x="1486" y="1164"/>
                  </a:cubicBezTo>
                  <a:cubicBezTo>
                    <a:pt x="1486" y="1166"/>
                    <a:pt x="1491" y="1164"/>
                    <a:pt x="1491" y="1167"/>
                  </a:cubicBezTo>
                  <a:cubicBezTo>
                    <a:pt x="1490" y="1178"/>
                    <a:pt x="1489" y="1185"/>
                    <a:pt x="1492" y="1195"/>
                  </a:cubicBezTo>
                  <a:cubicBezTo>
                    <a:pt x="1495" y="1195"/>
                    <a:pt x="1499" y="1197"/>
                    <a:pt x="1506" y="1198"/>
                  </a:cubicBezTo>
                  <a:cubicBezTo>
                    <a:pt x="1510" y="1193"/>
                    <a:pt x="1509" y="1192"/>
                    <a:pt x="1508" y="1185"/>
                  </a:cubicBezTo>
                  <a:cubicBezTo>
                    <a:pt x="1514" y="1178"/>
                    <a:pt x="1514" y="1168"/>
                    <a:pt x="1520" y="1161"/>
                  </a:cubicBezTo>
                  <a:cubicBezTo>
                    <a:pt x="1523" y="1159"/>
                    <a:pt x="1527" y="1158"/>
                    <a:pt x="1530" y="1155"/>
                  </a:cubicBezTo>
                  <a:cubicBezTo>
                    <a:pt x="1531" y="1154"/>
                    <a:pt x="1530" y="1152"/>
                    <a:pt x="1531" y="1150"/>
                  </a:cubicBezTo>
                  <a:cubicBezTo>
                    <a:pt x="1532" y="1148"/>
                    <a:pt x="1536" y="1145"/>
                    <a:pt x="1539" y="1142"/>
                  </a:cubicBezTo>
                  <a:cubicBezTo>
                    <a:pt x="1544" y="1134"/>
                    <a:pt x="1542" y="1131"/>
                    <a:pt x="1550" y="1129"/>
                  </a:cubicBezTo>
                  <a:cubicBezTo>
                    <a:pt x="1552" y="1117"/>
                    <a:pt x="1566" y="1116"/>
                    <a:pt x="1565" y="1102"/>
                  </a:cubicBezTo>
                  <a:cubicBezTo>
                    <a:pt x="1563" y="1101"/>
                    <a:pt x="1561" y="1105"/>
                    <a:pt x="1561" y="1103"/>
                  </a:cubicBezTo>
                  <a:cubicBezTo>
                    <a:pt x="1566" y="1095"/>
                    <a:pt x="1575" y="1091"/>
                    <a:pt x="1574" y="1078"/>
                  </a:cubicBezTo>
                  <a:cubicBezTo>
                    <a:pt x="1581" y="1073"/>
                    <a:pt x="1583" y="1059"/>
                    <a:pt x="1583" y="1051"/>
                  </a:cubicBezTo>
                  <a:cubicBezTo>
                    <a:pt x="1581" y="1051"/>
                    <a:pt x="1583" y="1054"/>
                    <a:pt x="1581" y="1055"/>
                  </a:cubicBezTo>
                  <a:close/>
                  <a:moveTo>
                    <a:pt x="1508" y="774"/>
                  </a:moveTo>
                  <a:cubicBezTo>
                    <a:pt x="1505" y="780"/>
                    <a:pt x="1512" y="784"/>
                    <a:pt x="1516" y="787"/>
                  </a:cubicBezTo>
                  <a:cubicBezTo>
                    <a:pt x="1516" y="780"/>
                    <a:pt x="1513" y="776"/>
                    <a:pt x="1508" y="774"/>
                  </a:cubicBezTo>
                  <a:close/>
                  <a:moveTo>
                    <a:pt x="1706" y="787"/>
                  </a:moveTo>
                  <a:cubicBezTo>
                    <a:pt x="1705" y="795"/>
                    <a:pt x="1703" y="802"/>
                    <a:pt x="1700" y="808"/>
                  </a:cubicBezTo>
                  <a:cubicBezTo>
                    <a:pt x="1697" y="806"/>
                    <a:pt x="1698" y="806"/>
                    <a:pt x="1696" y="803"/>
                  </a:cubicBezTo>
                  <a:cubicBezTo>
                    <a:pt x="1697" y="809"/>
                    <a:pt x="1694" y="820"/>
                    <a:pt x="1690" y="816"/>
                  </a:cubicBezTo>
                  <a:cubicBezTo>
                    <a:pt x="1691" y="824"/>
                    <a:pt x="1689" y="828"/>
                    <a:pt x="1689" y="835"/>
                  </a:cubicBezTo>
                  <a:cubicBezTo>
                    <a:pt x="1687" y="834"/>
                    <a:pt x="1687" y="832"/>
                    <a:pt x="1685" y="832"/>
                  </a:cubicBezTo>
                  <a:cubicBezTo>
                    <a:pt x="1684" y="835"/>
                    <a:pt x="1685" y="839"/>
                    <a:pt x="1683" y="840"/>
                  </a:cubicBezTo>
                  <a:cubicBezTo>
                    <a:pt x="1681" y="837"/>
                    <a:pt x="1683" y="829"/>
                    <a:pt x="1680" y="827"/>
                  </a:cubicBezTo>
                  <a:cubicBezTo>
                    <a:pt x="1677" y="832"/>
                    <a:pt x="1673" y="839"/>
                    <a:pt x="1675" y="845"/>
                  </a:cubicBezTo>
                  <a:cubicBezTo>
                    <a:pt x="1677" y="846"/>
                    <a:pt x="1678" y="842"/>
                    <a:pt x="1679" y="845"/>
                  </a:cubicBezTo>
                  <a:cubicBezTo>
                    <a:pt x="1674" y="855"/>
                    <a:pt x="1676" y="872"/>
                    <a:pt x="1671" y="885"/>
                  </a:cubicBezTo>
                  <a:cubicBezTo>
                    <a:pt x="1670" y="880"/>
                    <a:pt x="1664" y="879"/>
                    <a:pt x="1661" y="875"/>
                  </a:cubicBezTo>
                  <a:cubicBezTo>
                    <a:pt x="1660" y="877"/>
                    <a:pt x="1659" y="879"/>
                    <a:pt x="1657" y="880"/>
                  </a:cubicBezTo>
                  <a:cubicBezTo>
                    <a:pt x="1655" y="876"/>
                    <a:pt x="1652" y="874"/>
                    <a:pt x="1649" y="872"/>
                  </a:cubicBezTo>
                  <a:cubicBezTo>
                    <a:pt x="1649" y="869"/>
                    <a:pt x="1650" y="865"/>
                    <a:pt x="1648" y="863"/>
                  </a:cubicBezTo>
                  <a:cubicBezTo>
                    <a:pt x="1643" y="867"/>
                    <a:pt x="1642" y="863"/>
                    <a:pt x="1637" y="862"/>
                  </a:cubicBezTo>
                  <a:cubicBezTo>
                    <a:pt x="1635" y="865"/>
                    <a:pt x="1638" y="874"/>
                    <a:pt x="1633" y="874"/>
                  </a:cubicBezTo>
                  <a:cubicBezTo>
                    <a:pt x="1633" y="870"/>
                    <a:pt x="1633" y="871"/>
                    <a:pt x="1633" y="866"/>
                  </a:cubicBezTo>
                  <a:cubicBezTo>
                    <a:pt x="1629" y="865"/>
                    <a:pt x="1628" y="864"/>
                    <a:pt x="1625" y="867"/>
                  </a:cubicBezTo>
                  <a:cubicBezTo>
                    <a:pt x="1625" y="864"/>
                    <a:pt x="1623" y="863"/>
                    <a:pt x="1621" y="862"/>
                  </a:cubicBezTo>
                  <a:cubicBezTo>
                    <a:pt x="1620" y="864"/>
                    <a:pt x="1619" y="871"/>
                    <a:pt x="1621" y="873"/>
                  </a:cubicBezTo>
                  <a:cubicBezTo>
                    <a:pt x="1624" y="874"/>
                    <a:pt x="1623" y="871"/>
                    <a:pt x="1625" y="870"/>
                  </a:cubicBezTo>
                  <a:cubicBezTo>
                    <a:pt x="1627" y="874"/>
                    <a:pt x="1623" y="876"/>
                    <a:pt x="1623" y="880"/>
                  </a:cubicBezTo>
                  <a:cubicBezTo>
                    <a:pt x="1623" y="882"/>
                    <a:pt x="1626" y="882"/>
                    <a:pt x="1626" y="885"/>
                  </a:cubicBezTo>
                  <a:cubicBezTo>
                    <a:pt x="1629" y="884"/>
                    <a:pt x="1630" y="882"/>
                    <a:pt x="1634" y="882"/>
                  </a:cubicBezTo>
                  <a:cubicBezTo>
                    <a:pt x="1637" y="885"/>
                    <a:pt x="1639" y="889"/>
                    <a:pt x="1644" y="890"/>
                  </a:cubicBezTo>
                  <a:cubicBezTo>
                    <a:pt x="1648" y="891"/>
                    <a:pt x="1647" y="887"/>
                    <a:pt x="1650" y="887"/>
                  </a:cubicBezTo>
                  <a:cubicBezTo>
                    <a:pt x="1653" y="893"/>
                    <a:pt x="1658" y="898"/>
                    <a:pt x="1664" y="897"/>
                  </a:cubicBezTo>
                  <a:cubicBezTo>
                    <a:pt x="1665" y="899"/>
                    <a:pt x="1665" y="903"/>
                    <a:pt x="1667" y="904"/>
                  </a:cubicBezTo>
                  <a:cubicBezTo>
                    <a:pt x="1667" y="901"/>
                    <a:pt x="1668" y="899"/>
                    <a:pt x="1669" y="898"/>
                  </a:cubicBezTo>
                  <a:cubicBezTo>
                    <a:pt x="1669" y="900"/>
                    <a:pt x="1670" y="901"/>
                    <a:pt x="1671" y="902"/>
                  </a:cubicBezTo>
                  <a:cubicBezTo>
                    <a:pt x="1672" y="899"/>
                    <a:pt x="1669" y="888"/>
                    <a:pt x="1673" y="886"/>
                  </a:cubicBezTo>
                  <a:cubicBezTo>
                    <a:pt x="1673" y="890"/>
                    <a:pt x="1676" y="891"/>
                    <a:pt x="1677" y="894"/>
                  </a:cubicBezTo>
                  <a:cubicBezTo>
                    <a:pt x="1678" y="889"/>
                    <a:pt x="1683" y="887"/>
                    <a:pt x="1686" y="884"/>
                  </a:cubicBezTo>
                  <a:cubicBezTo>
                    <a:pt x="1692" y="874"/>
                    <a:pt x="1693" y="862"/>
                    <a:pt x="1697" y="850"/>
                  </a:cubicBezTo>
                  <a:cubicBezTo>
                    <a:pt x="1703" y="831"/>
                    <a:pt x="1713" y="807"/>
                    <a:pt x="1706" y="787"/>
                  </a:cubicBezTo>
                  <a:close/>
                  <a:moveTo>
                    <a:pt x="1682" y="843"/>
                  </a:moveTo>
                  <a:cubicBezTo>
                    <a:pt x="1680" y="843"/>
                    <a:pt x="1678" y="840"/>
                    <a:pt x="1680" y="839"/>
                  </a:cubicBezTo>
                  <a:cubicBezTo>
                    <a:pt x="1682" y="839"/>
                    <a:pt x="1682" y="841"/>
                    <a:pt x="1682" y="843"/>
                  </a:cubicBezTo>
                  <a:close/>
                  <a:moveTo>
                    <a:pt x="1550" y="804"/>
                  </a:moveTo>
                  <a:cubicBezTo>
                    <a:pt x="1553" y="805"/>
                    <a:pt x="1554" y="808"/>
                    <a:pt x="1557" y="810"/>
                  </a:cubicBezTo>
                  <a:cubicBezTo>
                    <a:pt x="1557" y="807"/>
                    <a:pt x="1557" y="804"/>
                    <a:pt x="1556" y="803"/>
                  </a:cubicBezTo>
                  <a:cubicBezTo>
                    <a:pt x="1554" y="804"/>
                    <a:pt x="1550" y="802"/>
                    <a:pt x="1550" y="804"/>
                  </a:cubicBezTo>
                  <a:close/>
                  <a:moveTo>
                    <a:pt x="1565" y="849"/>
                  </a:moveTo>
                  <a:cubicBezTo>
                    <a:pt x="1570" y="830"/>
                    <a:pt x="1554" y="815"/>
                    <a:pt x="1543" y="805"/>
                  </a:cubicBezTo>
                  <a:cubicBezTo>
                    <a:pt x="1542" y="811"/>
                    <a:pt x="1547" y="818"/>
                    <a:pt x="1548" y="824"/>
                  </a:cubicBezTo>
                  <a:cubicBezTo>
                    <a:pt x="1560" y="827"/>
                    <a:pt x="1556" y="844"/>
                    <a:pt x="1565" y="849"/>
                  </a:cubicBezTo>
                  <a:close/>
                  <a:moveTo>
                    <a:pt x="1596" y="815"/>
                  </a:moveTo>
                  <a:cubicBezTo>
                    <a:pt x="1596" y="812"/>
                    <a:pt x="1597" y="807"/>
                    <a:pt x="1594" y="807"/>
                  </a:cubicBezTo>
                  <a:cubicBezTo>
                    <a:pt x="1595" y="809"/>
                    <a:pt x="1592" y="815"/>
                    <a:pt x="1596" y="815"/>
                  </a:cubicBezTo>
                  <a:close/>
                  <a:moveTo>
                    <a:pt x="1686" y="817"/>
                  </a:moveTo>
                  <a:cubicBezTo>
                    <a:pt x="1687" y="815"/>
                    <a:pt x="1689" y="811"/>
                    <a:pt x="1685" y="811"/>
                  </a:cubicBezTo>
                  <a:cubicBezTo>
                    <a:pt x="1686" y="813"/>
                    <a:pt x="1684" y="817"/>
                    <a:pt x="1686" y="817"/>
                  </a:cubicBezTo>
                  <a:close/>
                  <a:moveTo>
                    <a:pt x="1584" y="835"/>
                  </a:moveTo>
                  <a:cubicBezTo>
                    <a:pt x="1582" y="832"/>
                    <a:pt x="1582" y="829"/>
                    <a:pt x="1577" y="830"/>
                  </a:cubicBezTo>
                  <a:cubicBezTo>
                    <a:pt x="1577" y="826"/>
                    <a:pt x="1575" y="823"/>
                    <a:pt x="1572" y="821"/>
                  </a:cubicBezTo>
                  <a:cubicBezTo>
                    <a:pt x="1571" y="837"/>
                    <a:pt x="1586" y="836"/>
                    <a:pt x="1589" y="848"/>
                  </a:cubicBezTo>
                  <a:cubicBezTo>
                    <a:pt x="1593" y="849"/>
                    <a:pt x="1592" y="849"/>
                    <a:pt x="1596" y="849"/>
                  </a:cubicBezTo>
                  <a:cubicBezTo>
                    <a:pt x="1593" y="844"/>
                    <a:pt x="1591" y="838"/>
                    <a:pt x="1588" y="833"/>
                  </a:cubicBezTo>
                  <a:cubicBezTo>
                    <a:pt x="1585" y="832"/>
                    <a:pt x="1586" y="834"/>
                    <a:pt x="1584" y="835"/>
                  </a:cubicBezTo>
                  <a:close/>
                  <a:moveTo>
                    <a:pt x="1190" y="823"/>
                  </a:moveTo>
                  <a:cubicBezTo>
                    <a:pt x="1178" y="826"/>
                    <a:pt x="1171" y="835"/>
                    <a:pt x="1162" y="841"/>
                  </a:cubicBezTo>
                  <a:cubicBezTo>
                    <a:pt x="1176" y="843"/>
                    <a:pt x="1186" y="834"/>
                    <a:pt x="1190" y="823"/>
                  </a:cubicBezTo>
                  <a:close/>
                  <a:moveTo>
                    <a:pt x="1513" y="836"/>
                  </a:moveTo>
                  <a:cubicBezTo>
                    <a:pt x="1515" y="833"/>
                    <a:pt x="1512" y="828"/>
                    <a:pt x="1510" y="827"/>
                  </a:cubicBezTo>
                  <a:cubicBezTo>
                    <a:pt x="1508" y="829"/>
                    <a:pt x="1509" y="835"/>
                    <a:pt x="1513" y="836"/>
                  </a:cubicBezTo>
                  <a:close/>
                  <a:moveTo>
                    <a:pt x="1669" y="831"/>
                  </a:moveTo>
                  <a:cubicBezTo>
                    <a:pt x="1667" y="834"/>
                    <a:pt x="1665" y="841"/>
                    <a:pt x="1671" y="841"/>
                  </a:cubicBezTo>
                  <a:cubicBezTo>
                    <a:pt x="1672" y="839"/>
                    <a:pt x="1674" y="830"/>
                    <a:pt x="1669" y="831"/>
                  </a:cubicBezTo>
                  <a:close/>
                  <a:moveTo>
                    <a:pt x="1704" y="836"/>
                  </a:moveTo>
                  <a:cubicBezTo>
                    <a:pt x="1705" y="840"/>
                    <a:pt x="1701" y="844"/>
                    <a:pt x="1704" y="847"/>
                  </a:cubicBezTo>
                  <a:cubicBezTo>
                    <a:pt x="1703" y="843"/>
                    <a:pt x="1708" y="837"/>
                    <a:pt x="1704" y="836"/>
                  </a:cubicBezTo>
                  <a:close/>
                  <a:moveTo>
                    <a:pt x="1607" y="846"/>
                  </a:moveTo>
                  <a:cubicBezTo>
                    <a:pt x="1604" y="845"/>
                    <a:pt x="1603" y="843"/>
                    <a:pt x="1600" y="842"/>
                  </a:cubicBezTo>
                  <a:cubicBezTo>
                    <a:pt x="1599" y="845"/>
                    <a:pt x="1598" y="851"/>
                    <a:pt x="1600" y="853"/>
                  </a:cubicBezTo>
                  <a:cubicBezTo>
                    <a:pt x="1604" y="853"/>
                    <a:pt x="1606" y="850"/>
                    <a:pt x="1607" y="846"/>
                  </a:cubicBezTo>
                  <a:close/>
                  <a:moveTo>
                    <a:pt x="1631" y="848"/>
                  </a:moveTo>
                  <a:cubicBezTo>
                    <a:pt x="1632" y="853"/>
                    <a:pt x="1632" y="858"/>
                    <a:pt x="1636" y="861"/>
                  </a:cubicBezTo>
                  <a:cubicBezTo>
                    <a:pt x="1638" y="856"/>
                    <a:pt x="1635" y="849"/>
                    <a:pt x="1631" y="848"/>
                  </a:cubicBezTo>
                  <a:close/>
                  <a:moveTo>
                    <a:pt x="1590" y="854"/>
                  </a:moveTo>
                  <a:cubicBezTo>
                    <a:pt x="1588" y="856"/>
                    <a:pt x="1585" y="858"/>
                    <a:pt x="1585" y="862"/>
                  </a:cubicBezTo>
                  <a:cubicBezTo>
                    <a:pt x="1586" y="863"/>
                    <a:pt x="1587" y="865"/>
                    <a:pt x="1589" y="865"/>
                  </a:cubicBezTo>
                  <a:cubicBezTo>
                    <a:pt x="1591" y="860"/>
                    <a:pt x="1592" y="864"/>
                    <a:pt x="1595" y="865"/>
                  </a:cubicBezTo>
                  <a:cubicBezTo>
                    <a:pt x="1597" y="865"/>
                    <a:pt x="1598" y="863"/>
                    <a:pt x="1598" y="861"/>
                  </a:cubicBezTo>
                  <a:cubicBezTo>
                    <a:pt x="1596" y="858"/>
                    <a:pt x="1593" y="856"/>
                    <a:pt x="1590" y="854"/>
                  </a:cubicBezTo>
                  <a:close/>
                  <a:moveTo>
                    <a:pt x="1604" y="854"/>
                  </a:moveTo>
                  <a:cubicBezTo>
                    <a:pt x="1600" y="860"/>
                    <a:pt x="1606" y="864"/>
                    <a:pt x="1609" y="867"/>
                  </a:cubicBezTo>
                  <a:cubicBezTo>
                    <a:pt x="1610" y="863"/>
                    <a:pt x="1612" y="867"/>
                    <a:pt x="1614" y="867"/>
                  </a:cubicBezTo>
                  <a:cubicBezTo>
                    <a:pt x="1614" y="863"/>
                    <a:pt x="1613" y="859"/>
                    <a:pt x="1612" y="856"/>
                  </a:cubicBezTo>
                  <a:cubicBezTo>
                    <a:pt x="1608" y="857"/>
                    <a:pt x="1608" y="855"/>
                    <a:pt x="1604" y="854"/>
                  </a:cubicBezTo>
                  <a:close/>
                  <a:moveTo>
                    <a:pt x="1616" y="858"/>
                  </a:moveTo>
                  <a:cubicBezTo>
                    <a:pt x="1615" y="860"/>
                    <a:pt x="1616" y="863"/>
                    <a:pt x="1619" y="863"/>
                  </a:cubicBezTo>
                  <a:cubicBezTo>
                    <a:pt x="1621" y="862"/>
                    <a:pt x="1620" y="857"/>
                    <a:pt x="1616" y="858"/>
                  </a:cubicBezTo>
                  <a:close/>
                  <a:moveTo>
                    <a:pt x="1693" y="877"/>
                  </a:moveTo>
                  <a:cubicBezTo>
                    <a:pt x="1694" y="880"/>
                    <a:pt x="1692" y="879"/>
                    <a:pt x="1692" y="882"/>
                  </a:cubicBezTo>
                  <a:cubicBezTo>
                    <a:pt x="1695" y="883"/>
                    <a:pt x="1697" y="876"/>
                    <a:pt x="1693" y="877"/>
                  </a:cubicBezTo>
                  <a:close/>
                  <a:moveTo>
                    <a:pt x="1121" y="1017"/>
                  </a:moveTo>
                  <a:cubicBezTo>
                    <a:pt x="1117" y="1003"/>
                    <a:pt x="1127" y="992"/>
                    <a:pt x="1132" y="979"/>
                  </a:cubicBezTo>
                  <a:cubicBezTo>
                    <a:pt x="1130" y="978"/>
                    <a:pt x="1130" y="977"/>
                    <a:pt x="1129" y="977"/>
                  </a:cubicBezTo>
                  <a:cubicBezTo>
                    <a:pt x="1125" y="984"/>
                    <a:pt x="1108" y="984"/>
                    <a:pt x="1116" y="998"/>
                  </a:cubicBezTo>
                  <a:cubicBezTo>
                    <a:pt x="1114" y="999"/>
                    <a:pt x="1113" y="1002"/>
                    <a:pt x="1111" y="1003"/>
                  </a:cubicBezTo>
                  <a:cubicBezTo>
                    <a:pt x="1111" y="999"/>
                    <a:pt x="1113" y="994"/>
                    <a:pt x="1108" y="995"/>
                  </a:cubicBezTo>
                  <a:cubicBezTo>
                    <a:pt x="1104" y="998"/>
                    <a:pt x="1111" y="1010"/>
                    <a:pt x="1105" y="1012"/>
                  </a:cubicBezTo>
                  <a:cubicBezTo>
                    <a:pt x="1099" y="1012"/>
                    <a:pt x="1095" y="1006"/>
                    <a:pt x="1089" y="1007"/>
                  </a:cubicBezTo>
                  <a:cubicBezTo>
                    <a:pt x="1089" y="1009"/>
                    <a:pt x="1089" y="1010"/>
                    <a:pt x="1088" y="1010"/>
                  </a:cubicBezTo>
                  <a:cubicBezTo>
                    <a:pt x="1089" y="1015"/>
                    <a:pt x="1096" y="1014"/>
                    <a:pt x="1094" y="1021"/>
                  </a:cubicBezTo>
                  <a:cubicBezTo>
                    <a:pt x="1101" y="1020"/>
                    <a:pt x="1097" y="1026"/>
                    <a:pt x="1099" y="1029"/>
                  </a:cubicBezTo>
                  <a:cubicBezTo>
                    <a:pt x="1103" y="1028"/>
                    <a:pt x="1107" y="1028"/>
                    <a:pt x="1108" y="1031"/>
                  </a:cubicBezTo>
                  <a:cubicBezTo>
                    <a:pt x="1109" y="1034"/>
                    <a:pt x="1107" y="1034"/>
                    <a:pt x="1108" y="1036"/>
                  </a:cubicBezTo>
                  <a:cubicBezTo>
                    <a:pt x="1109" y="1041"/>
                    <a:pt x="1115" y="1043"/>
                    <a:pt x="1119" y="1049"/>
                  </a:cubicBezTo>
                  <a:cubicBezTo>
                    <a:pt x="1122" y="1054"/>
                    <a:pt x="1123" y="1064"/>
                    <a:pt x="1132" y="1061"/>
                  </a:cubicBezTo>
                  <a:cubicBezTo>
                    <a:pt x="1134" y="1053"/>
                    <a:pt x="1126" y="1055"/>
                    <a:pt x="1126" y="1050"/>
                  </a:cubicBezTo>
                  <a:cubicBezTo>
                    <a:pt x="1126" y="1047"/>
                    <a:pt x="1126" y="1044"/>
                    <a:pt x="1129" y="1043"/>
                  </a:cubicBezTo>
                  <a:cubicBezTo>
                    <a:pt x="1135" y="1043"/>
                    <a:pt x="1135" y="1043"/>
                    <a:pt x="1135" y="1043"/>
                  </a:cubicBezTo>
                  <a:cubicBezTo>
                    <a:pt x="1137" y="1041"/>
                    <a:pt x="1138" y="1038"/>
                    <a:pt x="1138" y="1035"/>
                  </a:cubicBezTo>
                  <a:cubicBezTo>
                    <a:pt x="1132" y="1030"/>
                    <a:pt x="1127" y="1023"/>
                    <a:pt x="1121" y="1017"/>
                  </a:cubicBezTo>
                  <a:close/>
                  <a:moveTo>
                    <a:pt x="1194" y="1114"/>
                  </a:moveTo>
                  <a:cubicBezTo>
                    <a:pt x="1189" y="1106"/>
                    <a:pt x="1180" y="1101"/>
                    <a:pt x="1175" y="1094"/>
                  </a:cubicBezTo>
                  <a:cubicBezTo>
                    <a:pt x="1174" y="1092"/>
                    <a:pt x="1174" y="1090"/>
                    <a:pt x="1172" y="1087"/>
                  </a:cubicBezTo>
                  <a:cubicBezTo>
                    <a:pt x="1169" y="1083"/>
                    <a:pt x="1164" y="1082"/>
                    <a:pt x="1163" y="1079"/>
                  </a:cubicBezTo>
                  <a:cubicBezTo>
                    <a:pt x="1160" y="1069"/>
                    <a:pt x="1155" y="1062"/>
                    <a:pt x="1149" y="1055"/>
                  </a:cubicBezTo>
                  <a:cubicBezTo>
                    <a:pt x="1147" y="1057"/>
                    <a:pt x="1145" y="1058"/>
                    <a:pt x="1143" y="1060"/>
                  </a:cubicBezTo>
                  <a:cubicBezTo>
                    <a:pt x="1142" y="1059"/>
                    <a:pt x="1143" y="1057"/>
                    <a:pt x="1140" y="1057"/>
                  </a:cubicBezTo>
                  <a:cubicBezTo>
                    <a:pt x="1133" y="1073"/>
                    <a:pt x="1158" y="1081"/>
                    <a:pt x="1152" y="1096"/>
                  </a:cubicBezTo>
                  <a:cubicBezTo>
                    <a:pt x="1155" y="1097"/>
                    <a:pt x="1156" y="1097"/>
                    <a:pt x="1159" y="1097"/>
                  </a:cubicBezTo>
                  <a:cubicBezTo>
                    <a:pt x="1160" y="1103"/>
                    <a:pt x="1166" y="1106"/>
                    <a:pt x="1167" y="1111"/>
                  </a:cubicBezTo>
                  <a:cubicBezTo>
                    <a:pt x="1167" y="1112"/>
                    <a:pt x="1165" y="1113"/>
                    <a:pt x="1166" y="1114"/>
                  </a:cubicBezTo>
                  <a:cubicBezTo>
                    <a:pt x="1168" y="1117"/>
                    <a:pt x="1173" y="1119"/>
                    <a:pt x="1170" y="1125"/>
                  </a:cubicBezTo>
                  <a:cubicBezTo>
                    <a:pt x="1173" y="1127"/>
                    <a:pt x="1176" y="1130"/>
                    <a:pt x="1177" y="1135"/>
                  </a:cubicBezTo>
                  <a:cubicBezTo>
                    <a:pt x="1185" y="1138"/>
                    <a:pt x="1193" y="1135"/>
                    <a:pt x="1201" y="1139"/>
                  </a:cubicBezTo>
                  <a:cubicBezTo>
                    <a:pt x="1202" y="1136"/>
                    <a:pt x="1204" y="1135"/>
                    <a:pt x="1205" y="1133"/>
                  </a:cubicBezTo>
                  <a:cubicBezTo>
                    <a:pt x="1198" y="1129"/>
                    <a:pt x="1198" y="1121"/>
                    <a:pt x="1194" y="1114"/>
                  </a:cubicBezTo>
                  <a:close/>
                  <a:moveTo>
                    <a:pt x="1073" y="1080"/>
                  </a:moveTo>
                  <a:cubicBezTo>
                    <a:pt x="1077" y="1081"/>
                    <a:pt x="1078" y="1078"/>
                    <a:pt x="1079" y="1074"/>
                  </a:cubicBezTo>
                  <a:cubicBezTo>
                    <a:pt x="1077" y="1073"/>
                    <a:pt x="1076" y="1072"/>
                    <a:pt x="1074" y="1072"/>
                  </a:cubicBezTo>
                  <a:cubicBezTo>
                    <a:pt x="1073" y="1074"/>
                    <a:pt x="1071" y="1078"/>
                    <a:pt x="1073" y="1080"/>
                  </a:cubicBezTo>
                  <a:close/>
                  <a:moveTo>
                    <a:pt x="1399" y="1111"/>
                  </a:moveTo>
                  <a:cubicBezTo>
                    <a:pt x="1401" y="1111"/>
                    <a:pt x="1401" y="1110"/>
                    <a:pt x="1402" y="1110"/>
                  </a:cubicBezTo>
                  <a:cubicBezTo>
                    <a:pt x="1402" y="1109"/>
                    <a:pt x="1402" y="1107"/>
                    <a:pt x="1402" y="1105"/>
                  </a:cubicBezTo>
                  <a:cubicBezTo>
                    <a:pt x="1401" y="1103"/>
                    <a:pt x="1396" y="1104"/>
                    <a:pt x="1394" y="1103"/>
                  </a:cubicBezTo>
                  <a:cubicBezTo>
                    <a:pt x="1395" y="1106"/>
                    <a:pt x="1396" y="1110"/>
                    <a:pt x="1399" y="1111"/>
                  </a:cubicBezTo>
                  <a:close/>
                  <a:moveTo>
                    <a:pt x="1321" y="1124"/>
                  </a:moveTo>
                  <a:cubicBezTo>
                    <a:pt x="1324" y="1124"/>
                    <a:pt x="1324" y="1121"/>
                    <a:pt x="1324" y="1118"/>
                  </a:cubicBezTo>
                  <a:cubicBezTo>
                    <a:pt x="1321" y="1118"/>
                    <a:pt x="1319" y="1120"/>
                    <a:pt x="1319" y="1123"/>
                  </a:cubicBezTo>
                  <a:cubicBezTo>
                    <a:pt x="1319" y="1123"/>
                    <a:pt x="1321" y="1123"/>
                    <a:pt x="1321" y="1124"/>
                  </a:cubicBezTo>
                  <a:close/>
                  <a:moveTo>
                    <a:pt x="1318" y="1124"/>
                  </a:moveTo>
                  <a:cubicBezTo>
                    <a:pt x="1315" y="1123"/>
                    <a:pt x="1315" y="1125"/>
                    <a:pt x="1315" y="1127"/>
                  </a:cubicBezTo>
                  <a:cubicBezTo>
                    <a:pt x="1317" y="1128"/>
                    <a:pt x="1318" y="1126"/>
                    <a:pt x="1318" y="1124"/>
                  </a:cubicBezTo>
                  <a:close/>
                  <a:moveTo>
                    <a:pt x="1345" y="1125"/>
                  </a:moveTo>
                  <a:cubicBezTo>
                    <a:pt x="1345" y="1132"/>
                    <a:pt x="1345" y="1132"/>
                    <a:pt x="1345" y="1132"/>
                  </a:cubicBezTo>
                  <a:cubicBezTo>
                    <a:pt x="1349" y="1133"/>
                    <a:pt x="1349" y="1123"/>
                    <a:pt x="1345" y="1125"/>
                  </a:cubicBezTo>
                  <a:close/>
                  <a:moveTo>
                    <a:pt x="1341" y="1137"/>
                  </a:moveTo>
                  <a:cubicBezTo>
                    <a:pt x="1332" y="1139"/>
                    <a:pt x="1321" y="1137"/>
                    <a:pt x="1318" y="1129"/>
                  </a:cubicBezTo>
                  <a:cubicBezTo>
                    <a:pt x="1312" y="1142"/>
                    <a:pt x="1315" y="1151"/>
                    <a:pt x="1311" y="1163"/>
                  </a:cubicBezTo>
                  <a:cubicBezTo>
                    <a:pt x="1317" y="1161"/>
                    <a:pt x="1316" y="1168"/>
                    <a:pt x="1323" y="1170"/>
                  </a:cubicBezTo>
                  <a:cubicBezTo>
                    <a:pt x="1325" y="1164"/>
                    <a:pt x="1332" y="1162"/>
                    <a:pt x="1334" y="1155"/>
                  </a:cubicBezTo>
                  <a:cubicBezTo>
                    <a:pt x="1333" y="1154"/>
                    <a:pt x="1331" y="1155"/>
                    <a:pt x="1331" y="1152"/>
                  </a:cubicBezTo>
                  <a:cubicBezTo>
                    <a:pt x="1335" y="1148"/>
                    <a:pt x="1338" y="1143"/>
                    <a:pt x="1341" y="1137"/>
                  </a:cubicBezTo>
                  <a:close/>
                  <a:moveTo>
                    <a:pt x="1196" y="1143"/>
                  </a:moveTo>
                  <a:cubicBezTo>
                    <a:pt x="1192" y="1143"/>
                    <a:pt x="1192" y="1143"/>
                    <a:pt x="1192" y="1143"/>
                  </a:cubicBezTo>
                  <a:cubicBezTo>
                    <a:pt x="1191" y="1146"/>
                    <a:pt x="1191" y="1151"/>
                    <a:pt x="1195" y="1151"/>
                  </a:cubicBezTo>
                  <a:cubicBezTo>
                    <a:pt x="1194" y="1148"/>
                    <a:pt x="1197" y="1147"/>
                    <a:pt x="1196" y="1143"/>
                  </a:cubicBezTo>
                  <a:close/>
                  <a:moveTo>
                    <a:pt x="284" y="1289"/>
                  </a:moveTo>
                  <a:cubicBezTo>
                    <a:pt x="281" y="1281"/>
                    <a:pt x="276" y="1275"/>
                    <a:pt x="270" y="1271"/>
                  </a:cubicBezTo>
                  <a:cubicBezTo>
                    <a:pt x="272" y="1279"/>
                    <a:pt x="278" y="1284"/>
                    <a:pt x="284" y="1289"/>
                  </a:cubicBezTo>
                  <a:close/>
                  <a:moveTo>
                    <a:pt x="286" y="1293"/>
                  </a:moveTo>
                  <a:cubicBezTo>
                    <a:pt x="286" y="1295"/>
                    <a:pt x="287" y="1296"/>
                    <a:pt x="290" y="1296"/>
                  </a:cubicBezTo>
                  <a:cubicBezTo>
                    <a:pt x="290" y="1293"/>
                    <a:pt x="288" y="1293"/>
                    <a:pt x="286" y="1293"/>
                  </a:cubicBezTo>
                  <a:close/>
                  <a:moveTo>
                    <a:pt x="350" y="1358"/>
                  </a:moveTo>
                  <a:cubicBezTo>
                    <a:pt x="349" y="1355"/>
                    <a:pt x="347" y="1352"/>
                    <a:pt x="343" y="1351"/>
                  </a:cubicBezTo>
                  <a:cubicBezTo>
                    <a:pt x="344" y="1355"/>
                    <a:pt x="348" y="1356"/>
                    <a:pt x="350" y="1358"/>
                  </a:cubicBezTo>
                  <a:close/>
                  <a:moveTo>
                    <a:pt x="359" y="1369"/>
                  </a:moveTo>
                  <a:cubicBezTo>
                    <a:pt x="360" y="1371"/>
                    <a:pt x="361" y="1373"/>
                    <a:pt x="364" y="1374"/>
                  </a:cubicBezTo>
                  <a:cubicBezTo>
                    <a:pt x="363" y="1372"/>
                    <a:pt x="361" y="1367"/>
                    <a:pt x="359" y="1369"/>
                  </a:cubicBezTo>
                  <a:close/>
                  <a:moveTo>
                    <a:pt x="369" y="1383"/>
                  </a:moveTo>
                  <a:cubicBezTo>
                    <a:pt x="373" y="1382"/>
                    <a:pt x="369" y="1389"/>
                    <a:pt x="373" y="1388"/>
                  </a:cubicBezTo>
                  <a:cubicBezTo>
                    <a:pt x="374" y="1384"/>
                    <a:pt x="371" y="1380"/>
                    <a:pt x="369" y="1383"/>
                  </a:cubicBezTo>
                  <a:close/>
                  <a:moveTo>
                    <a:pt x="364" y="1432"/>
                  </a:moveTo>
                  <a:cubicBezTo>
                    <a:pt x="361" y="1431"/>
                    <a:pt x="359" y="1429"/>
                    <a:pt x="356" y="1428"/>
                  </a:cubicBezTo>
                  <a:cubicBezTo>
                    <a:pt x="358" y="1433"/>
                    <a:pt x="356" y="1436"/>
                    <a:pt x="360" y="1439"/>
                  </a:cubicBezTo>
                  <a:cubicBezTo>
                    <a:pt x="363" y="1440"/>
                    <a:pt x="365" y="1440"/>
                    <a:pt x="366" y="1438"/>
                  </a:cubicBezTo>
                  <a:cubicBezTo>
                    <a:pt x="363" y="1436"/>
                    <a:pt x="362" y="1435"/>
                    <a:pt x="364" y="1432"/>
                  </a:cubicBezTo>
                  <a:close/>
                  <a:moveTo>
                    <a:pt x="732" y="67"/>
                  </a:moveTo>
                  <a:cubicBezTo>
                    <a:pt x="718" y="64"/>
                    <a:pt x="703" y="59"/>
                    <a:pt x="689" y="58"/>
                  </a:cubicBezTo>
                  <a:cubicBezTo>
                    <a:pt x="682" y="54"/>
                    <a:pt x="675" y="54"/>
                    <a:pt x="668" y="48"/>
                  </a:cubicBezTo>
                  <a:cubicBezTo>
                    <a:pt x="680" y="51"/>
                    <a:pt x="684" y="46"/>
                    <a:pt x="696" y="47"/>
                  </a:cubicBezTo>
                  <a:cubicBezTo>
                    <a:pt x="697" y="42"/>
                    <a:pt x="691" y="44"/>
                    <a:pt x="691" y="41"/>
                  </a:cubicBezTo>
                  <a:cubicBezTo>
                    <a:pt x="694" y="41"/>
                    <a:pt x="697" y="42"/>
                    <a:pt x="701" y="42"/>
                  </a:cubicBezTo>
                  <a:cubicBezTo>
                    <a:pt x="702" y="40"/>
                    <a:pt x="703" y="39"/>
                    <a:pt x="704" y="37"/>
                  </a:cubicBezTo>
                  <a:cubicBezTo>
                    <a:pt x="702" y="34"/>
                    <a:pt x="698" y="39"/>
                    <a:pt x="697" y="36"/>
                  </a:cubicBezTo>
                  <a:cubicBezTo>
                    <a:pt x="700" y="35"/>
                    <a:pt x="702" y="35"/>
                    <a:pt x="703" y="32"/>
                  </a:cubicBezTo>
                  <a:cubicBezTo>
                    <a:pt x="693" y="28"/>
                    <a:pt x="680" y="24"/>
                    <a:pt x="665" y="25"/>
                  </a:cubicBezTo>
                  <a:cubicBezTo>
                    <a:pt x="664" y="22"/>
                    <a:pt x="665" y="22"/>
                    <a:pt x="661" y="21"/>
                  </a:cubicBezTo>
                  <a:cubicBezTo>
                    <a:pt x="670" y="20"/>
                    <a:pt x="687" y="24"/>
                    <a:pt x="692" y="14"/>
                  </a:cubicBezTo>
                  <a:cubicBezTo>
                    <a:pt x="678" y="11"/>
                    <a:pt x="670" y="15"/>
                    <a:pt x="657" y="14"/>
                  </a:cubicBezTo>
                  <a:cubicBezTo>
                    <a:pt x="662" y="10"/>
                    <a:pt x="670" y="9"/>
                    <a:pt x="675" y="5"/>
                  </a:cubicBezTo>
                  <a:cubicBezTo>
                    <a:pt x="669" y="3"/>
                    <a:pt x="658" y="6"/>
                    <a:pt x="655" y="0"/>
                  </a:cubicBezTo>
                  <a:cubicBezTo>
                    <a:pt x="626" y="0"/>
                    <a:pt x="595" y="8"/>
                    <a:pt x="569" y="17"/>
                  </a:cubicBezTo>
                  <a:cubicBezTo>
                    <a:pt x="555" y="11"/>
                    <a:pt x="540" y="23"/>
                    <a:pt x="526" y="24"/>
                  </a:cubicBezTo>
                  <a:cubicBezTo>
                    <a:pt x="527" y="24"/>
                    <a:pt x="527" y="23"/>
                    <a:pt x="525" y="23"/>
                  </a:cubicBezTo>
                  <a:cubicBezTo>
                    <a:pt x="524" y="25"/>
                    <a:pt x="522" y="24"/>
                    <a:pt x="524" y="26"/>
                  </a:cubicBezTo>
                  <a:cubicBezTo>
                    <a:pt x="515" y="28"/>
                    <a:pt x="507" y="32"/>
                    <a:pt x="499" y="35"/>
                  </a:cubicBezTo>
                  <a:cubicBezTo>
                    <a:pt x="460" y="51"/>
                    <a:pt x="419" y="76"/>
                    <a:pt x="386" y="98"/>
                  </a:cubicBezTo>
                  <a:cubicBezTo>
                    <a:pt x="324" y="140"/>
                    <a:pt x="261" y="193"/>
                    <a:pt x="212" y="249"/>
                  </a:cubicBezTo>
                  <a:cubicBezTo>
                    <a:pt x="191" y="272"/>
                    <a:pt x="179" y="300"/>
                    <a:pt x="165" y="324"/>
                  </a:cubicBezTo>
                  <a:cubicBezTo>
                    <a:pt x="168" y="328"/>
                    <a:pt x="160" y="331"/>
                    <a:pt x="163" y="334"/>
                  </a:cubicBezTo>
                  <a:cubicBezTo>
                    <a:pt x="165" y="330"/>
                    <a:pt x="166" y="337"/>
                    <a:pt x="164" y="337"/>
                  </a:cubicBezTo>
                  <a:cubicBezTo>
                    <a:pt x="166" y="338"/>
                    <a:pt x="167" y="335"/>
                    <a:pt x="168" y="337"/>
                  </a:cubicBezTo>
                  <a:cubicBezTo>
                    <a:pt x="166" y="341"/>
                    <a:pt x="165" y="346"/>
                    <a:pt x="170" y="347"/>
                  </a:cubicBezTo>
                  <a:cubicBezTo>
                    <a:pt x="168" y="379"/>
                    <a:pt x="140" y="395"/>
                    <a:pt x="144" y="426"/>
                  </a:cubicBezTo>
                  <a:cubicBezTo>
                    <a:pt x="152" y="412"/>
                    <a:pt x="160" y="398"/>
                    <a:pt x="167" y="384"/>
                  </a:cubicBezTo>
                  <a:cubicBezTo>
                    <a:pt x="167" y="372"/>
                    <a:pt x="176" y="369"/>
                    <a:pt x="181" y="360"/>
                  </a:cubicBezTo>
                  <a:cubicBezTo>
                    <a:pt x="183" y="361"/>
                    <a:pt x="182" y="364"/>
                    <a:pt x="185" y="363"/>
                  </a:cubicBezTo>
                  <a:cubicBezTo>
                    <a:pt x="191" y="353"/>
                    <a:pt x="203" y="345"/>
                    <a:pt x="215" y="346"/>
                  </a:cubicBezTo>
                  <a:cubicBezTo>
                    <a:pt x="213" y="351"/>
                    <a:pt x="211" y="355"/>
                    <a:pt x="208" y="359"/>
                  </a:cubicBezTo>
                  <a:cubicBezTo>
                    <a:pt x="211" y="358"/>
                    <a:pt x="213" y="355"/>
                    <a:pt x="216" y="354"/>
                  </a:cubicBezTo>
                  <a:cubicBezTo>
                    <a:pt x="216" y="354"/>
                    <a:pt x="214" y="356"/>
                    <a:pt x="215" y="356"/>
                  </a:cubicBezTo>
                  <a:cubicBezTo>
                    <a:pt x="221" y="356"/>
                    <a:pt x="223" y="349"/>
                    <a:pt x="231" y="343"/>
                  </a:cubicBezTo>
                  <a:cubicBezTo>
                    <a:pt x="233" y="343"/>
                    <a:pt x="232" y="346"/>
                    <a:pt x="234" y="345"/>
                  </a:cubicBezTo>
                  <a:cubicBezTo>
                    <a:pt x="237" y="341"/>
                    <a:pt x="241" y="339"/>
                    <a:pt x="245" y="337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50" y="342"/>
                    <a:pt x="251" y="335"/>
                    <a:pt x="253" y="337"/>
                  </a:cubicBezTo>
                  <a:cubicBezTo>
                    <a:pt x="252" y="340"/>
                    <a:pt x="251" y="342"/>
                    <a:pt x="252" y="345"/>
                  </a:cubicBezTo>
                  <a:cubicBezTo>
                    <a:pt x="256" y="348"/>
                    <a:pt x="261" y="345"/>
                    <a:pt x="263" y="345"/>
                  </a:cubicBezTo>
                  <a:cubicBezTo>
                    <a:pt x="265" y="350"/>
                    <a:pt x="267" y="353"/>
                    <a:pt x="269" y="356"/>
                  </a:cubicBezTo>
                  <a:cubicBezTo>
                    <a:pt x="267" y="362"/>
                    <a:pt x="262" y="369"/>
                    <a:pt x="263" y="376"/>
                  </a:cubicBezTo>
                  <a:cubicBezTo>
                    <a:pt x="264" y="376"/>
                    <a:pt x="266" y="375"/>
                    <a:pt x="267" y="377"/>
                  </a:cubicBezTo>
                  <a:cubicBezTo>
                    <a:pt x="267" y="409"/>
                    <a:pt x="253" y="443"/>
                    <a:pt x="230" y="460"/>
                  </a:cubicBezTo>
                  <a:cubicBezTo>
                    <a:pt x="223" y="457"/>
                    <a:pt x="211" y="460"/>
                    <a:pt x="206" y="465"/>
                  </a:cubicBezTo>
                  <a:cubicBezTo>
                    <a:pt x="208" y="459"/>
                    <a:pt x="203" y="460"/>
                    <a:pt x="201" y="457"/>
                  </a:cubicBezTo>
                  <a:cubicBezTo>
                    <a:pt x="199" y="450"/>
                    <a:pt x="204" y="445"/>
                    <a:pt x="201" y="438"/>
                  </a:cubicBezTo>
                  <a:cubicBezTo>
                    <a:pt x="190" y="438"/>
                    <a:pt x="182" y="442"/>
                    <a:pt x="174" y="446"/>
                  </a:cubicBezTo>
                  <a:cubicBezTo>
                    <a:pt x="173" y="457"/>
                    <a:pt x="179" y="464"/>
                    <a:pt x="176" y="479"/>
                  </a:cubicBezTo>
                  <a:cubicBezTo>
                    <a:pt x="179" y="479"/>
                    <a:pt x="178" y="476"/>
                    <a:pt x="181" y="477"/>
                  </a:cubicBezTo>
                  <a:cubicBezTo>
                    <a:pt x="176" y="481"/>
                    <a:pt x="181" y="491"/>
                    <a:pt x="178" y="499"/>
                  </a:cubicBezTo>
                  <a:cubicBezTo>
                    <a:pt x="179" y="500"/>
                    <a:pt x="183" y="499"/>
                    <a:pt x="182" y="503"/>
                  </a:cubicBezTo>
                  <a:cubicBezTo>
                    <a:pt x="175" y="505"/>
                    <a:pt x="172" y="508"/>
                    <a:pt x="165" y="512"/>
                  </a:cubicBezTo>
                  <a:cubicBezTo>
                    <a:pt x="153" y="509"/>
                    <a:pt x="145" y="524"/>
                    <a:pt x="138" y="532"/>
                  </a:cubicBezTo>
                  <a:cubicBezTo>
                    <a:pt x="139" y="542"/>
                    <a:pt x="138" y="555"/>
                    <a:pt x="141" y="565"/>
                  </a:cubicBezTo>
                  <a:cubicBezTo>
                    <a:pt x="140" y="581"/>
                    <a:pt x="132" y="593"/>
                    <a:pt x="128" y="608"/>
                  </a:cubicBezTo>
                  <a:cubicBezTo>
                    <a:pt x="123" y="608"/>
                    <a:pt x="123" y="614"/>
                    <a:pt x="119" y="615"/>
                  </a:cubicBezTo>
                  <a:cubicBezTo>
                    <a:pt x="116" y="611"/>
                    <a:pt x="111" y="615"/>
                    <a:pt x="109" y="611"/>
                  </a:cubicBezTo>
                  <a:cubicBezTo>
                    <a:pt x="101" y="617"/>
                    <a:pt x="97" y="627"/>
                    <a:pt x="92" y="636"/>
                  </a:cubicBezTo>
                  <a:cubicBezTo>
                    <a:pt x="89" y="634"/>
                    <a:pt x="87" y="631"/>
                    <a:pt x="84" y="629"/>
                  </a:cubicBezTo>
                  <a:cubicBezTo>
                    <a:pt x="84" y="624"/>
                    <a:pt x="85" y="617"/>
                    <a:pt x="82" y="615"/>
                  </a:cubicBezTo>
                  <a:cubicBezTo>
                    <a:pt x="78" y="614"/>
                    <a:pt x="79" y="617"/>
                    <a:pt x="76" y="617"/>
                  </a:cubicBezTo>
                  <a:cubicBezTo>
                    <a:pt x="76" y="616"/>
                    <a:pt x="77" y="614"/>
                    <a:pt x="76" y="614"/>
                  </a:cubicBezTo>
                  <a:cubicBezTo>
                    <a:pt x="75" y="615"/>
                    <a:pt x="74" y="617"/>
                    <a:pt x="72" y="617"/>
                  </a:cubicBezTo>
                  <a:cubicBezTo>
                    <a:pt x="71" y="614"/>
                    <a:pt x="70" y="614"/>
                    <a:pt x="67" y="615"/>
                  </a:cubicBezTo>
                  <a:cubicBezTo>
                    <a:pt x="67" y="612"/>
                    <a:pt x="67" y="610"/>
                    <a:pt x="65" y="610"/>
                  </a:cubicBezTo>
                  <a:cubicBezTo>
                    <a:pt x="63" y="612"/>
                    <a:pt x="60" y="614"/>
                    <a:pt x="60" y="619"/>
                  </a:cubicBezTo>
                  <a:cubicBezTo>
                    <a:pt x="60" y="621"/>
                    <a:pt x="64" y="620"/>
                    <a:pt x="64" y="623"/>
                  </a:cubicBezTo>
                  <a:cubicBezTo>
                    <a:pt x="61" y="625"/>
                    <a:pt x="63" y="631"/>
                    <a:pt x="60" y="633"/>
                  </a:cubicBezTo>
                  <a:cubicBezTo>
                    <a:pt x="60" y="630"/>
                    <a:pt x="55" y="632"/>
                    <a:pt x="53" y="630"/>
                  </a:cubicBezTo>
                  <a:cubicBezTo>
                    <a:pt x="46" y="635"/>
                    <a:pt x="49" y="645"/>
                    <a:pt x="45" y="651"/>
                  </a:cubicBezTo>
                  <a:cubicBezTo>
                    <a:pt x="43" y="654"/>
                    <a:pt x="39" y="655"/>
                    <a:pt x="37" y="657"/>
                  </a:cubicBezTo>
                  <a:cubicBezTo>
                    <a:pt x="34" y="661"/>
                    <a:pt x="36" y="668"/>
                    <a:pt x="31" y="671"/>
                  </a:cubicBezTo>
                  <a:cubicBezTo>
                    <a:pt x="30" y="671"/>
                    <a:pt x="29" y="670"/>
                    <a:pt x="27" y="671"/>
                  </a:cubicBezTo>
                  <a:cubicBezTo>
                    <a:pt x="21" y="675"/>
                    <a:pt x="25" y="682"/>
                    <a:pt x="22" y="689"/>
                  </a:cubicBezTo>
                  <a:cubicBezTo>
                    <a:pt x="20" y="687"/>
                    <a:pt x="23" y="681"/>
                    <a:pt x="19" y="681"/>
                  </a:cubicBezTo>
                  <a:cubicBezTo>
                    <a:pt x="21" y="694"/>
                    <a:pt x="15" y="700"/>
                    <a:pt x="19" y="711"/>
                  </a:cubicBezTo>
                  <a:cubicBezTo>
                    <a:pt x="16" y="710"/>
                    <a:pt x="18" y="714"/>
                    <a:pt x="15" y="714"/>
                  </a:cubicBezTo>
                  <a:cubicBezTo>
                    <a:pt x="8" y="753"/>
                    <a:pt x="0" y="800"/>
                    <a:pt x="3" y="845"/>
                  </a:cubicBezTo>
                  <a:cubicBezTo>
                    <a:pt x="4" y="874"/>
                    <a:pt x="7" y="900"/>
                    <a:pt x="10" y="925"/>
                  </a:cubicBezTo>
                  <a:cubicBezTo>
                    <a:pt x="22" y="1004"/>
                    <a:pt x="40" y="1074"/>
                    <a:pt x="66" y="1136"/>
                  </a:cubicBezTo>
                  <a:cubicBezTo>
                    <a:pt x="81" y="1172"/>
                    <a:pt x="97" y="1206"/>
                    <a:pt x="116" y="1234"/>
                  </a:cubicBezTo>
                  <a:cubicBezTo>
                    <a:pt x="115" y="1232"/>
                    <a:pt x="115" y="1229"/>
                    <a:pt x="117" y="1227"/>
                  </a:cubicBezTo>
                  <a:cubicBezTo>
                    <a:pt x="134" y="1241"/>
                    <a:pt x="145" y="1273"/>
                    <a:pt x="172" y="1283"/>
                  </a:cubicBezTo>
                  <a:cubicBezTo>
                    <a:pt x="177" y="1290"/>
                    <a:pt x="184" y="1296"/>
                    <a:pt x="193" y="1299"/>
                  </a:cubicBezTo>
                  <a:cubicBezTo>
                    <a:pt x="195" y="1290"/>
                    <a:pt x="188" y="1276"/>
                    <a:pt x="187" y="1270"/>
                  </a:cubicBezTo>
                  <a:cubicBezTo>
                    <a:pt x="197" y="1287"/>
                    <a:pt x="206" y="1311"/>
                    <a:pt x="224" y="1317"/>
                  </a:cubicBezTo>
                  <a:cubicBezTo>
                    <a:pt x="228" y="1313"/>
                    <a:pt x="231" y="1308"/>
                    <a:pt x="231" y="1303"/>
                  </a:cubicBezTo>
                  <a:cubicBezTo>
                    <a:pt x="238" y="1307"/>
                    <a:pt x="241" y="1316"/>
                    <a:pt x="248" y="1319"/>
                  </a:cubicBezTo>
                  <a:cubicBezTo>
                    <a:pt x="249" y="1319"/>
                    <a:pt x="249" y="1318"/>
                    <a:pt x="250" y="1319"/>
                  </a:cubicBezTo>
                  <a:cubicBezTo>
                    <a:pt x="251" y="1313"/>
                    <a:pt x="247" y="1308"/>
                    <a:pt x="248" y="1306"/>
                  </a:cubicBezTo>
                  <a:cubicBezTo>
                    <a:pt x="254" y="1312"/>
                    <a:pt x="261" y="1316"/>
                    <a:pt x="263" y="1325"/>
                  </a:cubicBezTo>
                  <a:cubicBezTo>
                    <a:pt x="261" y="1325"/>
                    <a:pt x="260" y="1324"/>
                    <a:pt x="259" y="1323"/>
                  </a:cubicBezTo>
                  <a:cubicBezTo>
                    <a:pt x="259" y="1328"/>
                    <a:pt x="262" y="1331"/>
                    <a:pt x="267" y="1332"/>
                  </a:cubicBezTo>
                  <a:cubicBezTo>
                    <a:pt x="266" y="1329"/>
                    <a:pt x="270" y="1330"/>
                    <a:pt x="271" y="1330"/>
                  </a:cubicBezTo>
                  <a:cubicBezTo>
                    <a:pt x="278" y="1334"/>
                    <a:pt x="279" y="1342"/>
                    <a:pt x="288" y="1343"/>
                  </a:cubicBezTo>
                  <a:cubicBezTo>
                    <a:pt x="307" y="1338"/>
                    <a:pt x="305" y="1369"/>
                    <a:pt x="319" y="1374"/>
                  </a:cubicBezTo>
                  <a:cubicBezTo>
                    <a:pt x="329" y="1373"/>
                    <a:pt x="332" y="1378"/>
                    <a:pt x="337" y="1382"/>
                  </a:cubicBezTo>
                  <a:cubicBezTo>
                    <a:pt x="352" y="1381"/>
                    <a:pt x="352" y="1394"/>
                    <a:pt x="361" y="1399"/>
                  </a:cubicBezTo>
                  <a:cubicBezTo>
                    <a:pt x="362" y="1395"/>
                    <a:pt x="375" y="1396"/>
                    <a:pt x="372" y="1400"/>
                  </a:cubicBezTo>
                  <a:cubicBezTo>
                    <a:pt x="371" y="1399"/>
                    <a:pt x="368" y="1399"/>
                    <a:pt x="365" y="1399"/>
                  </a:cubicBezTo>
                  <a:cubicBezTo>
                    <a:pt x="365" y="1407"/>
                    <a:pt x="373" y="1411"/>
                    <a:pt x="378" y="1416"/>
                  </a:cubicBezTo>
                  <a:cubicBezTo>
                    <a:pt x="383" y="1422"/>
                    <a:pt x="384" y="1431"/>
                    <a:pt x="391" y="1435"/>
                  </a:cubicBezTo>
                  <a:cubicBezTo>
                    <a:pt x="392" y="1431"/>
                    <a:pt x="391" y="1431"/>
                    <a:pt x="392" y="1429"/>
                  </a:cubicBezTo>
                  <a:cubicBezTo>
                    <a:pt x="393" y="1432"/>
                    <a:pt x="396" y="1428"/>
                    <a:pt x="397" y="1429"/>
                  </a:cubicBezTo>
                  <a:cubicBezTo>
                    <a:pt x="396" y="1422"/>
                    <a:pt x="390" y="1420"/>
                    <a:pt x="388" y="1414"/>
                  </a:cubicBezTo>
                  <a:cubicBezTo>
                    <a:pt x="390" y="1414"/>
                    <a:pt x="390" y="1416"/>
                    <a:pt x="392" y="1416"/>
                  </a:cubicBezTo>
                  <a:cubicBezTo>
                    <a:pt x="390" y="1411"/>
                    <a:pt x="387" y="1407"/>
                    <a:pt x="383" y="1404"/>
                  </a:cubicBezTo>
                  <a:cubicBezTo>
                    <a:pt x="383" y="1399"/>
                    <a:pt x="381" y="1394"/>
                    <a:pt x="375" y="1392"/>
                  </a:cubicBezTo>
                  <a:cubicBezTo>
                    <a:pt x="373" y="1393"/>
                    <a:pt x="370" y="1398"/>
                    <a:pt x="368" y="1393"/>
                  </a:cubicBezTo>
                  <a:cubicBezTo>
                    <a:pt x="370" y="1393"/>
                    <a:pt x="372" y="1393"/>
                    <a:pt x="373" y="1391"/>
                  </a:cubicBezTo>
                  <a:cubicBezTo>
                    <a:pt x="367" y="1388"/>
                    <a:pt x="368" y="1373"/>
                    <a:pt x="359" y="1376"/>
                  </a:cubicBezTo>
                  <a:cubicBezTo>
                    <a:pt x="362" y="1377"/>
                    <a:pt x="363" y="1378"/>
                    <a:pt x="362" y="1382"/>
                  </a:cubicBezTo>
                  <a:cubicBezTo>
                    <a:pt x="358" y="1381"/>
                    <a:pt x="356" y="1378"/>
                    <a:pt x="356" y="1374"/>
                  </a:cubicBezTo>
                  <a:cubicBezTo>
                    <a:pt x="357" y="1374"/>
                    <a:pt x="358" y="1376"/>
                    <a:pt x="358" y="1373"/>
                  </a:cubicBezTo>
                  <a:cubicBezTo>
                    <a:pt x="356" y="1370"/>
                    <a:pt x="351" y="1364"/>
                    <a:pt x="350" y="1363"/>
                  </a:cubicBezTo>
                  <a:cubicBezTo>
                    <a:pt x="352" y="1364"/>
                    <a:pt x="356" y="1368"/>
                    <a:pt x="359" y="1366"/>
                  </a:cubicBezTo>
                  <a:cubicBezTo>
                    <a:pt x="354" y="1361"/>
                    <a:pt x="347" y="1360"/>
                    <a:pt x="342" y="1354"/>
                  </a:cubicBezTo>
                  <a:cubicBezTo>
                    <a:pt x="342" y="1353"/>
                    <a:pt x="343" y="1350"/>
                    <a:pt x="342" y="1349"/>
                  </a:cubicBezTo>
                  <a:cubicBezTo>
                    <a:pt x="340" y="1344"/>
                    <a:pt x="329" y="1331"/>
                    <a:pt x="325" y="1332"/>
                  </a:cubicBezTo>
                  <a:cubicBezTo>
                    <a:pt x="324" y="1338"/>
                    <a:pt x="333" y="1340"/>
                    <a:pt x="332" y="1343"/>
                  </a:cubicBezTo>
                  <a:cubicBezTo>
                    <a:pt x="326" y="1344"/>
                    <a:pt x="328" y="1336"/>
                    <a:pt x="323" y="1336"/>
                  </a:cubicBezTo>
                  <a:cubicBezTo>
                    <a:pt x="322" y="1338"/>
                    <a:pt x="326" y="1339"/>
                    <a:pt x="323" y="1340"/>
                  </a:cubicBezTo>
                  <a:cubicBezTo>
                    <a:pt x="320" y="1338"/>
                    <a:pt x="321" y="1332"/>
                    <a:pt x="320" y="1329"/>
                  </a:cubicBezTo>
                  <a:cubicBezTo>
                    <a:pt x="314" y="1329"/>
                    <a:pt x="311" y="1319"/>
                    <a:pt x="316" y="1317"/>
                  </a:cubicBezTo>
                  <a:cubicBezTo>
                    <a:pt x="314" y="1313"/>
                    <a:pt x="309" y="1312"/>
                    <a:pt x="305" y="1310"/>
                  </a:cubicBezTo>
                  <a:cubicBezTo>
                    <a:pt x="303" y="1313"/>
                    <a:pt x="308" y="1317"/>
                    <a:pt x="309" y="1320"/>
                  </a:cubicBezTo>
                  <a:cubicBezTo>
                    <a:pt x="303" y="1316"/>
                    <a:pt x="299" y="1309"/>
                    <a:pt x="292" y="1307"/>
                  </a:cubicBezTo>
                  <a:cubicBezTo>
                    <a:pt x="297" y="1308"/>
                    <a:pt x="291" y="1304"/>
                    <a:pt x="295" y="1303"/>
                  </a:cubicBezTo>
                  <a:cubicBezTo>
                    <a:pt x="297" y="1306"/>
                    <a:pt x="299" y="1313"/>
                    <a:pt x="302" y="1310"/>
                  </a:cubicBezTo>
                  <a:cubicBezTo>
                    <a:pt x="299" y="1307"/>
                    <a:pt x="297" y="1303"/>
                    <a:pt x="293" y="1300"/>
                  </a:cubicBezTo>
                  <a:cubicBezTo>
                    <a:pt x="292" y="1301"/>
                    <a:pt x="293" y="1304"/>
                    <a:pt x="291" y="1303"/>
                  </a:cubicBezTo>
                  <a:cubicBezTo>
                    <a:pt x="285" y="1295"/>
                    <a:pt x="279" y="1286"/>
                    <a:pt x="269" y="1281"/>
                  </a:cubicBezTo>
                  <a:cubicBezTo>
                    <a:pt x="271" y="1275"/>
                    <a:pt x="265" y="1278"/>
                    <a:pt x="266" y="1272"/>
                  </a:cubicBezTo>
                  <a:cubicBezTo>
                    <a:pt x="268" y="1272"/>
                    <a:pt x="269" y="1275"/>
                    <a:pt x="268" y="1271"/>
                  </a:cubicBezTo>
                  <a:cubicBezTo>
                    <a:pt x="266" y="1260"/>
                    <a:pt x="254" y="1254"/>
                    <a:pt x="248" y="1245"/>
                  </a:cubicBezTo>
                  <a:cubicBezTo>
                    <a:pt x="244" y="1238"/>
                    <a:pt x="242" y="1230"/>
                    <a:pt x="237" y="1223"/>
                  </a:cubicBezTo>
                  <a:cubicBezTo>
                    <a:pt x="231" y="1216"/>
                    <a:pt x="220" y="1208"/>
                    <a:pt x="214" y="1202"/>
                  </a:cubicBezTo>
                  <a:cubicBezTo>
                    <a:pt x="209" y="1198"/>
                    <a:pt x="204" y="1191"/>
                    <a:pt x="201" y="1187"/>
                  </a:cubicBezTo>
                  <a:cubicBezTo>
                    <a:pt x="193" y="1176"/>
                    <a:pt x="191" y="1162"/>
                    <a:pt x="182" y="1150"/>
                  </a:cubicBezTo>
                  <a:cubicBezTo>
                    <a:pt x="180" y="1147"/>
                    <a:pt x="177" y="1146"/>
                    <a:pt x="175" y="1144"/>
                  </a:cubicBezTo>
                  <a:cubicBezTo>
                    <a:pt x="171" y="1137"/>
                    <a:pt x="170" y="1129"/>
                    <a:pt x="165" y="1122"/>
                  </a:cubicBezTo>
                  <a:cubicBezTo>
                    <a:pt x="155" y="1116"/>
                    <a:pt x="153" y="1102"/>
                    <a:pt x="146" y="1094"/>
                  </a:cubicBezTo>
                  <a:cubicBezTo>
                    <a:pt x="145" y="1085"/>
                    <a:pt x="139" y="1081"/>
                    <a:pt x="136" y="1075"/>
                  </a:cubicBezTo>
                  <a:cubicBezTo>
                    <a:pt x="137" y="1068"/>
                    <a:pt x="133" y="1067"/>
                    <a:pt x="130" y="1064"/>
                  </a:cubicBezTo>
                  <a:cubicBezTo>
                    <a:pt x="122" y="1042"/>
                    <a:pt x="108" y="1020"/>
                    <a:pt x="110" y="990"/>
                  </a:cubicBezTo>
                  <a:cubicBezTo>
                    <a:pt x="111" y="968"/>
                    <a:pt x="125" y="947"/>
                    <a:pt x="123" y="923"/>
                  </a:cubicBezTo>
                  <a:cubicBezTo>
                    <a:pt x="122" y="920"/>
                    <a:pt x="120" y="917"/>
                    <a:pt x="120" y="913"/>
                  </a:cubicBezTo>
                  <a:cubicBezTo>
                    <a:pt x="119" y="905"/>
                    <a:pt x="120" y="896"/>
                    <a:pt x="120" y="887"/>
                  </a:cubicBezTo>
                  <a:cubicBezTo>
                    <a:pt x="120" y="855"/>
                    <a:pt x="122" y="823"/>
                    <a:pt x="133" y="797"/>
                  </a:cubicBezTo>
                  <a:cubicBezTo>
                    <a:pt x="133" y="795"/>
                    <a:pt x="129" y="796"/>
                    <a:pt x="129" y="792"/>
                  </a:cubicBezTo>
                  <a:cubicBezTo>
                    <a:pt x="132" y="789"/>
                    <a:pt x="131" y="781"/>
                    <a:pt x="131" y="775"/>
                  </a:cubicBezTo>
                  <a:cubicBezTo>
                    <a:pt x="127" y="771"/>
                    <a:pt x="123" y="769"/>
                    <a:pt x="119" y="767"/>
                  </a:cubicBezTo>
                  <a:cubicBezTo>
                    <a:pt x="119" y="766"/>
                    <a:pt x="118" y="765"/>
                    <a:pt x="118" y="764"/>
                  </a:cubicBezTo>
                  <a:cubicBezTo>
                    <a:pt x="120" y="763"/>
                    <a:pt x="120" y="765"/>
                    <a:pt x="122" y="765"/>
                  </a:cubicBezTo>
                  <a:cubicBezTo>
                    <a:pt x="120" y="760"/>
                    <a:pt x="125" y="758"/>
                    <a:pt x="125" y="752"/>
                  </a:cubicBezTo>
                  <a:cubicBezTo>
                    <a:pt x="126" y="748"/>
                    <a:pt x="121" y="742"/>
                    <a:pt x="124" y="737"/>
                  </a:cubicBezTo>
                  <a:cubicBezTo>
                    <a:pt x="116" y="733"/>
                    <a:pt x="117" y="722"/>
                    <a:pt x="115" y="716"/>
                  </a:cubicBezTo>
                  <a:cubicBezTo>
                    <a:pt x="111" y="715"/>
                    <a:pt x="112" y="718"/>
                    <a:pt x="109" y="719"/>
                  </a:cubicBezTo>
                  <a:cubicBezTo>
                    <a:pt x="106" y="716"/>
                    <a:pt x="108" y="715"/>
                    <a:pt x="108" y="711"/>
                  </a:cubicBezTo>
                  <a:cubicBezTo>
                    <a:pt x="104" y="711"/>
                    <a:pt x="104" y="707"/>
                    <a:pt x="103" y="704"/>
                  </a:cubicBezTo>
                  <a:cubicBezTo>
                    <a:pt x="98" y="704"/>
                    <a:pt x="98" y="704"/>
                    <a:pt x="98" y="704"/>
                  </a:cubicBezTo>
                  <a:cubicBezTo>
                    <a:pt x="93" y="698"/>
                    <a:pt x="96" y="692"/>
                    <a:pt x="96" y="686"/>
                  </a:cubicBezTo>
                  <a:cubicBezTo>
                    <a:pt x="96" y="684"/>
                    <a:pt x="94" y="683"/>
                    <a:pt x="94" y="681"/>
                  </a:cubicBezTo>
                  <a:cubicBezTo>
                    <a:pt x="91" y="660"/>
                    <a:pt x="98" y="633"/>
                    <a:pt x="108" y="621"/>
                  </a:cubicBezTo>
                  <a:cubicBezTo>
                    <a:pt x="110" y="623"/>
                    <a:pt x="114" y="624"/>
                    <a:pt x="116" y="626"/>
                  </a:cubicBezTo>
                  <a:cubicBezTo>
                    <a:pt x="115" y="630"/>
                    <a:pt x="112" y="632"/>
                    <a:pt x="112" y="637"/>
                  </a:cubicBezTo>
                  <a:cubicBezTo>
                    <a:pt x="117" y="639"/>
                    <a:pt x="119" y="633"/>
                    <a:pt x="118" y="627"/>
                  </a:cubicBezTo>
                  <a:cubicBezTo>
                    <a:pt x="119" y="626"/>
                    <a:pt x="122" y="629"/>
                    <a:pt x="124" y="626"/>
                  </a:cubicBezTo>
                  <a:cubicBezTo>
                    <a:pt x="123" y="616"/>
                    <a:pt x="135" y="614"/>
                    <a:pt x="139" y="607"/>
                  </a:cubicBezTo>
                  <a:cubicBezTo>
                    <a:pt x="142" y="600"/>
                    <a:pt x="142" y="593"/>
                    <a:pt x="148" y="587"/>
                  </a:cubicBezTo>
                  <a:cubicBezTo>
                    <a:pt x="149" y="594"/>
                    <a:pt x="155" y="582"/>
                    <a:pt x="157" y="579"/>
                  </a:cubicBezTo>
                  <a:cubicBezTo>
                    <a:pt x="153" y="565"/>
                    <a:pt x="166" y="554"/>
                    <a:pt x="171" y="543"/>
                  </a:cubicBezTo>
                  <a:cubicBezTo>
                    <a:pt x="169" y="540"/>
                    <a:pt x="168" y="538"/>
                    <a:pt x="172" y="536"/>
                  </a:cubicBezTo>
                  <a:cubicBezTo>
                    <a:pt x="180" y="539"/>
                    <a:pt x="191" y="525"/>
                    <a:pt x="196" y="521"/>
                  </a:cubicBezTo>
                  <a:cubicBezTo>
                    <a:pt x="197" y="519"/>
                    <a:pt x="200" y="519"/>
                    <a:pt x="202" y="518"/>
                  </a:cubicBezTo>
                  <a:cubicBezTo>
                    <a:pt x="213" y="509"/>
                    <a:pt x="220" y="483"/>
                    <a:pt x="233" y="480"/>
                  </a:cubicBezTo>
                  <a:cubicBezTo>
                    <a:pt x="239" y="479"/>
                    <a:pt x="243" y="485"/>
                    <a:pt x="249" y="482"/>
                  </a:cubicBezTo>
                  <a:cubicBezTo>
                    <a:pt x="251" y="477"/>
                    <a:pt x="258" y="477"/>
                    <a:pt x="262" y="475"/>
                  </a:cubicBezTo>
                  <a:cubicBezTo>
                    <a:pt x="266" y="472"/>
                    <a:pt x="268" y="466"/>
                    <a:pt x="272" y="463"/>
                  </a:cubicBezTo>
                  <a:cubicBezTo>
                    <a:pt x="277" y="459"/>
                    <a:pt x="285" y="458"/>
                    <a:pt x="290" y="455"/>
                  </a:cubicBezTo>
                  <a:cubicBezTo>
                    <a:pt x="294" y="451"/>
                    <a:pt x="296" y="444"/>
                    <a:pt x="300" y="441"/>
                  </a:cubicBezTo>
                  <a:cubicBezTo>
                    <a:pt x="304" y="438"/>
                    <a:pt x="308" y="440"/>
                    <a:pt x="312" y="437"/>
                  </a:cubicBezTo>
                  <a:cubicBezTo>
                    <a:pt x="314" y="435"/>
                    <a:pt x="314" y="431"/>
                    <a:pt x="317" y="428"/>
                  </a:cubicBezTo>
                  <a:cubicBezTo>
                    <a:pt x="325" y="419"/>
                    <a:pt x="338" y="420"/>
                    <a:pt x="338" y="407"/>
                  </a:cubicBezTo>
                  <a:cubicBezTo>
                    <a:pt x="334" y="405"/>
                    <a:pt x="335" y="399"/>
                    <a:pt x="332" y="397"/>
                  </a:cubicBezTo>
                  <a:cubicBezTo>
                    <a:pt x="339" y="382"/>
                    <a:pt x="347" y="367"/>
                    <a:pt x="361" y="359"/>
                  </a:cubicBezTo>
                  <a:cubicBezTo>
                    <a:pt x="361" y="356"/>
                    <a:pt x="359" y="356"/>
                    <a:pt x="360" y="354"/>
                  </a:cubicBezTo>
                  <a:cubicBezTo>
                    <a:pt x="365" y="351"/>
                    <a:pt x="370" y="348"/>
                    <a:pt x="374" y="344"/>
                  </a:cubicBezTo>
                  <a:cubicBezTo>
                    <a:pt x="374" y="341"/>
                    <a:pt x="370" y="342"/>
                    <a:pt x="371" y="337"/>
                  </a:cubicBezTo>
                  <a:cubicBezTo>
                    <a:pt x="388" y="325"/>
                    <a:pt x="401" y="308"/>
                    <a:pt x="408" y="286"/>
                  </a:cubicBezTo>
                  <a:cubicBezTo>
                    <a:pt x="413" y="284"/>
                    <a:pt x="417" y="281"/>
                    <a:pt x="422" y="279"/>
                  </a:cubicBezTo>
                  <a:cubicBezTo>
                    <a:pt x="424" y="297"/>
                    <a:pt x="412" y="301"/>
                    <a:pt x="406" y="311"/>
                  </a:cubicBezTo>
                  <a:cubicBezTo>
                    <a:pt x="403" y="317"/>
                    <a:pt x="402" y="325"/>
                    <a:pt x="398" y="329"/>
                  </a:cubicBezTo>
                  <a:cubicBezTo>
                    <a:pt x="396" y="331"/>
                    <a:pt x="393" y="331"/>
                    <a:pt x="391" y="334"/>
                  </a:cubicBezTo>
                  <a:cubicBezTo>
                    <a:pt x="391" y="343"/>
                    <a:pt x="386" y="348"/>
                    <a:pt x="384" y="357"/>
                  </a:cubicBezTo>
                  <a:cubicBezTo>
                    <a:pt x="376" y="358"/>
                    <a:pt x="374" y="364"/>
                    <a:pt x="373" y="372"/>
                  </a:cubicBezTo>
                  <a:cubicBezTo>
                    <a:pt x="375" y="372"/>
                    <a:pt x="375" y="374"/>
                    <a:pt x="378" y="373"/>
                  </a:cubicBezTo>
                  <a:cubicBezTo>
                    <a:pt x="383" y="372"/>
                    <a:pt x="380" y="368"/>
                    <a:pt x="382" y="365"/>
                  </a:cubicBezTo>
                  <a:cubicBezTo>
                    <a:pt x="388" y="356"/>
                    <a:pt x="405" y="350"/>
                    <a:pt x="400" y="338"/>
                  </a:cubicBezTo>
                  <a:cubicBezTo>
                    <a:pt x="403" y="335"/>
                    <a:pt x="407" y="331"/>
                    <a:pt x="410" y="327"/>
                  </a:cubicBezTo>
                  <a:cubicBezTo>
                    <a:pt x="416" y="327"/>
                    <a:pt x="423" y="320"/>
                    <a:pt x="427" y="314"/>
                  </a:cubicBezTo>
                  <a:cubicBezTo>
                    <a:pt x="423" y="314"/>
                    <a:pt x="422" y="316"/>
                    <a:pt x="419" y="316"/>
                  </a:cubicBezTo>
                  <a:cubicBezTo>
                    <a:pt x="414" y="306"/>
                    <a:pt x="425" y="301"/>
                    <a:pt x="432" y="296"/>
                  </a:cubicBezTo>
                  <a:cubicBezTo>
                    <a:pt x="440" y="280"/>
                    <a:pt x="440" y="261"/>
                    <a:pt x="455" y="252"/>
                  </a:cubicBezTo>
                  <a:cubicBezTo>
                    <a:pt x="463" y="252"/>
                    <a:pt x="465" y="246"/>
                    <a:pt x="472" y="245"/>
                  </a:cubicBezTo>
                  <a:cubicBezTo>
                    <a:pt x="470" y="233"/>
                    <a:pt x="485" y="234"/>
                    <a:pt x="481" y="223"/>
                  </a:cubicBezTo>
                  <a:cubicBezTo>
                    <a:pt x="483" y="221"/>
                    <a:pt x="486" y="221"/>
                    <a:pt x="486" y="216"/>
                  </a:cubicBezTo>
                  <a:cubicBezTo>
                    <a:pt x="487" y="213"/>
                    <a:pt x="482" y="216"/>
                    <a:pt x="483" y="213"/>
                  </a:cubicBezTo>
                  <a:cubicBezTo>
                    <a:pt x="491" y="213"/>
                    <a:pt x="494" y="204"/>
                    <a:pt x="492" y="196"/>
                  </a:cubicBezTo>
                  <a:cubicBezTo>
                    <a:pt x="493" y="194"/>
                    <a:pt x="497" y="194"/>
                    <a:pt x="497" y="191"/>
                  </a:cubicBezTo>
                  <a:cubicBezTo>
                    <a:pt x="497" y="186"/>
                    <a:pt x="492" y="186"/>
                    <a:pt x="492" y="182"/>
                  </a:cubicBezTo>
                  <a:cubicBezTo>
                    <a:pt x="495" y="167"/>
                    <a:pt x="487" y="159"/>
                    <a:pt x="484" y="146"/>
                  </a:cubicBezTo>
                  <a:cubicBezTo>
                    <a:pt x="484" y="141"/>
                    <a:pt x="491" y="134"/>
                    <a:pt x="487" y="130"/>
                  </a:cubicBezTo>
                  <a:cubicBezTo>
                    <a:pt x="498" y="125"/>
                    <a:pt x="507" y="118"/>
                    <a:pt x="512" y="111"/>
                  </a:cubicBezTo>
                  <a:cubicBezTo>
                    <a:pt x="507" y="109"/>
                    <a:pt x="503" y="115"/>
                    <a:pt x="498" y="116"/>
                  </a:cubicBezTo>
                  <a:cubicBezTo>
                    <a:pt x="498" y="114"/>
                    <a:pt x="498" y="114"/>
                    <a:pt x="499" y="113"/>
                  </a:cubicBezTo>
                  <a:cubicBezTo>
                    <a:pt x="492" y="118"/>
                    <a:pt x="487" y="126"/>
                    <a:pt x="479" y="130"/>
                  </a:cubicBezTo>
                  <a:cubicBezTo>
                    <a:pt x="478" y="133"/>
                    <a:pt x="481" y="132"/>
                    <a:pt x="482" y="134"/>
                  </a:cubicBezTo>
                  <a:cubicBezTo>
                    <a:pt x="479" y="133"/>
                    <a:pt x="478" y="135"/>
                    <a:pt x="476" y="135"/>
                  </a:cubicBezTo>
                  <a:cubicBezTo>
                    <a:pt x="477" y="137"/>
                    <a:pt x="478" y="141"/>
                    <a:pt x="474" y="141"/>
                  </a:cubicBezTo>
                  <a:cubicBezTo>
                    <a:pt x="472" y="135"/>
                    <a:pt x="473" y="130"/>
                    <a:pt x="478" y="125"/>
                  </a:cubicBezTo>
                  <a:cubicBezTo>
                    <a:pt x="480" y="123"/>
                    <a:pt x="484" y="123"/>
                    <a:pt x="487" y="121"/>
                  </a:cubicBezTo>
                  <a:cubicBezTo>
                    <a:pt x="489" y="120"/>
                    <a:pt x="489" y="118"/>
                    <a:pt x="490" y="117"/>
                  </a:cubicBezTo>
                  <a:cubicBezTo>
                    <a:pt x="496" y="112"/>
                    <a:pt x="503" y="113"/>
                    <a:pt x="508" y="108"/>
                  </a:cubicBezTo>
                  <a:cubicBezTo>
                    <a:pt x="503" y="106"/>
                    <a:pt x="506" y="101"/>
                    <a:pt x="510" y="99"/>
                  </a:cubicBezTo>
                  <a:cubicBezTo>
                    <a:pt x="509" y="100"/>
                    <a:pt x="519" y="101"/>
                    <a:pt x="516" y="97"/>
                  </a:cubicBezTo>
                  <a:cubicBezTo>
                    <a:pt x="514" y="96"/>
                    <a:pt x="512" y="100"/>
                    <a:pt x="511" y="97"/>
                  </a:cubicBezTo>
                  <a:cubicBezTo>
                    <a:pt x="511" y="95"/>
                    <a:pt x="510" y="95"/>
                    <a:pt x="511" y="94"/>
                  </a:cubicBezTo>
                  <a:cubicBezTo>
                    <a:pt x="515" y="96"/>
                    <a:pt x="520" y="97"/>
                    <a:pt x="523" y="93"/>
                  </a:cubicBezTo>
                  <a:cubicBezTo>
                    <a:pt x="521" y="91"/>
                    <a:pt x="519" y="95"/>
                    <a:pt x="519" y="93"/>
                  </a:cubicBezTo>
                  <a:cubicBezTo>
                    <a:pt x="517" y="87"/>
                    <a:pt x="525" y="87"/>
                    <a:pt x="529" y="82"/>
                  </a:cubicBezTo>
                  <a:cubicBezTo>
                    <a:pt x="531" y="78"/>
                    <a:pt x="530" y="72"/>
                    <a:pt x="534" y="71"/>
                  </a:cubicBezTo>
                  <a:cubicBezTo>
                    <a:pt x="535" y="71"/>
                    <a:pt x="538" y="78"/>
                    <a:pt x="539" y="73"/>
                  </a:cubicBezTo>
                  <a:cubicBezTo>
                    <a:pt x="539" y="69"/>
                    <a:pt x="537" y="71"/>
                    <a:pt x="537" y="66"/>
                  </a:cubicBezTo>
                  <a:cubicBezTo>
                    <a:pt x="540" y="66"/>
                    <a:pt x="539" y="64"/>
                    <a:pt x="541" y="64"/>
                  </a:cubicBezTo>
                  <a:cubicBezTo>
                    <a:pt x="541" y="67"/>
                    <a:pt x="538" y="68"/>
                    <a:pt x="540" y="70"/>
                  </a:cubicBezTo>
                  <a:cubicBezTo>
                    <a:pt x="543" y="70"/>
                    <a:pt x="542" y="67"/>
                    <a:pt x="545" y="68"/>
                  </a:cubicBezTo>
                  <a:cubicBezTo>
                    <a:pt x="543" y="69"/>
                    <a:pt x="541" y="74"/>
                    <a:pt x="545" y="74"/>
                  </a:cubicBezTo>
                  <a:cubicBezTo>
                    <a:pt x="549" y="70"/>
                    <a:pt x="548" y="67"/>
                    <a:pt x="551" y="63"/>
                  </a:cubicBezTo>
                  <a:cubicBezTo>
                    <a:pt x="547" y="63"/>
                    <a:pt x="544" y="67"/>
                    <a:pt x="542" y="63"/>
                  </a:cubicBezTo>
                  <a:cubicBezTo>
                    <a:pt x="547" y="61"/>
                    <a:pt x="548" y="62"/>
                    <a:pt x="554" y="59"/>
                  </a:cubicBezTo>
                  <a:cubicBezTo>
                    <a:pt x="553" y="60"/>
                    <a:pt x="552" y="61"/>
                    <a:pt x="554" y="62"/>
                  </a:cubicBezTo>
                  <a:cubicBezTo>
                    <a:pt x="568" y="51"/>
                    <a:pt x="591" y="49"/>
                    <a:pt x="609" y="42"/>
                  </a:cubicBezTo>
                  <a:cubicBezTo>
                    <a:pt x="609" y="43"/>
                    <a:pt x="611" y="43"/>
                    <a:pt x="612" y="43"/>
                  </a:cubicBezTo>
                  <a:cubicBezTo>
                    <a:pt x="611" y="44"/>
                    <a:pt x="611" y="45"/>
                    <a:pt x="612" y="47"/>
                  </a:cubicBezTo>
                  <a:cubicBezTo>
                    <a:pt x="622" y="44"/>
                    <a:pt x="628" y="50"/>
                    <a:pt x="635" y="48"/>
                  </a:cubicBezTo>
                  <a:cubicBezTo>
                    <a:pt x="635" y="45"/>
                    <a:pt x="631" y="48"/>
                    <a:pt x="633" y="44"/>
                  </a:cubicBezTo>
                  <a:cubicBezTo>
                    <a:pt x="637" y="45"/>
                    <a:pt x="640" y="47"/>
                    <a:pt x="645" y="47"/>
                  </a:cubicBezTo>
                  <a:cubicBezTo>
                    <a:pt x="646" y="48"/>
                    <a:pt x="646" y="49"/>
                    <a:pt x="645" y="50"/>
                  </a:cubicBezTo>
                  <a:cubicBezTo>
                    <a:pt x="649" y="50"/>
                    <a:pt x="651" y="52"/>
                    <a:pt x="653" y="54"/>
                  </a:cubicBezTo>
                  <a:cubicBezTo>
                    <a:pt x="648" y="58"/>
                    <a:pt x="643" y="48"/>
                    <a:pt x="639" y="54"/>
                  </a:cubicBezTo>
                  <a:cubicBezTo>
                    <a:pt x="646" y="57"/>
                    <a:pt x="652" y="62"/>
                    <a:pt x="661" y="59"/>
                  </a:cubicBezTo>
                  <a:cubicBezTo>
                    <a:pt x="661" y="52"/>
                    <a:pt x="653" y="59"/>
                    <a:pt x="652" y="55"/>
                  </a:cubicBezTo>
                  <a:cubicBezTo>
                    <a:pt x="672" y="52"/>
                    <a:pt x="695" y="70"/>
                    <a:pt x="717" y="64"/>
                  </a:cubicBezTo>
                  <a:cubicBezTo>
                    <a:pt x="725" y="68"/>
                    <a:pt x="736" y="69"/>
                    <a:pt x="747" y="71"/>
                  </a:cubicBezTo>
                  <a:cubicBezTo>
                    <a:pt x="744" y="64"/>
                    <a:pt x="738" y="68"/>
                    <a:pt x="732" y="67"/>
                  </a:cubicBezTo>
                  <a:close/>
                  <a:moveTo>
                    <a:pt x="60" y="652"/>
                  </a:moveTo>
                  <a:cubicBezTo>
                    <a:pt x="56" y="649"/>
                    <a:pt x="61" y="641"/>
                    <a:pt x="61" y="636"/>
                  </a:cubicBezTo>
                  <a:cubicBezTo>
                    <a:pt x="66" y="642"/>
                    <a:pt x="62" y="646"/>
                    <a:pt x="60" y="652"/>
                  </a:cubicBezTo>
                  <a:close/>
                  <a:moveTo>
                    <a:pt x="380" y="1401"/>
                  </a:moveTo>
                  <a:cubicBezTo>
                    <a:pt x="381" y="1407"/>
                    <a:pt x="388" y="1407"/>
                    <a:pt x="384" y="1414"/>
                  </a:cubicBezTo>
                  <a:cubicBezTo>
                    <a:pt x="381" y="1414"/>
                    <a:pt x="383" y="1410"/>
                    <a:pt x="381" y="1410"/>
                  </a:cubicBezTo>
                  <a:cubicBezTo>
                    <a:pt x="381" y="1409"/>
                    <a:pt x="383" y="1409"/>
                    <a:pt x="384" y="1409"/>
                  </a:cubicBezTo>
                  <a:cubicBezTo>
                    <a:pt x="382" y="1407"/>
                    <a:pt x="382" y="1405"/>
                    <a:pt x="379" y="1405"/>
                  </a:cubicBezTo>
                  <a:cubicBezTo>
                    <a:pt x="380" y="1407"/>
                    <a:pt x="373" y="1409"/>
                    <a:pt x="373" y="1404"/>
                  </a:cubicBezTo>
                  <a:cubicBezTo>
                    <a:pt x="377" y="1403"/>
                    <a:pt x="375" y="1402"/>
                    <a:pt x="380" y="1401"/>
                  </a:cubicBezTo>
                  <a:close/>
                  <a:moveTo>
                    <a:pt x="119" y="1239"/>
                  </a:moveTo>
                  <a:cubicBezTo>
                    <a:pt x="118" y="1237"/>
                    <a:pt x="117" y="1236"/>
                    <a:pt x="116" y="1234"/>
                  </a:cubicBezTo>
                  <a:cubicBezTo>
                    <a:pt x="116" y="1236"/>
                    <a:pt x="117" y="1238"/>
                    <a:pt x="119" y="1239"/>
                  </a:cubicBezTo>
                  <a:close/>
                  <a:moveTo>
                    <a:pt x="1279" y="110"/>
                  </a:moveTo>
                  <a:cubicBezTo>
                    <a:pt x="1291" y="112"/>
                    <a:pt x="1291" y="124"/>
                    <a:pt x="1301" y="127"/>
                  </a:cubicBezTo>
                  <a:cubicBezTo>
                    <a:pt x="1304" y="123"/>
                    <a:pt x="1297" y="119"/>
                    <a:pt x="1301" y="115"/>
                  </a:cubicBezTo>
                  <a:cubicBezTo>
                    <a:pt x="1292" y="82"/>
                    <a:pt x="1253" y="76"/>
                    <a:pt x="1235" y="55"/>
                  </a:cubicBezTo>
                  <a:cubicBezTo>
                    <a:pt x="1241" y="60"/>
                    <a:pt x="1248" y="64"/>
                    <a:pt x="1255" y="68"/>
                  </a:cubicBezTo>
                  <a:cubicBezTo>
                    <a:pt x="1256" y="65"/>
                    <a:pt x="1251" y="64"/>
                    <a:pt x="1254" y="63"/>
                  </a:cubicBezTo>
                  <a:cubicBezTo>
                    <a:pt x="1269" y="69"/>
                    <a:pt x="1280" y="82"/>
                    <a:pt x="1295" y="85"/>
                  </a:cubicBezTo>
                  <a:cubicBezTo>
                    <a:pt x="1294" y="85"/>
                    <a:pt x="1292" y="83"/>
                    <a:pt x="1294" y="83"/>
                  </a:cubicBezTo>
                  <a:cubicBezTo>
                    <a:pt x="1321" y="93"/>
                    <a:pt x="1341" y="109"/>
                    <a:pt x="1361" y="126"/>
                  </a:cubicBezTo>
                  <a:cubicBezTo>
                    <a:pt x="1363" y="128"/>
                    <a:pt x="1364" y="125"/>
                    <a:pt x="1366" y="127"/>
                  </a:cubicBezTo>
                  <a:cubicBezTo>
                    <a:pt x="1365" y="131"/>
                    <a:pt x="1368" y="130"/>
                    <a:pt x="1368" y="133"/>
                  </a:cubicBezTo>
                  <a:cubicBezTo>
                    <a:pt x="1365" y="131"/>
                    <a:pt x="1363" y="128"/>
                    <a:pt x="1359" y="127"/>
                  </a:cubicBezTo>
                  <a:cubicBezTo>
                    <a:pt x="1359" y="129"/>
                    <a:pt x="1359" y="131"/>
                    <a:pt x="1358" y="131"/>
                  </a:cubicBezTo>
                  <a:cubicBezTo>
                    <a:pt x="1355" y="128"/>
                    <a:pt x="1352" y="125"/>
                    <a:pt x="1348" y="122"/>
                  </a:cubicBezTo>
                  <a:cubicBezTo>
                    <a:pt x="1357" y="133"/>
                    <a:pt x="1366" y="147"/>
                    <a:pt x="1370" y="159"/>
                  </a:cubicBezTo>
                  <a:cubicBezTo>
                    <a:pt x="1370" y="158"/>
                    <a:pt x="1372" y="157"/>
                    <a:pt x="1373" y="157"/>
                  </a:cubicBezTo>
                  <a:cubicBezTo>
                    <a:pt x="1376" y="162"/>
                    <a:pt x="1381" y="165"/>
                    <a:pt x="1383" y="170"/>
                  </a:cubicBezTo>
                  <a:cubicBezTo>
                    <a:pt x="1383" y="175"/>
                    <a:pt x="1380" y="175"/>
                    <a:pt x="1383" y="179"/>
                  </a:cubicBezTo>
                  <a:cubicBezTo>
                    <a:pt x="1386" y="177"/>
                    <a:pt x="1390" y="179"/>
                    <a:pt x="1393" y="183"/>
                  </a:cubicBezTo>
                  <a:cubicBezTo>
                    <a:pt x="1386" y="167"/>
                    <a:pt x="1375" y="155"/>
                    <a:pt x="1367" y="141"/>
                  </a:cubicBezTo>
                  <a:cubicBezTo>
                    <a:pt x="1395" y="168"/>
                    <a:pt x="1421" y="203"/>
                    <a:pt x="1450" y="226"/>
                  </a:cubicBezTo>
                  <a:cubicBezTo>
                    <a:pt x="1454" y="228"/>
                    <a:pt x="1451" y="223"/>
                    <a:pt x="1453" y="223"/>
                  </a:cubicBezTo>
                  <a:cubicBezTo>
                    <a:pt x="1457" y="230"/>
                    <a:pt x="1464" y="234"/>
                    <a:pt x="1469" y="241"/>
                  </a:cubicBezTo>
                  <a:cubicBezTo>
                    <a:pt x="1476" y="250"/>
                    <a:pt x="1489" y="260"/>
                    <a:pt x="1492" y="268"/>
                  </a:cubicBezTo>
                  <a:cubicBezTo>
                    <a:pt x="1492" y="271"/>
                    <a:pt x="1493" y="277"/>
                    <a:pt x="1493" y="280"/>
                  </a:cubicBezTo>
                  <a:cubicBezTo>
                    <a:pt x="1495" y="288"/>
                    <a:pt x="1495" y="297"/>
                    <a:pt x="1499" y="303"/>
                  </a:cubicBezTo>
                  <a:cubicBezTo>
                    <a:pt x="1502" y="307"/>
                    <a:pt x="1509" y="308"/>
                    <a:pt x="1513" y="311"/>
                  </a:cubicBezTo>
                  <a:cubicBezTo>
                    <a:pt x="1515" y="313"/>
                    <a:pt x="1514" y="318"/>
                    <a:pt x="1518" y="316"/>
                  </a:cubicBezTo>
                  <a:cubicBezTo>
                    <a:pt x="1513" y="306"/>
                    <a:pt x="1511" y="297"/>
                    <a:pt x="1505" y="287"/>
                  </a:cubicBezTo>
                  <a:cubicBezTo>
                    <a:pt x="1508" y="285"/>
                    <a:pt x="1510" y="289"/>
                    <a:pt x="1511" y="287"/>
                  </a:cubicBezTo>
                  <a:cubicBezTo>
                    <a:pt x="1508" y="282"/>
                    <a:pt x="1502" y="276"/>
                    <a:pt x="1502" y="271"/>
                  </a:cubicBezTo>
                  <a:cubicBezTo>
                    <a:pt x="1509" y="270"/>
                    <a:pt x="1514" y="284"/>
                    <a:pt x="1519" y="285"/>
                  </a:cubicBezTo>
                  <a:cubicBezTo>
                    <a:pt x="1515" y="279"/>
                    <a:pt x="1511" y="273"/>
                    <a:pt x="1507" y="267"/>
                  </a:cubicBezTo>
                  <a:cubicBezTo>
                    <a:pt x="1517" y="278"/>
                    <a:pt x="1527" y="289"/>
                    <a:pt x="1536" y="301"/>
                  </a:cubicBezTo>
                  <a:cubicBezTo>
                    <a:pt x="1534" y="301"/>
                    <a:pt x="1533" y="299"/>
                    <a:pt x="1533" y="301"/>
                  </a:cubicBezTo>
                  <a:cubicBezTo>
                    <a:pt x="1534" y="303"/>
                    <a:pt x="1536" y="304"/>
                    <a:pt x="1537" y="308"/>
                  </a:cubicBezTo>
                  <a:cubicBezTo>
                    <a:pt x="1532" y="303"/>
                    <a:pt x="1529" y="298"/>
                    <a:pt x="1523" y="297"/>
                  </a:cubicBezTo>
                  <a:cubicBezTo>
                    <a:pt x="1532" y="309"/>
                    <a:pt x="1543" y="319"/>
                    <a:pt x="1550" y="333"/>
                  </a:cubicBezTo>
                  <a:cubicBezTo>
                    <a:pt x="1545" y="340"/>
                    <a:pt x="1555" y="346"/>
                    <a:pt x="1552" y="356"/>
                  </a:cubicBezTo>
                  <a:cubicBezTo>
                    <a:pt x="1553" y="358"/>
                    <a:pt x="1556" y="358"/>
                    <a:pt x="1558" y="359"/>
                  </a:cubicBezTo>
                  <a:cubicBezTo>
                    <a:pt x="1557" y="362"/>
                    <a:pt x="1554" y="361"/>
                    <a:pt x="1555" y="364"/>
                  </a:cubicBezTo>
                  <a:cubicBezTo>
                    <a:pt x="1557" y="367"/>
                    <a:pt x="1563" y="371"/>
                    <a:pt x="1562" y="374"/>
                  </a:cubicBezTo>
                  <a:cubicBezTo>
                    <a:pt x="1559" y="373"/>
                    <a:pt x="1558" y="369"/>
                    <a:pt x="1554" y="369"/>
                  </a:cubicBezTo>
                  <a:cubicBezTo>
                    <a:pt x="1555" y="375"/>
                    <a:pt x="1560" y="377"/>
                    <a:pt x="1561" y="383"/>
                  </a:cubicBezTo>
                  <a:cubicBezTo>
                    <a:pt x="1586" y="415"/>
                    <a:pt x="1596" y="460"/>
                    <a:pt x="1625" y="487"/>
                  </a:cubicBezTo>
                  <a:cubicBezTo>
                    <a:pt x="1625" y="486"/>
                    <a:pt x="1625" y="484"/>
                    <a:pt x="1626" y="484"/>
                  </a:cubicBezTo>
                  <a:cubicBezTo>
                    <a:pt x="1632" y="501"/>
                    <a:pt x="1644" y="510"/>
                    <a:pt x="1648" y="528"/>
                  </a:cubicBezTo>
                  <a:cubicBezTo>
                    <a:pt x="1651" y="524"/>
                    <a:pt x="1644" y="518"/>
                    <a:pt x="1647" y="514"/>
                  </a:cubicBezTo>
                  <a:cubicBezTo>
                    <a:pt x="1656" y="534"/>
                    <a:pt x="1671" y="555"/>
                    <a:pt x="1668" y="580"/>
                  </a:cubicBezTo>
                  <a:cubicBezTo>
                    <a:pt x="1668" y="585"/>
                    <a:pt x="1664" y="588"/>
                    <a:pt x="1663" y="592"/>
                  </a:cubicBezTo>
                  <a:cubicBezTo>
                    <a:pt x="1663" y="595"/>
                    <a:pt x="1665" y="598"/>
                    <a:pt x="1665" y="600"/>
                  </a:cubicBezTo>
                  <a:cubicBezTo>
                    <a:pt x="1668" y="621"/>
                    <a:pt x="1667" y="635"/>
                    <a:pt x="1672" y="650"/>
                  </a:cubicBezTo>
                  <a:cubicBezTo>
                    <a:pt x="1674" y="657"/>
                    <a:pt x="1679" y="663"/>
                    <a:pt x="1682" y="671"/>
                  </a:cubicBezTo>
                  <a:cubicBezTo>
                    <a:pt x="1684" y="682"/>
                    <a:pt x="1682" y="693"/>
                    <a:pt x="1689" y="701"/>
                  </a:cubicBezTo>
                  <a:cubicBezTo>
                    <a:pt x="1689" y="678"/>
                    <a:pt x="1689" y="678"/>
                    <a:pt x="1689" y="678"/>
                  </a:cubicBezTo>
                  <a:cubicBezTo>
                    <a:pt x="1695" y="680"/>
                    <a:pt x="1688" y="666"/>
                    <a:pt x="1693" y="663"/>
                  </a:cubicBezTo>
                  <a:cubicBezTo>
                    <a:pt x="1698" y="672"/>
                    <a:pt x="1697" y="688"/>
                    <a:pt x="1701" y="699"/>
                  </a:cubicBezTo>
                  <a:cubicBezTo>
                    <a:pt x="1696" y="644"/>
                    <a:pt x="1684" y="595"/>
                    <a:pt x="1668" y="548"/>
                  </a:cubicBezTo>
                  <a:cubicBezTo>
                    <a:pt x="1631" y="438"/>
                    <a:pt x="1580" y="350"/>
                    <a:pt x="1516" y="270"/>
                  </a:cubicBezTo>
                  <a:cubicBezTo>
                    <a:pt x="1452" y="190"/>
                    <a:pt x="1375" y="128"/>
                    <a:pt x="1285" y="73"/>
                  </a:cubicBezTo>
                  <a:cubicBezTo>
                    <a:pt x="1257" y="57"/>
                    <a:pt x="1214" y="32"/>
                    <a:pt x="1183" y="25"/>
                  </a:cubicBezTo>
                  <a:cubicBezTo>
                    <a:pt x="1172" y="14"/>
                    <a:pt x="1152" y="22"/>
                    <a:pt x="1135" y="23"/>
                  </a:cubicBezTo>
                  <a:cubicBezTo>
                    <a:pt x="1140" y="27"/>
                    <a:pt x="1147" y="29"/>
                    <a:pt x="1150" y="34"/>
                  </a:cubicBezTo>
                  <a:cubicBezTo>
                    <a:pt x="1155" y="30"/>
                    <a:pt x="1165" y="32"/>
                    <a:pt x="1168" y="29"/>
                  </a:cubicBezTo>
                  <a:cubicBezTo>
                    <a:pt x="1169" y="36"/>
                    <a:pt x="1178" y="35"/>
                    <a:pt x="1182" y="38"/>
                  </a:cubicBezTo>
                  <a:cubicBezTo>
                    <a:pt x="1178" y="38"/>
                    <a:pt x="1181" y="41"/>
                    <a:pt x="1178" y="44"/>
                  </a:cubicBezTo>
                  <a:cubicBezTo>
                    <a:pt x="1195" y="45"/>
                    <a:pt x="1207" y="59"/>
                    <a:pt x="1222" y="63"/>
                  </a:cubicBezTo>
                  <a:cubicBezTo>
                    <a:pt x="1223" y="63"/>
                    <a:pt x="1226" y="62"/>
                    <a:pt x="1227" y="62"/>
                  </a:cubicBezTo>
                  <a:cubicBezTo>
                    <a:pt x="1230" y="62"/>
                    <a:pt x="1233" y="65"/>
                    <a:pt x="1237" y="67"/>
                  </a:cubicBezTo>
                  <a:cubicBezTo>
                    <a:pt x="1237" y="67"/>
                    <a:pt x="1237" y="64"/>
                    <a:pt x="1238" y="65"/>
                  </a:cubicBezTo>
                  <a:cubicBezTo>
                    <a:pt x="1246" y="68"/>
                    <a:pt x="1253" y="73"/>
                    <a:pt x="1259" y="80"/>
                  </a:cubicBezTo>
                  <a:cubicBezTo>
                    <a:pt x="1257" y="81"/>
                    <a:pt x="1255" y="77"/>
                    <a:pt x="1254" y="80"/>
                  </a:cubicBezTo>
                  <a:cubicBezTo>
                    <a:pt x="1259" y="82"/>
                    <a:pt x="1257" y="86"/>
                    <a:pt x="1258" y="89"/>
                  </a:cubicBezTo>
                  <a:cubicBezTo>
                    <a:pt x="1264" y="90"/>
                    <a:pt x="1267" y="93"/>
                    <a:pt x="1268" y="99"/>
                  </a:cubicBezTo>
                  <a:cubicBezTo>
                    <a:pt x="1272" y="101"/>
                    <a:pt x="1276" y="102"/>
                    <a:pt x="1278" y="104"/>
                  </a:cubicBezTo>
                  <a:cubicBezTo>
                    <a:pt x="1278" y="107"/>
                    <a:pt x="1279" y="108"/>
                    <a:pt x="1279" y="110"/>
                  </a:cubicBezTo>
                  <a:close/>
                  <a:moveTo>
                    <a:pt x="1357" y="178"/>
                  </a:moveTo>
                  <a:cubicBezTo>
                    <a:pt x="1361" y="180"/>
                    <a:pt x="1366" y="187"/>
                    <a:pt x="1370" y="186"/>
                  </a:cubicBezTo>
                  <a:cubicBezTo>
                    <a:pt x="1366" y="183"/>
                    <a:pt x="1362" y="176"/>
                    <a:pt x="1357" y="178"/>
                  </a:cubicBezTo>
                  <a:close/>
                  <a:moveTo>
                    <a:pt x="1406" y="207"/>
                  </a:moveTo>
                  <a:cubicBezTo>
                    <a:pt x="1400" y="202"/>
                    <a:pt x="1401" y="190"/>
                    <a:pt x="1393" y="188"/>
                  </a:cubicBezTo>
                  <a:cubicBezTo>
                    <a:pt x="1392" y="190"/>
                    <a:pt x="1392" y="193"/>
                    <a:pt x="1391" y="194"/>
                  </a:cubicBezTo>
                  <a:cubicBezTo>
                    <a:pt x="1382" y="196"/>
                    <a:pt x="1379" y="193"/>
                    <a:pt x="1373" y="189"/>
                  </a:cubicBezTo>
                  <a:cubicBezTo>
                    <a:pt x="1375" y="193"/>
                    <a:pt x="1380" y="193"/>
                    <a:pt x="1382" y="195"/>
                  </a:cubicBezTo>
                  <a:cubicBezTo>
                    <a:pt x="1383" y="198"/>
                    <a:pt x="1381" y="198"/>
                    <a:pt x="1381" y="200"/>
                  </a:cubicBezTo>
                  <a:cubicBezTo>
                    <a:pt x="1389" y="204"/>
                    <a:pt x="1394" y="209"/>
                    <a:pt x="1400" y="215"/>
                  </a:cubicBezTo>
                  <a:cubicBezTo>
                    <a:pt x="1404" y="211"/>
                    <a:pt x="1409" y="213"/>
                    <a:pt x="1413" y="215"/>
                  </a:cubicBezTo>
                  <a:cubicBezTo>
                    <a:pt x="1413" y="217"/>
                    <a:pt x="1411" y="217"/>
                    <a:pt x="1410" y="216"/>
                  </a:cubicBezTo>
                  <a:cubicBezTo>
                    <a:pt x="1411" y="221"/>
                    <a:pt x="1415" y="222"/>
                    <a:pt x="1419" y="224"/>
                  </a:cubicBezTo>
                  <a:cubicBezTo>
                    <a:pt x="1416" y="217"/>
                    <a:pt x="1415" y="208"/>
                    <a:pt x="1406" y="207"/>
                  </a:cubicBezTo>
                  <a:close/>
                  <a:moveTo>
                    <a:pt x="1504" y="338"/>
                  </a:moveTo>
                  <a:cubicBezTo>
                    <a:pt x="1504" y="338"/>
                    <a:pt x="1503" y="338"/>
                    <a:pt x="1503" y="337"/>
                  </a:cubicBezTo>
                  <a:cubicBezTo>
                    <a:pt x="1503" y="338"/>
                    <a:pt x="1503" y="339"/>
                    <a:pt x="1504" y="338"/>
                  </a:cubicBezTo>
                  <a:close/>
                  <a:moveTo>
                    <a:pt x="1506" y="326"/>
                  </a:moveTo>
                  <a:cubicBezTo>
                    <a:pt x="1504" y="318"/>
                    <a:pt x="1500" y="311"/>
                    <a:pt x="1492" y="313"/>
                  </a:cubicBezTo>
                  <a:cubicBezTo>
                    <a:pt x="1493" y="323"/>
                    <a:pt x="1498" y="333"/>
                    <a:pt x="1503" y="337"/>
                  </a:cubicBezTo>
                  <a:cubicBezTo>
                    <a:pt x="1503" y="336"/>
                    <a:pt x="1503" y="334"/>
                    <a:pt x="1504" y="335"/>
                  </a:cubicBezTo>
                  <a:cubicBezTo>
                    <a:pt x="1506" y="336"/>
                    <a:pt x="1505" y="340"/>
                    <a:pt x="1509" y="340"/>
                  </a:cubicBezTo>
                  <a:cubicBezTo>
                    <a:pt x="1508" y="331"/>
                    <a:pt x="1504" y="330"/>
                    <a:pt x="1502" y="323"/>
                  </a:cubicBezTo>
                  <a:cubicBezTo>
                    <a:pt x="1504" y="323"/>
                    <a:pt x="1504" y="326"/>
                    <a:pt x="1506" y="326"/>
                  </a:cubicBezTo>
                  <a:close/>
                  <a:moveTo>
                    <a:pt x="1696" y="874"/>
                  </a:moveTo>
                  <a:cubicBezTo>
                    <a:pt x="1696" y="872"/>
                    <a:pt x="1697" y="872"/>
                    <a:pt x="1698" y="873"/>
                  </a:cubicBezTo>
                  <a:cubicBezTo>
                    <a:pt x="1698" y="869"/>
                    <a:pt x="1702" y="864"/>
                    <a:pt x="1699" y="861"/>
                  </a:cubicBezTo>
                  <a:cubicBezTo>
                    <a:pt x="1699" y="866"/>
                    <a:pt x="1695" y="872"/>
                    <a:pt x="1696" y="874"/>
                  </a:cubicBezTo>
                  <a:close/>
                  <a:moveTo>
                    <a:pt x="824" y="1523"/>
                  </a:moveTo>
                  <a:cubicBezTo>
                    <a:pt x="826" y="1525"/>
                    <a:pt x="831" y="1524"/>
                    <a:pt x="833" y="1523"/>
                  </a:cubicBezTo>
                  <a:cubicBezTo>
                    <a:pt x="833" y="1525"/>
                    <a:pt x="833" y="1526"/>
                    <a:pt x="834" y="1527"/>
                  </a:cubicBezTo>
                  <a:cubicBezTo>
                    <a:pt x="832" y="1527"/>
                    <a:pt x="830" y="1528"/>
                    <a:pt x="829" y="1530"/>
                  </a:cubicBezTo>
                  <a:cubicBezTo>
                    <a:pt x="836" y="1537"/>
                    <a:pt x="841" y="1523"/>
                    <a:pt x="845" y="1528"/>
                  </a:cubicBezTo>
                  <a:cubicBezTo>
                    <a:pt x="847" y="1522"/>
                    <a:pt x="852" y="1519"/>
                    <a:pt x="855" y="1515"/>
                  </a:cubicBezTo>
                  <a:cubicBezTo>
                    <a:pt x="846" y="1516"/>
                    <a:pt x="829" y="1515"/>
                    <a:pt x="824" y="15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_color1"/>
            <p:cNvSpPr>
              <a:spLocks noEditPoints="1"/>
            </p:cNvSpPr>
            <p:nvPr/>
          </p:nvSpPr>
          <p:spPr bwMode="gray">
            <a:xfrm>
              <a:off x="2804400" y="1911431"/>
              <a:ext cx="3533540" cy="3535200"/>
            </a:xfrm>
            <a:custGeom>
              <a:avLst/>
              <a:gdLst/>
              <a:ahLst/>
              <a:cxnLst>
                <a:cxn ang="0">
                  <a:pos x="43" y="519"/>
                </a:cxn>
                <a:cxn ang="0">
                  <a:pos x="688" y="16"/>
                </a:cxn>
                <a:cxn ang="0">
                  <a:pos x="710" y="20"/>
                </a:cxn>
                <a:cxn ang="0">
                  <a:pos x="799" y="22"/>
                </a:cxn>
                <a:cxn ang="0">
                  <a:pos x="581" y="42"/>
                </a:cxn>
                <a:cxn ang="0">
                  <a:pos x="530" y="61"/>
                </a:cxn>
                <a:cxn ang="0">
                  <a:pos x="991" y="49"/>
                </a:cxn>
                <a:cxn ang="0">
                  <a:pos x="372" y="115"/>
                </a:cxn>
                <a:cxn ang="0">
                  <a:pos x="428" y="107"/>
                </a:cxn>
                <a:cxn ang="0">
                  <a:pos x="818" y="92"/>
                </a:cxn>
                <a:cxn ang="0">
                  <a:pos x="1055" y="192"/>
                </a:cxn>
                <a:cxn ang="0">
                  <a:pos x="825" y="120"/>
                </a:cxn>
                <a:cxn ang="0">
                  <a:pos x="386" y="131"/>
                </a:cxn>
                <a:cxn ang="0">
                  <a:pos x="360" y="122"/>
                </a:cxn>
                <a:cxn ang="0">
                  <a:pos x="307" y="157"/>
                </a:cxn>
                <a:cxn ang="0">
                  <a:pos x="1281" y="215"/>
                </a:cxn>
                <a:cxn ang="0">
                  <a:pos x="262" y="197"/>
                </a:cxn>
                <a:cxn ang="0">
                  <a:pos x="342" y="207"/>
                </a:cxn>
                <a:cxn ang="0">
                  <a:pos x="515" y="222"/>
                </a:cxn>
                <a:cxn ang="0">
                  <a:pos x="1092" y="232"/>
                </a:cxn>
                <a:cxn ang="0">
                  <a:pos x="1054" y="395"/>
                </a:cxn>
                <a:cxn ang="0">
                  <a:pos x="286" y="259"/>
                </a:cxn>
                <a:cxn ang="0">
                  <a:pos x="422" y="400"/>
                </a:cxn>
                <a:cxn ang="0">
                  <a:pos x="139" y="360"/>
                </a:cxn>
                <a:cxn ang="0">
                  <a:pos x="735" y="383"/>
                </a:cxn>
                <a:cxn ang="0">
                  <a:pos x="401" y="453"/>
                </a:cxn>
                <a:cxn ang="0">
                  <a:pos x="1275" y="515"/>
                </a:cxn>
                <a:cxn ang="0">
                  <a:pos x="965" y="472"/>
                </a:cxn>
                <a:cxn ang="0">
                  <a:pos x="1457" y="507"/>
                </a:cxn>
                <a:cxn ang="0">
                  <a:pos x="1123" y="716"/>
                </a:cxn>
                <a:cxn ang="0">
                  <a:pos x="1284" y="635"/>
                </a:cxn>
                <a:cxn ang="0">
                  <a:pos x="109" y="683"/>
                </a:cxn>
                <a:cxn ang="0">
                  <a:pos x="320" y="836"/>
                </a:cxn>
                <a:cxn ang="0">
                  <a:pos x="942" y="737"/>
                </a:cxn>
                <a:cxn ang="0">
                  <a:pos x="1520" y="791"/>
                </a:cxn>
                <a:cxn ang="0">
                  <a:pos x="1506" y="837"/>
                </a:cxn>
                <a:cxn ang="0">
                  <a:pos x="1392" y="910"/>
                </a:cxn>
                <a:cxn ang="0">
                  <a:pos x="1322" y="936"/>
                </a:cxn>
                <a:cxn ang="0">
                  <a:pos x="497" y="992"/>
                </a:cxn>
                <a:cxn ang="0">
                  <a:pos x="637" y="1004"/>
                </a:cxn>
                <a:cxn ang="0">
                  <a:pos x="75" y="1026"/>
                </a:cxn>
                <a:cxn ang="0">
                  <a:pos x="155" y="1216"/>
                </a:cxn>
                <a:cxn ang="0">
                  <a:pos x="1376" y="1175"/>
                </a:cxn>
                <a:cxn ang="0">
                  <a:pos x="187" y="1148"/>
                </a:cxn>
                <a:cxn ang="0">
                  <a:pos x="163" y="1223"/>
                </a:cxn>
                <a:cxn ang="0">
                  <a:pos x="363" y="1201"/>
                </a:cxn>
                <a:cxn ang="0">
                  <a:pos x="535" y="1295"/>
                </a:cxn>
                <a:cxn ang="0">
                  <a:pos x="170" y="1239"/>
                </a:cxn>
                <a:cxn ang="0">
                  <a:pos x="195" y="1266"/>
                </a:cxn>
                <a:cxn ang="0">
                  <a:pos x="224" y="1300"/>
                </a:cxn>
                <a:cxn ang="0">
                  <a:pos x="309" y="1356"/>
                </a:cxn>
                <a:cxn ang="0">
                  <a:pos x="1151" y="1402"/>
                </a:cxn>
                <a:cxn ang="0">
                  <a:pos x="618" y="1375"/>
                </a:cxn>
                <a:cxn ang="0">
                  <a:pos x="956" y="1397"/>
                </a:cxn>
                <a:cxn ang="0">
                  <a:pos x="1038" y="1391"/>
                </a:cxn>
                <a:cxn ang="0">
                  <a:pos x="697" y="1413"/>
                </a:cxn>
                <a:cxn ang="0">
                  <a:pos x="987" y="1439"/>
                </a:cxn>
                <a:cxn ang="0">
                  <a:pos x="513" y="1480"/>
                </a:cxn>
                <a:cxn ang="0">
                  <a:pos x="749" y="1462"/>
                </a:cxn>
                <a:cxn ang="0">
                  <a:pos x="975" y="1464"/>
                </a:cxn>
                <a:cxn ang="0">
                  <a:pos x="782" y="1475"/>
                </a:cxn>
                <a:cxn ang="0">
                  <a:pos x="738" y="1484"/>
                </a:cxn>
                <a:cxn ang="0">
                  <a:pos x="845" y="1510"/>
                </a:cxn>
              </a:cxnLst>
              <a:rect l="0" t="0" r="r" b="b"/>
              <a:pathLst>
                <a:path w="1525" h="1529">
                  <a:moveTo>
                    <a:pt x="760" y="11"/>
                  </a:moveTo>
                  <a:cubicBezTo>
                    <a:pt x="764" y="10"/>
                    <a:pt x="762" y="3"/>
                    <a:pt x="767" y="3"/>
                  </a:cubicBezTo>
                  <a:cubicBezTo>
                    <a:pt x="772" y="2"/>
                    <a:pt x="769" y="11"/>
                    <a:pt x="774" y="8"/>
                  </a:cubicBezTo>
                  <a:cubicBezTo>
                    <a:pt x="798" y="0"/>
                    <a:pt x="832" y="6"/>
                    <a:pt x="860" y="10"/>
                  </a:cubicBezTo>
                  <a:cubicBezTo>
                    <a:pt x="920" y="18"/>
                    <a:pt x="979" y="31"/>
                    <a:pt x="1027" y="50"/>
                  </a:cubicBezTo>
                  <a:cubicBezTo>
                    <a:pt x="1077" y="70"/>
                    <a:pt x="1124" y="92"/>
                    <a:pt x="1166" y="119"/>
                  </a:cubicBezTo>
                  <a:cubicBezTo>
                    <a:pt x="1181" y="129"/>
                    <a:pt x="1197" y="136"/>
                    <a:pt x="1209" y="145"/>
                  </a:cubicBezTo>
                  <a:cubicBezTo>
                    <a:pt x="1217" y="151"/>
                    <a:pt x="1224" y="160"/>
                    <a:pt x="1232" y="167"/>
                  </a:cubicBezTo>
                  <a:cubicBezTo>
                    <a:pt x="1281" y="205"/>
                    <a:pt x="1322" y="252"/>
                    <a:pt x="1362" y="301"/>
                  </a:cubicBezTo>
                  <a:cubicBezTo>
                    <a:pt x="1369" y="310"/>
                    <a:pt x="1378" y="316"/>
                    <a:pt x="1383" y="323"/>
                  </a:cubicBezTo>
                  <a:cubicBezTo>
                    <a:pt x="1388" y="331"/>
                    <a:pt x="1392" y="340"/>
                    <a:pt x="1398" y="348"/>
                  </a:cubicBezTo>
                  <a:cubicBezTo>
                    <a:pt x="1468" y="449"/>
                    <a:pt x="1525" y="587"/>
                    <a:pt x="1522" y="761"/>
                  </a:cubicBezTo>
                  <a:cubicBezTo>
                    <a:pt x="1522" y="773"/>
                    <a:pt x="1525" y="784"/>
                    <a:pt x="1524" y="795"/>
                  </a:cubicBezTo>
                  <a:cubicBezTo>
                    <a:pt x="1524" y="805"/>
                    <a:pt x="1520" y="815"/>
                    <a:pt x="1518" y="826"/>
                  </a:cubicBezTo>
                  <a:cubicBezTo>
                    <a:pt x="1515" y="857"/>
                    <a:pt x="1508" y="890"/>
                    <a:pt x="1502" y="919"/>
                  </a:cubicBezTo>
                  <a:cubicBezTo>
                    <a:pt x="1495" y="950"/>
                    <a:pt x="1489" y="979"/>
                    <a:pt x="1481" y="1007"/>
                  </a:cubicBezTo>
                  <a:cubicBezTo>
                    <a:pt x="1478" y="1017"/>
                    <a:pt x="1477" y="1028"/>
                    <a:pt x="1474" y="1037"/>
                  </a:cubicBezTo>
                  <a:cubicBezTo>
                    <a:pt x="1472" y="1045"/>
                    <a:pt x="1468" y="1051"/>
                    <a:pt x="1465" y="1058"/>
                  </a:cubicBezTo>
                  <a:cubicBezTo>
                    <a:pt x="1455" y="1079"/>
                    <a:pt x="1446" y="1102"/>
                    <a:pt x="1436" y="1122"/>
                  </a:cubicBezTo>
                  <a:cubicBezTo>
                    <a:pt x="1414" y="1164"/>
                    <a:pt x="1392" y="1199"/>
                    <a:pt x="1364" y="1233"/>
                  </a:cubicBezTo>
                  <a:cubicBezTo>
                    <a:pt x="1355" y="1245"/>
                    <a:pt x="1347" y="1257"/>
                    <a:pt x="1337" y="1268"/>
                  </a:cubicBezTo>
                  <a:cubicBezTo>
                    <a:pt x="1318" y="1289"/>
                    <a:pt x="1295" y="1305"/>
                    <a:pt x="1274" y="1326"/>
                  </a:cubicBezTo>
                  <a:cubicBezTo>
                    <a:pt x="1232" y="1368"/>
                    <a:pt x="1185" y="1404"/>
                    <a:pt x="1136" y="1434"/>
                  </a:cubicBezTo>
                  <a:cubicBezTo>
                    <a:pt x="1110" y="1450"/>
                    <a:pt x="1082" y="1460"/>
                    <a:pt x="1052" y="1471"/>
                  </a:cubicBezTo>
                  <a:cubicBezTo>
                    <a:pt x="1037" y="1477"/>
                    <a:pt x="1023" y="1484"/>
                    <a:pt x="1008" y="1488"/>
                  </a:cubicBezTo>
                  <a:cubicBezTo>
                    <a:pt x="992" y="1493"/>
                    <a:pt x="976" y="1494"/>
                    <a:pt x="958" y="1499"/>
                  </a:cubicBezTo>
                  <a:cubicBezTo>
                    <a:pt x="948" y="1502"/>
                    <a:pt x="940" y="1508"/>
                    <a:pt x="930" y="1511"/>
                  </a:cubicBezTo>
                  <a:cubicBezTo>
                    <a:pt x="904" y="1518"/>
                    <a:pt x="872" y="1514"/>
                    <a:pt x="846" y="1522"/>
                  </a:cubicBezTo>
                  <a:cubicBezTo>
                    <a:pt x="840" y="1524"/>
                    <a:pt x="835" y="1527"/>
                    <a:pt x="828" y="1528"/>
                  </a:cubicBezTo>
                  <a:cubicBezTo>
                    <a:pt x="823" y="1528"/>
                    <a:pt x="818" y="1526"/>
                    <a:pt x="813" y="1526"/>
                  </a:cubicBezTo>
                  <a:cubicBezTo>
                    <a:pt x="796" y="1525"/>
                    <a:pt x="777" y="1527"/>
                    <a:pt x="758" y="1528"/>
                  </a:cubicBezTo>
                  <a:cubicBezTo>
                    <a:pt x="735" y="1529"/>
                    <a:pt x="713" y="1524"/>
                    <a:pt x="691" y="1523"/>
                  </a:cubicBezTo>
                  <a:cubicBezTo>
                    <a:pt x="683" y="1523"/>
                    <a:pt x="676" y="1525"/>
                    <a:pt x="669" y="1524"/>
                  </a:cubicBezTo>
                  <a:cubicBezTo>
                    <a:pt x="656" y="1523"/>
                    <a:pt x="646" y="1514"/>
                    <a:pt x="635" y="1512"/>
                  </a:cubicBezTo>
                  <a:cubicBezTo>
                    <a:pt x="620" y="1510"/>
                    <a:pt x="607" y="1512"/>
                    <a:pt x="594" y="1511"/>
                  </a:cubicBezTo>
                  <a:cubicBezTo>
                    <a:pt x="571" y="1507"/>
                    <a:pt x="551" y="1496"/>
                    <a:pt x="531" y="1489"/>
                  </a:cubicBezTo>
                  <a:cubicBezTo>
                    <a:pt x="520" y="1486"/>
                    <a:pt x="508" y="1484"/>
                    <a:pt x="497" y="1481"/>
                  </a:cubicBezTo>
                  <a:cubicBezTo>
                    <a:pt x="454" y="1468"/>
                    <a:pt x="414" y="1451"/>
                    <a:pt x="380" y="1429"/>
                  </a:cubicBezTo>
                  <a:cubicBezTo>
                    <a:pt x="363" y="1418"/>
                    <a:pt x="347" y="1404"/>
                    <a:pt x="330" y="1393"/>
                  </a:cubicBezTo>
                  <a:cubicBezTo>
                    <a:pt x="287" y="1366"/>
                    <a:pt x="251" y="1334"/>
                    <a:pt x="216" y="1296"/>
                  </a:cubicBezTo>
                  <a:cubicBezTo>
                    <a:pt x="202" y="1282"/>
                    <a:pt x="187" y="1270"/>
                    <a:pt x="174" y="1252"/>
                  </a:cubicBezTo>
                  <a:cubicBezTo>
                    <a:pt x="169" y="1244"/>
                    <a:pt x="165" y="1234"/>
                    <a:pt x="159" y="1225"/>
                  </a:cubicBezTo>
                  <a:cubicBezTo>
                    <a:pt x="147" y="1209"/>
                    <a:pt x="133" y="1193"/>
                    <a:pt x="123" y="1177"/>
                  </a:cubicBezTo>
                  <a:cubicBezTo>
                    <a:pt x="60" y="1083"/>
                    <a:pt x="16" y="977"/>
                    <a:pt x="6" y="830"/>
                  </a:cubicBezTo>
                  <a:cubicBezTo>
                    <a:pt x="5" y="816"/>
                    <a:pt x="0" y="804"/>
                    <a:pt x="0" y="791"/>
                  </a:cubicBezTo>
                  <a:cubicBezTo>
                    <a:pt x="0" y="782"/>
                    <a:pt x="4" y="772"/>
                    <a:pt x="5" y="762"/>
                  </a:cubicBezTo>
                  <a:cubicBezTo>
                    <a:pt x="11" y="698"/>
                    <a:pt x="14" y="634"/>
                    <a:pt x="27" y="577"/>
                  </a:cubicBezTo>
                  <a:cubicBezTo>
                    <a:pt x="29" y="567"/>
                    <a:pt x="29" y="558"/>
                    <a:pt x="31" y="549"/>
                  </a:cubicBezTo>
                  <a:cubicBezTo>
                    <a:pt x="34" y="539"/>
                    <a:pt x="40" y="529"/>
                    <a:pt x="43" y="519"/>
                  </a:cubicBezTo>
                  <a:cubicBezTo>
                    <a:pt x="65" y="448"/>
                    <a:pt x="100" y="386"/>
                    <a:pt x="137" y="330"/>
                  </a:cubicBezTo>
                  <a:cubicBezTo>
                    <a:pt x="170" y="280"/>
                    <a:pt x="209" y="240"/>
                    <a:pt x="252" y="202"/>
                  </a:cubicBezTo>
                  <a:cubicBezTo>
                    <a:pt x="266" y="190"/>
                    <a:pt x="282" y="179"/>
                    <a:pt x="296" y="166"/>
                  </a:cubicBezTo>
                  <a:cubicBezTo>
                    <a:pt x="303" y="159"/>
                    <a:pt x="307" y="151"/>
                    <a:pt x="315" y="145"/>
                  </a:cubicBezTo>
                  <a:cubicBezTo>
                    <a:pt x="323" y="139"/>
                    <a:pt x="332" y="137"/>
                    <a:pt x="341" y="132"/>
                  </a:cubicBezTo>
                  <a:cubicBezTo>
                    <a:pt x="354" y="124"/>
                    <a:pt x="367" y="114"/>
                    <a:pt x="380" y="106"/>
                  </a:cubicBezTo>
                  <a:cubicBezTo>
                    <a:pt x="419" y="82"/>
                    <a:pt x="466" y="61"/>
                    <a:pt x="514" y="46"/>
                  </a:cubicBezTo>
                  <a:cubicBezTo>
                    <a:pt x="531" y="40"/>
                    <a:pt x="546" y="33"/>
                    <a:pt x="563" y="29"/>
                  </a:cubicBezTo>
                  <a:cubicBezTo>
                    <a:pt x="605" y="19"/>
                    <a:pt x="652" y="8"/>
                    <a:pt x="702" y="5"/>
                  </a:cubicBezTo>
                  <a:cubicBezTo>
                    <a:pt x="711" y="5"/>
                    <a:pt x="721" y="5"/>
                    <a:pt x="731" y="3"/>
                  </a:cubicBezTo>
                  <a:cubicBezTo>
                    <a:pt x="741" y="1"/>
                    <a:pt x="752" y="5"/>
                    <a:pt x="760" y="11"/>
                  </a:cubicBezTo>
                  <a:close/>
                  <a:moveTo>
                    <a:pt x="765" y="11"/>
                  </a:moveTo>
                  <a:cubicBezTo>
                    <a:pt x="767" y="11"/>
                    <a:pt x="769" y="11"/>
                    <a:pt x="770" y="9"/>
                  </a:cubicBezTo>
                  <a:cubicBezTo>
                    <a:pt x="768" y="9"/>
                    <a:pt x="769" y="6"/>
                    <a:pt x="767" y="5"/>
                  </a:cubicBezTo>
                  <a:cubicBezTo>
                    <a:pt x="766" y="7"/>
                    <a:pt x="764" y="8"/>
                    <a:pt x="765" y="11"/>
                  </a:cubicBezTo>
                  <a:close/>
                  <a:moveTo>
                    <a:pt x="737" y="6"/>
                  </a:moveTo>
                  <a:cubicBezTo>
                    <a:pt x="736" y="6"/>
                    <a:pt x="735" y="6"/>
                    <a:pt x="735" y="7"/>
                  </a:cubicBezTo>
                  <a:cubicBezTo>
                    <a:pt x="736" y="7"/>
                    <a:pt x="737" y="7"/>
                    <a:pt x="737" y="6"/>
                  </a:cubicBezTo>
                  <a:close/>
                  <a:moveTo>
                    <a:pt x="800" y="6"/>
                  </a:moveTo>
                  <a:cubicBezTo>
                    <a:pt x="790" y="5"/>
                    <a:pt x="794" y="9"/>
                    <a:pt x="800" y="6"/>
                  </a:cubicBezTo>
                  <a:close/>
                  <a:moveTo>
                    <a:pt x="744" y="7"/>
                  </a:moveTo>
                  <a:cubicBezTo>
                    <a:pt x="742" y="8"/>
                    <a:pt x="738" y="6"/>
                    <a:pt x="738" y="8"/>
                  </a:cubicBezTo>
                  <a:cubicBezTo>
                    <a:pt x="740" y="8"/>
                    <a:pt x="744" y="9"/>
                    <a:pt x="744" y="7"/>
                  </a:cubicBezTo>
                  <a:close/>
                  <a:moveTo>
                    <a:pt x="792" y="7"/>
                  </a:moveTo>
                  <a:cubicBezTo>
                    <a:pt x="790" y="8"/>
                    <a:pt x="785" y="6"/>
                    <a:pt x="785" y="8"/>
                  </a:cubicBezTo>
                  <a:cubicBezTo>
                    <a:pt x="787" y="8"/>
                    <a:pt x="791" y="9"/>
                    <a:pt x="792" y="7"/>
                  </a:cubicBezTo>
                  <a:close/>
                  <a:moveTo>
                    <a:pt x="727" y="8"/>
                  </a:moveTo>
                  <a:cubicBezTo>
                    <a:pt x="726" y="8"/>
                    <a:pt x="725" y="8"/>
                    <a:pt x="725" y="9"/>
                  </a:cubicBezTo>
                  <a:cubicBezTo>
                    <a:pt x="726" y="9"/>
                    <a:pt x="727" y="9"/>
                    <a:pt x="727" y="8"/>
                  </a:cubicBezTo>
                  <a:close/>
                  <a:moveTo>
                    <a:pt x="747" y="8"/>
                  </a:moveTo>
                  <a:cubicBezTo>
                    <a:pt x="746" y="8"/>
                    <a:pt x="745" y="8"/>
                    <a:pt x="745" y="9"/>
                  </a:cubicBezTo>
                  <a:cubicBezTo>
                    <a:pt x="745" y="9"/>
                    <a:pt x="747" y="9"/>
                    <a:pt x="747" y="8"/>
                  </a:cubicBezTo>
                  <a:close/>
                  <a:moveTo>
                    <a:pt x="784" y="8"/>
                  </a:moveTo>
                  <a:cubicBezTo>
                    <a:pt x="783" y="8"/>
                    <a:pt x="781" y="8"/>
                    <a:pt x="781" y="9"/>
                  </a:cubicBezTo>
                  <a:cubicBezTo>
                    <a:pt x="782" y="9"/>
                    <a:pt x="784" y="9"/>
                    <a:pt x="784" y="8"/>
                  </a:cubicBezTo>
                  <a:close/>
                  <a:moveTo>
                    <a:pt x="748" y="10"/>
                  </a:moveTo>
                  <a:cubicBezTo>
                    <a:pt x="747" y="10"/>
                    <a:pt x="748" y="11"/>
                    <a:pt x="748" y="10"/>
                  </a:cubicBezTo>
                  <a:close/>
                  <a:moveTo>
                    <a:pt x="778" y="10"/>
                  </a:moveTo>
                  <a:cubicBezTo>
                    <a:pt x="778" y="10"/>
                    <a:pt x="779" y="11"/>
                    <a:pt x="778" y="10"/>
                  </a:cubicBezTo>
                  <a:close/>
                  <a:moveTo>
                    <a:pt x="688" y="10"/>
                  </a:moveTo>
                  <a:cubicBezTo>
                    <a:pt x="686" y="11"/>
                    <a:pt x="682" y="9"/>
                    <a:pt x="682" y="11"/>
                  </a:cubicBezTo>
                  <a:cubicBezTo>
                    <a:pt x="684" y="10"/>
                    <a:pt x="688" y="12"/>
                    <a:pt x="688" y="10"/>
                  </a:cubicBezTo>
                  <a:close/>
                  <a:moveTo>
                    <a:pt x="841" y="11"/>
                  </a:moveTo>
                  <a:cubicBezTo>
                    <a:pt x="836" y="10"/>
                    <a:pt x="840" y="14"/>
                    <a:pt x="841" y="11"/>
                  </a:cubicBezTo>
                  <a:close/>
                  <a:moveTo>
                    <a:pt x="857" y="12"/>
                  </a:moveTo>
                  <a:cubicBezTo>
                    <a:pt x="856" y="12"/>
                    <a:pt x="854" y="12"/>
                    <a:pt x="854" y="13"/>
                  </a:cubicBezTo>
                  <a:cubicBezTo>
                    <a:pt x="855" y="13"/>
                    <a:pt x="857" y="13"/>
                    <a:pt x="857" y="12"/>
                  </a:cubicBezTo>
                  <a:close/>
                  <a:moveTo>
                    <a:pt x="688" y="16"/>
                  </a:moveTo>
                  <a:cubicBezTo>
                    <a:pt x="680" y="15"/>
                    <a:pt x="684" y="19"/>
                    <a:pt x="688" y="16"/>
                  </a:cubicBezTo>
                  <a:close/>
                  <a:moveTo>
                    <a:pt x="678" y="17"/>
                  </a:moveTo>
                  <a:cubicBezTo>
                    <a:pt x="676" y="17"/>
                    <a:pt x="671" y="16"/>
                    <a:pt x="671" y="18"/>
                  </a:cubicBezTo>
                  <a:cubicBezTo>
                    <a:pt x="673" y="17"/>
                    <a:pt x="677" y="19"/>
                    <a:pt x="678" y="17"/>
                  </a:cubicBezTo>
                  <a:close/>
                  <a:moveTo>
                    <a:pt x="842" y="17"/>
                  </a:moveTo>
                  <a:cubicBezTo>
                    <a:pt x="836" y="16"/>
                    <a:pt x="840" y="20"/>
                    <a:pt x="842" y="17"/>
                  </a:cubicBezTo>
                  <a:close/>
                  <a:moveTo>
                    <a:pt x="664" y="19"/>
                  </a:moveTo>
                  <a:cubicBezTo>
                    <a:pt x="674" y="17"/>
                    <a:pt x="664" y="18"/>
                    <a:pt x="658" y="19"/>
                  </a:cubicBezTo>
                  <a:cubicBezTo>
                    <a:pt x="655" y="19"/>
                    <a:pt x="652" y="18"/>
                    <a:pt x="651" y="21"/>
                  </a:cubicBezTo>
                  <a:cubicBezTo>
                    <a:pt x="656" y="20"/>
                    <a:pt x="660" y="19"/>
                    <a:pt x="664" y="19"/>
                  </a:cubicBezTo>
                  <a:close/>
                  <a:moveTo>
                    <a:pt x="700" y="19"/>
                  </a:moveTo>
                  <a:cubicBezTo>
                    <a:pt x="699" y="18"/>
                    <a:pt x="700" y="19"/>
                    <a:pt x="700" y="19"/>
                  </a:cubicBezTo>
                  <a:close/>
                  <a:moveTo>
                    <a:pt x="698" y="81"/>
                  </a:moveTo>
                  <a:cubicBezTo>
                    <a:pt x="716" y="81"/>
                    <a:pt x="734" y="81"/>
                    <a:pt x="751" y="81"/>
                  </a:cubicBezTo>
                  <a:cubicBezTo>
                    <a:pt x="753" y="60"/>
                    <a:pt x="757" y="36"/>
                    <a:pt x="759" y="18"/>
                  </a:cubicBezTo>
                  <a:cubicBezTo>
                    <a:pt x="733" y="34"/>
                    <a:pt x="714" y="56"/>
                    <a:pt x="698" y="81"/>
                  </a:cubicBezTo>
                  <a:close/>
                  <a:moveTo>
                    <a:pt x="852" y="19"/>
                  </a:moveTo>
                  <a:cubicBezTo>
                    <a:pt x="852" y="19"/>
                    <a:pt x="852" y="19"/>
                    <a:pt x="852" y="20"/>
                  </a:cubicBezTo>
                  <a:cubicBezTo>
                    <a:pt x="870" y="21"/>
                    <a:pt x="885" y="24"/>
                    <a:pt x="901" y="26"/>
                  </a:cubicBezTo>
                  <a:moveTo>
                    <a:pt x="901" y="26"/>
                  </a:moveTo>
                  <a:cubicBezTo>
                    <a:pt x="902" y="29"/>
                    <a:pt x="906" y="25"/>
                    <a:pt x="901" y="26"/>
                  </a:cubicBezTo>
                  <a:moveTo>
                    <a:pt x="901" y="26"/>
                  </a:moveTo>
                  <a:cubicBezTo>
                    <a:pt x="901" y="26"/>
                    <a:pt x="901" y="26"/>
                    <a:pt x="901" y="25"/>
                  </a:cubicBezTo>
                  <a:cubicBezTo>
                    <a:pt x="887" y="21"/>
                    <a:pt x="870" y="20"/>
                    <a:pt x="852" y="19"/>
                  </a:cubicBezTo>
                  <a:moveTo>
                    <a:pt x="852" y="19"/>
                  </a:moveTo>
                  <a:cubicBezTo>
                    <a:pt x="846" y="16"/>
                    <a:pt x="842" y="20"/>
                    <a:pt x="852" y="19"/>
                  </a:cubicBezTo>
                  <a:moveTo>
                    <a:pt x="693" y="19"/>
                  </a:moveTo>
                  <a:cubicBezTo>
                    <a:pt x="683" y="17"/>
                    <a:pt x="687" y="22"/>
                    <a:pt x="693" y="19"/>
                  </a:cubicBezTo>
                  <a:close/>
                  <a:moveTo>
                    <a:pt x="751" y="20"/>
                  </a:moveTo>
                  <a:cubicBezTo>
                    <a:pt x="751" y="19"/>
                    <a:pt x="752" y="20"/>
                    <a:pt x="751" y="20"/>
                  </a:cubicBezTo>
                  <a:close/>
                  <a:moveTo>
                    <a:pt x="754" y="81"/>
                  </a:moveTo>
                  <a:cubicBezTo>
                    <a:pt x="762" y="81"/>
                    <a:pt x="770" y="81"/>
                    <a:pt x="778" y="81"/>
                  </a:cubicBezTo>
                  <a:cubicBezTo>
                    <a:pt x="774" y="59"/>
                    <a:pt x="781" y="26"/>
                    <a:pt x="762" y="19"/>
                  </a:cubicBezTo>
                  <a:cubicBezTo>
                    <a:pt x="759" y="39"/>
                    <a:pt x="756" y="59"/>
                    <a:pt x="754" y="81"/>
                  </a:cubicBezTo>
                  <a:close/>
                  <a:moveTo>
                    <a:pt x="826" y="19"/>
                  </a:moveTo>
                  <a:cubicBezTo>
                    <a:pt x="820" y="18"/>
                    <a:pt x="824" y="22"/>
                    <a:pt x="826" y="19"/>
                  </a:cubicBezTo>
                  <a:close/>
                  <a:moveTo>
                    <a:pt x="641" y="21"/>
                  </a:moveTo>
                  <a:cubicBezTo>
                    <a:pt x="619" y="23"/>
                    <a:pt x="596" y="25"/>
                    <a:pt x="580" y="33"/>
                  </a:cubicBezTo>
                  <a:moveTo>
                    <a:pt x="580" y="33"/>
                  </a:moveTo>
                  <a:cubicBezTo>
                    <a:pt x="576" y="32"/>
                    <a:pt x="579" y="36"/>
                    <a:pt x="580" y="33"/>
                  </a:cubicBezTo>
                  <a:moveTo>
                    <a:pt x="580" y="33"/>
                  </a:moveTo>
                  <a:cubicBezTo>
                    <a:pt x="600" y="29"/>
                    <a:pt x="622" y="26"/>
                    <a:pt x="641" y="21"/>
                  </a:cubicBezTo>
                  <a:moveTo>
                    <a:pt x="641" y="21"/>
                  </a:moveTo>
                  <a:cubicBezTo>
                    <a:pt x="646" y="22"/>
                    <a:pt x="642" y="18"/>
                    <a:pt x="641" y="21"/>
                  </a:cubicBezTo>
                  <a:moveTo>
                    <a:pt x="632" y="29"/>
                  </a:moveTo>
                  <a:cubicBezTo>
                    <a:pt x="649" y="25"/>
                    <a:pt x="668" y="24"/>
                    <a:pt x="684" y="20"/>
                  </a:cubicBezTo>
                  <a:cubicBezTo>
                    <a:pt x="666" y="22"/>
                    <a:pt x="644" y="21"/>
                    <a:pt x="632" y="29"/>
                  </a:cubicBezTo>
                  <a:close/>
                  <a:moveTo>
                    <a:pt x="710" y="20"/>
                  </a:moveTo>
                  <a:cubicBezTo>
                    <a:pt x="709" y="20"/>
                    <a:pt x="707" y="19"/>
                    <a:pt x="707" y="21"/>
                  </a:cubicBezTo>
                  <a:cubicBezTo>
                    <a:pt x="708" y="20"/>
                    <a:pt x="710" y="21"/>
                    <a:pt x="710" y="20"/>
                  </a:cubicBezTo>
                  <a:close/>
                  <a:moveTo>
                    <a:pt x="726" y="21"/>
                  </a:moveTo>
                  <a:cubicBezTo>
                    <a:pt x="725" y="20"/>
                    <a:pt x="726" y="21"/>
                    <a:pt x="726" y="21"/>
                  </a:cubicBezTo>
                  <a:close/>
                  <a:moveTo>
                    <a:pt x="739" y="21"/>
                  </a:moveTo>
                  <a:cubicBezTo>
                    <a:pt x="739" y="20"/>
                    <a:pt x="740" y="21"/>
                    <a:pt x="739" y="21"/>
                  </a:cubicBezTo>
                  <a:close/>
                  <a:moveTo>
                    <a:pt x="749" y="21"/>
                  </a:moveTo>
                  <a:cubicBezTo>
                    <a:pt x="725" y="27"/>
                    <a:pt x="705" y="37"/>
                    <a:pt x="686" y="48"/>
                  </a:cubicBezTo>
                  <a:cubicBezTo>
                    <a:pt x="681" y="59"/>
                    <a:pt x="675" y="70"/>
                    <a:pt x="672" y="82"/>
                  </a:cubicBezTo>
                  <a:cubicBezTo>
                    <a:pt x="679" y="82"/>
                    <a:pt x="686" y="82"/>
                    <a:pt x="693" y="82"/>
                  </a:cubicBezTo>
                  <a:cubicBezTo>
                    <a:pt x="709" y="59"/>
                    <a:pt x="727" y="38"/>
                    <a:pt x="749" y="21"/>
                  </a:cubicBezTo>
                  <a:moveTo>
                    <a:pt x="749" y="21"/>
                  </a:moveTo>
                  <a:cubicBezTo>
                    <a:pt x="753" y="22"/>
                    <a:pt x="749" y="18"/>
                    <a:pt x="749" y="21"/>
                  </a:cubicBezTo>
                  <a:moveTo>
                    <a:pt x="793" y="21"/>
                  </a:moveTo>
                  <a:cubicBezTo>
                    <a:pt x="792" y="20"/>
                    <a:pt x="793" y="21"/>
                    <a:pt x="793" y="21"/>
                  </a:cubicBezTo>
                  <a:close/>
                  <a:moveTo>
                    <a:pt x="810" y="20"/>
                  </a:moveTo>
                  <a:cubicBezTo>
                    <a:pt x="809" y="20"/>
                    <a:pt x="808" y="20"/>
                    <a:pt x="808" y="21"/>
                  </a:cubicBezTo>
                  <a:cubicBezTo>
                    <a:pt x="809" y="20"/>
                    <a:pt x="810" y="21"/>
                    <a:pt x="810" y="20"/>
                  </a:cubicBezTo>
                  <a:close/>
                  <a:moveTo>
                    <a:pt x="837" y="21"/>
                  </a:moveTo>
                  <a:cubicBezTo>
                    <a:pt x="837" y="22"/>
                    <a:pt x="839" y="22"/>
                    <a:pt x="839" y="21"/>
                  </a:cubicBezTo>
                  <a:cubicBezTo>
                    <a:pt x="834" y="18"/>
                    <a:pt x="826" y="21"/>
                    <a:pt x="837" y="21"/>
                  </a:cubicBezTo>
                  <a:close/>
                  <a:moveTo>
                    <a:pt x="699" y="22"/>
                  </a:moveTo>
                  <a:cubicBezTo>
                    <a:pt x="667" y="27"/>
                    <a:pt x="629" y="26"/>
                    <a:pt x="610" y="45"/>
                  </a:cubicBezTo>
                  <a:moveTo>
                    <a:pt x="610" y="45"/>
                  </a:moveTo>
                  <a:cubicBezTo>
                    <a:pt x="606" y="44"/>
                    <a:pt x="610" y="47"/>
                    <a:pt x="610" y="45"/>
                  </a:cubicBezTo>
                  <a:moveTo>
                    <a:pt x="699" y="22"/>
                  </a:moveTo>
                  <a:cubicBezTo>
                    <a:pt x="668" y="28"/>
                    <a:pt x="639" y="36"/>
                    <a:pt x="610" y="45"/>
                  </a:cubicBezTo>
                  <a:moveTo>
                    <a:pt x="699" y="22"/>
                  </a:moveTo>
                  <a:cubicBezTo>
                    <a:pt x="703" y="22"/>
                    <a:pt x="699" y="19"/>
                    <a:pt x="699" y="22"/>
                  </a:cubicBezTo>
                  <a:moveTo>
                    <a:pt x="720" y="22"/>
                  </a:moveTo>
                  <a:cubicBezTo>
                    <a:pt x="713" y="23"/>
                    <a:pt x="705" y="22"/>
                    <a:pt x="702" y="26"/>
                  </a:cubicBezTo>
                  <a:cubicBezTo>
                    <a:pt x="708" y="25"/>
                    <a:pt x="714" y="24"/>
                    <a:pt x="720" y="22"/>
                  </a:cubicBezTo>
                  <a:moveTo>
                    <a:pt x="720" y="22"/>
                  </a:moveTo>
                  <a:cubicBezTo>
                    <a:pt x="725" y="23"/>
                    <a:pt x="721" y="19"/>
                    <a:pt x="720" y="22"/>
                  </a:cubicBezTo>
                  <a:moveTo>
                    <a:pt x="690" y="43"/>
                  </a:moveTo>
                  <a:cubicBezTo>
                    <a:pt x="689" y="43"/>
                    <a:pt x="690" y="44"/>
                    <a:pt x="690" y="43"/>
                  </a:cubicBezTo>
                  <a:moveTo>
                    <a:pt x="690" y="43"/>
                  </a:moveTo>
                  <a:cubicBezTo>
                    <a:pt x="705" y="35"/>
                    <a:pt x="721" y="28"/>
                    <a:pt x="737" y="21"/>
                  </a:cubicBezTo>
                  <a:cubicBezTo>
                    <a:pt x="720" y="26"/>
                    <a:pt x="695" y="25"/>
                    <a:pt x="690" y="43"/>
                  </a:cubicBezTo>
                  <a:moveTo>
                    <a:pt x="812" y="81"/>
                  </a:moveTo>
                  <a:cubicBezTo>
                    <a:pt x="830" y="82"/>
                    <a:pt x="849" y="82"/>
                    <a:pt x="867" y="83"/>
                  </a:cubicBezTo>
                  <a:cubicBezTo>
                    <a:pt x="844" y="58"/>
                    <a:pt x="811" y="35"/>
                    <a:pt x="774" y="21"/>
                  </a:cubicBezTo>
                  <a:cubicBezTo>
                    <a:pt x="788" y="40"/>
                    <a:pt x="803" y="58"/>
                    <a:pt x="812" y="81"/>
                  </a:cubicBezTo>
                  <a:close/>
                  <a:moveTo>
                    <a:pt x="852" y="66"/>
                  </a:moveTo>
                  <a:cubicBezTo>
                    <a:pt x="863" y="75"/>
                    <a:pt x="870" y="86"/>
                    <a:pt x="887" y="84"/>
                  </a:cubicBezTo>
                  <a:cubicBezTo>
                    <a:pt x="882" y="71"/>
                    <a:pt x="874" y="61"/>
                    <a:pt x="867" y="49"/>
                  </a:cubicBezTo>
                  <a:cubicBezTo>
                    <a:pt x="840" y="39"/>
                    <a:pt x="812" y="26"/>
                    <a:pt x="783" y="22"/>
                  </a:cubicBezTo>
                  <a:cubicBezTo>
                    <a:pt x="810" y="32"/>
                    <a:pt x="831" y="48"/>
                    <a:pt x="852" y="66"/>
                  </a:cubicBezTo>
                  <a:close/>
                  <a:moveTo>
                    <a:pt x="799" y="22"/>
                  </a:moveTo>
                  <a:cubicBezTo>
                    <a:pt x="821" y="29"/>
                    <a:pt x="844" y="36"/>
                    <a:pt x="863" y="46"/>
                  </a:cubicBezTo>
                  <a:cubicBezTo>
                    <a:pt x="854" y="26"/>
                    <a:pt x="823" y="27"/>
                    <a:pt x="799" y="22"/>
                  </a:cubicBezTo>
                  <a:moveTo>
                    <a:pt x="799" y="22"/>
                  </a:moveTo>
                  <a:cubicBezTo>
                    <a:pt x="797" y="19"/>
                    <a:pt x="793" y="23"/>
                    <a:pt x="799" y="22"/>
                  </a:cubicBezTo>
                  <a:moveTo>
                    <a:pt x="817" y="21"/>
                  </a:moveTo>
                  <a:cubicBezTo>
                    <a:pt x="811" y="19"/>
                    <a:pt x="815" y="24"/>
                    <a:pt x="817" y="21"/>
                  </a:cubicBezTo>
                  <a:close/>
                  <a:moveTo>
                    <a:pt x="928" y="41"/>
                  </a:moveTo>
                  <a:cubicBezTo>
                    <a:pt x="928" y="44"/>
                    <a:pt x="932" y="40"/>
                    <a:pt x="928" y="41"/>
                  </a:cubicBezTo>
                  <a:moveTo>
                    <a:pt x="928" y="41"/>
                  </a:moveTo>
                  <a:cubicBezTo>
                    <a:pt x="909" y="25"/>
                    <a:pt x="871" y="25"/>
                    <a:pt x="844" y="22"/>
                  </a:cubicBezTo>
                  <a:cubicBezTo>
                    <a:pt x="872" y="28"/>
                    <a:pt x="901" y="33"/>
                    <a:pt x="928" y="41"/>
                  </a:cubicBezTo>
                  <a:moveTo>
                    <a:pt x="901" y="21"/>
                  </a:moveTo>
                  <a:cubicBezTo>
                    <a:pt x="900" y="21"/>
                    <a:pt x="899" y="21"/>
                    <a:pt x="899" y="22"/>
                  </a:cubicBezTo>
                  <a:cubicBezTo>
                    <a:pt x="900" y="21"/>
                    <a:pt x="901" y="22"/>
                    <a:pt x="901" y="21"/>
                  </a:cubicBezTo>
                  <a:close/>
                  <a:moveTo>
                    <a:pt x="847" y="28"/>
                  </a:moveTo>
                  <a:cubicBezTo>
                    <a:pt x="848" y="30"/>
                    <a:pt x="849" y="28"/>
                    <a:pt x="847" y="28"/>
                  </a:cubicBezTo>
                  <a:moveTo>
                    <a:pt x="847" y="28"/>
                  </a:moveTo>
                  <a:cubicBezTo>
                    <a:pt x="842" y="22"/>
                    <a:pt x="827" y="22"/>
                    <a:pt x="818" y="23"/>
                  </a:cubicBezTo>
                  <a:cubicBezTo>
                    <a:pt x="829" y="23"/>
                    <a:pt x="837" y="27"/>
                    <a:pt x="847" y="28"/>
                  </a:cubicBezTo>
                  <a:moveTo>
                    <a:pt x="909" y="22"/>
                  </a:moveTo>
                  <a:cubicBezTo>
                    <a:pt x="904" y="21"/>
                    <a:pt x="908" y="24"/>
                    <a:pt x="909" y="22"/>
                  </a:cubicBezTo>
                  <a:close/>
                  <a:moveTo>
                    <a:pt x="916" y="23"/>
                  </a:moveTo>
                  <a:cubicBezTo>
                    <a:pt x="914" y="23"/>
                    <a:pt x="913" y="22"/>
                    <a:pt x="913" y="23"/>
                  </a:cubicBezTo>
                  <a:cubicBezTo>
                    <a:pt x="914" y="23"/>
                    <a:pt x="915" y="24"/>
                    <a:pt x="916" y="23"/>
                  </a:cubicBezTo>
                  <a:close/>
                  <a:moveTo>
                    <a:pt x="922" y="24"/>
                  </a:moveTo>
                  <a:cubicBezTo>
                    <a:pt x="922" y="25"/>
                    <a:pt x="922" y="25"/>
                    <a:pt x="922" y="25"/>
                  </a:cubicBezTo>
                  <a:cubicBezTo>
                    <a:pt x="927" y="25"/>
                    <a:pt x="928" y="27"/>
                    <a:pt x="932" y="26"/>
                  </a:cubicBezTo>
                  <a:moveTo>
                    <a:pt x="932" y="26"/>
                  </a:moveTo>
                  <a:cubicBezTo>
                    <a:pt x="934" y="29"/>
                    <a:pt x="938" y="25"/>
                    <a:pt x="932" y="26"/>
                  </a:cubicBezTo>
                  <a:moveTo>
                    <a:pt x="932" y="26"/>
                  </a:moveTo>
                  <a:cubicBezTo>
                    <a:pt x="932" y="26"/>
                    <a:pt x="932" y="26"/>
                    <a:pt x="932" y="25"/>
                  </a:cubicBezTo>
                  <a:cubicBezTo>
                    <a:pt x="928" y="26"/>
                    <a:pt x="927" y="24"/>
                    <a:pt x="922" y="24"/>
                  </a:cubicBezTo>
                  <a:moveTo>
                    <a:pt x="922" y="24"/>
                  </a:moveTo>
                  <a:cubicBezTo>
                    <a:pt x="919" y="22"/>
                    <a:pt x="915" y="26"/>
                    <a:pt x="922" y="24"/>
                  </a:cubicBezTo>
                  <a:moveTo>
                    <a:pt x="907" y="25"/>
                  </a:moveTo>
                  <a:cubicBezTo>
                    <a:pt x="907" y="26"/>
                    <a:pt x="907" y="26"/>
                    <a:pt x="907" y="26"/>
                  </a:cubicBezTo>
                  <a:cubicBezTo>
                    <a:pt x="934" y="34"/>
                    <a:pt x="965" y="42"/>
                    <a:pt x="990" y="47"/>
                  </a:cubicBezTo>
                  <a:cubicBezTo>
                    <a:pt x="967" y="36"/>
                    <a:pt x="938" y="29"/>
                    <a:pt x="907" y="25"/>
                  </a:cubicBezTo>
                  <a:moveTo>
                    <a:pt x="907" y="25"/>
                  </a:moveTo>
                  <a:cubicBezTo>
                    <a:pt x="907" y="23"/>
                    <a:pt x="903" y="26"/>
                    <a:pt x="907" y="25"/>
                  </a:cubicBezTo>
                  <a:moveTo>
                    <a:pt x="602" y="50"/>
                  </a:moveTo>
                  <a:cubicBezTo>
                    <a:pt x="598" y="55"/>
                    <a:pt x="592" y="59"/>
                    <a:pt x="587" y="64"/>
                  </a:cubicBezTo>
                  <a:cubicBezTo>
                    <a:pt x="583" y="68"/>
                    <a:pt x="576" y="75"/>
                    <a:pt x="577" y="78"/>
                  </a:cubicBezTo>
                  <a:cubicBezTo>
                    <a:pt x="587" y="77"/>
                    <a:pt x="597" y="71"/>
                    <a:pt x="606" y="66"/>
                  </a:cubicBezTo>
                  <a:cubicBezTo>
                    <a:pt x="631" y="53"/>
                    <a:pt x="656" y="41"/>
                    <a:pt x="683" y="32"/>
                  </a:cubicBezTo>
                  <a:cubicBezTo>
                    <a:pt x="687" y="31"/>
                    <a:pt x="696" y="31"/>
                    <a:pt x="695" y="25"/>
                  </a:cubicBezTo>
                  <a:cubicBezTo>
                    <a:pt x="662" y="32"/>
                    <a:pt x="632" y="41"/>
                    <a:pt x="602" y="50"/>
                  </a:cubicBezTo>
                  <a:close/>
                  <a:moveTo>
                    <a:pt x="530" y="58"/>
                  </a:moveTo>
                  <a:cubicBezTo>
                    <a:pt x="526" y="57"/>
                    <a:pt x="529" y="61"/>
                    <a:pt x="530" y="58"/>
                  </a:cubicBezTo>
                  <a:moveTo>
                    <a:pt x="530" y="58"/>
                  </a:moveTo>
                  <a:cubicBezTo>
                    <a:pt x="546" y="53"/>
                    <a:pt x="563" y="47"/>
                    <a:pt x="581" y="42"/>
                  </a:cubicBezTo>
                  <a:cubicBezTo>
                    <a:pt x="598" y="37"/>
                    <a:pt x="617" y="35"/>
                    <a:pt x="631" y="26"/>
                  </a:cubicBezTo>
                  <a:cubicBezTo>
                    <a:pt x="593" y="33"/>
                    <a:pt x="554" y="38"/>
                    <a:pt x="530" y="58"/>
                  </a:cubicBezTo>
                  <a:moveTo>
                    <a:pt x="969" y="73"/>
                  </a:moveTo>
                  <a:cubicBezTo>
                    <a:pt x="947" y="41"/>
                    <a:pt x="895" y="34"/>
                    <a:pt x="850" y="27"/>
                  </a:cubicBezTo>
                  <a:cubicBezTo>
                    <a:pt x="890" y="42"/>
                    <a:pt x="933" y="54"/>
                    <a:pt x="969" y="73"/>
                  </a:cubicBezTo>
                  <a:close/>
                  <a:moveTo>
                    <a:pt x="939" y="27"/>
                  </a:moveTo>
                  <a:cubicBezTo>
                    <a:pt x="938" y="28"/>
                    <a:pt x="937" y="27"/>
                    <a:pt x="937" y="28"/>
                  </a:cubicBezTo>
                  <a:cubicBezTo>
                    <a:pt x="937" y="28"/>
                    <a:pt x="939" y="28"/>
                    <a:pt x="939" y="27"/>
                  </a:cubicBezTo>
                  <a:close/>
                  <a:moveTo>
                    <a:pt x="574" y="32"/>
                  </a:moveTo>
                  <a:cubicBezTo>
                    <a:pt x="574" y="33"/>
                    <a:pt x="573" y="32"/>
                    <a:pt x="574" y="32"/>
                  </a:cubicBezTo>
                  <a:close/>
                  <a:moveTo>
                    <a:pt x="781" y="81"/>
                  </a:moveTo>
                  <a:cubicBezTo>
                    <a:pt x="790" y="80"/>
                    <a:pt x="801" y="82"/>
                    <a:pt x="808" y="80"/>
                  </a:cubicBezTo>
                  <a:cubicBezTo>
                    <a:pt x="798" y="63"/>
                    <a:pt x="789" y="45"/>
                    <a:pt x="776" y="31"/>
                  </a:cubicBezTo>
                  <a:cubicBezTo>
                    <a:pt x="778" y="48"/>
                    <a:pt x="779" y="65"/>
                    <a:pt x="781" y="81"/>
                  </a:cubicBezTo>
                  <a:close/>
                  <a:moveTo>
                    <a:pt x="526" y="47"/>
                  </a:moveTo>
                  <a:cubicBezTo>
                    <a:pt x="524" y="48"/>
                    <a:pt x="526" y="49"/>
                    <a:pt x="526" y="47"/>
                  </a:cubicBezTo>
                  <a:moveTo>
                    <a:pt x="526" y="47"/>
                  </a:moveTo>
                  <a:cubicBezTo>
                    <a:pt x="543" y="43"/>
                    <a:pt x="560" y="40"/>
                    <a:pt x="573" y="32"/>
                  </a:cubicBezTo>
                  <a:cubicBezTo>
                    <a:pt x="557" y="37"/>
                    <a:pt x="537" y="38"/>
                    <a:pt x="526" y="47"/>
                  </a:cubicBezTo>
                  <a:moveTo>
                    <a:pt x="963" y="32"/>
                  </a:moveTo>
                  <a:cubicBezTo>
                    <a:pt x="962" y="32"/>
                    <a:pt x="961" y="32"/>
                    <a:pt x="961" y="33"/>
                  </a:cubicBezTo>
                  <a:cubicBezTo>
                    <a:pt x="961" y="33"/>
                    <a:pt x="963" y="33"/>
                    <a:pt x="963" y="32"/>
                  </a:cubicBezTo>
                  <a:close/>
                  <a:moveTo>
                    <a:pt x="585" y="80"/>
                  </a:moveTo>
                  <a:cubicBezTo>
                    <a:pt x="601" y="82"/>
                    <a:pt x="616" y="87"/>
                    <a:pt x="632" y="84"/>
                  </a:cubicBezTo>
                  <a:cubicBezTo>
                    <a:pt x="648" y="70"/>
                    <a:pt x="665" y="58"/>
                    <a:pt x="683" y="47"/>
                  </a:cubicBezTo>
                  <a:cubicBezTo>
                    <a:pt x="683" y="42"/>
                    <a:pt x="693" y="36"/>
                    <a:pt x="689" y="33"/>
                  </a:cubicBezTo>
                  <a:cubicBezTo>
                    <a:pt x="652" y="46"/>
                    <a:pt x="617" y="61"/>
                    <a:pt x="585" y="80"/>
                  </a:cubicBezTo>
                  <a:close/>
                  <a:moveTo>
                    <a:pt x="966" y="34"/>
                  </a:moveTo>
                  <a:cubicBezTo>
                    <a:pt x="968" y="37"/>
                    <a:pt x="972" y="33"/>
                    <a:pt x="966" y="34"/>
                  </a:cubicBezTo>
                  <a:moveTo>
                    <a:pt x="966" y="34"/>
                  </a:moveTo>
                  <a:cubicBezTo>
                    <a:pt x="965" y="31"/>
                    <a:pt x="961" y="35"/>
                    <a:pt x="966" y="34"/>
                  </a:cubicBezTo>
                  <a:moveTo>
                    <a:pt x="575" y="35"/>
                  </a:moveTo>
                  <a:cubicBezTo>
                    <a:pt x="574" y="35"/>
                    <a:pt x="575" y="36"/>
                    <a:pt x="575" y="35"/>
                  </a:cubicBezTo>
                  <a:close/>
                  <a:moveTo>
                    <a:pt x="859" y="35"/>
                  </a:moveTo>
                  <a:cubicBezTo>
                    <a:pt x="861" y="40"/>
                    <a:pt x="866" y="43"/>
                    <a:pt x="869" y="48"/>
                  </a:cubicBezTo>
                  <a:cubicBezTo>
                    <a:pt x="878" y="53"/>
                    <a:pt x="889" y="57"/>
                    <a:pt x="900" y="64"/>
                  </a:cubicBezTo>
                  <a:cubicBezTo>
                    <a:pt x="909" y="69"/>
                    <a:pt x="921" y="80"/>
                    <a:pt x="930" y="81"/>
                  </a:cubicBezTo>
                  <a:cubicBezTo>
                    <a:pt x="940" y="82"/>
                    <a:pt x="953" y="76"/>
                    <a:pt x="965" y="73"/>
                  </a:cubicBezTo>
                  <a:cubicBezTo>
                    <a:pt x="931" y="59"/>
                    <a:pt x="898" y="44"/>
                    <a:pt x="859" y="35"/>
                  </a:cubicBezTo>
                  <a:moveTo>
                    <a:pt x="859" y="35"/>
                  </a:moveTo>
                  <a:cubicBezTo>
                    <a:pt x="858" y="34"/>
                    <a:pt x="858" y="35"/>
                    <a:pt x="859" y="35"/>
                  </a:cubicBezTo>
                  <a:moveTo>
                    <a:pt x="993" y="63"/>
                  </a:moveTo>
                  <a:cubicBezTo>
                    <a:pt x="997" y="61"/>
                    <a:pt x="1000" y="59"/>
                    <a:pt x="1001" y="55"/>
                  </a:cubicBezTo>
                  <a:cubicBezTo>
                    <a:pt x="977" y="47"/>
                    <a:pt x="949" y="38"/>
                    <a:pt x="924" y="35"/>
                  </a:cubicBezTo>
                  <a:cubicBezTo>
                    <a:pt x="943" y="48"/>
                    <a:pt x="970" y="54"/>
                    <a:pt x="993" y="63"/>
                  </a:cubicBezTo>
                  <a:close/>
                  <a:moveTo>
                    <a:pt x="973" y="35"/>
                  </a:moveTo>
                  <a:cubicBezTo>
                    <a:pt x="972" y="35"/>
                    <a:pt x="970" y="35"/>
                    <a:pt x="970" y="36"/>
                  </a:cubicBezTo>
                  <a:cubicBezTo>
                    <a:pt x="971" y="36"/>
                    <a:pt x="973" y="36"/>
                    <a:pt x="973" y="35"/>
                  </a:cubicBezTo>
                  <a:close/>
                  <a:moveTo>
                    <a:pt x="530" y="61"/>
                  </a:moveTo>
                  <a:cubicBezTo>
                    <a:pt x="542" y="76"/>
                    <a:pt x="556" y="66"/>
                    <a:pt x="573" y="59"/>
                  </a:cubicBezTo>
                  <a:cubicBezTo>
                    <a:pt x="588" y="53"/>
                    <a:pt x="599" y="49"/>
                    <a:pt x="608" y="42"/>
                  </a:cubicBezTo>
                  <a:cubicBezTo>
                    <a:pt x="611" y="39"/>
                    <a:pt x="617" y="37"/>
                    <a:pt x="614" y="36"/>
                  </a:cubicBezTo>
                  <a:cubicBezTo>
                    <a:pt x="585" y="43"/>
                    <a:pt x="557" y="52"/>
                    <a:pt x="530" y="61"/>
                  </a:cubicBezTo>
                  <a:close/>
                  <a:moveTo>
                    <a:pt x="976" y="36"/>
                  </a:moveTo>
                  <a:cubicBezTo>
                    <a:pt x="975" y="36"/>
                    <a:pt x="974" y="36"/>
                    <a:pt x="974" y="37"/>
                  </a:cubicBezTo>
                  <a:cubicBezTo>
                    <a:pt x="975" y="37"/>
                    <a:pt x="976" y="37"/>
                    <a:pt x="976" y="36"/>
                  </a:cubicBezTo>
                  <a:close/>
                  <a:moveTo>
                    <a:pt x="978" y="38"/>
                  </a:moveTo>
                  <a:cubicBezTo>
                    <a:pt x="978" y="37"/>
                    <a:pt x="979" y="39"/>
                    <a:pt x="978" y="38"/>
                  </a:cubicBezTo>
                  <a:close/>
                  <a:moveTo>
                    <a:pt x="982" y="39"/>
                  </a:moveTo>
                  <a:cubicBezTo>
                    <a:pt x="981" y="38"/>
                    <a:pt x="982" y="39"/>
                    <a:pt x="982" y="39"/>
                  </a:cubicBezTo>
                  <a:close/>
                  <a:moveTo>
                    <a:pt x="931" y="43"/>
                  </a:moveTo>
                  <a:cubicBezTo>
                    <a:pt x="931" y="42"/>
                    <a:pt x="932" y="43"/>
                    <a:pt x="931" y="43"/>
                  </a:cubicBezTo>
                  <a:close/>
                  <a:moveTo>
                    <a:pt x="985" y="43"/>
                  </a:moveTo>
                  <a:cubicBezTo>
                    <a:pt x="984" y="42"/>
                    <a:pt x="985" y="43"/>
                    <a:pt x="985" y="43"/>
                  </a:cubicBezTo>
                  <a:close/>
                  <a:moveTo>
                    <a:pt x="1000" y="48"/>
                  </a:moveTo>
                  <a:cubicBezTo>
                    <a:pt x="997" y="46"/>
                    <a:pt x="991" y="42"/>
                    <a:pt x="987" y="44"/>
                  </a:cubicBezTo>
                  <a:cubicBezTo>
                    <a:pt x="992" y="44"/>
                    <a:pt x="996" y="50"/>
                    <a:pt x="1000" y="48"/>
                  </a:cubicBezTo>
                  <a:close/>
                  <a:moveTo>
                    <a:pt x="489" y="60"/>
                  </a:moveTo>
                  <a:cubicBezTo>
                    <a:pt x="488" y="60"/>
                    <a:pt x="487" y="60"/>
                    <a:pt x="486" y="61"/>
                  </a:cubicBezTo>
                  <a:moveTo>
                    <a:pt x="486" y="61"/>
                  </a:moveTo>
                  <a:cubicBezTo>
                    <a:pt x="485" y="61"/>
                    <a:pt x="485" y="61"/>
                    <a:pt x="485" y="62"/>
                  </a:cubicBezTo>
                  <a:moveTo>
                    <a:pt x="485" y="62"/>
                  </a:moveTo>
                  <a:cubicBezTo>
                    <a:pt x="481" y="61"/>
                    <a:pt x="484" y="65"/>
                    <a:pt x="485" y="62"/>
                  </a:cubicBezTo>
                  <a:moveTo>
                    <a:pt x="485" y="62"/>
                  </a:moveTo>
                  <a:cubicBezTo>
                    <a:pt x="486" y="62"/>
                    <a:pt x="486" y="62"/>
                    <a:pt x="486" y="61"/>
                  </a:cubicBezTo>
                  <a:moveTo>
                    <a:pt x="486" y="61"/>
                  </a:moveTo>
                  <a:cubicBezTo>
                    <a:pt x="488" y="61"/>
                    <a:pt x="489" y="61"/>
                    <a:pt x="489" y="60"/>
                  </a:cubicBezTo>
                  <a:moveTo>
                    <a:pt x="489" y="60"/>
                  </a:moveTo>
                  <a:cubicBezTo>
                    <a:pt x="500" y="55"/>
                    <a:pt x="516" y="55"/>
                    <a:pt x="523" y="46"/>
                  </a:cubicBezTo>
                  <a:cubicBezTo>
                    <a:pt x="511" y="50"/>
                    <a:pt x="500" y="54"/>
                    <a:pt x="489" y="60"/>
                  </a:cubicBezTo>
                  <a:moveTo>
                    <a:pt x="542" y="47"/>
                  </a:moveTo>
                  <a:cubicBezTo>
                    <a:pt x="535" y="47"/>
                    <a:pt x="530" y="50"/>
                    <a:pt x="523" y="51"/>
                  </a:cubicBezTo>
                  <a:cubicBezTo>
                    <a:pt x="523" y="54"/>
                    <a:pt x="523" y="56"/>
                    <a:pt x="524" y="57"/>
                  </a:cubicBezTo>
                  <a:cubicBezTo>
                    <a:pt x="531" y="55"/>
                    <a:pt x="537" y="50"/>
                    <a:pt x="542" y="47"/>
                  </a:cubicBezTo>
                  <a:moveTo>
                    <a:pt x="542" y="47"/>
                  </a:moveTo>
                  <a:cubicBezTo>
                    <a:pt x="546" y="47"/>
                    <a:pt x="542" y="44"/>
                    <a:pt x="542" y="47"/>
                  </a:cubicBezTo>
                  <a:moveTo>
                    <a:pt x="1113" y="98"/>
                  </a:moveTo>
                  <a:cubicBezTo>
                    <a:pt x="1113" y="99"/>
                    <a:pt x="1115" y="99"/>
                    <a:pt x="1115" y="99"/>
                  </a:cubicBezTo>
                  <a:moveTo>
                    <a:pt x="1115" y="99"/>
                  </a:moveTo>
                  <a:cubicBezTo>
                    <a:pt x="1116" y="101"/>
                    <a:pt x="1116" y="99"/>
                    <a:pt x="1115" y="99"/>
                  </a:cubicBezTo>
                  <a:moveTo>
                    <a:pt x="1115" y="99"/>
                  </a:moveTo>
                  <a:cubicBezTo>
                    <a:pt x="1115" y="98"/>
                    <a:pt x="1114" y="99"/>
                    <a:pt x="1113" y="98"/>
                  </a:cubicBezTo>
                  <a:moveTo>
                    <a:pt x="1113" y="98"/>
                  </a:moveTo>
                  <a:cubicBezTo>
                    <a:pt x="1081" y="77"/>
                    <a:pt x="1043" y="57"/>
                    <a:pt x="1002" y="48"/>
                  </a:cubicBezTo>
                  <a:cubicBezTo>
                    <a:pt x="1008" y="57"/>
                    <a:pt x="1020" y="58"/>
                    <a:pt x="1029" y="62"/>
                  </a:cubicBezTo>
                  <a:cubicBezTo>
                    <a:pt x="1057" y="72"/>
                    <a:pt x="1086" y="86"/>
                    <a:pt x="1113" y="98"/>
                  </a:cubicBezTo>
                  <a:moveTo>
                    <a:pt x="991" y="49"/>
                  </a:moveTo>
                  <a:cubicBezTo>
                    <a:pt x="991" y="49"/>
                    <a:pt x="992" y="50"/>
                    <a:pt x="991" y="49"/>
                  </a:cubicBezTo>
                  <a:close/>
                  <a:moveTo>
                    <a:pt x="948" y="50"/>
                  </a:moveTo>
                  <a:cubicBezTo>
                    <a:pt x="957" y="57"/>
                    <a:pt x="965" y="65"/>
                    <a:pt x="974" y="71"/>
                  </a:cubicBezTo>
                  <a:cubicBezTo>
                    <a:pt x="979" y="69"/>
                    <a:pt x="987" y="69"/>
                    <a:pt x="990" y="64"/>
                  </a:cubicBezTo>
                  <a:cubicBezTo>
                    <a:pt x="975" y="60"/>
                    <a:pt x="963" y="54"/>
                    <a:pt x="948" y="50"/>
                  </a:cubicBezTo>
                  <a:moveTo>
                    <a:pt x="948" y="50"/>
                  </a:moveTo>
                  <a:cubicBezTo>
                    <a:pt x="948" y="49"/>
                    <a:pt x="947" y="50"/>
                    <a:pt x="948" y="50"/>
                  </a:cubicBezTo>
                  <a:moveTo>
                    <a:pt x="399" y="114"/>
                  </a:moveTo>
                  <a:cubicBezTo>
                    <a:pt x="405" y="112"/>
                    <a:pt x="411" y="111"/>
                    <a:pt x="416" y="110"/>
                  </a:cubicBezTo>
                  <a:cubicBezTo>
                    <a:pt x="433" y="101"/>
                    <a:pt x="450" y="91"/>
                    <a:pt x="468" y="83"/>
                  </a:cubicBezTo>
                  <a:cubicBezTo>
                    <a:pt x="486" y="75"/>
                    <a:pt x="506" y="70"/>
                    <a:pt x="522" y="58"/>
                  </a:cubicBezTo>
                  <a:cubicBezTo>
                    <a:pt x="520" y="58"/>
                    <a:pt x="520" y="56"/>
                    <a:pt x="520" y="53"/>
                  </a:cubicBezTo>
                  <a:cubicBezTo>
                    <a:pt x="473" y="66"/>
                    <a:pt x="432" y="86"/>
                    <a:pt x="399" y="114"/>
                  </a:cubicBezTo>
                  <a:close/>
                  <a:moveTo>
                    <a:pt x="593" y="54"/>
                  </a:moveTo>
                  <a:cubicBezTo>
                    <a:pt x="578" y="59"/>
                    <a:pt x="564" y="65"/>
                    <a:pt x="550" y="71"/>
                  </a:cubicBezTo>
                  <a:cubicBezTo>
                    <a:pt x="556" y="74"/>
                    <a:pt x="564" y="75"/>
                    <a:pt x="570" y="77"/>
                  </a:cubicBezTo>
                  <a:cubicBezTo>
                    <a:pt x="579" y="71"/>
                    <a:pt x="585" y="62"/>
                    <a:pt x="593" y="54"/>
                  </a:cubicBezTo>
                  <a:moveTo>
                    <a:pt x="593" y="54"/>
                  </a:moveTo>
                  <a:cubicBezTo>
                    <a:pt x="594" y="54"/>
                    <a:pt x="593" y="53"/>
                    <a:pt x="593" y="54"/>
                  </a:cubicBezTo>
                  <a:moveTo>
                    <a:pt x="637" y="84"/>
                  </a:moveTo>
                  <a:cubicBezTo>
                    <a:pt x="647" y="83"/>
                    <a:pt x="659" y="84"/>
                    <a:pt x="668" y="82"/>
                  </a:cubicBezTo>
                  <a:cubicBezTo>
                    <a:pt x="669" y="72"/>
                    <a:pt x="679" y="60"/>
                    <a:pt x="678" y="53"/>
                  </a:cubicBezTo>
                  <a:cubicBezTo>
                    <a:pt x="664" y="64"/>
                    <a:pt x="649" y="72"/>
                    <a:pt x="637" y="84"/>
                  </a:cubicBezTo>
                  <a:close/>
                  <a:moveTo>
                    <a:pt x="890" y="84"/>
                  </a:moveTo>
                  <a:cubicBezTo>
                    <a:pt x="901" y="85"/>
                    <a:pt x="916" y="86"/>
                    <a:pt x="924" y="81"/>
                  </a:cubicBezTo>
                  <a:cubicBezTo>
                    <a:pt x="907" y="73"/>
                    <a:pt x="890" y="59"/>
                    <a:pt x="872" y="54"/>
                  </a:cubicBezTo>
                  <a:cubicBezTo>
                    <a:pt x="879" y="63"/>
                    <a:pt x="885" y="73"/>
                    <a:pt x="890" y="84"/>
                  </a:cubicBezTo>
                  <a:close/>
                  <a:moveTo>
                    <a:pt x="1063" y="94"/>
                  </a:moveTo>
                  <a:cubicBezTo>
                    <a:pt x="1063" y="94"/>
                    <a:pt x="1063" y="94"/>
                    <a:pt x="1063" y="95"/>
                  </a:cubicBezTo>
                  <a:cubicBezTo>
                    <a:pt x="1064" y="95"/>
                    <a:pt x="1065" y="96"/>
                    <a:pt x="1066" y="95"/>
                  </a:cubicBezTo>
                  <a:moveTo>
                    <a:pt x="1066" y="95"/>
                  </a:moveTo>
                  <a:cubicBezTo>
                    <a:pt x="1067" y="97"/>
                    <a:pt x="1067" y="95"/>
                    <a:pt x="1066" y="95"/>
                  </a:cubicBezTo>
                  <a:moveTo>
                    <a:pt x="1066" y="95"/>
                  </a:moveTo>
                  <a:cubicBezTo>
                    <a:pt x="1066" y="94"/>
                    <a:pt x="1065" y="94"/>
                    <a:pt x="1063" y="94"/>
                  </a:cubicBezTo>
                  <a:moveTo>
                    <a:pt x="1063" y="94"/>
                  </a:moveTo>
                  <a:cubicBezTo>
                    <a:pt x="1046" y="79"/>
                    <a:pt x="1027" y="67"/>
                    <a:pt x="1006" y="56"/>
                  </a:cubicBezTo>
                  <a:cubicBezTo>
                    <a:pt x="1001" y="58"/>
                    <a:pt x="1000" y="63"/>
                    <a:pt x="996" y="65"/>
                  </a:cubicBezTo>
                  <a:cubicBezTo>
                    <a:pt x="1020" y="73"/>
                    <a:pt x="1041" y="84"/>
                    <a:pt x="1063" y="94"/>
                  </a:cubicBezTo>
                  <a:moveTo>
                    <a:pt x="482" y="60"/>
                  </a:moveTo>
                  <a:cubicBezTo>
                    <a:pt x="482" y="61"/>
                    <a:pt x="481" y="60"/>
                    <a:pt x="482" y="60"/>
                  </a:cubicBezTo>
                  <a:close/>
                  <a:moveTo>
                    <a:pt x="526" y="60"/>
                  </a:moveTo>
                  <a:cubicBezTo>
                    <a:pt x="526" y="61"/>
                    <a:pt x="525" y="60"/>
                    <a:pt x="526" y="60"/>
                  </a:cubicBezTo>
                  <a:close/>
                  <a:moveTo>
                    <a:pt x="479" y="61"/>
                  </a:moveTo>
                  <a:cubicBezTo>
                    <a:pt x="478" y="61"/>
                    <a:pt x="477" y="61"/>
                    <a:pt x="477" y="62"/>
                  </a:cubicBezTo>
                  <a:moveTo>
                    <a:pt x="477" y="62"/>
                  </a:moveTo>
                  <a:cubicBezTo>
                    <a:pt x="441" y="76"/>
                    <a:pt x="407" y="92"/>
                    <a:pt x="377" y="112"/>
                  </a:cubicBezTo>
                  <a:moveTo>
                    <a:pt x="377" y="112"/>
                  </a:moveTo>
                  <a:cubicBezTo>
                    <a:pt x="375" y="112"/>
                    <a:pt x="375" y="113"/>
                    <a:pt x="374" y="114"/>
                  </a:cubicBezTo>
                  <a:moveTo>
                    <a:pt x="374" y="114"/>
                  </a:moveTo>
                  <a:cubicBezTo>
                    <a:pt x="373" y="114"/>
                    <a:pt x="372" y="114"/>
                    <a:pt x="372" y="115"/>
                  </a:cubicBezTo>
                  <a:moveTo>
                    <a:pt x="372" y="115"/>
                  </a:moveTo>
                  <a:cubicBezTo>
                    <a:pt x="371" y="115"/>
                    <a:pt x="371" y="115"/>
                    <a:pt x="370" y="116"/>
                  </a:cubicBezTo>
                  <a:moveTo>
                    <a:pt x="370" y="116"/>
                  </a:moveTo>
                  <a:cubicBezTo>
                    <a:pt x="370" y="115"/>
                    <a:pt x="369" y="116"/>
                    <a:pt x="369" y="117"/>
                  </a:cubicBezTo>
                  <a:moveTo>
                    <a:pt x="369" y="117"/>
                  </a:moveTo>
                  <a:cubicBezTo>
                    <a:pt x="368" y="116"/>
                    <a:pt x="368" y="117"/>
                    <a:pt x="367" y="118"/>
                  </a:cubicBezTo>
                  <a:moveTo>
                    <a:pt x="367" y="118"/>
                  </a:moveTo>
                  <a:cubicBezTo>
                    <a:pt x="366" y="118"/>
                    <a:pt x="368" y="119"/>
                    <a:pt x="367" y="118"/>
                  </a:cubicBezTo>
                  <a:moveTo>
                    <a:pt x="367" y="118"/>
                  </a:moveTo>
                  <a:cubicBezTo>
                    <a:pt x="369" y="118"/>
                    <a:pt x="369" y="117"/>
                    <a:pt x="369" y="117"/>
                  </a:cubicBezTo>
                  <a:moveTo>
                    <a:pt x="369" y="117"/>
                  </a:moveTo>
                  <a:cubicBezTo>
                    <a:pt x="370" y="117"/>
                    <a:pt x="370" y="116"/>
                    <a:pt x="370" y="116"/>
                  </a:cubicBezTo>
                  <a:moveTo>
                    <a:pt x="370" y="116"/>
                  </a:moveTo>
                  <a:cubicBezTo>
                    <a:pt x="371" y="116"/>
                    <a:pt x="372" y="115"/>
                    <a:pt x="372" y="115"/>
                  </a:cubicBezTo>
                  <a:moveTo>
                    <a:pt x="372" y="115"/>
                  </a:moveTo>
                  <a:cubicBezTo>
                    <a:pt x="373" y="115"/>
                    <a:pt x="374" y="114"/>
                    <a:pt x="374" y="114"/>
                  </a:cubicBezTo>
                  <a:moveTo>
                    <a:pt x="374" y="114"/>
                  </a:moveTo>
                  <a:cubicBezTo>
                    <a:pt x="376" y="114"/>
                    <a:pt x="377" y="113"/>
                    <a:pt x="377" y="112"/>
                  </a:cubicBezTo>
                  <a:moveTo>
                    <a:pt x="377" y="112"/>
                  </a:moveTo>
                  <a:cubicBezTo>
                    <a:pt x="409" y="94"/>
                    <a:pt x="445" y="80"/>
                    <a:pt x="477" y="62"/>
                  </a:cubicBezTo>
                  <a:moveTo>
                    <a:pt x="477" y="62"/>
                  </a:moveTo>
                  <a:cubicBezTo>
                    <a:pt x="478" y="62"/>
                    <a:pt x="479" y="62"/>
                    <a:pt x="479" y="61"/>
                  </a:cubicBezTo>
                  <a:moveTo>
                    <a:pt x="479" y="61"/>
                  </a:moveTo>
                  <a:cubicBezTo>
                    <a:pt x="483" y="62"/>
                    <a:pt x="479" y="58"/>
                    <a:pt x="479" y="61"/>
                  </a:cubicBezTo>
                  <a:moveTo>
                    <a:pt x="481" y="64"/>
                  </a:moveTo>
                  <a:cubicBezTo>
                    <a:pt x="480" y="63"/>
                    <a:pt x="481" y="64"/>
                    <a:pt x="481" y="64"/>
                  </a:cubicBezTo>
                  <a:close/>
                  <a:moveTo>
                    <a:pt x="524" y="63"/>
                  </a:moveTo>
                  <a:cubicBezTo>
                    <a:pt x="510" y="69"/>
                    <a:pt x="495" y="80"/>
                    <a:pt x="484" y="90"/>
                  </a:cubicBezTo>
                  <a:cubicBezTo>
                    <a:pt x="480" y="92"/>
                    <a:pt x="475" y="96"/>
                    <a:pt x="476" y="99"/>
                  </a:cubicBezTo>
                  <a:cubicBezTo>
                    <a:pt x="504" y="96"/>
                    <a:pt x="519" y="80"/>
                    <a:pt x="542" y="71"/>
                  </a:cubicBezTo>
                  <a:cubicBezTo>
                    <a:pt x="535" y="69"/>
                    <a:pt x="530" y="65"/>
                    <a:pt x="524" y="63"/>
                  </a:cubicBezTo>
                  <a:close/>
                  <a:moveTo>
                    <a:pt x="479" y="65"/>
                  </a:moveTo>
                  <a:cubicBezTo>
                    <a:pt x="478" y="64"/>
                    <a:pt x="479" y="65"/>
                    <a:pt x="479" y="65"/>
                  </a:cubicBezTo>
                  <a:close/>
                  <a:moveTo>
                    <a:pt x="1028" y="65"/>
                  </a:moveTo>
                  <a:cubicBezTo>
                    <a:pt x="1048" y="78"/>
                    <a:pt x="1066" y="92"/>
                    <a:pt x="1086" y="106"/>
                  </a:cubicBezTo>
                  <a:cubicBezTo>
                    <a:pt x="1106" y="107"/>
                    <a:pt x="1124" y="115"/>
                    <a:pt x="1141" y="117"/>
                  </a:cubicBezTo>
                  <a:cubicBezTo>
                    <a:pt x="1105" y="97"/>
                    <a:pt x="1069" y="79"/>
                    <a:pt x="1028" y="65"/>
                  </a:cubicBezTo>
                  <a:moveTo>
                    <a:pt x="1028" y="65"/>
                  </a:moveTo>
                  <a:cubicBezTo>
                    <a:pt x="1028" y="62"/>
                    <a:pt x="1024" y="66"/>
                    <a:pt x="1028" y="65"/>
                  </a:cubicBezTo>
                  <a:moveTo>
                    <a:pt x="993" y="66"/>
                  </a:moveTo>
                  <a:cubicBezTo>
                    <a:pt x="989" y="70"/>
                    <a:pt x="981" y="71"/>
                    <a:pt x="975" y="74"/>
                  </a:cubicBezTo>
                  <a:cubicBezTo>
                    <a:pt x="984" y="83"/>
                    <a:pt x="999" y="87"/>
                    <a:pt x="1009" y="95"/>
                  </a:cubicBezTo>
                  <a:cubicBezTo>
                    <a:pt x="1032" y="95"/>
                    <a:pt x="1054" y="102"/>
                    <a:pt x="1074" y="102"/>
                  </a:cubicBezTo>
                  <a:cubicBezTo>
                    <a:pt x="1048" y="89"/>
                    <a:pt x="1021" y="77"/>
                    <a:pt x="993" y="66"/>
                  </a:cubicBezTo>
                  <a:close/>
                  <a:moveTo>
                    <a:pt x="504" y="71"/>
                  </a:moveTo>
                  <a:cubicBezTo>
                    <a:pt x="503" y="71"/>
                    <a:pt x="504" y="72"/>
                    <a:pt x="504" y="71"/>
                  </a:cubicBezTo>
                  <a:close/>
                  <a:moveTo>
                    <a:pt x="502" y="72"/>
                  </a:moveTo>
                  <a:cubicBezTo>
                    <a:pt x="476" y="83"/>
                    <a:pt x="450" y="93"/>
                    <a:pt x="428" y="107"/>
                  </a:cubicBezTo>
                  <a:moveTo>
                    <a:pt x="428" y="107"/>
                  </a:moveTo>
                  <a:cubicBezTo>
                    <a:pt x="424" y="106"/>
                    <a:pt x="428" y="110"/>
                    <a:pt x="428" y="107"/>
                  </a:cubicBezTo>
                  <a:moveTo>
                    <a:pt x="428" y="107"/>
                  </a:moveTo>
                  <a:cubicBezTo>
                    <a:pt x="442" y="105"/>
                    <a:pt x="455" y="103"/>
                    <a:pt x="468" y="100"/>
                  </a:cubicBezTo>
                  <a:cubicBezTo>
                    <a:pt x="479" y="91"/>
                    <a:pt x="490" y="82"/>
                    <a:pt x="502" y="72"/>
                  </a:cubicBezTo>
                  <a:moveTo>
                    <a:pt x="502" y="72"/>
                  </a:moveTo>
                  <a:cubicBezTo>
                    <a:pt x="503" y="72"/>
                    <a:pt x="502" y="71"/>
                    <a:pt x="502" y="72"/>
                  </a:cubicBezTo>
                  <a:moveTo>
                    <a:pt x="544" y="73"/>
                  </a:moveTo>
                  <a:cubicBezTo>
                    <a:pt x="530" y="79"/>
                    <a:pt x="513" y="89"/>
                    <a:pt x="501" y="95"/>
                  </a:cubicBezTo>
                  <a:cubicBezTo>
                    <a:pt x="522" y="94"/>
                    <a:pt x="540" y="90"/>
                    <a:pt x="561" y="90"/>
                  </a:cubicBezTo>
                  <a:cubicBezTo>
                    <a:pt x="565" y="87"/>
                    <a:pt x="567" y="83"/>
                    <a:pt x="570" y="79"/>
                  </a:cubicBezTo>
                  <a:cubicBezTo>
                    <a:pt x="561" y="81"/>
                    <a:pt x="551" y="71"/>
                    <a:pt x="544" y="73"/>
                  </a:cubicBezTo>
                  <a:close/>
                  <a:moveTo>
                    <a:pt x="933" y="85"/>
                  </a:moveTo>
                  <a:cubicBezTo>
                    <a:pt x="948" y="90"/>
                    <a:pt x="970" y="89"/>
                    <a:pt x="988" y="92"/>
                  </a:cubicBezTo>
                  <a:cubicBezTo>
                    <a:pt x="981" y="71"/>
                    <a:pt x="952" y="78"/>
                    <a:pt x="933" y="85"/>
                  </a:cubicBezTo>
                  <a:close/>
                  <a:moveTo>
                    <a:pt x="569" y="86"/>
                  </a:moveTo>
                  <a:cubicBezTo>
                    <a:pt x="568" y="86"/>
                    <a:pt x="569" y="87"/>
                    <a:pt x="569" y="86"/>
                  </a:cubicBezTo>
                  <a:moveTo>
                    <a:pt x="569" y="86"/>
                  </a:moveTo>
                  <a:cubicBezTo>
                    <a:pt x="572" y="85"/>
                    <a:pt x="575" y="84"/>
                    <a:pt x="577" y="81"/>
                  </a:cubicBezTo>
                  <a:cubicBezTo>
                    <a:pt x="574" y="81"/>
                    <a:pt x="575" y="79"/>
                    <a:pt x="572" y="80"/>
                  </a:cubicBezTo>
                  <a:cubicBezTo>
                    <a:pt x="572" y="84"/>
                    <a:pt x="569" y="82"/>
                    <a:pt x="569" y="86"/>
                  </a:cubicBezTo>
                  <a:moveTo>
                    <a:pt x="573" y="88"/>
                  </a:moveTo>
                  <a:cubicBezTo>
                    <a:pt x="569" y="87"/>
                    <a:pt x="573" y="91"/>
                    <a:pt x="573" y="88"/>
                  </a:cubicBezTo>
                  <a:moveTo>
                    <a:pt x="573" y="88"/>
                  </a:moveTo>
                  <a:cubicBezTo>
                    <a:pt x="583" y="87"/>
                    <a:pt x="594" y="88"/>
                    <a:pt x="602" y="85"/>
                  </a:cubicBezTo>
                  <a:cubicBezTo>
                    <a:pt x="590" y="84"/>
                    <a:pt x="579" y="79"/>
                    <a:pt x="573" y="88"/>
                  </a:cubicBezTo>
                  <a:moveTo>
                    <a:pt x="1092" y="83"/>
                  </a:moveTo>
                  <a:cubicBezTo>
                    <a:pt x="1092" y="83"/>
                    <a:pt x="1093" y="84"/>
                    <a:pt x="1092" y="83"/>
                  </a:cubicBezTo>
                  <a:close/>
                  <a:moveTo>
                    <a:pt x="695" y="84"/>
                  </a:moveTo>
                  <a:cubicBezTo>
                    <a:pt x="694" y="87"/>
                    <a:pt x="692" y="89"/>
                    <a:pt x="690" y="92"/>
                  </a:cubicBezTo>
                  <a:cubicBezTo>
                    <a:pt x="710" y="92"/>
                    <a:pt x="729" y="93"/>
                    <a:pt x="750" y="93"/>
                  </a:cubicBezTo>
                  <a:cubicBezTo>
                    <a:pt x="750" y="88"/>
                    <a:pt x="752" y="87"/>
                    <a:pt x="751" y="83"/>
                  </a:cubicBezTo>
                  <a:cubicBezTo>
                    <a:pt x="732" y="82"/>
                    <a:pt x="715" y="85"/>
                    <a:pt x="695" y="84"/>
                  </a:cubicBezTo>
                  <a:close/>
                  <a:moveTo>
                    <a:pt x="753" y="94"/>
                  </a:moveTo>
                  <a:cubicBezTo>
                    <a:pt x="763" y="94"/>
                    <a:pt x="770" y="92"/>
                    <a:pt x="779" y="93"/>
                  </a:cubicBezTo>
                  <a:cubicBezTo>
                    <a:pt x="780" y="89"/>
                    <a:pt x="778" y="87"/>
                    <a:pt x="778" y="83"/>
                  </a:cubicBezTo>
                  <a:cubicBezTo>
                    <a:pt x="768" y="84"/>
                    <a:pt x="749" y="77"/>
                    <a:pt x="753" y="94"/>
                  </a:cubicBezTo>
                  <a:close/>
                  <a:moveTo>
                    <a:pt x="781" y="93"/>
                  </a:moveTo>
                  <a:cubicBezTo>
                    <a:pt x="792" y="92"/>
                    <a:pt x="805" y="94"/>
                    <a:pt x="814" y="92"/>
                  </a:cubicBezTo>
                  <a:cubicBezTo>
                    <a:pt x="812" y="90"/>
                    <a:pt x="811" y="87"/>
                    <a:pt x="810" y="84"/>
                  </a:cubicBezTo>
                  <a:cubicBezTo>
                    <a:pt x="800" y="84"/>
                    <a:pt x="792" y="82"/>
                    <a:pt x="781" y="83"/>
                  </a:cubicBezTo>
                  <a:cubicBezTo>
                    <a:pt x="781" y="86"/>
                    <a:pt x="781" y="89"/>
                    <a:pt x="781" y="93"/>
                  </a:cubicBezTo>
                  <a:close/>
                  <a:moveTo>
                    <a:pt x="1094" y="84"/>
                  </a:moveTo>
                  <a:cubicBezTo>
                    <a:pt x="1095" y="85"/>
                    <a:pt x="1094" y="84"/>
                    <a:pt x="1094" y="84"/>
                  </a:cubicBezTo>
                  <a:close/>
                  <a:moveTo>
                    <a:pt x="670" y="85"/>
                  </a:moveTo>
                  <a:cubicBezTo>
                    <a:pt x="671" y="88"/>
                    <a:pt x="668" y="87"/>
                    <a:pt x="669" y="90"/>
                  </a:cubicBezTo>
                  <a:cubicBezTo>
                    <a:pt x="675" y="90"/>
                    <a:pt x="681" y="91"/>
                    <a:pt x="688" y="91"/>
                  </a:cubicBezTo>
                  <a:cubicBezTo>
                    <a:pt x="688" y="88"/>
                    <a:pt x="691" y="86"/>
                    <a:pt x="692" y="84"/>
                  </a:cubicBezTo>
                  <a:cubicBezTo>
                    <a:pt x="685" y="84"/>
                    <a:pt x="678" y="85"/>
                    <a:pt x="670" y="85"/>
                  </a:cubicBezTo>
                  <a:close/>
                  <a:moveTo>
                    <a:pt x="818" y="92"/>
                  </a:moveTo>
                  <a:cubicBezTo>
                    <a:pt x="837" y="91"/>
                    <a:pt x="856" y="90"/>
                    <a:pt x="873" y="88"/>
                  </a:cubicBezTo>
                  <a:cubicBezTo>
                    <a:pt x="858" y="83"/>
                    <a:pt x="832" y="84"/>
                    <a:pt x="814" y="85"/>
                  </a:cubicBezTo>
                  <a:cubicBezTo>
                    <a:pt x="816" y="86"/>
                    <a:pt x="816" y="90"/>
                    <a:pt x="818" y="92"/>
                  </a:cubicBezTo>
                  <a:close/>
                  <a:moveTo>
                    <a:pt x="1096" y="85"/>
                  </a:moveTo>
                  <a:cubicBezTo>
                    <a:pt x="1096" y="85"/>
                    <a:pt x="1097" y="86"/>
                    <a:pt x="1096" y="85"/>
                  </a:cubicBezTo>
                  <a:close/>
                  <a:moveTo>
                    <a:pt x="639" y="88"/>
                  </a:moveTo>
                  <a:cubicBezTo>
                    <a:pt x="648" y="88"/>
                    <a:pt x="656" y="89"/>
                    <a:pt x="665" y="90"/>
                  </a:cubicBezTo>
                  <a:cubicBezTo>
                    <a:pt x="664" y="87"/>
                    <a:pt x="666" y="87"/>
                    <a:pt x="666" y="85"/>
                  </a:cubicBezTo>
                  <a:cubicBezTo>
                    <a:pt x="658" y="87"/>
                    <a:pt x="645" y="84"/>
                    <a:pt x="639" y="88"/>
                  </a:cubicBezTo>
                  <a:close/>
                  <a:moveTo>
                    <a:pt x="931" y="86"/>
                  </a:moveTo>
                  <a:cubicBezTo>
                    <a:pt x="930" y="85"/>
                    <a:pt x="923" y="84"/>
                    <a:pt x="922" y="86"/>
                  </a:cubicBezTo>
                  <a:cubicBezTo>
                    <a:pt x="926" y="85"/>
                    <a:pt x="929" y="89"/>
                    <a:pt x="931" y="86"/>
                  </a:cubicBezTo>
                  <a:close/>
                  <a:moveTo>
                    <a:pt x="988" y="86"/>
                  </a:moveTo>
                  <a:cubicBezTo>
                    <a:pt x="988" y="86"/>
                    <a:pt x="988" y="87"/>
                    <a:pt x="988" y="87"/>
                  </a:cubicBezTo>
                  <a:cubicBezTo>
                    <a:pt x="990" y="88"/>
                    <a:pt x="991" y="90"/>
                    <a:pt x="992" y="93"/>
                  </a:cubicBezTo>
                  <a:cubicBezTo>
                    <a:pt x="995" y="93"/>
                    <a:pt x="998" y="93"/>
                    <a:pt x="1000" y="93"/>
                  </a:cubicBezTo>
                  <a:moveTo>
                    <a:pt x="1000" y="93"/>
                  </a:moveTo>
                  <a:cubicBezTo>
                    <a:pt x="1001" y="94"/>
                    <a:pt x="1001" y="93"/>
                    <a:pt x="1000" y="93"/>
                  </a:cubicBezTo>
                  <a:moveTo>
                    <a:pt x="1000" y="93"/>
                  </a:moveTo>
                  <a:cubicBezTo>
                    <a:pt x="996" y="90"/>
                    <a:pt x="993" y="87"/>
                    <a:pt x="988" y="86"/>
                  </a:cubicBezTo>
                  <a:moveTo>
                    <a:pt x="988" y="86"/>
                  </a:moveTo>
                  <a:cubicBezTo>
                    <a:pt x="987" y="84"/>
                    <a:pt x="986" y="86"/>
                    <a:pt x="988" y="86"/>
                  </a:cubicBezTo>
                  <a:moveTo>
                    <a:pt x="1173" y="127"/>
                  </a:moveTo>
                  <a:cubicBezTo>
                    <a:pt x="1173" y="128"/>
                    <a:pt x="1174" y="128"/>
                    <a:pt x="1175" y="128"/>
                  </a:cubicBezTo>
                  <a:moveTo>
                    <a:pt x="1175" y="128"/>
                  </a:moveTo>
                  <a:cubicBezTo>
                    <a:pt x="1175" y="130"/>
                    <a:pt x="1176" y="128"/>
                    <a:pt x="1175" y="128"/>
                  </a:cubicBezTo>
                  <a:moveTo>
                    <a:pt x="1175" y="128"/>
                  </a:moveTo>
                  <a:cubicBezTo>
                    <a:pt x="1175" y="127"/>
                    <a:pt x="1174" y="127"/>
                    <a:pt x="1173" y="127"/>
                  </a:cubicBezTo>
                  <a:moveTo>
                    <a:pt x="1173" y="127"/>
                  </a:moveTo>
                  <a:cubicBezTo>
                    <a:pt x="1150" y="112"/>
                    <a:pt x="1124" y="95"/>
                    <a:pt x="1098" y="86"/>
                  </a:cubicBezTo>
                  <a:cubicBezTo>
                    <a:pt x="1125" y="98"/>
                    <a:pt x="1141" y="120"/>
                    <a:pt x="1173" y="127"/>
                  </a:cubicBezTo>
                  <a:moveTo>
                    <a:pt x="885" y="86"/>
                  </a:moveTo>
                  <a:cubicBezTo>
                    <a:pt x="882" y="86"/>
                    <a:pt x="877" y="85"/>
                    <a:pt x="875" y="87"/>
                  </a:cubicBezTo>
                  <a:cubicBezTo>
                    <a:pt x="877" y="88"/>
                    <a:pt x="885" y="90"/>
                    <a:pt x="885" y="86"/>
                  </a:cubicBezTo>
                  <a:close/>
                  <a:moveTo>
                    <a:pt x="430" y="89"/>
                  </a:moveTo>
                  <a:cubicBezTo>
                    <a:pt x="429" y="88"/>
                    <a:pt x="430" y="89"/>
                    <a:pt x="430" y="89"/>
                  </a:cubicBezTo>
                  <a:close/>
                  <a:moveTo>
                    <a:pt x="564" y="92"/>
                  </a:moveTo>
                  <a:cubicBezTo>
                    <a:pt x="535" y="128"/>
                    <a:pt x="514" y="173"/>
                    <a:pt x="497" y="221"/>
                  </a:cubicBezTo>
                  <a:cubicBezTo>
                    <a:pt x="502" y="220"/>
                    <a:pt x="508" y="220"/>
                    <a:pt x="513" y="219"/>
                  </a:cubicBezTo>
                  <a:cubicBezTo>
                    <a:pt x="545" y="174"/>
                    <a:pt x="578" y="131"/>
                    <a:pt x="619" y="95"/>
                  </a:cubicBezTo>
                  <a:cubicBezTo>
                    <a:pt x="620" y="94"/>
                    <a:pt x="628" y="90"/>
                    <a:pt x="624" y="89"/>
                  </a:cubicBezTo>
                  <a:cubicBezTo>
                    <a:pt x="604" y="86"/>
                    <a:pt x="584" y="91"/>
                    <a:pt x="564" y="92"/>
                  </a:cubicBezTo>
                  <a:close/>
                  <a:moveTo>
                    <a:pt x="1055" y="192"/>
                  </a:moveTo>
                  <a:cubicBezTo>
                    <a:pt x="1019" y="154"/>
                    <a:pt x="980" y="120"/>
                    <a:pt x="937" y="90"/>
                  </a:cubicBezTo>
                  <a:cubicBezTo>
                    <a:pt x="922" y="89"/>
                    <a:pt x="906" y="86"/>
                    <a:pt x="893" y="90"/>
                  </a:cubicBezTo>
                  <a:cubicBezTo>
                    <a:pt x="901" y="111"/>
                    <a:pt x="911" y="126"/>
                    <a:pt x="923" y="142"/>
                  </a:cubicBezTo>
                  <a:cubicBezTo>
                    <a:pt x="942" y="166"/>
                    <a:pt x="959" y="189"/>
                    <a:pt x="973" y="216"/>
                  </a:cubicBezTo>
                  <a:cubicBezTo>
                    <a:pt x="1006" y="219"/>
                    <a:pt x="1038" y="222"/>
                    <a:pt x="1069" y="226"/>
                  </a:cubicBezTo>
                  <a:cubicBezTo>
                    <a:pt x="1065" y="214"/>
                    <a:pt x="1059" y="204"/>
                    <a:pt x="1055" y="192"/>
                  </a:cubicBezTo>
                  <a:close/>
                  <a:moveTo>
                    <a:pt x="366" y="122"/>
                  </a:moveTo>
                  <a:cubicBezTo>
                    <a:pt x="394" y="118"/>
                    <a:pt x="410" y="101"/>
                    <a:pt x="429" y="89"/>
                  </a:cubicBezTo>
                  <a:cubicBezTo>
                    <a:pt x="407" y="99"/>
                    <a:pt x="386" y="110"/>
                    <a:pt x="366" y="122"/>
                  </a:cubicBezTo>
                  <a:close/>
                  <a:moveTo>
                    <a:pt x="631" y="90"/>
                  </a:moveTo>
                  <a:cubicBezTo>
                    <a:pt x="632" y="88"/>
                    <a:pt x="629" y="90"/>
                    <a:pt x="629" y="91"/>
                  </a:cubicBezTo>
                  <a:cubicBezTo>
                    <a:pt x="589" y="125"/>
                    <a:pt x="552" y="168"/>
                    <a:pt x="523" y="212"/>
                  </a:cubicBezTo>
                  <a:cubicBezTo>
                    <a:pt x="522" y="214"/>
                    <a:pt x="517" y="216"/>
                    <a:pt x="519" y="219"/>
                  </a:cubicBezTo>
                  <a:cubicBezTo>
                    <a:pt x="554" y="215"/>
                    <a:pt x="591" y="214"/>
                    <a:pt x="629" y="212"/>
                  </a:cubicBezTo>
                  <a:cubicBezTo>
                    <a:pt x="645" y="177"/>
                    <a:pt x="650" y="130"/>
                    <a:pt x="663" y="93"/>
                  </a:cubicBezTo>
                  <a:cubicBezTo>
                    <a:pt x="653" y="91"/>
                    <a:pt x="643" y="90"/>
                    <a:pt x="631" y="90"/>
                  </a:cubicBezTo>
                  <a:close/>
                  <a:moveTo>
                    <a:pt x="899" y="111"/>
                  </a:moveTo>
                  <a:cubicBezTo>
                    <a:pt x="900" y="112"/>
                    <a:pt x="900" y="111"/>
                    <a:pt x="899" y="111"/>
                  </a:cubicBezTo>
                  <a:moveTo>
                    <a:pt x="899" y="111"/>
                  </a:moveTo>
                  <a:cubicBezTo>
                    <a:pt x="897" y="103"/>
                    <a:pt x="893" y="97"/>
                    <a:pt x="891" y="90"/>
                  </a:cubicBezTo>
                  <a:cubicBezTo>
                    <a:pt x="886" y="90"/>
                    <a:pt x="882" y="89"/>
                    <a:pt x="880" y="92"/>
                  </a:cubicBezTo>
                  <a:cubicBezTo>
                    <a:pt x="887" y="97"/>
                    <a:pt x="892" y="105"/>
                    <a:pt x="899" y="111"/>
                  </a:cubicBezTo>
                  <a:moveTo>
                    <a:pt x="943" y="91"/>
                  </a:moveTo>
                  <a:cubicBezTo>
                    <a:pt x="979" y="114"/>
                    <a:pt x="1013" y="148"/>
                    <a:pt x="1044" y="177"/>
                  </a:cubicBezTo>
                  <a:cubicBezTo>
                    <a:pt x="1045" y="178"/>
                    <a:pt x="1047" y="183"/>
                    <a:pt x="1049" y="180"/>
                  </a:cubicBezTo>
                  <a:cubicBezTo>
                    <a:pt x="1032" y="150"/>
                    <a:pt x="1014" y="120"/>
                    <a:pt x="991" y="95"/>
                  </a:cubicBezTo>
                  <a:cubicBezTo>
                    <a:pt x="975" y="94"/>
                    <a:pt x="961" y="91"/>
                    <a:pt x="943" y="91"/>
                  </a:cubicBezTo>
                  <a:moveTo>
                    <a:pt x="943" y="91"/>
                  </a:moveTo>
                  <a:cubicBezTo>
                    <a:pt x="943" y="88"/>
                    <a:pt x="939" y="92"/>
                    <a:pt x="943" y="91"/>
                  </a:cubicBezTo>
                  <a:moveTo>
                    <a:pt x="904" y="120"/>
                  </a:moveTo>
                  <a:cubicBezTo>
                    <a:pt x="894" y="111"/>
                    <a:pt x="886" y="98"/>
                    <a:pt x="874" y="91"/>
                  </a:cubicBezTo>
                  <a:cubicBezTo>
                    <a:pt x="857" y="93"/>
                    <a:pt x="838" y="94"/>
                    <a:pt x="820" y="95"/>
                  </a:cubicBezTo>
                  <a:cubicBezTo>
                    <a:pt x="835" y="132"/>
                    <a:pt x="849" y="170"/>
                    <a:pt x="860" y="211"/>
                  </a:cubicBezTo>
                  <a:cubicBezTo>
                    <a:pt x="885" y="210"/>
                    <a:pt x="907" y="212"/>
                    <a:pt x="931" y="214"/>
                  </a:cubicBezTo>
                  <a:cubicBezTo>
                    <a:pt x="924" y="180"/>
                    <a:pt x="914" y="150"/>
                    <a:pt x="904" y="120"/>
                  </a:cubicBezTo>
                  <a:close/>
                  <a:moveTo>
                    <a:pt x="558" y="93"/>
                  </a:moveTo>
                  <a:cubicBezTo>
                    <a:pt x="558" y="92"/>
                    <a:pt x="559" y="93"/>
                    <a:pt x="558" y="93"/>
                  </a:cubicBezTo>
                  <a:close/>
                  <a:moveTo>
                    <a:pt x="492" y="99"/>
                  </a:moveTo>
                  <a:cubicBezTo>
                    <a:pt x="485" y="102"/>
                    <a:pt x="476" y="109"/>
                    <a:pt x="468" y="114"/>
                  </a:cubicBezTo>
                  <a:cubicBezTo>
                    <a:pt x="460" y="119"/>
                    <a:pt x="450" y="123"/>
                    <a:pt x="444" y="128"/>
                  </a:cubicBezTo>
                  <a:cubicBezTo>
                    <a:pt x="432" y="139"/>
                    <a:pt x="421" y="155"/>
                    <a:pt x="411" y="169"/>
                  </a:cubicBezTo>
                  <a:cubicBezTo>
                    <a:pt x="400" y="185"/>
                    <a:pt x="389" y="201"/>
                    <a:pt x="382" y="216"/>
                  </a:cubicBezTo>
                  <a:cubicBezTo>
                    <a:pt x="390" y="219"/>
                    <a:pt x="399" y="220"/>
                    <a:pt x="407" y="223"/>
                  </a:cubicBezTo>
                  <a:cubicBezTo>
                    <a:pt x="452" y="175"/>
                    <a:pt x="501" y="130"/>
                    <a:pt x="558" y="93"/>
                  </a:cubicBezTo>
                  <a:cubicBezTo>
                    <a:pt x="533" y="97"/>
                    <a:pt x="512" y="93"/>
                    <a:pt x="492" y="99"/>
                  </a:cubicBezTo>
                  <a:close/>
                  <a:moveTo>
                    <a:pt x="667" y="93"/>
                  </a:moveTo>
                  <a:cubicBezTo>
                    <a:pt x="661" y="115"/>
                    <a:pt x="652" y="139"/>
                    <a:pt x="650" y="163"/>
                  </a:cubicBezTo>
                  <a:cubicBezTo>
                    <a:pt x="660" y="138"/>
                    <a:pt x="673" y="116"/>
                    <a:pt x="685" y="94"/>
                  </a:cubicBezTo>
                  <a:cubicBezTo>
                    <a:pt x="678" y="94"/>
                    <a:pt x="674" y="92"/>
                    <a:pt x="667" y="93"/>
                  </a:cubicBezTo>
                  <a:close/>
                  <a:moveTo>
                    <a:pt x="639" y="211"/>
                  </a:moveTo>
                  <a:cubicBezTo>
                    <a:pt x="674" y="211"/>
                    <a:pt x="707" y="208"/>
                    <a:pt x="743" y="209"/>
                  </a:cubicBezTo>
                  <a:cubicBezTo>
                    <a:pt x="745" y="170"/>
                    <a:pt x="747" y="132"/>
                    <a:pt x="750" y="95"/>
                  </a:cubicBezTo>
                  <a:cubicBezTo>
                    <a:pt x="729" y="96"/>
                    <a:pt x="708" y="95"/>
                    <a:pt x="689" y="94"/>
                  </a:cubicBezTo>
                  <a:cubicBezTo>
                    <a:pt x="669" y="129"/>
                    <a:pt x="646" y="162"/>
                    <a:pt x="639" y="211"/>
                  </a:cubicBezTo>
                  <a:close/>
                  <a:moveTo>
                    <a:pt x="825" y="120"/>
                  </a:moveTo>
                  <a:cubicBezTo>
                    <a:pt x="823" y="113"/>
                    <a:pt x="819" y="96"/>
                    <a:pt x="811" y="95"/>
                  </a:cubicBezTo>
                  <a:cubicBezTo>
                    <a:pt x="803" y="93"/>
                    <a:pt x="791" y="98"/>
                    <a:pt x="782" y="95"/>
                  </a:cubicBezTo>
                  <a:cubicBezTo>
                    <a:pt x="784" y="133"/>
                    <a:pt x="786" y="171"/>
                    <a:pt x="787" y="209"/>
                  </a:cubicBezTo>
                  <a:cubicBezTo>
                    <a:pt x="811" y="208"/>
                    <a:pt x="832" y="210"/>
                    <a:pt x="855" y="210"/>
                  </a:cubicBezTo>
                  <a:cubicBezTo>
                    <a:pt x="848" y="183"/>
                    <a:pt x="836" y="148"/>
                    <a:pt x="825" y="120"/>
                  </a:cubicBezTo>
                  <a:close/>
                  <a:moveTo>
                    <a:pt x="499" y="96"/>
                  </a:moveTo>
                  <a:cubicBezTo>
                    <a:pt x="499" y="96"/>
                    <a:pt x="500" y="97"/>
                    <a:pt x="499" y="96"/>
                  </a:cubicBezTo>
                  <a:close/>
                  <a:moveTo>
                    <a:pt x="752" y="98"/>
                  </a:moveTo>
                  <a:cubicBezTo>
                    <a:pt x="750" y="135"/>
                    <a:pt x="747" y="171"/>
                    <a:pt x="746" y="209"/>
                  </a:cubicBezTo>
                  <a:cubicBezTo>
                    <a:pt x="758" y="209"/>
                    <a:pt x="771" y="209"/>
                    <a:pt x="784" y="209"/>
                  </a:cubicBezTo>
                  <a:cubicBezTo>
                    <a:pt x="783" y="170"/>
                    <a:pt x="781" y="133"/>
                    <a:pt x="779" y="95"/>
                  </a:cubicBezTo>
                  <a:cubicBezTo>
                    <a:pt x="771" y="97"/>
                    <a:pt x="756" y="92"/>
                    <a:pt x="752" y="98"/>
                  </a:cubicBezTo>
                  <a:close/>
                  <a:moveTo>
                    <a:pt x="1056" y="191"/>
                  </a:moveTo>
                  <a:cubicBezTo>
                    <a:pt x="1069" y="202"/>
                    <a:pt x="1077" y="217"/>
                    <a:pt x="1090" y="228"/>
                  </a:cubicBezTo>
                  <a:cubicBezTo>
                    <a:pt x="1115" y="224"/>
                    <a:pt x="1137" y="218"/>
                    <a:pt x="1159" y="212"/>
                  </a:cubicBezTo>
                  <a:cubicBezTo>
                    <a:pt x="1152" y="199"/>
                    <a:pt x="1138" y="190"/>
                    <a:pt x="1126" y="180"/>
                  </a:cubicBezTo>
                  <a:cubicBezTo>
                    <a:pt x="1101" y="159"/>
                    <a:pt x="1078" y="141"/>
                    <a:pt x="1049" y="122"/>
                  </a:cubicBezTo>
                  <a:cubicBezTo>
                    <a:pt x="1032" y="112"/>
                    <a:pt x="1016" y="96"/>
                    <a:pt x="996" y="96"/>
                  </a:cubicBezTo>
                  <a:cubicBezTo>
                    <a:pt x="1020" y="124"/>
                    <a:pt x="1040" y="155"/>
                    <a:pt x="1056" y="191"/>
                  </a:cubicBezTo>
                  <a:close/>
                  <a:moveTo>
                    <a:pt x="1095" y="150"/>
                  </a:moveTo>
                  <a:cubicBezTo>
                    <a:pt x="1112" y="165"/>
                    <a:pt x="1132" y="180"/>
                    <a:pt x="1149" y="195"/>
                  </a:cubicBezTo>
                  <a:cubicBezTo>
                    <a:pt x="1154" y="200"/>
                    <a:pt x="1159" y="209"/>
                    <a:pt x="1167" y="209"/>
                  </a:cubicBezTo>
                  <a:cubicBezTo>
                    <a:pt x="1146" y="171"/>
                    <a:pt x="1113" y="136"/>
                    <a:pt x="1081" y="107"/>
                  </a:cubicBezTo>
                  <a:cubicBezTo>
                    <a:pt x="1060" y="104"/>
                    <a:pt x="1036" y="99"/>
                    <a:pt x="1015" y="98"/>
                  </a:cubicBezTo>
                  <a:cubicBezTo>
                    <a:pt x="1044" y="113"/>
                    <a:pt x="1069" y="132"/>
                    <a:pt x="1095" y="150"/>
                  </a:cubicBezTo>
                  <a:close/>
                  <a:moveTo>
                    <a:pt x="555" y="99"/>
                  </a:moveTo>
                  <a:cubicBezTo>
                    <a:pt x="506" y="130"/>
                    <a:pt x="457" y="172"/>
                    <a:pt x="418" y="216"/>
                  </a:cubicBezTo>
                  <a:cubicBezTo>
                    <a:pt x="417" y="218"/>
                    <a:pt x="411" y="220"/>
                    <a:pt x="414" y="224"/>
                  </a:cubicBezTo>
                  <a:cubicBezTo>
                    <a:pt x="438" y="232"/>
                    <a:pt x="467" y="223"/>
                    <a:pt x="494" y="221"/>
                  </a:cubicBezTo>
                  <a:cubicBezTo>
                    <a:pt x="510" y="176"/>
                    <a:pt x="530" y="135"/>
                    <a:pt x="555" y="99"/>
                  </a:cubicBezTo>
                  <a:moveTo>
                    <a:pt x="555" y="99"/>
                  </a:moveTo>
                  <a:cubicBezTo>
                    <a:pt x="556" y="99"/>
                    <a:pt x="555" y="98"/>
                    <a:pt x="555" y="99"/>
                  </a:cubicBezTo>
                  <a:moveTo>
                    <a:pt x="484" y="101"/>
                  </a:moveTo>
                  <a:cubicBezTo>
                    <a:pt x="483" y="101"/>
                    <a:pt x="484" y="102"/>
                    <a:pt x="484" y="101"/>
                  </a:cubicBezTo>
                  <a:close/>
                  <a:moveTo>
                    <a:pt x="1118" y="101"/>
                  </a:moveTo>
                  <a:cubicBezTo>
                    <a:pt x="1119" y="103"/>
                    <a:pt x="1119" y="101"/>
                    <a:pt x="1118" y="101"/>
                  </a:cubicBezTo>
                  <a:moveTo>
                    <a:pt x="1118" y="101"/>
                  </a:moveTo>
                  <a:cubicBezTo>
                    <a:pt x="1118" y="100"/>
                    <a:pt x="1117" y="101"/>
                    <a:pt x="1118" y="101"/>
                  </a:cubicBezTo>
                  <a:moveTo>
                    <a:pt x="454" y="119"/>
                  </a:moveTo>
                  <a:cubicBezTo>
                    <a:pt x="452" y="119"/>
                    <a:pt x="454" y="120"/>
                    <a:pt x="454" y="119"/>
                  </a:cubicBezTo>
                  <a:moveTo>
                    <a:pt x="454" y="119"/>
                  </a:moveTo>
                  <a:cubicBezTo>
                    <a:pt x="464" y="113"/>
                    <a:pt x="474" y="108"/>
                    <a:pt x="483" y="101"/>
                  </a:cubicBezTo>
                  <a:cubicBezTo>
                    <a:pt x="466" y="100"/>
                    <a:pt x="462" y="111"/>
                    <a:pt x="454" y="119"/>
                  </a:cubicBezTo>
                  <a:moveTo>
                    <a:pt x="1120" y="103"/>
                  </a:moveTo>
                  <a:cubicBezTo>
                    <a:pt x="1120" y="103"/>
                    <a:pt x="1121" y="104"/>
                    <a:pt x="1120" y="103"/>
                  </a:cubicBezTo>
                  <a:close/>
                  <a:moveTo>
                    <a:pt x="1075" y="104"/>
                  </a:moveTo>
                  <a:cubicBezTo>
                    <a:pt x="1075" y="104"/>
                    <a:pt x="1076" y="105"/>
                    <a:pt x="1075" y="104"/>
                  </a:cubicBezTo>
                  <a:close/>
                  <a:moveTo>
                    <a:pt x="417" y="112"/>
                  </a:moveTo>
                  <a:cubicBezTo>
                    <a:pt x="407" y="115"/>
                    <a:pt x="396" y="125"/>
                    <a:pt x="386" y="131"/>
                  </a:cubicBezTo>
                  <a:cubicBezTo>
                    <a:pt x="357" y="148"/>
                    <a:pt x="335" y="165"/>
                    <a:pt x="317" y="191"/>
                  </a:cubicBezTo>
                  <a:cubicBezTo>
                    <a:pt x="325" y="195"/>
                    <a:pt x="332" y="200"/>
                    <a:pt x="342" y="203"/>
                  </a:cubicBezTo>
                  <a:cubicBezTo>
                    <a:pt x="374" y="176"/>
                    <a:pt x="406" y="149"/>
                    <a:pt x="442" y="127"/>
                  </a:cubicBezTo>
                  <a:cubicBezTo>
                    <a:pt x="445" y="123"/>
                    <a:pt x="449" y="119"/>
                    <a:pt x="453" y="115"/>
                  </a:cubicBezTo>
                  <a:cubicBezTo>
                    <a:pt x="455" y="112"/>
                    <a:pt x="466" y="105"/>
                    <a:pt x="461" y="104"/>
                  </a:cubicBezTo>
                  <a:cubicBezTo>
                    <a:pt x="446" y="109"/>
                    <a:pt x="430" y="107"/>
                    <a:pt x="417" y="112"/>
                  </a:cubicBezTo>
                  <a:close/>
                  <a:moveTo>
                    <a:pt x="1210" y="188"/>
                  </a:moveTo>
                  <a:cubicBezTo>
                    <a:pt x="1213" y="187"/>
                    <a:pt x="1214" y="184"/>
                    <a:pt x="1216" y="183"/>
                  </a:cubicBezTo>
                  <a:cubicBezTo>
                    <a:pt x="1210" y="171"/>
                    <a:pt x="1197" y="162"/>
                    <a:pt x="1185" y="152"/>
                  </a:cubicBezTo>
                  <a:cubicBezTo>
                    <a:pt x="1175" y="143"/>
                    <a:pt x="1164" y="130"/>
                    <a:pt x="1151" y="123"/>
                  </a:cubicBezTo>
                  <a:cubicBezTo>
                    <a:pt x="1135" y="116"/>
                    <a:pt x="1116" y="117"/>
                    <a:pt x="1097" y="110"/>
                  </a:cubicBezTo>
                  <a:cubicBezTo>
                    <a:pt x="1096" y="110"/>
                    <a:pt x="1094" y="110"/>
                    <a:pt x="1094" y="111"/>
                  </a:cubicBezTo>
                  <a:cubicBezTo>
                    <a:pt x="1136" y="132"/>
                    <a:pt x="1174" y="163"/>
                    <a:pt x="1210" y="188"/>
                  </a:cubicBezTo>
                  <a:close/>
                  <a:moveTo>
                    <a:pt x="1090" y="112"/>
                  </a:moveTo>
                  <a:cubicBezTo>
                    <a:pt x="1090" y="112"/>
                    <a:pt x="1090" y="113"/>
                    <a:pt x="1090" y="113"/>
                  </a:cubicBezTo>
                  <a:cubicBezTo>
                    <a:pt x="1124" y="138"/>
                    <a:pt x="1146" y="175"/>
                    <a:pt x="1173" y="207"/>
                  </a:cubicBezTo>
                  <a:cubicBezTo>
                    <a:pt x="1185" y="202"/>
                    <a:pt x="1198" y="198"/>
                    <a:pt x="1206" y="190"/>
                  </a:cubicBezTo>
                  <a:cubicBezTo>
                    <a:pt x="1170" y="161"/>
                    <a:pt x="1132" y="134"/>
                    <a:pt x="1090" y="112"/>
                  </a:cubicBezTo>
                  <a:moveTo>
                    <a:pt x="1090" y="112"/>
                  </a:moveTo>
                  <a:cubicBezTo>
                    <a:pt x="1090" y="110"/>
                    <a:pt x="1089" y="112"/>
                    <a:pt x="1090" y="112"/>
                  </a:cubicBezTo>
                  <a:moveTo>
                    <a:pt x="405" y="116"/>
                  </a:moveTo>
                  <a:cubicBezTo>
                    <a:pt x="389" y="116"/>
                    <a:pt x="383" y="126"/>
                    <a:pt x="374" y="134"/>
                  </a:cubicBezTo>
                  <a:moveTo>
                    <a:pt x="374" y="134"/>
                  </a:moveTo>
                  <a:cubicBezTo>
                    <a:pt x="373" y="134"/>
                    <a:pt x="372" y="135"/>
                    <a:pt x="371" y="136"/>
                  </a:cubicBezTo>
                  <a:moveTo>
                    <a:pt x="371" y="136"/>
                  </a:moveTo>
                  <a:cubicBezTo>
                    <a:pt x="370" y="136"/>
                    <a:pt x="370" y="136"/>
                    <a:pt x="370" y="137"/>
                  </a:cubicBezTo>
                  <a:moveTo>
                    <a:pt x="370" y="137"/>
                  </a:moveTo>
                  <a:cubicBezTo>
                    <a:pt x="369" y="137"/>
                    <a:pt x="370" y="138"/>
                    <a:pt x="370" y="137"/>
                  </a:cubicBezTo>
                  <a:moveTo>
                    <a:pt x="370" y="137"/>
                  </a:moveTo>
                  <a:cubicBezTo>
                    <a:pt x="371" y="137"/>
                    <a:pt x="371" y="136"/>
                    <a:pt x="371" y="136"/>
                  </a:cubicBezTo>
                  <a:moveTo>
                    <a:pt x="371" y="136"/>
                  </a:moveTo>
                  <a:cubicBezTo>
                    <a:pt x="373" y="136"/>
                    <a:pt x="374" y="135"/>
                    <a:pt x="374" y="134"/>
                  </a:cubicBezTo>
                  <a:moveTo>
                    <a:pt x="374" y="134"/>
                  </a:moveTo>
                  <a:cubicBezTo>
                    <a:pt x="385" y="129"/>
                    <a:pt x="395" y="122"/>
                    <a:pt x="405" y="116"/>
                  </a:cubicBezTo>
                  <a:moveTo>
                    <a:pt x="405" y="116"/>
                  </a:moveTo>
                  <a:cubicBezTo>
                    <a:pt x="409" y="117"/>
                    <a:pt x="405" y="113"/>
                    <a:pt x="405" y="116"/>
                  </a:cubicBezTo>
                  <a:moveTo>
                    <a:pt x="1142" y="119"/>
                  </a:moveTo>
                  <a:cubicBezTo>
                    <a:pt x="1142" y="118"/>
                    <a:pt x="1143" y="119"/>
                    <a:pt x="1142" y="119"/>
                  </a:cubicBezTo>
                  <a:close/>
                  <a:moveTo>
                    <a:pt x="365" y="119"/>
                  </a:moveTo>
                  <a:cubicBezTo>
                    <a:pt x="364" y="119"/>
                    <a:pt x="365" y="120"/>
                    <a:pt x="365" y="119"/>
                  </a:cubicBezTo>
                  <a:close/>
                  <a:moveTo>
                    <a:pt x="363" y="120"/>
                  </a:moveTo>
                  <a:cubicBezTo>
                    <a:pt x="361" y="121"/>
                    <a:pt x="363" y="122"/>
                    <a:pt x="363" y="120"/>
                  </a:cubicBezTo>
                  <a:moveTo>
                    <a:pt x="363" y="120"/>
                  </a:moveTo>
                  <a:cubicBezTo>
                    <a:pt x="364" y="120"/>
                    <a:pt x="363" y="119"/>
                    <a:pt x="363" y="120"/>
                  </a:cubicBezTo>
                  <a:moveTo>
                    <a:pt x="326" y="147"/>
                  </a:moveTo>
                  <a:cubicBezTo>
                    <a:pt x="312" y="157"/>
                    <a:pt x="291" y="166"/>
                    <a:pt x="308" y="182"/>
                  </a:cubicBezTo>
                  <a:cubicBezTo>
                    <a:pt x="333" y="161"/>
                    <a:pt x="362" y="143"/>
                    <a:pt x="385" y="120"/>
                  </a:cubicBezTo>
                  <a:cubicBezTo>
                    <a:pt x="360" y="124"/>
                    <a:pt x="343" y="136"/>
                    <a:pt x="326" y="147"/>
                  </a:cubicBezTo>
                  <a:close/>
                  <a:moveTo>
                    <a:pt x="360" y="122"/>
                  </a:moveTo>
                  <a:cubicBezTo>
                    <a:pt x="359" y="122"/>
                    <a:pt x="360" y="123"/>
                    <a:pt x="360" y="122"/>
                  </a:cubicBezTo>
                  <a:close/>
                  <a:moveTo>
                    <a:pt x="365" y="123"/>
                  </a:moveTo>
                  <a:cubicBezTo>
                    <a:pt x="364" y="123"/>
                    <a:pt x="365" y="124"/>
                    <a:pt x="365" y="123"/>
                  </a:cubicBezTo>
                  <a:close/>
                  <a:moveTo>
                    <a:pt x="357" y="124"/>
                  </a:moveTo>
                  <a:cubicBezTo>
                    <a:pt x="356" y="124"/>
                    <a:pt x="358" y="125"/>
                    <a:pt x="357" y="124"/>
                  </a:cubicBezTo>
                  <a:close/>
                  <a:moveTo>
                    <a:pt x="354" y="126"/>
                  </a:moveTo>
                  <a:cubicBezTo>
                    <a:pt x="354" y="126"/>
                    <a:pt x="355" y="127"/>
                    <a:pt x="354" y="126"/>
                  </a:cubicBezTo>
                  <a:close/>
                  <a:moveTo>
                    <a:pt x="910" y="129"/>
                  </a:moveTo>
                  <a:cubicBezTo>
                    <a:pt x="919" y="156"/>
                    <a:pt x="927" y="184"/>
                    <a:pt x="934" y="214"/>
                  </a:cubicBezTo>
                  <a:cubicBezTo>
                    <a:pt x="946" y="215"/>
                    <a:pt x="959" y="215"/>
                    <a:pt x="970" y="216"/>
                  </a:cubicBezTo>
                  <a:cubicBezTo>
                    <a:pt x="952" y="185"/>
                    <a:pt x="933" y="155"/>
                    <a:pt x="910" y="129"/>
                  </a:cubicBezTo>
                  <a:moveTo>
                    <a:pt x="910" y="129"/>
                  </a:moveTo>
                  <a:cubicBezTo>
                    <a:pt x="911" y="125"/>
                    <a:pt x="907" y="129"/>
                    <a:pt x="910" y="129"/>
                  </a:cubicBezTo>
                  <a:moveTo>
                    <a:pt x="1166" y="129"/>
                  </a:moveTo>
                  <a:cubicBezTo>
                    <a:pt x="1166" y="129"/>
                    <a:pt x="1167" y="130"/>
                    <a:pt x="1166" y="129"/>
                  </a:cubicBezTo>
                  <a:close/>
                  <a:moveTo>
                    <a:pt x="1222" y="166"/>
                  </a:moveTo>
                  <a:cubicBezTo>
                    <a:pt x="1218" y="155"/>
                    <a:pt x="1206" y="150"/>
                    <a:pt x="1198" y="144"/>
                  </a:cubicBezTo>
                  <a:cubicBezTo>
                    <a:pt x="1189" y="138"/>
                    <a:pt x="1180" y="130"/>
                    <a:pt x="1168" y="130"/>
                  </a:cubicBezTo>
                  <a:cubicBezTo>
                    <a:pt x="1187" y="141"/>
                    <a:pt x="1204" y="154"/>
                    <a:pt x="1222" y="166"/>
                  </a:cubicBezTo>
                  <a:close/>
                  <a:moveTo>
                    <a:pt x="1165" y="132"/>
                  </a:moveTo>
                  <a:cubicBezTo>
                    <a:pt x="1166" y="133"/>
                    <a:pt x="1165" y="132"/>
                    <a:pt x="1165" y="132"/>
                  </a:cubicBezTo>
                  <a:close/>
                  <a:moveTo>
                    <a:pt x="1169" y="134"/>
                  </a:moveTo>
                  <a:cubicBezTo>
                    <a:pt x="1187" y="147"/>
                    <a:pt x="1204" y="167"/>
                    <a:pt x="1220" y="178"/>
                  </a:cubicBezTo>
                  <a:cubicBezTo>
                    <a:pt x="1220" y="175"/>
                    <a:pt x="1223" y="174"/>
                    <a:pt x="1222" y="170"/>
                  </a:cubicBezTo>
                  <a:cubicBezTo>
                    <a:pt x="1206" y="157"/>
                    <a:pt x="1188" y="145"/>
                    <a:pt x="1169" y="134"/>
                  </a:cubicBezTo>
                  <a:moveTo>
                    <a:pt x="1169" y="134"/>
                  </a:moveTo>
                  <a:cubicBezTo>
                    <a:pt x="1168" y="132"/>
                    <a:pt x="1168" y="134"/>
                    <a:pt x="1169" y="134"/>
                  </a:cubicBezTo>
                  <a:moveTo>
                    <a:pt x="434" y="136"/>
                  </a:moveTo>
                  <a:cubicBezTo>
                    <a:pt x="433" y="136"/>
                    <a:pt x="433" y="136"/>
                    <a:pt x="433" y="137"/>
                  </a:cubicBezTo>
                  <a:moveTo>
                    <a:pt x="433" y="137"/>
                  </a:moveTo>
                  <a:cubicBezTo>
                    <a:pt x="401" y="157"/>
                    <a:pt x="372" y="180"/>
                    <a:pt x="345" y="205"/>
                  </a:cubicBezTo>
                  <a:cubicBezTo>
                    <a:pt x="357" y="209"/>
                    <a:pt x="367" y="213"/>
                    <a:pt x="379" y="215"/>
                  </a:cubicBezTo>
                  <a:cubicBezTo>
                    <a:pt x="394" y="187"/>
                    <a:pt x="413" y="162"/>
                    <a:pt x="433" y="137"/>
                  </a:cubicBezTo>
                  <a:moveTo>
                    <a:pt x="433" y="137"/>
                  </a:moveTo>
                  <a:cubicBezTo>
                    <a:pt x="434" y="137"/>
                    <a:pt x="434" y="136"/>
                    <a:pt x="434" y="136"/>
                  </a:cubicBezTo>
                  <a:moveTo>
                    <a:pt x="434" y="136"/>
                  </a:moveTo>
                  <a:cubicBezTo>
                    <a:pt x="435" y="135"/>
                    <a:pt x="434" y="135"/>
                    <a:pt x="434" y="136"/>
                  </a:cubicBezTo>
                  <a:moveTo>
                    <a:pt x="327" y="142"/>
                  </a:moveTo>
                  <a:cubicBezTo>
                    <a:pt x="327" y="141"/>
                    <a:pt x="328" y="142"/>
                    <a:pt x="327" y="142"/>
                  </a:cubicBezTo>
                  <a:close/>
                  <a:moveTo>
                    <a:pt x="325" y="143"/>
                  </a:moveTo>
                  <a:cubicBezTo>
                    <a:pt x="319" y="146"/>
                    <a:pt x="312" y="150"/>
                    <a:pt x="308" y="156"/>
                  </a:cubicBezTo>
                  <a:moveTo>
                    <a:pt x="308" y="156"/>
                  </a:moveTo>
                  <a:cubicBezTo>
                    <a:pt x="307" y="156"/>
                    <a:pt x="307" y="156"/>
                    <a:pt x="307" y="157"/>
                  </a:cubicBezTo>
                  <a:moveTo>
                    <a:pt x="307" y="157"/>
                  </a:moveTo>
                  <a:cubicBezTo>
                    <a:pt x="306" y="157"/>
                    <a:pt x="306" y="157"/>
                    <a:pt x="306" y="158"/>
                  </a:cubicBezTo>
                  <a:moveTo>
                    <a:pt x="306" y="158"/>
                  </a:moveTo>
                  <a:cubicBezTo>
                    <a:pt x="305" y="158"/>
                    <a:pt x="306" y="159"/>
                    <a:pt x="306" y="158"/>
                  </a:cubicBezTo>
                  <a:moveTo>
                    <a:pt x="306" y="158"/>
                  </a:moveTo>
                  <a:cubicBezTo>
                    <a:pt x="307" y="158"/>
                    <a:pt x="307" y="158"/>
                    <a:pt x="307" y="157"/>
                  </a:cubicBezTo>
                  <a:moveTo>
                    <a:pt x="307" y="157"/>
                  </a:moveTo>
                  <a:cubicBezTo>
                    <a:pt x="308" y="157"/>
                    <a:pt x="308" y="157"/>
                    <a:pt x="308" y="156"/>
                  </a:cubicBezTo>
                  <a:moveTo>
                    <a:pt x="308" y="156"/>
                  </a:moveTo>
                  <a:cubicBezTo>
                    <a:pt x="314" y="152"/>
                    <a:pt x="320" y="147"/>
                    <a:pt x="325" y="143"/>
                  </a:cubicBezTo>
                  <a:moveTo>
                    <a:pt x="325" y="143"/>
                  </a:moveTo>
                  <a:cubicBezTo>
                    <a:pt x="327" y="142"/>
                    <a:pt x="325" y="141"/>
                    <a:pt x="325" y="143"/>
                  </a:cubicBezTo>
                  <a:moveTo>
                    <a:pt x="338" y="163"/>
                  </a:moveTo>
                  <a:cubicBezTo>
                    <a:pt x="337" y="163"/>
                    <a:pt x="337" y="163"/>
                    <a:pt x="337" y="164"/>
                  </a:cubicBezTo>
                  <a:moveTo>
                    <a:pt x="337" y="164"/>
                  </a:moveTo>
                  <a:cubicBezTo>
                    <a:pt x="327" y="170"/>
                    <a:pt x="317" y="176"/>
                    <a:pt x="310" y="185"/>
                  </a:cubicBezTo>
                  <a:cubicBezTo>
                    <a:pt x="312" y="185"/>
                    <a:pt x="312" y="188"/>
                    <a:pt x="315" y="188"/>
                  </a:cubicBezTo>
                  <a:cubicBezTo>
                    <a:pt x="322" y="180"/>
                    <a:pt x="330" y="172"/>
                    <a:pt x="337" y="164"/>
                  </a:cubicBezTo>
                  <a:moveTo>
                    <a:pt x="337" y="164"/>
                  </a:moveTo>
                  <a:cubicBezTo>
                    <a:pt x="338" y="164"/>
                    <a:pt x="338" y="163"/>
                    <a:pt x="338" y="163"/>
                  </a:cubicBezTo>
                  <a:moveTo>
                    <a:pt x="338" y="163"/>
                  </a:moveTo>
                  <a:cubicBezTo>
                    <a:pt x="339" y="162"/>
                    <a:pt x="338" y="162"/>
                    <a:pt x="338" y="163"/>
                  </a:cubicBezTo>
                  <a:moveTo>
                    <a:pt x="648" y="165"/>
                  </a:moveTo>
                  <a:cubicBezTo>
                    <a:pt x="647" y="164"/>
                    <a:pt x="648" y="165"/>
                    <a:pt x="648" y="165"/>
                  </a:cubicBezTo>
                  <a:close/>
                  <a:moveTo>
                    <a:pt x="1279" y="213"/>
                  </a:moveTo>
                  <a:cubicBezTo>
                    <a:pt x="1279" y="213"/>
                    <a:pt x="1280" y="214"/>
                    <a:pt x="1280" y="214"/>
                  </a:cubicBezTo>
                  <a:moveTo>
                    <a:pt x="1280" y="214"/>
                  </a:moveTo>
                  <a:cubicBezTo>
                    <a:pt x="1280" y="214"/>
                    <a:pt x="1281" y="214"/>
                    <a:pt x="1281" y="215"/>
                  </a:cubicBezTo>
                  <a:moveTo>
                    <a:pt x="1281" y="215"/>
                  </a:moveTo>
                  <a:cubicBezTo>
                    <a:pt x="1281" y="215"/>
                    <a:pt x="1282" y="215"/>
                    <a:pt x="1282" y="215"/>
                  </a:cubicBezTo>
                  <a:moveTo>
                    <a:pt x="1282" y="215"/>
                  </a:moveTo>
                  <a:cubicBezTo>
                    <a:pt x="1282" y="216"/>
                    <a:pt x="1283" y="216"/>
                    <a:pt x="1283" y="216"/>
                  </a:cubicBezTo>
                  <a:moveTo>
                    <a:pt x="1283" y="216"/>
                  </a:moveTo>
                  <a:cubicBezTo>
                    <a:pt x="1283" y="217"/>
                    <a:pt x="1284" y="217"/>
                    <a:pt x="1284" y="217"/>
                  </a:cubicBezTo>
                  <a:moveTo>
                    <a:pt x="1284" y="217"/>
                  </a:moveTo>
                  <a:cubicBezTo>
                    <a:pt x="1284" y="218"/>
                    <a:pt x="1285" y="218"/>
                    <a:pt x="1285" y="218"/>
                  </a:cubicBezTo>
                  <a:moveTo>
                    <a:pt x="1285" y="218"/>
                  </a:moveTo>
                  <a:cubicBezTo>
                    <a:pt x="1285" y="219"/>
                    <a:pt x="1286" y="219"/>
                    <a:pt x="1286" y="219"/>
                  </a:cubicBezTo>
                  <a:moveTo>
                    <a:pt x="1286" y="219"/>
                  </a:moveTo>
                  <a:cubicBezTo>
                    <a:pt x="1286" y="220"/>
                    <a:pt x="1287" y="220"/>
                    <a:pt x="1287" y="220"/>
                  </a:cubicBezTo>
                  <a:moveTo>
                    <a:pt x="1287" y="220"/>
                  </a:moveTo>
                  <a:cubicBezTo>
                    <a:pt x="1288" y="222"/>
                    <a:pt x="1288" y="220"/>
                    <a:pt x="1287" y="220"/>
                  </a:cubicBezTo>
                  <a:moveTo>
                    <a:pt x="1287" y="220"/>
                  </a:moveTo>
                  <a:cubicBezTo>
                    <a:pt x="1287" y="219"/>
                    <a:pt x="1287" y="219"/>
                    <a:pt x="1286" y="219"/>
                  </a:cubicBezTo>
                  <a:moveTo>
                    <a:pt x="1286" y="219"/>
                  </a:moveTo>
                  <a:cubicBezTo>
                    <a:pt x="1286" y="219"/>
                    <a:pt x="1286" y="218"/>
                    <a:pt x="1285" y="218"/>
                  </a:cubicBezTo>
                  <a:moveTo>
                    <a:pt x="1285" y="218"/>
                  </a:moveTo>
                  <a:cubicBezTo>
                    <a:pt x="1285" y="218"/>
                    <a:pt x="1285" y="217"/>
                    <a:pt x="1284" y="217"/>
                  </a:cubicBezTo>
                  <a:moveTo>
                    <a:pt x="1284" y="217"/>
                  </a:moveTo>
                  <a:cubicBezTo>
                    <a:pt x="1284" y="217"/>
                    <a:pt x="1284" y="216"/>
                    <a:pt x="1283" y="216"/>
                  </a:cubicBezTo>
                  <a:moveTo>
                    <a:pt x="1283" y="216"/>
                  </a:moveTo>
                  <a:cubicBezTo>
                    <a:pt x="1283" y="216"/>
                    <a:pt x="1283" y="216"/>
                    <a:pt x="1282" y="215"/>
                  </a:cubicBezTo>
                  <a:moveTo>
                    <a:pt x="1282" y="215"/>
                  </a:moveTo>
                  <a:cubicBezTo>
                    <a:pt x="1283" y="215"/>
                    <a:pt x="1282" y="215"/>
                    <a:pt x="1281" y="215"/>
                  </a:cubicBezTo>
                  <a:moveTo>
                    <a:pt x="1281" y="215"/>
                  </a:moveTo>
                  <a:cubicBezTo>
                    <a:pt x="1282" y="214"/>
                    <a:pt x="1281" y="214"/>
                    <a:pt x="1280" y="214"/>
                  </a:cubicBezTo>
                  <a:moveTo>
                    <a:pt x="1280" y="214"/>
                  </a:moveTo>
                  <a:cubicBezTo>
                    <a:pt x="1281" y="213"/>
                    <a:pt x="1280" y="213"/>
                    <a:pt x="1279" y="213"/>
                  </a:cubicBezTo>
                  <a:moveTo>
                    <a:pt x="1279" y="213"/>
                  </a:moveTo>
                  <a:cubicBezTo>
                    <a:pt x="1262" y="195"/>
                    <a:pt x="1245" y="179"/>
                    <a:pt x="1225" y="165"/>
                  </a:cubicBezTo>
                  <a:cubicBezTo>
                    <a:pt x="1226" y="171"/>
                    <a:pt x="1233" y="175"/>
                    <a:pt x="1237" y="178"/>
                  </a:cubicBezTo>
                  <a:cubicBezTo>
                    <a:pt x="1251" y="189"/>
                    <a:pt x="1265" y="201"/>
                    <a:pt x="1279" y="213"/>
                  </a:cubicBezTo>
                  <a:moveTo>
                    <a:pt x="188" y="288"/>
                  </a:moveTo>
                  <a:cubicBezTo>
                    <a:pt x="205" y="283"/>
                    <a:pt x="212" y="269"/>
                    <a:pt x="223" y="257"/>
                  </a:cubicBezTo>
                  <a:cubicBezTo>
                    <a:pt x="250" y="230"/>
                    <a:pt x="277" y="206"/>
                    <a:pt x="305" y="183"/>
                  </a:cubicBezTo>
                  <a:cubicBezTo>
                    <a:pt x="301" y="179"/>
                    <a:pt x="300" y="173"/>
                    <a:pt x="298" y="167"/>
                  </a:cubicBezTo>
                  <a:cubicBezTo>
                    <a:pt x="257" y="204"/>
                    <a:pt x="219" y="243"/>
                    <a:pt x="188" y="288"/>
                  </a:cubicBezTo>
                  <a:close/>
                  <a:moveTo>
                    <a:pt x="1351" y="296"/>
                  </a:moveTo>
                  <a:cubicBezTo>
                    <a:pt x="1351" y="297"/>
                    <a:pt x="1352" y="297"/>
                    <a:pt x="1352" y="297"/>
                  </a:cubicBezTo>
                  <a:moveTo>
                    <a:pt x="1352" y="297"/>
                  </a:moveTo>
                  <a:cubicBezTo>
                    <a:pt x="1353" y="298"/>
                    <a:pt x="1354" y="297"/>
                    <a:pt x="1352" y="297"/>
                  </a:cubicBezTo>
                  <a:moveTo>
                    <a:pt x="1352" y="297"/>
                  </a:moveTo>
                  <a:cubicBezTo>
                    <a:pt x="1353" y="296"/>
                    <a:pt x="1352" y="296"/>
                    <a:pt x="1351" y="296"/>
                  </a:cubicBezTo>
                  <a:moveTo>
                    <a:pt x="1351" y="296"/>
                  </a:moveTo>
                  <a:cubicBezTo>
                    <a:pt x="1351" y="295"/>
                    <a:pt x="1351" y="293"/>
                    <a:pt x="1350" y="293"/>
                  </a:cubicBezTo>
                  <a:cubicBezTo>
                    <a:pt x="1320" y="252"/>
                    <a:pt x="1281" y="217"/>
                    <a:pt x="1241" y="185"/>
                  </a:cubicBezTo>
                  <a:cubicBezTo>
                    <a:pt x="1236" y="181"/>
                    <a:pt x="1231" y="174"/>
                    <a:pt x="1224" y="173"/>
                  </a:cubicBezTo>
                  <a:cubicBezTo>
                    <a:pt x="1218" y="183"/>
                    <a:pt x="1228" y="188"/>
                    <a:pt x="1233" y="194"/>
                  </a:cubicBezTo>
                  <a:cubicBezTo>
                    <a:pt x="1239" y="201"/>
                    <a:pt x="1244" y="208"/>
                    <a:pt x="1250" y="214"/>
                  </a:cubicBezTo>
                  <a:cubicBezTo>
                    <a:pt x="1267" y="233"/>
                    <a:pt x="1280" y="256"/>
                    <a:pt x="1300" y="274"/>
                  </a:cubicBezTo>
                  <a:cubicBezTo>
                    <a:pt x="1319" y="279"/>
                    <a:pt x="1335" y="288"/>
                    <a:pt x="1351" y="296"/>
                  </a:cubicBezTo>
                  <a:moveTo>
                    <a:pt x="1218" y="184"/>
                  </a:moveTo>
                  <a:cubicBezTo>
                    <a:pt x="1217" y="187"/>
                    <a:pt x="1213" y="188"/>
                    <a:pt x="1211" y="191"/>
                  </a:cubicBezTo>
                  <a:cubicBezTo>
                    <a:pt x="1231" y="205"/>
                    <a:pt x="1249" y="226"/>
                    <a:pt x="1267" y="239"/>
                  </a:cubicBezTo>
                  <a:cubicBezTo>
                    <a:pt x="1250" y="220"/>
                    <a:pt x="1237" y="199"/>
                    <a:pt x="1218" y="184"/>
                  </a:cubicBezTo>
                  <a:close/>
                  <a:moveTo>
                    <a:pt x="207" y="280"/>
                  </a:moveTo>
                  <a:cubicBezTo>
                    <a:pt x="206" y="280"/>
                    <a:pt x="207" y="281"/>
                    <a:pt x="207" y="280"/>
                  </a:cubicBezTo>
                  <a:moveTo>
                    <a:pt x="207" y="280"/>
                  </a:moveTo>
                  <a:cubicBezTo>
                    <a:pt x="225" y="274"/>
                    <a:pt x="241" y="267"/>
                    <a:pt x="260" y="263"/>
                  </a:cubicBezTo>
                  <a:cubicBezTo>
                    <a:pt x="272" y="244"/>
                    <a:pt x="285" y="224"/>
                    <a:pt x="299" y="206"/>
                  </a:cubicBezTo>
                  <a:cubicBezTo>
                    <a:pt x="304" y="200"/>
                    <a:pt x="311" y="196"/>
                    <a:pt x="312" y="189"/>
                  </a:cubicBezTo>
                  <a:cubicBezTo>
                    <a:pt x="306" y="183"/>
                    <a:pt x="301" y="190"/>
                    <a:pt x="297" y="193"/>
                  </a:cubicBezTo>
                  <a:cubicBezTo>
                    <a:pt x="268" y="218"/>
                    <a:pt x="231" y="250"/>
                    <a:pt x="207" y="280"/>
                  </a:cubicBezTo>
                  <a:moveTo>
                    <a:pt x="267" y="192"/>
                  </a:moveTo>
                  <a:cubicBezTo>
                    <a:pt x="266" y="192"/>
                    <a:pt x="266" y="193"/>
                    <a:pt x="266" y="193"/>
                  </a:cubicBezTo>
                  <a:moveTo>
                    <a:pt x="266" y="193"/>
                  </a:moveTo>
                  <a:cubicBezTo>
                    <a:pt x="265" y="193"/>
                    <a:pt x="265" y="194"/>
                    <a:pt x="265" y="194"/>
                  </a:cubicBezTo>
                  <a:moveTo>
                    <a:pt x="265" y="194"/>
                  </a:moveTo>
                  <a:cubicBezTo>
                    <a:pt x="264" y="194"/>
                    <a:pt x="264" y="195"/>
                    <a:pt x="264" y="195"/>
                  </a:cubicBezTo>
                  <a:moveTo>
                    <a:pt x="264" y="195"/>
                  </a:moveTo>
                  <a:cubicBezTo>
                    <a:pt x="263" y="195"/>
                    <a:pt x="263" y="196"/>
                    <a:pt x="263" y="196"/>
                  </a:cubicBezTo>
                  <a:moveTo>
                    <a:pt x="263" y="196"/>
                  </a:moveTo>
                  <a:cubicBezTo>
                    <a:pt x="262" y="196"/>
                    <a:pt x="262" y="197"/>
                    <a:pt x="262" y="197"/>
                  </a:cubicBezTo>
                  <a:moveTo>
                    <a:pt x="262" y="197"/>
                  </a:moveTo>
                  <a:cubicBezTo>
                    <a:pt x="261" y="197"/>
                    <a:pt x="261" y="198"/>
                    <a:pt x="261" y="198"/>
                  </a:cubicBezTo>
                  <a:moveTo>
                    <a:pt x="261" y="198"/>
                  </a:moveTo>
                  <a:cubicBezTo>
                    <a:pt x="222" y="229"/>
                    <a:pt x="189" y="265"/>
                    <a:pt x="159" y="305"/>
                  </a:cubicBezTo>
                  <a:moveTo>
                    <a:pt x="159" y="305"/>
                  </a:moveTo>
                  <a:cubicBezTo>
                    <a:pt x="158" y="305"/>
                    <a:pt x="158" y="305"/>
                    <a:pt x="158" y="306"/>
                  </a:cubicBezTo>
                  <a:moveTo>
                    <a:pt x="158" y="306"/>
                  </a:moveTo>
                  <a:cubicBezTo>
                    <a:pt x="157" y="306"/>
                    <a:pt x="158" y="307"/>
                    <a:pt x="158" y="306"/>
                  </a:cubicBezTo>
                  <a:moveTo>
                    <a:pt x="158" y="306"/>
                  </a:moveTo>
                  <a:cubicBezTo>
                    <a:pt x="159" y="306"/>
                    <a:pt x="159" y="305"/>
                    <a:pt x="159" y="305"/>
                  </a:cubicBezTo>
                  <a:moveTo>
                    <a:pt x="159" y="305"/>
                  </a:moveTo>
                  <a:cubicBezTo>
                    <a:pt x="167" y="301"/>
                    <a:pt x="173" y="295"/>
                    <a:pt x="182" y="292"/>
                  </a:cubicBezTo>
                  <a:cubicBezTo>
                    <a:pt x="205" y="258"/>
                    <a:pt x="232" y="227"/>
                    <a:pt x="261" y="198"/>
                  </a:cubicBezTo>
                  <a:moveTo>
                    <a:pt x="261" y="198"/>
                  </a:moveTo>
                  <a:cubicBezTo>
                    <a:pt x="262" y="198"/>
                    <a:pt x="262" y="198"/>
                    <a:pt x="262" y="197"/>
                  </a:cubicBezTo>
                  <a:moveTo>
                    <a:pt x="262" y="197"/>
                  </a:moveTo>
                  <a:cubicBezTo>
                    <a:pt x="263" y="197"/>
                    <a:pt x="263" y="197"/>
                    <a:pt x="263" y="196"/>
                  </a:cubicBezTo>
                  <a:moveTo>
                    <a:pt x="263" y="196"/>
                  </a:moveTo>
                  <a:cubicBezTo>
                    <a:pt x="264" y="196"/>
                    <a:pt x="264" y="196"/>
                    <a:pt x="264" y="195"/>
                  </a:cubicBezTo>
                  <a:moveTo>
                    <a:pt x="264" y="195"/>
                  </a:moveTo>
                  <a:cubicBezTo>
                    <a:pt x="265" y="195"/>
                    <a:pt x="265" y="195"/>
                    <a:pt x="265" y="194"/>
                  </a:cubicBezTo>
                  <a:moveTo>
                    <a:pt x="265" y="194"/>
                  </a:moveTo>
                  <a:cubicBezTo>
                    <a:pt x="266" y="195"/>
                    <a:pt x="266" y="194"/>
                    <a:pt x="266" y="193"/>
                  </a:cubicBezTo>
                  <a:moveTo>
                    <a:pt x="266" y="193"/>
                  </a:moveTo>
                  <a:cubicBezTo>
                    <a:pt x="266" y="194"/>
                    <a:pt x="267" y="193"/>
                    <a:pt x="267" y="192"/>
                  </a:cubicBezTo>
                  <a:moveTo>
                    <a:pt x="267" y="192"/>
                  </a:moveTo>
                  <a:cubicBezTo>
                    <a:pt x="268" y="192"/>
                    <a:pt x="267" y="191"/>
                    <a:pt x="267" y="192"/>
                  </a:cubicBezTo>
                  <a:moveTo>
                    <a:pt x="265" y="261"/>
                  </a:moveTo>
                  <a:cubicBezTo>
                    <a:pt x="263" y="261"/>
                    <a:pt x="265" y="262"/>
                    <a:pt x="265" y="261"/>
                  </a:cubicBezTo>
                  <a:moveTo>
                    <a:pt x="265" y="261"/>
                  </a:moveTo>
                  <a:cubicBezTo>
                    <a:pt x="274" y="259"/>
                    <a:pt x="281" y="256"/>
                    <a:pt x="291" y="255"/>
                  </a:cubicBezTo>
                  <a:cubicBezTo>
                    <a:pt x="305" y="236"/>
                    <a:pt x="324" y="222"/>
                    <a:pt x="340" y="205"/>
                  </a:cubicBezTo>
                  <a:cubicBezTo>
                    <a:pt x="330" y="202"/>
                    <a:pt x="323" y="196"/>
                    <a:pt x="315" y="192"/>
                  </a:cubicBezTo>
                  <a:cubicBezTo>
                    <a:pt x="296" y="214"/>
                    <a:pt x="279" y="236"/>
                    <a:pt x="265" y="261"/>
                  </a:cubicBezTo>
                  <a:moveTo>
                    <a:pt x="1208" y="192"/>
                  </a:moveTo>
                  <a:cubicBezTo>
                    <a:pt x="1198" y="200"/>
                    <a:pt x="1184" y="204"/>
                    <a:pt x="1173" y="211"/>
                  </a:cubicBezTo>
                  <a:cubicBezTo>
                    <a:pt x="1184" y="223"/>
                    <a:pt x="1187" y="240"/>
                    <a:pt x="1203" y="247"/>
                  </a:cubicBezTo>
                  <a:cubicBezTo>
                    <a:pt x="1215" y="253"/>
                    <a:pt x="1231" y="253"/>
                    <a:pt x="1246" y="257"/>
                  </a:cubicBezTo>
                  <a:cubicBezTo>
                    <a:pt x="1260" y="261"/>
                    <a:pt x="1274" y="266"/>
                    <a:pt x="1287" y="269"/>
                  </a:cubicBezTo>
                  <a:cubicBezTo>
                    <a:pt x="1267" y="238"/>
                    <a:pt x="1237" y="216"/>
                    <a:pt x="1208" y="192"/>
                  </a:cubicBezTo>
                  <a:close/>
                  <a:moveTo>
                    <a:pt x="637" y="198"/>
                  </a:moveTo>
                  <a:cubicBezTo>
                    <a:pt x="636" y="202"/>
                    <a:pt x="630" y="210"/>
                    <a:pt x="633" y="212"/>
                  </a:cubicBezTo>
                  <a:cubicBezTo>
                    <a:pt x="638" y="210"/>
                    <a:pt x="636" y="203"/>
                    <a:pt x="637" y="198"/>
                  </a:cubicBezTo>
                  <a:moveTo>
                    <a:pt x="637" y="198"/>
                  </a:moveTo>
                  <a:cubicBezTo>
                    <a:pt x="640" y="198"/>
                    <a:pt x="636" y="194"/>
                    <a:pt x="637" y="198"/>
                  </a:cubicBezTo>
                  <a:moveTo>
                    <a:pt x="1072" y="226"/>
                  </a:moveTo>
                  <a:cubicBezTo>
                    <a:pt x="1076" y="226"/>
                    <a:pt x="1083" y="228"/>
                    <a:pt x="1085" y="227"/>
                  </a:cubicBezTo>
                  <a:cubicBezTo>
                    <a:pt x="1077" y="219"/>
                    <a:pt x="1070" y="209"/>
                    <a:pt x="1062" y="201"/>
                  </a:cubicBezTo>
                  <a:cubicBezTo>
                    <a:pt x="1065" y="210"/>
                    <a:pt x="1069" y="217"/>
                    <a:pt x="1072" y="226"/>
                  </a:cubicBezTo>
                  <a:close/>
                  <a:moveTo>
                    <a:pt x="342" y="207"/>
                  </a:moveTo>
                  <a:cubicBezTo>
                    <a:pt x="327" y="222"/>
                    <a:pt x="310" y="236"/>
                    <a:pt x="296" y="253"/>
                  </a:cubicBezTo>
                  <a:cubicBezTo>
                    <a:pt x="319" y="247"/>
                    <a:pt x="343" y="243"/>
                    <a:pt x="366" y="239"/>
                  </a:cubicBezTo>
                  <a:cubicBezTo>
                    <a:pt x="370" y="231"/>
                    <a:pt x="374" y="225"/>
                    <a:pt x="377" y="217"/>
                  </a:cubicBezTo>
                  <a:cubicBezTo>
                    <a:pt x="364" y="215"/>
                    <a:pt x="354" y="210"/>
                    <a:pt x="342" y="207"/>
                  </a:cubicBezTo>
                  <a:close/>
                  <a:moveTo>
                    <a:pt x="745" y="212"/>
                  </a:moveTo>
                  <a:cubicBezTo>
                    <a:pt x="745" y="226"/>
                    <a:pt x="744" y="240"/>
                    <a:pt x="743" y="254"/>
                  </a:cubicBezTo>
                  <a:cubicBezTo>
                    <a:pt x="757" y="253"/>
                    <a:pt x="774" y="255"/>
                    <a:pt x="786" y="253"/>
                  </a:cubicBezTo>
                  <a:cubicBezTo>
                    <a:pt x="784" y="241"/>
                    <a:pt x="786" y="224"/>
                    <a:pt x="784" y="212"/>
                  </a:cubicBezTo>
                  <a:cubicBezTo>
                    <a:pt x="773" y="210"/>
                    <a:pt x="756" y="210"/>
                    <a:pt x="745" y="212"/>
                  </a:cubicBezTo>
                  <a:close/>
                  <a:moveTo>
                    <a:pt x="1176" y="220"/>
                  </a:moveTo>
                  <a:cubicBezTo>
                    <a:pt x="1176" y="221"/>
                    <a:pt x="1176" y="221"/>
                    <a:pt x="1177" y="221"/>
                  </a:cubicBezTo>
                  <a:moveTo>
                    <a:pt x="1177" y="221"/>
                  </a:moveTo>
                  <a:cubicBezTo>
                    <a:pt x="1177" y="223"/>
                    <a:pt x="1178" y="221"/>
                    <a:pt x="1177" y="221"/>
                  </a:cubicBezTo>
                  <a:moveTo>
                    <a:pt x="1177" y="221"/>
                  </a:moveTo>
                  <a:cubicBezTo>
                    <a:pt x="1177" y="220"/>
                    <a:pt x="1176" y="220"/>
                    <a:pt x="1176" y="220"/>
                  </a:cubicBezTo>
                  <a:moveTo>
                    <a:pt x="1176" y="220"/>
                  </a:moveTo>
                  <a:cubicBezTo>
                    <a:pt x="1174" y="216"/>
                    <a:pt x="1171" y="207"/>
                    <a:pt x="1166" y="213"/>
                  </a:cubicBezTo>
                  <a:cubicBezTo>
                    <a:pt x="1170" y="214"/>
                    <a:pt x="1172" y="218"/>
                    <a:pt x="1176" y="220"/>
                  </a:cubicBezTo>
                  <a:moveTo>
                    <a:pt x="639" y="214"/>
                  </a:moveTo>
                  <a:cubicBezTo>
                    <a:pt x="637" y="225"/>
                    <a:pt x="635" y="238"/>
                    <a:pt x="633" y="251"/>
                  </a:cubicBezTo>
                  <a:cubicBezTo>
                    <a:pt x="669" y="252"/>
                    <a:pt x="704" y="254"/>
                    <a:pt x="741" y="254"/>
                  </a:cubicBezTo>
                  <a:cubicBezTo>
                    <a:pt x="741" y="239"/>
                    <a:pt x="742" y="225"/>
                    <a:pt x="743" y="212"/>
                  </a:cubicBezTo>
                  <a:cubicBezTo>
                    <a:pt x="707" y="211"/>
                    <a:pt x="673" y="213"/>
                    <a:pt x="639" y="214"/>
                  </a:cubicBezTo>
                  <a:close/>
                  <a:moveTo>
                    <a:pt x="787" y="212"/>
                  </a:moveTo>
                  <a:cubicBezTo>
                    <a:pt x="786" y="227"/>
                    <a:pt x="789" y="239"/>
                    <a:pt x="788" y="254"/>
                  </a:cubicBezTo>
                  <a:cubicBezTo>
                    <a:pt x="815" y="254"/>
                    <a:pt x="840" y="252"/>
                    <a:pt x="867" y="252"/>
                  </a:cubicBezTo>
                  <a:cubicBezTo>
                    <a:pt x="863" y="238"/>
                    <a:pt x="860" y="225"/>
                    <a:pt x="856" y="213"/>
                  </a:cubicBezTo>
                  <a:cubicBezTo>
                    <a:pt x="834" y="212"/>
                    <a:pt x="811" y="211"/>
                    <a:pt x="787" y="212"/>
                  </a:cubicBezTo>
                  <a:close/>
                  <a:moveTo>
                    <a:pt x="870" y="251"/>
                  </a:moveTo>
                  <a:cubicBezTo>
                    <a:pt x="891" y="251"/>
                    <a:pt x="917" y="249"/>
                    <a:pt x="938" y="247"/>
                  </a:cubicBezTo>
                  <a:cubicBezTo>
                    <a:pt x="937" y="236"/>
                    <a:pt x="934" y="227"/>
                    <a:pt x="932" y="216"/>
                  </a:cubicBezTo>
                  <a:cubicBezTo>
                    <a:pt x="909" y="214"/>
                    <a:pt x="884" y="214"/>
                    <a:pt x="861" y="213"/>
                  </a:cubicBezTo>
                  <a:cubicBezTo>
                    <a:pt x="864" y="226"/>
                    <a:pt x="868" y="237"/>
                    <a:pt x="870" y="251"/>
                  </a:cubicBezTo>
                  <a:close/>
                  <a:moveTo>
                    <a:pt x="1190" y="244"/>
                  </a:moveTo>
                  <a:cubicBezTo>
                    <a:pt x="1191" y="246"/>
                    <a:pt x="1191" y="244"/>
                    <a:pt x="1190" y="244"/>
                  </a:cubicBezTo>
                  <a:moveTo>
                    <a:pt x="1190" y="244"/>
                  </a:moveTo>
                  <a:cubicBezTo>
                    <a:pt x="1184" y="231"/>
                    <a:pt x="1173" y="222"/>
                    <a:pt x="1162" y="213"/>
                  </a:cubicBezTo>
                  <a:cubicBezTo>
                    <a:pt x="1143" y="221"/>
                    <a:pt x="1120" y="224"/>
                    <a:pt x="1099" y="230"/>
                  </a:cubicBezTo>
                  <a:cubicBezTo>
                    <a:pt x="1131" y="233"/>
                    <a:pt x="1160" y="239"/>
                    <a:pt x="1190" y="244"/>
                  </a:cubicBezTo>
                  <a:moveTo>
                    <a:pt x="632" y="214"/>
                  </a:moveTo>
                  <a:cubicBezTo>
                    <a:pt x="625" y="223"/>
                    <a:pt x="622" y="237"/>
                    <a:pt x="618" y="250"/>
                  </a:cubicBezTo>
                  <a:cubicBezTo>
                    <a:pt x="622" y="250"/>
                    <a:pt x="626" y="250"/>
                    <a:pt x="630" y="250"/>
                  </a:cubicBezTo>
                  <a:cubicBezTo>
                    <a:pt x="631" y="238"/>
                    <a:pt x="633" y="225"/>
                    <a:pt x="635" y="214"/>
                  </a:cubicBezTo>
                  <a:cubicBezTo>
                    <a:pt x="634" y="214"/>
                    <a:pt x="633" y="214"/>
                    <a:pt x="632" y="214"/>
                  </a:cubicBezTo>
                  <a:close/>
                  <a:moveTo>
                    <a:pt x="515" y="222"/>
                  </a:moveTo>
                  <a:cubicBezTo>
                    <a:pt x="512" y="228"/>
                    <a:pt x="507" y="233"/>
                    <a:pt x="505" y="239"/>
                  </a:cubicBezTo>
                  <a:cubicBezTo>
                    <a:pt x="541" y="243"/>
                    <a:pt x="576" y="248"/>
                    <a:pt x="615" y="249"/>
                  </a:cubicBezTo>
                  <a:cubicBezTo>
                    <a:pt x="619" y="237"/>
                    <a:pt x="623" y="226"/>
                    <a:pt x="628" y="215"/>
                  </a:cubicBezTo>
                  <a:cubicBezTo>
                    <a:pt x="589" y="216"/>
                    <a:pt x="552" y="218"/>
                    <a:pt x="515" y="222"/>
                  </a:cubicBezTo>
                  <a:close/>
                  <a:moveTo>
                    <a:pt x="941" y="247"/>
                  </a:moveTo>
                  <a:cubicBezTo>
                    <a:pt x="956" y="246"/>
                    <a:pt x="972" y="245"/>
                    <a:pt x="986" y="242"/>
                  </a:cubicBezTo>
                  <a:cubicBezTo>
                    <a:pt x="980" y="235"/>
                    <a:pt x="978" y="225"/>
                    <a:pt x="971" y="219"/>
                  </a:cubicBezTo>
                  <a:cubicBezTo>
                    <a:pt x="960" y="218"/>
                    <a:pt x="947" y="217"/>
                    <a:pt x="935" y="216"/>
                  </a:cubicBezTo>
                  <a:cubicBezTo>
                    <a:pt x="936" y="227"/>
                    <a:pt x="939" y="236"/>
                    <a:pt x="941" y="247"/>
                  </a:cubicBezTo>
                  <a:close/>
                  <a:moveTo>
                    <a:pt x="370" y="238"/>
                  </a:moveTo>
                  <a:cubicBezTo>
                    <a:pt x="369" y="238"/>
                    <a:pt x="370" y="239"/>
                    <a:pt x="370" y="238"/>
                  </a:cubicBezTo>
                  <a:moveTo>
                    <a:pt x="370" y="238"/>
                  </a:moveTo>
                  <a:cubicBezTo>
                    <a:pt x="384" y="235"/>
                    <a:pt x="401" y="237"/>
                    <a:pt x="406" y="225"/>
                  </a:cubicBezTo>
                  <a:cubicBezTo>
                    <a:pt x="396" y="224"/>
                    <a:pt x="389" y="220"/>
                    <a:pt x="379" y="219"/>
                  </a:cubicBezTo>
                  <a:cubicBezTo>
                    <a:pt x="377" y="226"/>
                    <a:pt x="372" y="230"/>
                    <a:pt x="370" y="238"/>
                  </a:cubicBezTo>
                  <a:moveTo>
                    <a:pt x="989" y="242"/>
                  </a:moveTo>
                  <a:cubicBezTo>
                    <a:pt x="1017" y="239"/>
                    <a:pt x="1047" y="238"/>
                    <a:pt x="1071" y="230"/>
                  </a:cubicBezTo>
                  <a:cubicBezTo>
                    <a:pt x="1042" y="224"/>
                    <a:pt x="1008" y="222"/>
                    <a:pt x="976" y="219"/>
                  </a:cubicBezTo>
                  <a:cubicBezTo>
                    <a:pt x="980" y="227"/>
                    <a:pt x="984" y="235"/>
                    <a:pt x="989" y="242"/>
                  </a:cubicBezTo>
                  <a:close/>
                  <a:moveTo>
                    <a:pt x="497" y="223"/>
                  </a:moveTo>
                  <a:cubicBezTo>
                    <a:pt x="494" y="227"/>
                    <a:pt x="494" y="233"/>
                    <a:pt x="491" y="238"/>
                  </a:cubicBezTo>
                  <a:cubicBezTo>
                    <a:pt x="495" y="237"/>
                    <a:pt x="497" y="239"/>
                    <a:pt x="502" y="239"/>
                  </a:cubicBezTo>
                  <a:cubicBezTo>
                    <a:pt x="504" y="232"/>
                    <a:pt x="509" y="228"/>
                    <a:pt x="511" y="222"/>
                  </a:cubicBezTo>
                  <a:cubicBezTo>
                    <a:pt x="507" y="223"/>
                    <a:pt x="503" y="224"/>
                    <a:pt x="497" y="223"/>
                  </a:cubicBezTo>
                  <a:close/>
                  <a:moveTo>
                    <a:pt x="1178" y="224"/>
                  </a:moveTo>
                  <a:cubicBezTo>
                    <a:pt x="1177" y="224"/>
                    <a:pt x="1178" y="225"/>
                    <a:pt x="1178" y="224"/>
                  </a:cubicBezTo>
                  <a:close/>
                  <a:moveTo>
                    <a:pt x="445" y="231"/>
                  </a:moveTo>
                  <a:cubicBezTo>
                    <a:pt x="460" y="233"/>
                    <a:pt x="475" y="235"/>
                    <a:pt x="489" y="238"/>
                  </a:cubicBezTo>
                  <a:cubicBezTo>
                    <a:pt x="490" y="232"/>
                    <a:pt x="492" y="229"/>
                    <a:pt x="493" y="224"/>
                  </a:cubicBezTo>
                  <a:cubicBezTo>
                    <a:pt x="477" y="226"/>
                    <a:pt x="459" y="226"/>
                    <a:pt x="445" y="231"/>
                  </a:cubicBezTo>
                  <a:close/>
                  <a:moveTo>
                    <a:pt x="421" y="230"/>
                  </a:moveTo>
                  <a:cubicBezTo>
                    <a:pt x="423" y="230"/>
                    <a:pt x="429" y="229"/>
                    <a:pt x="424" y="229"/>
                  </a:cubicBezTo>
                  <a:cubicBezTo>
                    <a:pt x="419" y="228"/>
                    <a:pt x="414" y="227"/>
                    <a:pt x="409" y="226"/>
                  </a:cubicBezTo>
                  <a:cubicBezTo>
                    <a:pt x="407" y="229"/>
                    <a:pt x="404" y="230"/>
                    <a:pt x="403" y="233"/>
                  </a:cubicBezTo>
                  <a:cubicBezTo>
                    <a:pt x="409" y="232"/>
                    <a:pt x="416" y="231"/>
                    <a:pt x="421" y="230"/>
                  </a:cubicBezTo>
                  <a:close/>
                  <a:moveTo>
                    <a:pt x="1079" y="230"/>
                  </a:moveTo>
                  <a:cubicBezTo>
                    <a:pt x="1078" y="229"/>
                    <a:pt x="1073" y="228"/>
                    <a:pt x="1073" y="230"/>
                  </a:cubicBezTo>
                  <a:cubicBezTo>
                    <a:pt x="1074" y="231"/>
                    <a:pt x="1078" y="232"/>
                    <a:pt x="1079" y="230"/>
                  </a:cubicBezTo>
                  <a:close/>
                  <a:moveTo>
                    <a:pt x="309" y="418"/>
                  </a:moveTo>
                  <a:cubicBezTo>
                    <a:pt x="307" y="419"/>
                    <a:pt x="309" y="419"/>
                    <a:pt x="309" y="418"/>
                  </a:cubicBezTo>
                  <a:moveTo>
                    <a:pt x="309" y="418"/>
                  </a:moveTo>
                  <a:cubicBezTo>
                    <a:pt x="345" y="412"/>
                    <a:pt x="381" y="406"/>
                    <a:pt x="418" y="401"/>
                  </a:cubicBezTo>
                  <a:cubicBezTo>
                    <a:pt x="436" y="359"/>
                    <a:pt x="455" y="318"/>
                    <a:pt x="477" y="281"/>
                  </a:cubicBezTo>
                  <a:cubicBezTo>
                    <a:pt x="479" y="266"/>
                    <a:pt x="484" y="253"/>
                    <a:pt x="488" y="239"/>
                  </a:cubicBezTo>
                  <a:cubicBezTo>
                    <a:pt x="458" y="236"/>
                    <a:pt x="431" y="227"/>
                    <a:pt x="401" y="236"/>
                  </a:cubicBezTo>
                  <a:cubicBezTo>
                    <a:pt x="376" y="263"/>
                    <a:pt x="355" y="294"/>
                    <a:pt x="333" y="324"/>
                  </a:cubicBezTo>
                  <a:cubicBezTo>
                    <a:pt x="324" y="355"/>
                    <a:pt x="314" y="384"/>
                    <a:pt x="309" y="418"/>
                  </a:cubicBezTo>
                  <a:moveTo>
                    <a:pt x="1092" y="232"/>
                  </a:moveTo>
                  <a:cubicBezTo>
                    <a:pt x="1137" y="288"/>
                    <a:pt x="1175" y="350"/>
                    <a:pt x="1208" y="417"/>
                  </a:cubicBezTo>
                  <a:cubicBezTo>
                    <a:pt x="1224" y="419"/>
                    <a:pt x="1240" y="426"/>
                    <a:pt x="1256" y="425"/>
                  </a:cubicBezTo>
                  <a:cubicBezTo>
                    <a:pt x="1244" y="360"/>
                    <a:pt x="1220" y="299"/>
                    <a:pt x="1192" y="247"/>
                  </a:cubicBezTo>
                  <a:cubicBezTo>
                    <a:pt x="1159" y="242"/>
                    <a:pt x="1128" y="235"/>
                    <a:pt x="1092" y="232"/>
                  </a:cubicBezTo>
                  <a:moveTo>
                    <a:pt x="1092" y="232"/>
                  </a:moveTo>
                  <a:cubicBezTo>
                    <a:pt x="1092" y="230"/>
                    <a:pt x="1091" y="232"/>
                    <a:pt x="1092" y="232"/>
                  </a:cubicBezTo>
                  <a:moveTo>
                    <a:pt x="1104" y="252"/>
                  </a:moveTo>
                  <a:cubicBezTo>
                    <a:pt x="1096" y="241"/>
                    <a:pt x="1089" y="225"/>
                    <a:pt x="1075" y="235"/>
                  </a:cubicBezTo>
                  <a:cubicBezTo>
                    <a:pt x="1096" y="285"/>
                    <a:pt x="1109" y="342"/>
                    <a:pt x="1119" y="403"/>
                  </a:cubicBezTo>
                  <a:cubicBezTo>
                    <a:pt x="1148" y="406"/>
                    <a:pt x="1178" y="413"/>
                    <a:pt x="1205" y="415"/>
                  </a:cubicBezTo>
                  <a:cubicBezTo>
                    <a:pt x="1178" y="360"/>
                    <a:pt x="1141" y="300"/>
                    <a:pt x="1104" y="252"/>
                  </a:cubicBezTo>
                  <a:close/>
                  <a:moveTo>
                    <a:pt x="990" y="245"/>
                  </a:moveTo>
                  <a:cubicBezTo>
                    <a:pt x="1015" y="293"/>
                    <a:pt x="1038" y="342"/>
                    <a:pt x="1057" y="395"/>
                  </a:cubicBezTo>
                  <a:cubicBezTo>
                    <a:pt x="1077" y="398"/>
                    <a:pt x="1097" y="399"/>
                    <a:pt x="1116" y="403"/>
                  </a:cubicBezTo>
                  <a:cubicBezTo>
                    <a:pt x="1108" y="349"/>
                    <a:pt x="1096" y="297"/>
                    <a:pt x="1080" y="252"/>
                  </a:cubicBezTo>
                  <a:cubicBezTo>
                    <a:pt x="1078" y="246"/>
                    <a:pt x="1076" y="238"/>
                    <a:pt x="1070" y="235"/>
                  </a:cubicBezTo>
                  <a:cubicBezTo>
                    <a:pt x="1044" y="239"/>
                    <a:pt x="1018" y="243"/>
                    <a:pt x="990" y="245"/>
                  </a:cubicBezTo>
                  <a:close/>
                  <a:moveTo>
                    <a:pt x="368" y="240"/>
                  </a:moveTo>
                  <a:cubicBezTo>
                    <a:pt x="357" y="263"/>
                    <a:pt x="345" y="288"/>
                    <a:pt x="339" y="312"/>
                  </a:cubicBezTo>
                  <a:cubicBezTo>
                    <a:pt x="353" y="289"/>
                    <a:pt x="373" y="265"/>
                    <a:pt x="390" y="245"/>
                  </a:cubicBezTo>
                  <a:cubicBezTo>
                    <a:pt x="392" y="243"/>
                    <a:pt x="395" y="239"/>
                    <a:pt x="394" y="237"/>
                  </a:cubicBezTo>
                  <a:cubicBezTo>
                    <a:pt x="386" y="238"/>
                    <a:pt x="378" y="240"/>
                    <a:pt x="368" y="240"/>
                  </a:cubicBezTo>
                  <a:close/>
                  <a:moveTo>
                    <a:pt x="483" y="268"/>
                  </a:moveTo>
                  <a:cubicBezTo>
                    <a:pt x="480" y="268"/>
                    <a:pt x="484" y="272"/>
                    <a:pt x="483" y="268"/>
                  </a:cubicBezTo>
                  <a:moveTo>
                    <a:pt x="483" y="268"/>
                  </a:moveTo>
                  <a:cubicBezTo>
                    <a:pt x="489" y="260"/>
                    <a:pt x="494" y="251"/>
                    <a:pt x="499" y="241"/>
                  </a:cubicBezTo>
                  <a:cubicBezTo>
                    <a:pt x="496" y="241"/>
                    <a:pt x="494" y="240"/>
                    <a:pt x="490" y="240"/>
                  </a:cubicBezTo>
                  <a:cubicBezTo>
                    <a:pt x="488" y="250"/>
                    <a:pt x="484" y="258"/>
                    <a:pt x="483" y="268"/>
                  </a:cubicBezTo>
                  <a:moveTo>
                    <a:pt x="327" y="249"/>
                  </a:moveTo>
                  <a:cubicBezTo>
                    <a:pt x="315" y="252"/>
                    <a:pt x="301" y="252"/>
                    <a:pt x="294" y="256"/>
                  </a:cubicBezTo>
                  <a:cubicBezTo>
                    <a:pt x="288" y="259"/>
                    <a:pt x="279" y="270"/>
                    <a:pt x="273" y="277"/>
                  </a:cubicBezTo>
                  <a:cubicBezTo>
                    <a:pt x="242" y="313"/>
                    <a:pt x="211" y="348"/>
                    <a:pt x="198" y="402"/>
                  </a:cubicBezTo>
                  <a:cubicBezTo>
                    <a:pt x="222" y="411"/>
                    <a:pt x="245" y="420"/>
                    <a:pt x="271" y="426"/>
                  </a:cubicBezTo>
                  <a:cubicBezTo>
                    <a:pt x="285" y="399"/>
                    <a:pt x="300" y="372"/>
                    <a:pt x="316" y="347"/>
                  </a:cubicBezTo>
                  <a:cubicBezTo>
                    <a:pt x="321" y="339"/>
                    <a:pt x="328" y="330"/>
                    <a:pt x="332" y="322"/>
                  </a:cubicBezTo>
                  <a:cubicBezTo>
                    <a:pt x="344" y="296"/>
                    <a:pt x="348" y="268"/>
                    <a:pt x="365" y="243"/>
                  </a:cubicBezTo>
                  <a:cubicBezTo>
                    <a:pt x="364" y="243"/>
                    <a:pt x="365" y="241"/>
                    <a:pt x="364" y="241"/>
                  </a:cubicBezTo>
                  <a:cubicBezTo>
                    <a:pt x="353" y="243"/>
                    <a:pt x="340" y="246"/>
                    <a:pt x="327" y="249"/>
                  </a:cubicBezTo>
                  <a:close/>
                  <a:moveTo>
                    <a:pt x="504" y="242"/>
                  </a:moveTo>
                  <a:cubicBezTo>
                    <a:pt x="472" y="274"/>
                    <a:pt x="465" y="338"/>
                    <a:pt x="457" y="396"/>
                  </a:cubicBezTo>
                  <a:cubicBezTo>
                    <a:pt x="495" y="392"/>
                    <a:pt x="535" y="389"/>
                    <a:pt x="575" y="385"/>
                  </a:cubicBezTo>
                  <a:cubicBezTo>
                    <a:pt x="587" y="340"/>
                    <a:pt x="599" y="294"/>
                    <a:pt x="614" y="252"/>
                  </a:cubicBezTo>
                  <a:cubicBezTo>
                    <a:pt x="576" y="250"/>
                    <a:pt x="540" y="246"/>
                    <a:pt x="504" y="242"/>
                  </a:cubicBezTo>
                  <a:close/>
                  <a:moveTo>
                    <a:pt x="1194" y="244"/>
                  </a:moveTo>
                  <a:cubicBezTo>
                    <a:pt x="1194" y="245"/>
                    <a:pt x="1194" y="245"/>
                    <a:pt x="1195" y="245"/>
                  </a:cubicBezTo>
                  <a:moveTo>
                    <a:pt x="1195" y="245"/>
                  </a:moveTo>
                  <a:cubicBezTo>
                    <a:pt x="1196" y="247"/>
                    <a:pt x="1196" y="245"/>
                    <a:pt x="1195" y="245"/>
                  </a:cubicBezTo>
                  <a:moveTo>
                    <a:pt x="1195" y="245"/>
                  </a:moveTo>
                  <a:cubicBezTo>
                    <a:pt x="1195" y="244"/>
                    <a:pt x="1195" y="244"/>
                    <a:pt x="1194" y="244"/>
                  </a:cubicBezTo>
                  <a:moveTo>
                    <a:pt x="1194" y="244"/>
                  </a:moveTo>
                  <a:cubicBezTo>
                    <a:pt x="1193" y="243"/>
                    <a:pt x="1193" y="244"/>
                    <a:pt x="1194" y="244"/>
                  </a:cubicBezTo>
                  <a:moveTo>
                    <a:pt x="942" y="250"/>
                  </a:moveTo>
                  <a:cubicBezTo>
                    <a:pt x="949" y="294"/>
                    <a:pt x="955" y="339"/>
                    <a:pt x="960" y="386"/>
                  </a:cubicBezTo>
                  <a:cubicBezTo>
                    <a:pt x="991" y="389"/>
                    <a:pt x="1024" y="391"/>
                    <a:pt x="1054" y="395"/>
                  </a:cubicBezTo>
                  <a:cubicBezTo>
                    <a:pt x="1035" y="342"/>
                    <a:pt x="1013" y="293"/>
                    <a:pt x="988" y="246"/>
                  </a:cubicBezTo>
                  <a:cubicBezTo>
                    <a:pt x="972" y="247"/>
                    <a:pt x="957" y="249"/>
                    <a:pt x="942" y="250"/>
                  </a:cubicBezTo>
                  <a:close/>
                  <a:moveTo>
                    <a:pt x="1259" y="424"/>
                  </a:moveTo>
                  <a:cubicBezTo>
                    <a:pt x="1279" y="419"/>
                    <a:pt x="1296" y="412"/>
                    <a:pt x="1314" y="407"/>
                  </a:cubicBezTo>
                  <a:cubicBezTo>
                    <a:pt x="1282" y="347"/>
                    <a:pt x="1242" y="296"/>
                    <a:pt x="1198" y="249"/>
                  </a:cubicBezTo>
                  <a:cubicBezTo>
                    <a:pt x="1197" y="249"/>
                    <a:pt x="1196" y="249"/>
                    <a:pt x="1196" y="250"/>
                  </a:cubicBezTo>
                  <a:cubicBezTo>
                    <a:pt x="1224" y="301"/>
                    <a:pt x="1245" y="359"/>
                    <a:pt x="1259" y="424"/>
                  </a:cubicBezTo>
                  <a:close/>
                  <a:moveTo>
                    <a:pt x="871" y="255"/>
                  </a:moveTo>
                  <a:cubicBezTo>
                    <a:pt x="883" y="296"/>
                    <a:pt x="891" y="339"/>
                    <a:pt x="899" y="383"/>
                  </a:cubicBezTo>
                  <a:cubicBezTo>
                    <a:pt x="918" y="384"/>
                    <a:pt x="938" y="384"/>
                    <a:pt x="957" y="386"/>
                  </a:cubicBezTo>
                  <a:cubicBezTo>
                    <a:pt x="953" y="345"/>
                    <a:pt x="948" y="301"/>
                    <a:pt x="942" y="264"/>
                  </a:cubicBezTo>
                  <a:cubicBezTo>
                    <a:pt x="941" y="260"/>
                    <a:pt x="941" y="252"/>
                    <a:pt x="936" y="250"/>
                  </a:cubicBezTo>
                  <a:cubicBezTo>
                    <a:pt x="915" y="253"/>
                    <a:pt x="892" y="252"/>
                    <a:pt x="871" y="255"/>
                  </a:cubicBezTo>
                  <a:close/>
                  <a:moveTo>
                    <a:pt x="1317" y="405"/>
                  </a:moveTo>
                  <a:cubicBezTo>
                    <a:pt x="1328" y="400"/>
                    <a:pt x="1340" y="395"/>
                    <a:pt x="1350" y="388"/>
                  </a:cubicBezTo>
                  <a:cubicBezTo>
                    <a:pt x="1332" y="347"/>
                    <a:pt x="1314" y="307"/>
                    <a:pt x="1289" y="273"/>
                  </a:cubicBezTo>
                  <a:cubicBezTo>
                    <a:pt x="1263" y="264"/>
                    <a:pt x="1231" y="255"/>
                    <a:pt x="1204" y="251"/>
                  </a:cubicBezTo>
                  <a:cubicBezTo>
                    <a:pt x="1247" y="297"/>
                    <a:pt x="1284" y="348"/>
                    <a:pt x="1317" y="405"/>
                  </a:cubicBezTo>
                  <a:close/>
                  <a:moveTo>
                    <a:pt x="616" y="253"/>
                  </a:moveTo>
                  <a:cubicBezTo>
                    <a:pt x="602" y="296"/>
                    <a:pt x="589" y="340"/>
                    <a:pt x="578" y="385"/>
                  </a:cubicBezTo>
                  <a:cubicBezTo>
                    <a:pt x="591" y="385"/>
                    <a:pt x="603" y="384"/>
                    <a:pt x="617" y="383"/>
                  </a:cubicBezTo>
                  <a:cubicBezTo>
                    <a:pt x="619" y="338"/>
                    <a:pt x="624" y="295"/>
                    <a:pt x="630" y="253"/>
                  </a:cubicBezTo>
                  <a:cubicBezTo>
                    <a:pt x="625" y="254"/>
                    <a:pt x="618" y="252"/>
                    <a:pt x="616" y="253"/>
                  </a:cubicBezTo>
                  <a:close/>
                  <a:moveTo>
                    <a:pt x="632" y="256"/>
                  </a:moveTo>
                  <a:cubicBezTo>
                    <a:pt x="628" y="298"/>
                    <a:pt x="623" y="339"/>
                    <a:pt x="621" y="383"/>
                  </a:cubicBezTo>
                  <a:cubicBezTo>
                    <a:pt x="658" y="381"/>
                    <a:pt x="697" y="381"/>
                    <a:pt x="735" y="380"/>
                  </a:cubicBezTo>
                  <a:cubicBezTo>
                    <a:pt x="737" y="339"/>
                    <a:pt x="739" y="298"/>
                    <a:pt x="740" y="257"/>
                  </a:cubicBezTo>
                  <a:cubicBezTo>
                    <a:pt x="704" y="257"/>
                    <a:pt x="670" y="255"/>
                    <a:pt x="634" y="254"/>
                  </a:cubicBezTo>
                  <a:cubicBezTo>
                    <a:pt x="634" y="252"/>
                    <a:pt x="632" y="254"/>
                    <a:pt x="632" y="256"/>
                  </a:cubicBezTo>
                  <a:close/>
                  <a:moveTo>
                    <a:pt x="788" y="257"/>
                  </a:moveTo>
                  <a:cubicBezTo>
                    <a:pt x="789" y="297"/>
                    <a:pt x="790" y="338"/>
                    <a:pt x="790" y="380"/>
                  </a:cubicBezTo>
                  <a:cubicBezTo>
                    <a:pt x="825" y="380"/>
                    <a:pt x="860" y="381"/>
                    <a:pt x="894" y="383"/>
                  </a:cubicBezTo>
                  <a:cubicBezTo>
                    <a:pt x="888" y="338"/>
                    <a:pt x="878" y="296"/>
                    <a:pt x="868" y="255"/>
                  </a:cubicBezTo>
                  <a:cubicBezTo>
                    <a:pt x="841" y="255"/>
                    <a:pt x="815" y="257"/>
                    <a:pt x="788" y="257"/>
                  </a:cubicBezTo>
                  <a:close/>
                  <a:moveTo>
                    <a:pt x="744" y="257"/>
                  </a:moveTo>
                  <a:cubicBezTo>
                    <a:pt x="740" y="296"/>
                    <a:pt x="740" y="339"/>
                    <a:pt x="738" y="380"/>
                  </a:cubicBezTo>
                  <a:cubicBezTo>
                    <a:pt x="755" y="380"/>
                    <a:pt x="771" y="380"/>
                    <a:pt x="788" y="380"/>
                  </a:cubicBezTo>
                  <a:cubicBezTo>
                    <a:pt x="788" y="338"/>
                    <a:pt x="786" y="298"/>
                    <a:pt x="786" y="257"/>
                  </a:cubicBezTo>
                  <a:cubicBezTo>
                    <a:pt x="772" y="257"/>
                    <a:pt x="758" y="257"/>
                    <a:pt x="744" y="257"/>
                  </a:cubicBezTo>
                  <a:close/>
                  <a:moveTo>
                    <a:pt x="286" y="259"/>
                  </a:moveTo>
                  <a:cubicBezTo>
                    <a:pt x="277" y="260"/>
                    <a:pt x="270" y="263"/>
                    <a:pt x="262" y="264"/>
                  </a:cubicBezTo>
                  <a:cubicBezTo>
                    <a:pt x="249" y="285"/>
                    <a:pt x="237" y="306"/>
                    <a:pt x="227" y="329"/>
                  </a:cubicBezTo>
                  <a:moveTo>
                    <a:pt x="227" y="329"/>
                  </a:moveTo>
                  <a:cubicBezTo>
                    <a:pt x="226" y="329"/>
                    <a:pt x="227" y="330"/>
                    <a:pt x="226" y="331"/>
                  </a:cubicBezTo>
                  <a:moveTo>
                    <a:pt x="226" y="331"/>
                  </a:moveTo>
                  <a:cubicBezTo>
                    <a:pt x="225" y="331"/>
                    <a:pt x="226" y="332"/>
                    <a:pt x="226" y="331"/>
                  </a:cubicBezTo>
                  <a:moveTo>
                    <a:pt x="226" y="331"/>
                  </a:moveTo>
                  <a:cubicBezTo>
                    <a:pt x="227" y="331"/>
                    <a:pt x="227" y="330"/>
                    <a:pt x="227" y="329"/>
                  </a:cubicBezTo>
                  <a:moveTo>
                    <a:pt x="286" y="259"/>
                  </a:moveTo>
                  <a:cubicBezTo>
                    <a:pt x="266" y="281"/>
                    <a:pt x="246" y="305"/>
                    <a:pt x="227" y="329"/>
                  </a:cubicBezTo>
                  <a:moveTo>
                    <a:pt x="286" y="259"/>
                  </a:moveTo>
                  <a:cubicBezTo>
                    <a:pt x="287" y="258"/>
                    <a:pt x="286" y="258"/>
                    <a:pt x="286" y="259"/>
                  </a:cubicBezTo>
                  <a:moveTo>
                    <a:pt x="257" y="266"/>
                  </a:moveTo>
                  <a:cubicBezTo>
                    <a:pt x="237" y="271"/>
                    <a:pt x="219" y="278"/>
                    <a:pt x="201" y="286"/>
                  </a:cubicBezTo>
                  <a:cubicBezTo>
                    <a:pt x="180" y="309"/>
                    <a:pt x="160" y="334"/>
                    <a:pt x="143" y="361"/>
                  </a:cubicBezTo>
                  <a:cubicBezTo>
                    <a:pt x="152" y="377"/>
                    <a:pt x="168" y="386"/>
                    <a:pt x="184" y="394"/>
                  </a:cubicBezTo>
                  <a:cubicBezTo>
                    <a:pt x="194" y="377"/>
                    <a:pt x="205" y="359"/>
                    <a:pt x="218" y="344"/>
                  </a:cubicBezTo>
                  <a:cubicBezTo>
                    <a:pt x="228" y="316"/>
                    <a:pt x="243" y="291"/>
                    <a:pt x="257" y="266"/>
                  </a:cubicBezTo>
                  <a:moveTo>
                    <a:pt x="257" y="266"/>
                  </a:moveTo>
                  <a:cubicBezTo>
                    <a:pt x="258" y="266"/>
                    <a:pt x="257" y="265"/>
                    <a:pt x="257" y="266"/>
                  </a:cubicBezTo>
                  <a:moveTo>
                    <a:pt x="1292" y="270"/>
                  </a:moveTo>
                  <a:cubicBezTo>
                    <a:pt x="1293" y="272"/>
                    <a:pt x="1293" y="270"/>
                    <a:pt x="1292" y="270"/>
                  </a:cubicBezTo>
                  <a:moveTo>
                    <a:pt x="1292" y="270"/>
                  </a:moveTo>
                  <a:cubicBezTo>
                    <a:pt x="1291" y="269"/>
                    <a:pt x="1291" y="270"/>
                    <a:pt x="1292" y="270"/>
                  </a:cubicBezTo>
                  <a:moveTo>
                    <a:pt x="1295" y="275"/>
                  </a:moveTo>
                  <a:cubicBezTo>
                    <a:pt x="1316" y="310"/>
                    <a:pt x="1336" y="347"/>
                    <a:pt x="1351" y="387"/>
                  </a:cubicBezTo>
                  <a:cubicBezTo>
                    <a:pt x="1360" y="383"/>
                    <a:pt x="1368" y="378"/>
                    <a:pt x="1373" y="371"/>
                  </a:cubicBezTo>
                  <a:cubicBezTo>
                    <a:pt x="1349" y="337"/>
                    <a:pt x="1324" y="306"/>
                    <a:pt x="1298" y="275"/>
                  </a:cubicBezTo>
                  <a:cubicBezTo>
                    <a:pt x="1297" y="275"/>
                    <a:pt x="1296" y="275"/>
                    <a:pt x="1295" y="275"/>
                  </a:cubicBezTo>
                  <a:moveTo>
                    <a:pt x="1295" y="275"/>
                  </a:moveTo>
                  <a:cubicBezTo>
                    <a:pt x="1294" y="274"/>
                    <a:pt x="1294" y="275"/>
                    <a:pt x="1295" y="275"/>
                  </a:cubicBezTo>
                  <a:moveTo>
                    <a:pt x="1375" y="370"/>
                  </a:moveTo>
                  <a:cubicBezTo>
                    <a:pt x="1380" y="364"/>
                    <a:pt x="1385" y="359"/>
                    <a:pt x="1387" y="350"/>
                  </a:cubicBezTo>
                  <a:cubicBezTo>
                    <a:pt x="1378" y="334"/>
                    <a:pt x="1367" y="319"/>
                    <a:pt x="1357" y="303"/>
                  </a:cubicBezTo>
                  <a:cubicBezTo>
                    <a:pt x="1341" y="294"/>
                    <a:pt x="1322" y="283"/>
                    <a:pt x="1303" y="279"/>
                  </a:cubicBezTo>
                  <a:cubicBezTo>
                    <a:pt x="1330" y="307"/>
                    <a:pt x="1352" y="339"/>
                    <a:pt x="1375" y="370"/>
                  </a:cubicBezTo>
                  <a:close/>
                  <a:moveTo>
                    <a:pt x="194" y="289"/>
                  </a:moveTo>
                  <a:cubicBezTo>
                    <a:pt x="177" y="295"/>
                    <a:pt x="173" y="313"/>
                    <a:pt x="164" y="326"/>
                  </a:cubicBezTo>
                  <a:moveTo>
                    <a:pt x="164" y="326"/>
                  </a:moveTo>
                  <a:cubicBezTo>
                    <a:pt x="163" y="326"/>
                    <a:pt x="163" y="326"/>
                    <a:pt x="163" y="327"/>
                  </a:cubicBezTo>
                  <a:moveTo>
                    <a:pt x="163" y="327"/>
                  </a:moveTo>
                  <a:cubicBezTo>
                    <a:pt x="162" y="327"/>
                    <a:pt x="162" y="328"/>
                    <a:pt x="162" y="329"/>
                  </a:cubicBezTo>
                  <a:moveTo>
                    <a:pt x="162" y="329"/>
                  </a:moveTo>
                  <a:cubicBezTo>
                    <a:pt x="161" y="329"/>
                    <a:pt x="162" y="330"/>
                    <a:pt x="162" y="329"/>
                  </a:cubicBezTo>
                  <a:moveTo>
                    <a:pt x="162" y="329"/>
                  </a:moveTo>
                  <a:cubicBezTo>
                    <a:pt x="163" y="329"/>
                    <a:pt x="163" y="328"/>
                    <a:pt x="163" y="327"/>
                  </a:cubicBezTo>
                  <a:moveTo>
                    <a:pt x="163" y="327"/>
                  </a:moveTo>
                  <a:cubicBezTo>
                    <a:pt x="164" y="327"/>
                    <a:pt x="164" y="326"/>
                    <a:pt x="164" y="326"/>
                  </a:cubicBezTo>
                  <a:moveTo>
                    <a:pt x="164" y="326"/>
                  </a:moveTo>
                  <a:cubicBezTo>
                    <a:pt x="174" y="314"/>
                    <a:pt x="184" y="302"/>
                    <a:pt x="194" y="289"/>
                  </a:cubicBezTo>
                  <a:moveTo>
                    <a:pt x="194" y="289"/>
                  </a:moveTo>
                  <a:cubicBezTo>
                    <a:pt x="195" y="289"/>
                    <a:pt x="194" y="288"/>
                    <a:pt x="194" y="289"/>
                  </a:cubicBezTo>
                  <a:moveTo>
                    <a:pt x="472" y="295"/>
                  </a:moveTo>
                  <a:cubicBezTo>
                    <a:pt x="472" y="295"/>
                    <a:pt x="471" y="295"/>
                    <a:pt x="471" y="295"/>
                  </a:cubicBezTo>
                  <a:cubicBezTo>
                    <a:pt x="454" y="329"/>
                    <a:pt x="436" y="362"/>
                    <a:pt x="422" y="400"/>
                  </a:cubicBezTo>
                  <a:moveTo>
                    <a:pt x="422" y="400"/>
                  </a:moveTo>
                  <a:cubicBezTo>
                    <a:pt x="421" y="400"/>
                    <a:pt x="422" y="401"/>
                    <a:pt x="422" y="400"/>
                  </a:cubicBezTo>
                  <a:moveTo>
                    <a:pt x="422" y="400"/>
                  </a:moveTo>
                  <a:cubicBezTo>
                    <a:pt x="434" y="400"/>
                    <a:pt x="442" y="397"/>
                    <a:pt x="454" y="397"/>
                  </a:cubicBezTo>
                  <a:cubicBezTo>
                    <a:pt x="458" y="361"/>
                    <a:pt x="466" y="329"/>
                    <a:pt x="472" y="295"/>
                  </a:cubicBezTo>
                  <a:moveTo>
                    <a:pt x="472" y="295"/>
                  </a:moveTo>
                  <a:cubicBezTo>
                    <a:pt x="475" y="295"/>
                    <a:pt x="471" y="291"/>
                    <a:pt x="472" y="295"/>
                  </a:cubicBezTo>
                  <a:moveTo>
                    <a:pt x="178" y="297"/>
                  </a:moveTo>
                  <a:cubicBezTo>
                    <a:pt x="158" y="308"/>
                    <a:pt x="126" y="328"/>
                    <a:pt x="141" y="359"/>
                  </a:cubicBezTo>
                  <a:cubicBezTo>
                    <a:pt x="153" y="338"/>
                    <a:pt x="165" y="317"/>
                    <a:pt x="178" y="297"/>
                  </a:cubicBezTo>
                  <a:moveTo>
                    <a:pt x="178" y="297"/>
                  </a:moveTo>
                  <a:cubicBezTo>
                    <a:pt x="180" y="296"/>
                    <a:pt x="178" y="296"/>
                    <a:pt x="178" y="297"/>
                  </a:cubicBezTo>
                  <a:moveTo>
                    <a:pt x="1364" y="309"/>
                  </a:moveTo>
                  <a:cubicBezTo>
                    <a:pt x="1364" y="309"/>
                    <a:pt x="1364" y="310"/>
                    <a:pt x="1365" y="310"/>
                  </a:cubicBezTo>
                  <a:moveTo>
                    <a:pt x="1365" y="310"/>
                  </a:moveTo>
                  <a:cubicBezTo>
                    <a:pt x="1365" y="310"/>
                    <a:pt x="1365" y="310"/>
                    <a:pt x="1366" y="311"/>
                  </a:cubicBezTo>
                  <a:moveTo>
                    <a:pt x="1366" y="311"/>
                  </a:moveTo>
                  <a:cubicBezTo>
                    <a:pt x="1366" y="312"/>
                    <a:pt x="1366" y="312"/>
                    <a:pt x="1367" y="312"/>
                  </a:cubicBezTo>
                  <a:moveTo>
                    <a:pt x="1367" y="312"/>
                  </a:moveTo>
                  <a:cubicBezTo>
                    <a:pt x="1367" y="313"/>
                    <a:pt x="1367" y="313"/>
                    <a:pt x="1368" y="313"/>
                  </a:cubicBezTo>
                  <a:moveTo>
                    <a:pt x="1368" y="313"/>
                  </a:moveTo>
                  <a:cubicBezTo>
                    <a:pt x="1374" y="324"/>
                    <a:pt x="1380" y="335"/>
                    <a:pt x="1388" y="345"/>
                  </a:cubicBezTo>
                  <a:cubicBezTo>
                    <a:pt x="1386" y="330"/>
                    <a:pt x="1375" y="324"/>
                    <a:pt x="1368" y="313"/>
                  </a:cubicBezTo>
                  <a:moveTo>
                    <a:pt x="1368" y="313"/>
                  </a:moveTo>
                  <a:cubicBezTo>
                    <a:pt x="1368" y="313"/>
                    <a:pt x="1367" y="312"/>
                    <a:pt x="1367" y="312"/>
                  </a:cubicBezTo>
                  <a:moveTo>
                    <a:pt x="1367" y="312"/>
                  </a:moveTo>
                  <a:cubicBezTo>
                    <a:pt x="1367" y="311"/>
                    <a:pt x="1367" y="311"/>
                    <a:pt x="1366" y="311"/>
                  </a:cubicBezTo>
                  <a:moveTo>
                    <a:pt x="1366" y="311"/>
                  </a:moveTo>
                  <a:cubicBezTo>
                    <a:pt x="1366" y="310"/>
                    <a:pt x="1365" y="310"/>
                    <a:pt x="1365" y="310"/>
                  </a:cubicBezTo>
                  <a:moveTo>
                    <a:pt x="1365" y="310"/>
                  </a:moveTo>
                  <a:cubicBezTo>
                    <a:pt x="1365" y="309"/>
                    <a:pt x="1365" y="309"/>
                    <a:pt x="1364" y="309"/>
                  </a:cubicBezTo>
                  <a:moveTo>
                    <a:pt x="1364" y="309"/>
                  </a:moveTo>
                  <a:cubicBezTo>
                    <a:pt x="1363" y="307"/>
                    <a:pt x="1363" y="309"/>
                    <a:pt x="1364" y="309"/>
                  </a:cubicBezTo>
                  <a:moveTo>
                    <a:pt x="1379" y="323"/>
                  </a:moveTo>
                  <a:cubicBezTo>
                    <a:pt x="1380" y="324"/>
                    <a:pt x="1380" y="323"/>
                    <a:pt x="1379" y="323"/>
                  </a:cubicBezTo>
                  <a:moveTo>
                    <a:pt x="1379" y="323"/>
                  </a:moveTo>
                  <a:cubicBezTo>
                    <a:pt x="1379" y="322"/>
                    <a:pt x="1378" y="323"/>
                    <a:pt x="1379" y="323"/>
                  </a:cubicBezTo>
                  <a:moveTo>
                    <a:pt x="160" y="332"/>
                  </a:moveTo>
                  <a:cubicBezTo>
                    <a:pt x="159" y="332"/>
                    <a:pt x="160" y="333"/>
                    <a:pt x="160" y="332"/>
                  </a:cubicBezTo>
                  <a:moveTo>
                    <a:pt x="160" y="332"/>
                  </a:moveTo>
                  <a:cubicBezTo>
                    <a:pt x="161" y="331"/>
                    <a:pt x="160" y="330"/>
                    <a:pt x="160" y="332"/>
                  </a:cubicBezTo>
                  <a:moveTo>
                    <a:pt x="224" y="334"/>
                  </a:moveTo>
                  <a:cubicBezTo>
                    <a:pt x="224" y="333"/>
                    <a:pt x="225" y="334"/>
                    <a:pt x="224" y="334"/>
                  </a:cubicBezTo>
                  <a:close/>
                  <a:moveTo>
                    <a:pt x="326" y="336"/>
                  </a:moveTo>
                  <a:cubicBezTo>
                    <a:pt x="307" y="364"/>
                    <a:pt x="290" y="395"/>
                    <a:pt x="274" y="426"/>
                  </a:cubicBezTo>
                  <a:cubicBezTo>
                    <a:pt x="285" y="423"/>
                    <a:pt x="296" y="421"/>
                    <a:pt x="306" y="419"/>
                  </a:cubicBezTo>
                  <a:cubicBezTo>
                    <a:pt x="311" y="390"/>
                    <a:pt x="319" y="364"/>
                    <a:pt x="326" y="336"/>
                  </a:cubicBezTo>
                  <a:moveTo>
                    <a:pt x="326" y="336"/>
                  </a:moveTo>
                  <a:cubicBezTo>
                    <a:pt x="329" y="336"/>
                    <a:pt x="325" y="332"/>
                    <a:pt x="326" y="336"/>
                  </a:cubicBezTo>
                  <a:moveTo>
                    <a:pt x="44" y="524"/>
                  </a:moveTo>
                  <a:cubicBezTo>
                    <a:pt x="49" y="523"/>
                    <a:pt x="54" y="514"/>
                    <a:pt x="59" y="510"/>
                  </a:cubicBezTo>
                  <a:cubicBezTo>
                    <a:pt x="80" y="455"/>
                    <a:pt x="109" y="407"/>
                    <a:pt x="139" y="360"/>
                  </a:cubicBezTo>
                  <a:cubicBezTo>
                    <a:pt x="134" y="356"/>
                    <a:pt x="135" y="347"/>
                    <a:pt x="133" y="339"/>
                  </a:cubicBezTo>
                  <a:cubicBezTo>
                    <a:pt x="97" y="394"/>
                    <a:pt x="66" y="454"/>
                    <a:pt x="44" y="524"/>
                  </a:cubicBezTo>
                  <a:close/>
                  <a:moveTo>
                    <a:pt x="1483" y="528"/>
                  </a:moveTo>
                  <a:cubicBezTo>
                    <a:pt x="1482" y="532"/>
                    <a:pt x="1486" y="529"/>
                    <a:pt x="1483" y="528"/>
                  </a:cubicBezTo>
                  <a:moveTo>
                    <a:pt x="1483" y="528"/>
                  </a:moveTo>
                  <a:cubicBezTo>
                    <a:pt x="1460" y="465"/>
                    <a:pt x="1432" y="396"/>
                    <a:pt x="1393" y="347"/>
                  </a:cubicBezTo>
                  <a:cubicBezTo>
                    <a:pt x="1393" y="347"/>
                    <a:pt x="1391" y="343"/>
                    <a:pt x="1390" y="345"/>
                  </a:cubicBezTo>
                  <a:cubicBezTo>
                    <a:pt x="1401" y="371"/>
                    <a:pt x="1415" y="395"/>
                    <a:pt x="1425" y="421"/>
                  </a:cubicBezTo>
                  <a:cubicBezTo>
                    <a:pt x="1436" y="447"/>
                    <a:pt x="1448" y="473"/>
                    <a:pt x="1455" y="503"/>
                  </a:cubicBezTo>
                  <a:cubicBezTo>
                    <a:pt x="1466" y="510"/>
                    <a:pt x="1474" y="519"/>
                    <a:pt x="1483" y="528"/>
                  </a:cubicBezTo>
                  <a:moveTo>
                    <a:pt x="1376" y="374"/>
                  </a:moveTo>
                  <a:cubicBezTo>
                    <a:pt x="1396" y="402"/>
                    <a:pt x="1417" y="437"/>
                    <a:pt x="1432" y="470"/>
                  </a:cubicBezTo>
                  <a:cubicBezTo>
                    <a:pt x="1437" y="481"/>
                    <a:pt x="1440" y="496"/>
                    <a:pt x="1452" y="499"/>
                  </a:cubicBezTo>
                  <a:cubicBezTo>
                    <a:pt x="1435" y="446"/>
                    <a:pt x="1415" y="397"/>
                    <a:pt x="1389" y="354"/>
                  </a:cubicBezTo>
                  <a:cubicBezTo>
                    <a:pt x="1386" y="362"/>
                    <a:pt x="1380" y="367"/>
                    <a:pt x="1376" y="374"/>
                  </a:cubicBezTo>
                  <a:close/>
                  <a:moveTo>
                    <a:pt x="212" y="356"/>
                  </a:moveTo>
                  <a:cubicBezTo>
                    <a:pt x="212" y="355"/>
                    <a:pt x="213" y="356"/>
                    <a:pt x="212" y="356"/>
                  </a:cubicBezTo>
                  <a:close/>
                  <a:moveTo>
                    <a:pt x="211" y="358"/>
                  </a:moveTo>
                  <a:cubicBezTo>
                    <a:pt x="202" y="370"/>
                    <a:pt x="193" y="382"/>
                    <a:pt x="186" y="396"/>
                  </a:cubicBezTo>
                  <a:cubicBezTo>
                    <a:pt x="190" y="396"/>
                    <a:pt x="192" y="399"/>
                    <a:pt x="196" y="400"/>
                  </a:cubicBezTo>
                  <a:cubicBezTo>
                    <a:pt x="201" y="386"/>
                    <a:pt x="206" y="372"/>
                    <a:pt x="211" y="358"/>
                  </a:cubicBezTo>
                  <a:moveTo>
                    <a:pt x="211" y="358"/>
                  </a:moveTo>
                  <a:cubicBezTo>
                    <a:pt x="212" y="357"/>
                    <a:pt x="211" y="356"/>
                    <a:pt x="211" y="358"/>
                  </a:cubicBezTo>
                  <a:moveTo>
                    <a:pt x="94" y="487"/>
                  </a:moveTo>
                  <a:cubicBezTo>
                    <a:pt x="109" y="477"/>
                    <a:pt x="127" y="470"/>
                    <a:pt x="146" y="463"/>
                  </a:cubicBezTo>
                  <a:cubicBezTo>
                    <a:pt x="156" y="439"/>
                    <a:pt x="170" y="418"/>
                    <a:pt x="182" y="396"/>
                  </a:cubicBezTo>
                  <a:cubicBezTo>
                    <a:pt x="166" y="389"/>
                    <a:pt x="152" y="378"/>
                    <a:pt x="141" y="365"/>
                  </a:cubicBezTo>
                  <a:cubicBezTo>
                    <a:pt x="123" y="403"/>
                    <a:pt x="103" y="444"/>
                    <a:pt x="94" y="487"/>
                  </a:cubicBezTo>
                  <a:close/>
                  <a:moveTo>
                    <a:pt x="132" y="376"/>
                  </a:moveTo>
                  <a:cubicBezTo>
                    <a:pt x="132" y="375"/>
                    <a:pt x="133" y="376"/>
                    <a:pt x="132" y="376"/>
                  </a:cubicBezTo>
                  <a:close/>
                  <a:moveTo>
                    <a:pt x="1374" y="375"/>
                  </a:moveTo>
                  <a:cubicBezTo>
                    <a:pt x="1368" y="382"/>
                    <a:pt x="1359" y="386"/>
                    <a:pt x="1352" y="391"/>
                  </a:cubicBezTo>
                  <a:cubicBezTo>
                    <a:pt x="1362" y="413"/>
                    <a:pt x="1369" y="437"/>
                    <a:pt x="1375" y="462"/>
                  </a:cubicBezTo>
                  <a:cubicBezTo>
                    <a:pt x="1398" y="469"/>
                    <a:pt x="1420" y="482"/>
                    <a:pt x="1439" y="490"/>
                  </a:cubicBezTo>
                  <a:cubicBezTo>
                    <a:pt x="1419" y="450"/>
                    <a:pt x="1399" y="409"/>
                    <a:pt x="1374" y="375"/>
                  </a:cubicBezTo>
                  <a:close/>
                  <a:moveTo>
                    <a:pt x="131" y="378"/>
                  </a:moveTo>
                  <a:cubicBezTo>
                    <a:pt x="131" y="378"/>
                    <a:pt x="131" y="378"/>
                    <a:pt x="130" y="378"/>
                  </a:cubicBezTo>
                  <a:cubicBezTo>
                    <a:pt x="106" y="418"/>
                    <a:pt x="82" y="459"/>
                    <a:pt x="64" y="505"/>
                  </a:cubicBezTo>
                  <a:moveTo>
                    <a:pt x="64" y="505"/>
                  </a:moveTo>
                  <a:cubicBezTo>
                    <a:pt x="63" y="506"/>
                    <a:pt x="64" y="507"/>
                    <a:pt x="64" y="505"/>
                  </a:cubicBezTo>
                  <a:moveTo>
                    <a:pt x="64" y="505"/>
                  </a:moveTo>
                  <a:cubicBezTo>
                    <a:pt x="73" y="500"/>
                    <a:pt x="80" y="494"/>
                    <a:pt x="90" y="489"/>
                  </a:cubicBezTo>
                  <a:cubicBezTo>
                    <a:pt x="100" y="448"/>
                    <a:pt x="116" y="413"/>
                    <a:pt x="131" y="378"/>
                  </a:cubicBezTo>
                  <a:moveTo>
                    <a:pt x="131" y="378"/>
                  </a:moveTo>
                  <a:cubicBezTo>
                    <a:pt x="133" y="377"/>
                    <a:pt x="131" y="377"/>
                    <a:pt x="131" y="378"/>
                  </a:cubicBezTo>
                  <a:moveTo>
                    <a:pt x="620" y="385"/>
                  </a:moveTo>
                  <a:cubicBezTo>
                    <a:pt x="619" y="415"/>
                    <a:pt x="617" y="444"/>
                    <a:pt x="616" y="473"/>
                  </a:cubicBezTo>
                  <a:cubicBezTo>
                    <a:pt x="654" y="475"/>
                    <a:pt x="693" y="476"/>
                    <a:pt x="732" y="477"/>
                  </a:cubicBezTo>
                  <a:cubicBezTo>
                    <a:pt x="733" y="445"/>
                    <a:pt x="734" y="414"/>
                    <a:pt x="735" y="383"/>
                  </a:cubicBezTo>
                  <a:cubicBezTo>
                    <a:pt x="695" y="382"/>
                    <a:pt x="658" y="384"/>
                    <a:pt x="620" y="385"/>
                  </a:cubicBezTo>
                  <a:close/>
                  <a:moveTo>
                    <a:pt x="739" y="383"/>
                  </a:moveTo>
                  <a:cubicBezTo>
                    <a:pt x="736" y="412"/>
                    <a:pt x="736" y="445"/>
                    <a:pt x="735" y="477"/>
                  </a:cubicBezTo>
                  <a:cubicBezTo>
                    <a:pt x="753" y="477"/>
                    <a:pt x="771" y="477"/>
                    <a:pt x="789" y="477"/>
                  </a:cubicBezTo>
                  <a:cubicBezTo>
                    <a:pt x="789" y="445"/>
                    <a:pt x="787" y="415"/>
                    <a:pt x="788" y="383"/>
                  </a:cubicBezTo>
                  <a:cubicBezTo>
                    <a:pt x="772" y="383"/>
                    <a:pt x="755" y="383"/>
                    <a:pt x="739" y="383"/>
                  </a:cubicBezTo>
                  <a:close/>
                  <a:moveTo>
                    <a:pt x="792" y="383"/>
                  </a:moveTo>
                  <a:cubicBezTo>
                    <a:pt x="790" y="412"/>
                    <a:pt x="791" y="446"/>
                    <a:pt x="791" y="477"/>
                  </a:cubicBezTo>
                  <a:cubicBezTo>
                    <a:pt x="831" y="476"/>
                    <a:pt x="871" y="475"/>
                    <a:pt x="910" y="473"/>
                  </a:cubicBezTo>
                  <a:cubicBezTo>
                    <a:pt x="905" y="443"/>
                    <a:pt x="901" y="414"/>
                    <a:pt x="895" y="385"/>
                  </a:cubicBezTo>
                  <a:cubicBezTo>
                    <a:pt x="862" y="384"/>
                    <a:pt x="827" y="382"/>
                    <a:pt x="792" y="383"/>
                  </a:cubicBezTo>
                  <a:close/>
                  <a:moveTo>
                    <a:pt x="616" y="385"/>
                  </a:moveTo>
                  <a:cubicBezTo>
                    <a:pt x="616" y="385"/>
                    <a:pt x="615" y="385"/>
                    <a:pt x="615" y="385"/>
                  </a:cubicBezTo>
                  <a:cubicBezTo>
                    <a:pt x="603" y="387"/>
                    <a:pt x="589" y="387"/>
                    <a:pt x="577" y="388"/>
                  </a:cubicBezTo>
                  <a:cubicBezTo>
                    <a:pt x="571" y="416"/>
                    <a:pt x="564" y="441"/>
                    <a:pt x="559" y="470"/>
                  </a:cubicBezTo>
                  <a:cubicBezTo>
                    <a:pt x="578" y="470"/>
                    <a:pt x="595" y="472"/>
                    <a:pt x="613" y="473"/>
                  </a:cubicBezTo>
                  <a:cubicBezTo>
                    <a:pt x="612" y="443"/>
                    <a:pt x="617" y="409"/>
                    <a:pt x="616" y="385"/>
                  </a:cubicBezTo>
                  <a:close/>
                  <a:moveTo>
                    <a:pt x="914" y="473"/>
                  </a:moveTo>
                  <a:cubicBezTo>
                    <a:pt x="930" y="472"/>
                    <a:pt x="946" y="470"/>
                    <a:pt x="963" y="470"/>
                  </a:cubicBezTo>
                  <a:cubicBezTo>
                    <a:pt x="960" y="443"/>
                    <a:pt x="960" y="414"/>
                    <a:pt x="957" y="388"/>
                  </a:cubicBezTo>
                  <a:cubicBezTo>
                    <a:pt x="937" y="388"/>
                    <a:pt x="919" y="386"/>
                    <a:pt x="900" y="385"/>
                  </a:cubicBezTo>
                  <a:cubicBezTo>
                    <a:pt x="904" y="415"/>
                    <a:pt x="910" y="442"/>
                    <a:pt x="914" y="473"/>
                  </a:cubicBezTo>
                  <a:close/>
                  <a:moveTo>
                    <a:pt x="456" y="399"/>
                  </a:moveTo>
                  <a:cubicBezTo>
                    <a:pt x="454" y="419"/>
                    <a:pt x="451" y="438"/>
                    <a:pt x="450" y="459"/>
                  </a:cubicBezTo>
                  <a:cubicBezTo>
                    <a:pt x="486" y="462"/>
                    <a:pt x="520" y="467"/>
                    <a:pt x="557" y="469"/>
                  </a:cubicBezTo>
                  <a:cubicBezTo>
                    <a:pt x="561" y="441"/>
                    <a:pt x="569" y="416"/>
                    <a:pt x="574" y="388"/>
                  </a:cubicBezTo>
                  <a:cubicBezTo>
                    <a:pt x="534" y="391"/>
                    <a:pt x="494" y="394"/>
                    <a:pt x="456" y="399"/>
                  </a:cubicBezTo>
                  <a:close/>
                  <a:moveTo>
                    <a:pt x="960" y="389"/>
                  </a:moveTo>
                  <a:cubicBezTo>
                    <a:pt x="962" y="415"/>
                    <a:pt x="964" y="441"/>
                    <a:pt x="965" y="469"/>
                  </a:cubicBezTo>
                  <a:cubicBezTo>
                    <a:pt x="1003" y="467"/>
                    <a:pt x="1042" y="464"/>
                    <a:pt x="1076" y="457"/>
                  </a:cubicBezTo>
                  <a:cubicBezTo>
                    <a:pt x="1068" y="438"/>
                    <a:pt x="1062" y="417"/>
                    <a:pt x="1055" y="397"/>
                  </a:cubicBezTo>
                  <a:cubicBezTo>
                    <a:pt x="1023" y="395"/>
                    <a:pt x="993" y="391"/>
                    <a:pt x="960" y="389"/>
                  </a:cubicBezTo>
                  <a:close/>
                  <a:moveTo>
                    <a:pt x="1349" y="392"/>
                  </a:moveTo>
                  <a:cubicBezTo>
                    <a:pt x="1340" y="398"/>
                    <a:pt x="1329" y="402"/>
                    <a:pt x="1319" y="407"/>
                  </a:cubicBezTo>
                  <a:cubicBezTo>
                    <a:pt x="1327" y="421"/>
                    <a:pt x="1335" y="436"/>
                    <a:pt x="1343" y="451"/>
                  </a:cubicBezTo>
                  <a:cubicBezTo>
                    <a:pt x="1354" y="453"/>
                    <a:pt x="1362" y="458"/>
                    <a:pt x="1373" y="460"/>
                  </a:cubicBezTo>
                  <a:cubicBezTo>
                    <a:pt x="1366" y="439"/>
                    <a:pt x="1359" y="407"/>
                    <a:pt x="1349" y="392"/>
                  </a:cubicBezTo>
                  <a:close/>
                  <a:moveTo>
                    <a:pt x="184" y="398"/>
                  </a:moveTo>
                  <a:cubicBezTo>
                    <a:pt x="173" y="419"/>
                    <a:pt x="160" y="439"/>
                    <a:pt x="150" y="461"/>
                  </a:cubicBezTo>
                  <a:cubicBezTo>
                    <a:pt x="160" y="458"/>
                    <a:pt x="170" y="454"/>
                    <a:pt x="181" y="451"/>
                  </a:cubicBezTo>
                  <a:cubicBezTo>
                    <a:pt x="185" y="434"/>
                    <a:pt x="190" y="419"/>
                    <a:pt x="195" y="403"/>
                  </a:cubicBezTo>
                  <a:cubicBezTo>
                    <a:pt x="191" y="401"/>
                    <a:pt x="188" y="399"/>
                    <a:pt x="184" y="398"/>
                  </a:cubicBezTo>
                  <a:close/>
                  <a:moveTo>
                    <a:pt x="1079" y="458"/>
                  </a:moveTo>
                  <a:cubicBezTo>
                    <a:pt x="1094" y="457"/>
                    <a:pt x="1108" y="454"/>
                    <a:pt x="1123" y="453"/>
                  </a:cubicBezTo>
                  <a:cubicBezTo>
                    <a:pt x="1122" y="436"/>
                    <a:pt x="1119" y="421"/>
                    <a:pt x="1117" y="405"/>
                  </a:cubicBezTo>
                  <a:cubicBezTo>
                    <a:pt x="1097" y="404"/>
                    <a:pt x="1077" y="398"/>
                    <a:pt x="1058" y="399"/>
                  </a:cubicBezTo>
                  <a:cubicBezTo>
                    <a:pt x="1066" y="417"/>
                    <a:pt x="1071" y="439"/>
                    <a:pt x="1079" y="458"/>
                  </a:cubicBezTo>
                  <a:close/>
                  <a:moveTo>
                    <a:pt x="420" y="403"/>
                  </a:moveTo>
                  <a:cubicBezTo>
                    <a:pt x="414" y="419"/>
                    <a:pt x="407" y="435"/>
                    <a:pt x="401" y="453"/>
                  </a:cubicBezTo>
                  <a:cubicBezTo>
                    <a:pt x="417" y="454"/>
                    <a:pt x="431" y="457"/>
                    <a:pt x="447" y="458"/>
                  </a:cubicBezTo>
                  <a:cubicBezTo>
                    <a:pt x="449" y="438"/>
                    <a:pt x="451" y="418"/>
                    <a:pt x="454" y="399"/>
                  </a:cubicBezTo>
                  <a:cubicBezTo>
                    <a:pt x="453" y="399"/>
                    <a:pt x="453" y="399"/>
                    <a:pt x="452" y="399"/>
                  </a:cubicBezTo>
                  <a:cubicBezTo>
                    <a:pt x="442" y="401"/>
                    <a:pt x="431" y="402"/>
                    <a:pt x="420" y="403"/>
                  </a:cubicBezTo>
                  <a:close/>
                  <a:moveTo>
                    <a:pt x="185" y="450"/>
                  </a:moveTo>
                  <a:cubicBezTo>
                    <a:pt x="210" y="440"/>
                    <a:pt x="240" y="435"/>
                    <a:pt x="266" y="427"/>
                  </a:cubicBezTo>
                  <a:cubicBezTo>
                    <a:pt x="241" y="421"/>
                    <a:pt x="219" y="413"/>
                    <a:pt x="198" y="404"/>
                  </a:cubicBezTo>
                  <a:cubicBezTo>
                    <a:pt x="193" y="418"/>
                    <a:pt x="187" y="436"/>
                    <a:pt x="185" y="450"/>
                  </a:cubicBezTo>
                  <a:close/>
                  <a:moveTo>
                    <a:pt x="308" y="421"/>
                  </a:moveTo>
                  <a:cubicBezTo>
                    <a:pt x="307" y="425"/>
                    <a:pt x="307" y="430"/>
                    <a:pt x="305" y="434"/>
                  </a:cubicBezTo>
                  <a:cubicBezTo>
                    <a:pt x="335" y="441"/>
                    <a:pt x="366" y="447"/>
                    <a:pt x="398" y="452"/>
                  </a:cubicBezTo>
                  <a:cubicBezTo>
                    <a:pt x="401" y="444"/>
                    <a:pt x="405" y="436"/>
                    <a:pt x="408" y="428"/>
                  </a:cubicBezTo>
                  <a:cubicBezTo>
                    <a:pt x="411" y="419"/>
                    <a:pt x="416" y="410"/>
                    <a:pt x="414" y="404"/>
                  </a:cubicBezTo>
                  <a:cubicBezTo>
                    <a:pt x="378" y="409"/>
                    <a:pt x="343" y="415"/>
                    <a:pt x="308" y="421"/>
                  </a:cubicBezTo>
                  <a:close/>
                  <a:moveTo>
                    <a:pt x="1126" y="452"/>
                  </a:moveTo>
                  <a:cubicBezTo>
                    <a:pt x="1156" y="447"/>
                    <a:pt x="1185" y="442"/>
                    <a:pt x="1213" y="435"/>
                  </a:cubicBezTo>
                  <a:cubicBezTo>
                    <a:pt x="1212" y="429"/>
                    <a:pt x="1208" y="425"/>
                    <a:pt x="1206" y="419"/>
                  </a:cubicBezTo>
                  <a:cubicBezTo>
                    <a:pt x="1178" y="415"/>
                    <a:pt x="1148" y="407"/>
                    <a:pt x="1119" y="407"/>
                  </a:cubicBezTo>
                  <a:cubicBezTo>
                    <a:pt x="1123" y="420"/>
                    <a:pt x="1123" y="437"/>
                    <a:pt x="1126" y="452"/>
                  </a:cubicBezTo>
                  <a:close/>
                  <a:moveTo>
                    <a:pt x="1317" y="408"/>
                  </a:moveTo>
                  <a:cubicBezTo>
                    <a:pt x="1298" y="416"/>
                    <a:pt x="1277" y="420"/>
                    <a:pt x="1260" y="429"/>
                  </a:cubicBezTo>
                  <a:cubicBezTo>
                    <a:pt x="1288" y="434"/>
                    <a:pt x="1313" y="441"/>
                    <a:pt x="1338" y="449"/>
                  </a:cubicBezTo>
                  <a:cubicBezTo>
                    <a:pt x="1332" y="434"/>
                    <a:pt x="1323" y="423"/>
                    <a:pt x="1317" y="408"/>
                  </a:cubicBezTo>
                  <a:close/>
                  <a:moveTo>
                    <a:pt x="1216" y="434"/>
                  </a:moveTo>
                  <a:cubicBezTo>
                    <a:pt x="1226" y="433"/>
                    <a:pt x="1237" y="431"/>
                    <a:pt x="1245" y="427"/>
                  </a:cubicBezTo>
                  <a:cubicBezTo>
                    <a:pt x="1232" y="426"/>
                    <a:pt x="1220" y="420"/>
                    <a:pt x="1209" y="421"/>
                  </a:cubicBezTo>
                  <a:cubicBezTo>
                    <a:pt x="1213" y="424"/>
                    <a:pt x="1214" y="430"/>
                    <a:pt x="1216" y="434"/>
                  </a:cubicBezTo>
                  <a:close/>
                  <a:moveTo>
                    <a:pt x="279" y="427"/>
                  </a:moveTo>
                  <a:cubicBezTo>
                    <a:pt x="285" y="431"/>
                    <a:pt x="295" y="431"/>
                    <a:pt x="303" y="433"/>
                  </a:cubicBezTo>
                  <a:cubicBezTo>
                    <a:pt x="303" y="429"/>
                    <a:pt x="305" y="426"/>
                    <a:pt x="305" y="422"/>
                  </a:cubicBezTo>
                  <a:cubicBezTo>
                    <a:pt x="296" y="423"/>
                    <a:pt x="289" y="426"/>
                    <a:pt x="279" y="427"/>
                  </a:cubicBezTo>
                  <a:close/>
                  <a:moveTo>
                    <a:pt x="1218" y="437"/>
                  </a:moveTo>
                  <a:cubicBezTo>
                    <a:pt x="1240" y="486"/>
                    <a:pt x="1259" y="538"/>
                    <a:pt x="1277" y="593"/>
                  </a:cubicBezTo>
                  <a:cubicBezTo>
                    <a:pt x="1275" y="533"/>
                    <a:pt x="1270" y="478"/>
                    <a:pt x="1257" y="430"/>
                  </a:cubicBezTo>
                  <a:cubicBezTo>
                    <a:pt x="1244" y="429"/>
                    <a:pt x="1232" y="435"/>
                    <a:pt x="1218" y="437"/>
                  </a:cubicBezTo>
                  <a:close/>
                  <a:moveTo>
                    <a:pt x="183" y="453"/>
                  </a:moveTo>
                  <a:cubicBezTo>
                    <a:pt x="169" y="514"/>
                    <a:pt x="159" y="583"/>
                    <a:pt x="163" y="659"/>
                  </a:cubicBezTo>
                  <a:cubicBezTo>
                    <a:pt x="171" y="655"/>
                    <a:pt x="179" y="652"/>
                    <a:pt x="188" y="650"/>
                  </a:cubicBezTo>
                  <a:cubicBezTo>
                    <a:pt x="208" y="570"/>
                    <a:pt x="235" y="496"/>
                    <a:pt x="270" y="430"/>
                  </a:cubicBezTo>
                  <a:cubicBezTo>
                    <a:pt x="269" y="430"/>
                    <a:pt x="268" y="430"/>
                    <a:pt x="268" y="430"/>
                  </a:cubicBezTo>
                  <a:cubicBezTo>
                    <a:pt x="239" y="437"/>
                    <a:pt x="210" y="444"/>
                    <a:pt x="183" y="453"/>
                  </a:cubicBezTo>
                  <a:close/>
                  <a:moveTo>
                    <a:pt x="192" y="648"/>
                  </a:moveTo>
                  <a:cubicBezTo>
                    <a:pt x="190" y="649"/>
                    <a:pt x="192" y="650"/>
                    <a:pt x="192" y="648"/>
                  </a:cubicBezTo>
                  <a:moveTo>
                    <a:pt x="192" y="648"/>
                  </a:moveTo>
                  <a:cubicBezTo>
                    <a:pt x="223" y="640"/>
                    <a:pt x="254" y="630"/>
                    <a:pt x="289" y="623"/>
                  </a:cubicBezTo>
                  <a:cubicBezTo>
                    <a:pt x="287" y="555"/>
                    <a:pt x="293" y="494"/>
                    <a:pt x="302" y="436"/>
                  </a:cubicBezTo>
                  <a:cubicBezTo>
                    <a:pt x="292" y="434"/>
                    <a:pt x="283" y="431"/>
                    <a:pt x="272" y="430"/>
                  </a:cubicBezTo>
                  <a:cubicBezTo>
                    <a:pt x="239" y="496"/>
                    <a:pt x="211" y="568"/>
                    <a:pt x="192" y="648"/>
                  </a:cubicBezTo>
                  <a:moveTo>
                    <a:pt x="1275" y="515"/>
                  </a:moveTo>
                  <a:cubicBezTo>
                    <a:pt x="1279" y="557"/>
                    <a:pt x="1276" y="605"/>
                    <a:pt x="1288" y="636"/>
                  </a:cubicBezTo>
                  <a:cubicBezTo>
                    <a:pt x="1316" y="643"/>
                    <a:pt x="1341" y="652"/>
                    <a:pt x="1367" y="660"/>
                  </a:cubicBezTo>
                  <a:cubicBezTo>
                    <a:pt x="1377" y="657"/>
                    <a:pt x="1386" y="652"/>
                    <a:pt x="1397" y="648"/>
                  </a:cubicBezTo>
                  <a:cubicBezTo>
                    <a:pt x="1395" y="622"/>
                    <a:pt x="1398" y="600"/>
                    <a:pt x="1394" y="577"/>
                  </a:cubicBezTo>
                  <a:cubicBezTo>
                    <a:pt x="1392" y="567"/>
                    <a:pt x="1386" y="555"/>
                    <a:pt x="1382" y="545"/>
                  </a:cubicBezTo>
                  <a:cubicBezTo>
                    <a:pt x="1370" y="512"/>
                    <a:pt x="1354" y="481"/>
                    <a:pt x="1340" y="452"/>
                  </a:cubicBezTo>
                  <a:cubicBezTo>
                    <a:pt x="1314" y="444"/>
                    <a:pt x="1288" y="437"/>
                    <a:pt x="1261" y="431"/>
                  </a:cubicBezTo>
                  <a:cubicBezTo>
                    <a:pt x="1266" y="456"/>
                    <a:pt x="1272" y="485"/>
                    <a:pt x="1275" y="515"/>
                  </a:cubicBezTo>
                  <a:close/>
                  <a:moveTo>
                    <a:pt x="305" y="437"/>
                  </a:moveTo>
                  <a:cubicBezTo>
                    <a:pt x="295" y="493"/>
                    <a:pt x="288" y="559"/>
                    <a:pt x="293" y="623"/>
                  </a:cubicBezTo>
                  <a:cubicBezTo>
                    <a:pt x="311" y="617"/>
                    <a:pt x="332" y="615"/>
                    <a:pt x="351" y="610"/>
                  </a:cubicBezTo>
                  <a:cubicBezTo>
                    <a:pt x="364" y="556"/>
                    <a:pt x="379" y="504"/>
                    <a:pt x="397" y="455"/>
                  </a:cubicBezTo>
                  <a:cubicBezTo>
                    <a:pt x="366" y="449"/>
                    <a:pt x="335" y="444"/>
                    <a:pt x="305" y="437"/>
                  </a:cubicBezTo>
                  <a:close/>
                  <a:moveTo>
                    <a:pt x="1126" y="455"/>
                  </a:moveTo>
                  <a:cubicBezTo>
                    <a:pt x="1131" y="501"/>
                    <a:pt x="1133" y="551"/>
                    <a:pt x="1133" y="603"/>
                  </a:cubicBezTo>
                  <a:cubicBezTo>
                    <a:pt x="1182" y="612"/>
                    <a:pt x="1231" y="620"/>
                    <a:pt x="1277" y="633"/>
                  </a:cubicBezTo>
                  <a:cubicBezTo>
                    <a:pt x="1279" y="602"/>
                    <a:pt x="1270" y="583"/>
                    <a:pt x="1263" y="561"/>
                  </a:cubicBezTo>
                  <a:cubicBezTo>
                    <a:pt x="1248" y="517"/>
                    <a:pt x="1234" y="477"/>
                    <a:pt x="1215" y="438"/>
                  </a:cubicBezTo>
                  <a:cubicBezTo>
                    <a:pt x="1214" y="438"/>
                    <a:pt x="1214" y="438"/>
                    <a:pt x="1213" y="438"/>
                  </a:cubicBezTo>
                  <a:cubicBezTo>
                    <a:pt x="1185" y="445"/>
                    <a:pt x="1156" y="450"/>
                    <a:pt x="1126" y="455"/>
                  </a:cubicBezTo>
                  <a:close/>
                  <a:moveTo>
                    <a:pt x="179" y="454"/>
                  </a:moveTo>
                  <a:cubicBezTo>
                    <a:pt x="168" y="457"/>
                    <a:pt x="158" y="461"/>
                    <a:pt x="147" y="465"/>
                  </a:cubicBezTo>
                  <a:cubicBezTo>
                    <a:pt x="123" y="516"/>
                    <a:pt x="101" y="568"/>
                    <a:pt x="85" y="627"/>
                  </a:cubicBezTo>
                  <a:cubicBezTo>
                    <a:pt x="108" y="640"/>
                    <a:pt x="131" y="652"/>
                    <a:pt x="159" y="660"/>
                  </a:cubicBezTo>
                  <a:cubicBezTo>
                    <a:pt x="157" y="583"/>
                    <a:pt x="168" y="513"/>
                    <a:pt x="179" y="454"/>
                  </a:cubicBezTo>
                  <a:close/>
                  <a:moveTo>
                    <a:pt x="1392" y="564"/>
                  </a:moveTo>
                  <a:cubicBezTo>
                    <a:pt x="1388" y="528"/>
                    <a:pt x="1381" y="495"/>
                    <a:pt x="1374" y="463"/>
                  </a:cubicBezTo>
                  <a:cubicBezTo>
                    <a:pt x="1363" y="461"/>
                    <a:pt x="1354" y="457"/>
                    <a:pt x="1345" y="454"/>
                  </a:cubicBezTo>
                  <a:cubicBezTo>
                    <a:pt x="1362" y="489"/>
                    <a:pt x="1378" y="525"/>
                    <a:pt x="1392" y="564"/>
                  </a:cubicBezTo>
                  <a:close/>
                  <a:moveTo>
                    <a:pt x="401" y="455"/>
                  </a:moveTo>
                  <a:cubicBezTo>
                    <a:pt x="382" y="503"/>
                    <a:pt x="367" y="556"/>
                    <a:pt x="354" y="610"/>
                  </a:cubicBezTo>
                  <a:cubicBezTo>
                    <a:pt x="383" y="605"/>
                    <a:pt x="412" y="600"/>
                    <a:pt x="442" y="597"/>
                  </a:cubicBezTo>
                  <a:cubicBezTo>
                    <a:pt x="442" y="550"/>
                    <a:pt x="443" y="504"/>
                    <a:pt x="447" y="461"/>
                  </a:cubicBezTo>
                  <a:cubicBezTo>
                    <a:pt x="432" y="459"/>
                    <a:pt x="415" y="458"/>
                    <a:pt x="401" y="455"/>
                  </a:cubicBezTo>
                  <a:close/>
                  <a:moveTo>
                    <a:pt x="1080" y="461"/>
                  </a:moveTo>
                  <a:cubicBezTo>
                    <a:pt x="1093" y="507"/>
                    <a:pt x="1106" y="553"/>
                    <a:pt x="1116" y="601"/>
                  </a:cubicBezTo>
                  <a:cubicBezTo>
                    <a:pt x="1121" y="602"/>
                    <a:pt x="1125" y="602"/>
                    <a:pt x="1130" y="603"/>
                  </a:cubicBezTo>
                  <a:cubicBezTo>
                    <a:pt x="1130" y="551"/>
                    <a:pt x="1129" y="501"/>
                    <a:pt x="1123" y="455"/>
                  </a:cubicBezTo>
                  <a:cubicBezTo>
                    <a:pt x="1108" y="457"/>
                    <a:pt x="1094" y="459"/>
                    <a:pt x="1080" y="461"/>
                  </a:cubicBezTo>
                  <a:close/>
                  <a:moveTo>
                    <a:pt x="445" y="596"/>
                  </a:moveTo>
                  <a:cubicBezTo>
                    <a:pt x="475" y="592"/>
                    <a:pt x="505" y="589"/>
                    <a:pt x="535" y="586"/>
                  </a:cubicBezTo>
                  <a:cubicBezTo>
                    <a:pt x="542" y="548"/>
                    <a:pt x="548" y="509"/>
                    <a:pt x="556" y="472"/>
                  </a:cubicBezTo>
                  <a:cubicBezTo>
                    <a:pt x="519" y="469"/>
                    <a:pt x="483" y="466"/>
                    <a:pt x="449" y="461"/>
                  </a:cubicBezTo>
                  <a:cubicBezTo>
                    <a:pt x="446" y="504"/>
                    <a:pt x="444" y="549"/>
                    <a:pt x="445" y="596"/>
                  </a:cubicBezTo>
                  <a:close/>
                  <a:moveTo>
                    <a:pt x="965" y="472"/>
                  </a:moveTo>
                  <a:cubicBezTo>
                    <a:pt x="967" y="507"/>
                    <a:pt x="966" y="546"/>
                    <a:pt x="966" y="584"/>
                  </a:cubicBezTo>
                  <a:cubicBezTo>
                    <a:pt x="1016" y="589"/>
                    <a:pt x="1065" y="594"/>
                    <a:pt x="1113" y="600"/>
                  </a:cubicBezTo>
                  <a:cubicBezTo>
                    <a:pt x="1102" y="553"/>
                    <a:pt x="1092" y="503"/>
                    <a:pt x="1075" y="461"/>
                  </a:cubicBezTo>
                  <a:cubicBezTo>
                    <a:pt x="1039" y="466"/>
                    <a:pt x="1003" y="470"/>
                    <a:pt x="965" y="472"/>
                  </a:cubicBezTo>
                  <a:close/>
                  <a:moveTo>
                    <a:pt x="1388" y="521"/>
                  </a:moveTo>
                  <a:cubicBezTo>
                    <a:pt x="1391" y="540"/>
                    <a:pt x="1392" y="559"/>
                    <a:pt x="1396" y="577"/>
                  </a:cubicBezTo>
                  <a:cubicBezTo>
                    <a:pt x="1400" y="600"/>
                    <a:pt x="1412" y="620"/>
                    <a:pt x="1416" y="640"/>
                  </a:cubicBezTo>
                  <a:cubicBezTo>
                    <a:pt x="1437" y="628"/>
                    <a:pt x="1459" y="617"/>
                    <a:pt x="1473" y="599"/>
                  </a:cubicBezTo>
                  <a:cubicBezTo>
                    <a:pt x="1470" y="557"/>
                    <a:pt x="1454" y="529"/>
                    <a:pt x="1442" y="496"/>
                  </a:cubicBezTo>
                  <a:cubicBezTo>
                    <a:pt x="1421" y="484"/>
                    <a:pt x="1400" y="473"/>
                    <a:pt x="1376" y="465"/>
                  </a:cubicBezTo>
                  <a:cubicBezTo>
                    <a:pt x="1381" y="483"/>
                    <a:pt x="1385" y="502"/>
                    <a:pt x="1388" y="521"/>
                  </a:cubicBezTo>
                  <a:close/>
                  <a:moveTo>
                    <a:pt x="91" y="491"/>
                  </a:moveTo>
                  <a:cubicBezTo>
                    <a:pt x="82" y="531"/>
                    <a:pt x="72" y="570"/>
                    <a:pt x="69" y="616"/>
                  </a:cubicBezTo>
                  <a:cubicBezTo>
                    <a:pt x="73" y="619"/>
                    <a:pt x="78" y="623"/>
                    <a:pt x="83" y="625"/>
                  </a:cubicBezTo>
                  <a:cubicBezTo>
                    <a:pt x="98" y="568"/>
                    <a:pt x="121" y="515"/>
                    <a:pt x="142" y="467"/>
                  </a:cubicBezTo>
                  <a:cubicBezTo>
                    <a:pt x="124" y="474"/>
                    <a:pt x="107" y="482"/>
                    <a:pt x="91" y="491"/>
                  </a:cubicBezTo>
                  <a:close/>
                  <a:moveTo>
                    <a:pt x="558" y="472"/>
                  </a:moveTo>
                  <a:cubicBezTo>
                    <a:pt x="551" y="509"/>
                    <a:pt x="545" y="548"/>
                    <a:pt x="538" y="586"/>
                  </a:cubicBezTo>
                  <a:cubicBezTo>
                    <a:pt x="562" y="584"/>
                    <a:pt x="586" y="582"/>
                    <a:pt x="611" y="581"/>
                  </a:cubicBezTo>
                  <a:cubicBezTo>
                    <a:pt x="611" y="545"/>
                    <a:pt x="613" y="511"/>
                    <a:pt x="612" y="476"/>
                  </a:cubicBezTo>
                  <a:cubicBezTo>
                    <a:pt x="594" y="474"/>
                    <a:pt x="576" y="474"/>
                    <a:pt x="558" y="472"/>
                  </a:cubicBezTo>
                  <a:close/>
                  <a:moveTo>
                    <a:pt x="915" y="476"/>
                  </a:moveTo>
                  <a:cubicBezTo>
                    <a:pt x="919" y="511"/>
                    <a:pt x="925" y="546"/>
                    <a:pt x="928" y="582"/>
                  </a:cubicBezTo>
                  <a:cubicBezTo>
                    <a:pt x="941" y="582"/>
                    <a:pt x="952" y="584"/>
                    <a:pt x="965" y="584"/>
                  </a:cubicBezTo>
                  <a:cubicBezTo>
                    <a:pt x="965" y="546"/>
                    <a:pt x="963" y="510"/>
                    <a:pt x="963" y="473"/>
                  </a:cubicBezTo>
                  <a:cubicBezTo>
                    <a:pt x="946" y="473"/>
                    <a:pt x="930" y="474"/>
                    <a:pt x="915" y="476"/>
                  </a:cubicBezTo>
                  <a:close/>
                  <a:moveTo>
                    <a:pt x="617" y="476"/>
                  </a:moveTo>
                  <a:cubicBezTo>
                    <a:pt x="614" y="508"/>
                    <a:pt x="615" y="545"/>
                    <a:pt x="615" y="580"/>
                  </a:cubicBezTo>
                  <a:cubicBezTo>
                    <a:pt x="653" y="579"/>
                    <a:pt x="691" y="577"/>
                    <a:pt x="729" y="576"/>
                  </a:cubicBezTo>
                  <a:cubicBezTo>
                    <a:pt x="731" y="545"/>
                    <a:pt x="731" y="511"/>
                    <a:pt x="732" y="479"/>
                  </a:cubicBezTo>
                  <a:cubicBezTo>
                    <a:pt x="693" y="479"/>
                    <a:pt x="654" y="478"/>
                    <a:pt x="617" y="476"/>
                  </a:cubicBezTo>
                  <a:close/>
                  <a:moveTo>
                    <a:pt x="791" y="479"/>
                  </a:moveTo>
                  <a:cubicBezTo>
                    <a:pt x="791" y="513"/>
                    <a:pt x="791" y="544"/>
                    <a:pt x="791" y="576"/>
                  </a:cubicBezTo>
                  <a:cubicBezTo>
                    <a:pt x="836" y="577"/>
                    <a:pt x="881" y="579"/>
                    <a:pt x="924" y="581"/>
                  </a:cubicBezTo>
                  <a:cubicBezTo>
                    <a:pt x="920" y="546"/>
                    <a:pt x="915" y="511"/>
                    <a:pt x="911" y="476"/>
                  </a:cubicBezTo>
                  <a:cubicBezTo>
                    <a:pt x="872" y="478"/>
                    <a:pt x="831" y="479"/>
                    <a:pt x="791" y="479"/>
                  </a:cubicBezTo>
                  <a:close/>
                  <a:moveTo>
                    <a:pt x="736" y="479"/>
                  </a:moveTo>
                  <a:cubicBezTo>
                    <a:pt x="732" y="509"/>
                    <a:pt x="734" y="545"/>
                    <a:pt x="732" y="576"/>
                  </a:cubicBezTo>
                  <a:cubicBezTo>
                    <a:pt x="751" y="576"/>
                    <a:pt x="770" y="576"/>
                    <a:pt x="789" y="576"/>
                  </a:cubicBezTo>
                  <a:cubicBezTo>
                    <a:pt x="789" y="544"/>
                    <a:pt x="789" y="512"/>
                    <a:pt x="789" y="479"/>
                  </a:cubicBezTo>
                  <a:cubicBezTo>
                    <a:pt x="771" y="479"/>
                    <a:pt x="754" y="479"/>
                    <a:pt x="736" y="479"/>
                  </a:cubicBezTo>
                  <a:close/>
                  <a:moveTo>
                    <a:pt x="60" y="512"/>
                  </a:moveTo>
                  <a:cubicBezTo>
                    <a:pt x="53" y="535"/>
                    <a:pt x="44" y="556"/>
                    <a:pt x="37" y="580"/>
                  </a:cubicBezTo>
                  <a:cubicBezTo>
                    <a:pt x="45" y="593"/>
                    <a:pt x="53" y="606"/>
                    <a:pt x="67" y="613"/>
                  </a:cubicBezTo>
                  <a:cubicBezTo>
                    <a:pt x="69" y="569"/>
                    <a:pt x="81" y="529"/>
                    <a:pt x="87" y="493"/>
                  </a:cubicBezTo>
                  <a:cubicBezTo>
                    <a:pt x="78" y="499"/>
                    <a:pt x="69" y="505"/>
                    <a:pt x="60" y="512"/>
                  </a:cubicBezTo>
                  <a:close/>
                  <a:moveTo>
                    <a:pt x="1462" y="539"/>
                  </a:moveTo>
                  <a:cubicBezTo>
                    <a:pt x="1461" y="543"/>
                    <a:pt x="1465" y="539"/>
                    <a:pt x="1462" y="539"/>
                  </a:cubicBezTo>
                  <a:moveTo>
                    <a:pt x="1462" y="539"/>
                  </a:moveTo>
                  <a:cubicBezTo>
                    <a:pt x="1458" y="526"/>
                    <a:pt x="1458" y="502"/>
                    <a:pt x="1446" y="501"/>
                  </a:cubicBezTo>
                  <a:cubicBezTo>
                    <a:pt x="1452" y="512"/>
                    <a:pt x="1456" y="526"/>
                    <a:pt x="1462" y="539"/>
                  </a:cubicBezTo>
                  <a:moveTo>
                    <a:pt x="1480" y="592"/>
                  </a:moveTo>
                  <a:cubicBezTo>
                    <a:pt x="1504" y="563"/>
                    <a:pt x="1482" y="521"/>
                    <a:pt x="1457" y="507"/>
                  </a:cubicBezTo>
                  <a:cubicBezTo>
                    <a:pt x="1465" y="535"/>
                    <a:pt x="1469" y="567"/>
                    <a:pt x="1480" y="592"/>
                  </a:cubicBezTo>
                  <a:close/>
                  <a:moveTo>
                    <a:pt x="36" y="575"/>
                  </a:moveTo>
                  <a:cubicBezTo>
                    <a:pt x="40" y="555"/>
                    <a:pt x="51" y="536"/>
                    <a:pt x="54" y="517"/>
                  </a:cubicBezTo>
                  <a:cubicBezTo>
                    <a:pt x="42" y="529"/>
                    <a:pt x="28" y="553"/>
                    <a:pt x="36" y="575"/>
                  </a:cubicBezTo>
                  <a:close/>
                  <a:moveTo>
                    <a:pt x="1463" y="544"/>
                  </a:moveTo>
                  <a:cubicBezTo>
                    <a:pt x="1462" y="543"/>
                    <a:pt x="1463" y="544"/>
                    <a:pt x="1463" y="544"/>
                  </a:cubicBezTo>
                  <a:close/>
                  <a:moveTo>
                    <a:pt x="1480" y="597"/>
                  </a:moveTo>
                  <a:cubicBezTo>
                    <a:pt x="1494" y="642"/>
                    <a:pt x="1503" y="692"/>
                    <a:pt x="1508" y="747"/>
                  </a:cubicBezTo>
                  <a:cubicBezTo>
                    <a:pt x="1512" y="753"/>
                    <a:pt x="1516" y="760"/>
                    <a:pt x="1519" y="767"/>
                  </a:cubicBezTo>
                  <a:cubicBezTo>
                    <a:pt x="1521" y="690"/>
                    <a:pt x="1511" y="622"/>
                    <a:pt x="1494" y="563"/>
                  </a:cubicBezTo>
                  <a:cubicBezTo>
                    <a:pt x="1493" y="578"/>
                    <a:pt x="1486" y="587"/>
                    <a:pt x="1480" y="597"/>
                  </a:cubicBezTo>
                  <a:close/>
                  <a:moveTo>
                    <a:pt x="17" y="654"/>
                  </a:moveTo>
                  <a:cubicBezTo>
                    <a:pt x="21" y="628"/>
                    <a:pt x="28" y="604"/>
                    <a:pt x="34" y="580"/>
                  </a:cubicBezTo>
                  <a:cubicBezTo>
                    <a:pt x="33" y="577"/>
                    <a:pt x="32" y="573"/>
                    <a:pt x="30" y="570"/>
                  </a:cubicBezTo>
                  <a:cubicBezTo>
                    <a:pt x="26" y="597"/>
                    <a:pt x="18" y="626"/>
                    <a:pt x="17" y="654"/>
                  </a:cubicBezTo>
                  <a:close/>
                  <a:moveTo>
                    <a:pt x="615" y="583"/>
                  </a:moveTo>
                  <a:cubicBezTo>
                    <a:pt x="616" y="635"/>
                    <a:pt x="617" y="686"/>
                    <a:pt x="620" y="736"/>
                  </a:cubicBezTo>
                  <a:cubicBezTo>
                    <a:pt x="655" y="737"/>
                    <a:pt x="690" y="739"/>
                    <a:pt x="726" y="739"/>
                  </a:cubicBezTo>
                  <a:cubicBezTo>
                    <a:pt x="728" y="686"/>
                    <a:pt x="729" y="633"/>
                    <a:pt x="729" y="579"/>
                  </a:cubicBezTo>
                  <a:cubicBezTo>
                    <a:pt x="690" y="580"/>
                    <a:pt x="652" y="581"/>
                    <a:pt x="615" y="583"/>
                  </a:cubicBezTo>
                  <a:close/>
                  <a:moveTo>
                    <a:pt x="729" y="739"/>
                  </a:moveTo>
                  <a:cubicBezTo>
                    <a:pt x="750" y="738"/>
                    <a:pt x="769" y="740"/>
                    <a:pt x="788" y="739"/>
                  </a:cubicBezTo>
                  <a:cubicBezTo>
                    <a:pt x="788" y="685"/>
                    <a:pt x="790" y="633"/>
                    <a:pt x="789" y="579"/>
                  </a:cubicBezTo>
                  <a:cubicBezTo>
                    <a:pt x="770" y="579"/>
                    <a:pt x="752" y="579"/>
                    <a:pt x="733" y="579"/>
                  </a:cubicBezTo>
                  <a:cubicBezTo>
                    <a:pt x="730" y="630"/>
                    <a:pt x="731" y="686"/>
                    <a:pt x="729" y="739"/>
                  </a:cubicBezTo>
                  <a:close/>
                  <a:moveTo>
                    <a:pt x="791" y="582"/>
                  </a:moveTo>
                  <a:cubicBezTo>
                    <a:pt x="791" y="634"/>
                    <a:pt x="791" y="687"/>
                    <a:pt x="791" y="739"/>
                  </a:cubicBezTo>
                  <a:cubicBezTo>
                    <a:pt x="842" y="739"/>
                    <a:pt x="890" y="736"/>
                    <a:pt x="938" y="734"/>
                  </a:cubicBezTo>
                  <a:cubicBezTo>
                    <a:pt x="934" y="683"/>
                    <a:pt x="930" y="633"/>
                    <a:pt x="924" y="584"/>
                  </a:cubicBezTo>
                  <a:cubicBezTo>
                    <a:pt x="881" y="581"/>
                    <a:pt x="837" y="580"/>
                    <a:pt x="792" y="579"/>
                  </a:cubicBezTo>
                  <a:cubicBezTo>
                    <a:pt x="791" y="579"/>
                    <a:pt x="791" y="581"/>
                    <a:pt x="791" y="582"/>
                  </a:cubicBezTo>
                  <a:close/>
                  <a:moveTo>
                    <a:pt x="538" y="588"/>
                  </a:moveTo>
                  <a:cubicBezTo>
                    <a:pt x="531" y="634"/>
                    <a:pt x="526" y="681"/>
                    <a:pt x="521" y="729"/>
                  </a:cubicBezTo>
                  <a:cubicBezTo>
                    <a:pt x="552" y="732"/>
                    <a:pt x="584" y="734"/>
                    <a:pt x="616" y="736"/>
                  </a:cubicBezTo>
                  <a:cubicBezTo>
                    <a:pt x="612" y="686"/>
                    <a:pt x="615" y="630"/>
                    <a:pt x="609" y="583"/>
                  </a:cubicBezTo>
                  <a:cubicBezTo>
                    <a:pt x="586" y="585"/>
                    <a:pt x="562" y="587"/>
                    <a:pt x="538" y="588"/>
                  </a:cubicBezTo>
                  <a:close/>
                  <a:moveTo>
                    <a:pt x="929" y="584"/>
                  </a:moveTo>
                  <a:cubicBezTo>
                    <a:pt x="933" y="634"/>
                    <a:pt x="939" y="682"/>
                    <a:pt x="942" y="734"/>
                  </a:cubicBezTo>
                  <a:cubicBezTo>
                    <a:pt x="946" y="733"/>
                    <a:pt x="953" y="733"/>
                    <a:pt x="959" y="733"/>
                  </a:cubicBezTo>
                  <a:cubicBezTo>
                    <a:pt x="962" y="685"/>
                    <a:pt x="963" y="636"/>
                    <a:pt x="965" y="587"/>
                  </a:cubicBezTo>
                  <a:cubicBezTo>
                    <a:pt x="953" y="585"/>
                    <a:pt x="941" y="585"/>
                    <a:pt x="929" y="584"/>
                  </a:cubicBezTo>
                  <a:close/>
                  <a:moveTo>
                    <a:pt x="13" y="752"/>
                  </a:moveTo>
                  <a:cubicBezTo>
                    <a:pt x="25" y="732"/>
                    <a:pt x="46" y="719"/>
                    <a:pt x="63" y="704"/>
                  </a:cubicBezTo>
                  <a:cubicBezTo>
                    <a:pt x="63" y="674"/>
                    <a:pt x="63" y="645"/>
                    <a:pt x="66" y="618"/>
                  </a:cubicBezTo>
                  <a:cubicBezTo>
                    <a:pt x="54" y="609"/>
                    <a:pt x="45" y="597"/>
                    <a:pt x="35" y="585"/>
                  </a:cubicBezTo>
                  <a:cubicBezTo>
                    <a:pt x="23" y="635"/>
                    <a:pt x="7" y="690"/>
                    <a:pt x="13" y="752"/>
                  </a:cubicBezTo>
                  <a:close/>
                  <a:moveTo>
                    <a:pt x="967" y="587"/>
                  </a:moveTo>
                  <a:cubicBezTo>
                    <a:pt x="965" y="635"/>
                    <a:pt x="965" y="686"/>
                    <a:pt x="961" y="732"/>
                  </a:cubicBezTo>
                  <a:cubicBezTo>
                    <a:pt x="1017" y="729"/>
                    <a:pt x="1071" y="723"/>
                    <a:pt x="1123" y="716"/>
                  </a:cubicBezTo>
                  <a:cubicBezTo>
                    <a:pt x="1132" y="675"/>
                    <a:pt x="1121" y="639"/>
                    <a:pt x="1114" y="603"/>
                  </a:cubicBezTo>
                  <a:cubicBezTo>
                    <a:pt x="1067" y="597"/>
                    <a:pt x="1018" y="591"/>
                    <a:pt x="967" y="587"/>
                  </a:cubicBezTo>
                  <a:close/>
                  <a:moveTo>
                    <a:pt x="1476" y="597"/>
                  </a:moveTo>
                  <a:cubicBezTo>
                    <a:pt x="1478" y="594"/>
                    <a:pt x="1476" y="589"/>
                    <a:pt x="1474" y="587"/>
                  </a:cubicBezTo>
                  <a:cubicBezTo>
                    <a:pt x="1475" y="590"/>
                    <a:pt x="1475" y="594"/>
                    <a:pt x="1476" y="597"/>
                  </a:cubicBezTo>
                  <a:close/>
                  <a:moveTo>
                    <a:pt x="445" y="599"/>
                  </a:moveTo>
                  <a:cubicBezTo>
                    <a:pt x="446" y="641"/>
                    <a:pt x="448" y="683"/>
                    <a:pt x="452" y="722"/>
                  </a:cubicBezTo>
                  <a:cubicBezTo>
                    <a:pt x="474" y="725"/>
                    <a:pt x="496" y="727"/>
                    <a:pt x="518" y="729"/>
                  </a:cubicBezTo>
                  <a:cubicBezTo>
                    <a:pt x="523" y="682"/>
                    <a:pt x="528" y="634"/>
                    <a:pt x="535" y="589"/>
                  </a:cubicBezTo>
                  <a:cubicBezTo>
                    <a:pt x="504" y="591"/>
                    <a:pt x="475" y="595"/>
                    <a:pt x="445" y="599"/>
                  </a:cubicBezTo>
                  <a:close/>
                  <a:moveTo>
                    <a:pt x="1398" y="592"/>
                  </a:moveTo>
                  <a:cubicBezTo>
                    <a:pt x="1398" y="610"/>
                    <a:pt x="1399" y="628"/>
                    <a:pt x="1399" y="647"/>
                  </a:cubicBezTo>
                  <a:cubicBezTo>
                    <a:pt x="1404" y="644"/>
                    <a:pt x="1410" y="644"/>
                    <a:pt x="1412" y="640"/>
                  </a:cubicBezTo>
                  <a:cubicBezTo>
                    <a:pt x="1407" y="624"/>
                    <a:pt x="1403" y="607"/>
                    <a:pt x="1398" y="592"/>
                  </a:cubicBezTo>
                  <a:moveTo>
                    <a:pt x="1398" y="592"/>
                  </a:moveTo>
                  <a:cubicBezTo>
                    <a:pt x="1399" y="587"/>
                    <a:pt x="1395" y="591"/>
                    <a:pt x="1398" y="592"/>
                  </a:cubicBezTo>
                  <a:moveTo>
                    <a:pt x="354" y="612"/>
                  </a:moveTo>
                  <a:cubicBezTo>
                    <a:pt x="346" y="641"/>
                    <a:pt x="341" y="673"/>
                    <a:pt x="335" y="705"/>
                  </a:cubicBezTo>
                  <a:cubicBezTo>
                    <a:pt x="372" y="712"/>
                    <a:pt x="409" y="718"/>
                    <a:pt x="449" y="721"/>
                  </a:cubicBezTo>
                  <a:cubicBezTo>
                    <a:pt x="445" y="682"/>
                    <a:pt x="445" y="639"/>
                    <a:pt x="441" y="599"/>
                  </a:cubicBezTo>
                  <a:cubicBezTo>
                    <a:pt x="412" y="603"/>
                    <a:pt x="383" y="607"/>
                    <a:pt x="354" y="612"/>
                  </a:cubicBezTo>
                  <a:close/>
                  <a:moveTo>
                    <a:pt x="1483" y="721"/>
                  </a:moveTo>
                  <a:cubicBezTo>
                    <a:pt x="1487" y="724"/>
                    <a:pt x="1490" y="729"/>
                    <a:pt x="1494" y="733"/>
                  </a:cubicBezTo>
                  <a:cubicBezTo>
                    <a:pt x="1498" y="736"/>
                    <a:pt x="1504" y="743"/>
                    <a:pt x="1505" y="742"/>
                  </a:cubicBezTo>
                  <a:cubicBezTo>
                    <a:pt x="1499" y="690"/>
                    <a:pt x="1492" y="641"/>
                    <a:pt x="1477" y="599"/>
                  </a:cubicBezTo>
                  <a:cubicBezTo>
                    <a:pt x="1480" y="635"/>
                    <a:pt x="1484" y="678"/>
                    <a:pt x="1483" y="721"/>
                  </a:cubicBezTo>
                  <a:close/>
                  <a:moveTo>
                    <a:pt x="1416" y="642"/>
                  </a:moveTo>
                  <a:cubicBezTo>
                    <a:pt x="1419" y="657"/>
                    <a:pt x="1423" y="671"/>
                    <a:pt x="1425" y="686"/>
                  </a:cubicBezTo>
                  <a:cubicBezTo>
                    <a:pt x="1441" y="692"/>
                    <a:pt x="1456" y="703"/>
                    <a:pt x="1468" y="711"/>
                  </a:cubicBezTo>
                  <a:cubicBezTo>
                    <a:pt x="1472" y="714"/>
                    <a:pt x="1478" y="718"/>
                    <a:pt x="1480" y="718"/>
                  </a:cubicBezTo>
                  <a:cubicBezTo>
                    <a:pt x="1480" y="677"/>
                    <a:pt x="1480" y="637"/>
                    <a:pt x="1473" y="603"/>
                  </a:cubicBezTo>
                  <a:cubicBezTo>
                    <a:pt x="1457" y="619"/>
                    <a:pt x="1438" y="632"/>
                    <a:pt x="1416" y="642"/>
                  </a:cubicBezTo>
                  <a:close/>
                  <a:moveTo>
                    <a:pt x="1128" y="658"/>
                  </a:moveTo>
                  <a:cubicBezTo>
                    <a:pt x="1128" y="640"/>
                    <a:pt x="1129" y="623"/>
                    <a:pt x="1130" y="605"/>
                  </a:cubicBezTo>
                  <a:cubicBezTo>
                    <a:pt x="1124" y="606"/>
                    <a:pt x="1122" y="604"/>
                    <a:pt x="1117" y="604"/>
                  </a:cubicBezTo>
                  <a:cubicBezTo>
                    <a:pt x="1120" y="623"/>
                    <a:pt x="1124" y="640"/>
                    <a:pt x="1128" y="658"/>
                  </a:cubicBezTo>
                  <a:close/>
                  <a:moveTo>
                    <a:pt x="1134" y="606"/>
                  </a:moveTo>
                  <a:cubicBezTo>
                    <a:pt x="1132" y="607"/>
                    <a:pt x="1132" y="607"/>
                    <a:pt x="1132" y="609"/>
                  </a:cubicBezTo>
                  <a:cubicBezTo>
                    <a:pt x="1131" y="648"/>
                    <a:pt x="1128" y="682"/>
                    <a:pt x="1136" y="714"/>
                  </a:cubicBezTo>
                  <a:cubicBezTo>
                    <a:pt x="1184" y="707"/>
                    <a:pt x="1230" y="698"/>
                    <a:pt x="1274" y="688"/>
                  </a:cubicBezTo>
                  <a:cubicBezTo>
                    <a:pt x="1276" y="671"/>
                    <a:pt x="1276" y="653"/>
                    <a:pt x="1277" y="635"/>
                  </a:cubicBezTo>
                  <a:cubicBezTo>
                    <a:pt x="1230" y="624"/>
                    <a:pt x="1183" y="614"/>
                    <a:pt x="1134" y="606"/>
                  </a:cubicBezTo>
                  <a:close/>
                  <a:moveTo>
                    <a:pt x="349" y="613"/>
                  </a:moveTo>
                  <a:cubicBezTo>
                    <a:pt x="330" y="617"/>
                    <a:pt x="311" y="621"/>
                    <a:pt x="292" y="624"/>
                  </a:cubicBezTo>
                  <a:cubicBezTo>
                    <a:pt x="292" y="650"/>
                    <a:pt x="293" y="674"/>
                    <a:pt x="295" y="697"/>
                  </a:cubicBezTo>
                  <a:cubicBezTo>
                    <a:pt x="307" y="700"/>
                    <a:pt x="319" y="703"/>
                    <a:pt x="332" y="704"/>
                  </a:cubicBezTo>
                  <a:cubicBezTo>
                    <a:pt x="337" y="674"/>
                    <a:pt x="345" y="641"/>
                    <a:pt x="349" y="613"/>
                  </a:cubicBezTo>
                  <a:close/>
                  <a:moveTo>
                    <a:pt x="1279" y="634"/>
                  </a:moveTo>
                  <a:cubicBezTo>
                    <a:pt x="1282" y="634"/>
                    <a:pt x="1283" y="634"/>
                    <a:pt x="1284" y="635"/>
                  </a:cubicBezTo>
                  <a:cubicBezTo>
                    <a:pt x="1283" y="628"/>
                    <a:pt x="1282" y="622"/>
                    <a:pt x="1279" y="617"/>
                  </a:cubicBezTo>
                  <a:cubicBezTo>
                    <a:pt x="1279" y="623"/>
                    <a:pt x="1279" y="628"/>
                    <a:pt x="1279" y="634"/>
                  </a:cubicBezTo>
                  <a:close/>
                  <a:moveTo>
                    <a:pt x="67" y="699"/>
                  </a:moveTo>
                  <a:cubicBezTo>
                    <a:pt x="70" y="674"/>
                    <a:pt x="76" y="651"/>
                    <a:pt x="82" y="628"/>
                  </a:cubicBezTo>
                  <a:cubicBezTo>
                    <a:pt x="77" y="626"/>
                    <a:pt x="74" y="621"/>
                    <a:pt x="68" y="620"/>
                  </a:cubicBezTo>
                  <a:cubicBezTo>
                    <a:pt x="67" y="645"/>
                    <a:pt x="64" y="674"/>
                    <a:pt x="67" y="699"/>
                  </a:cubicBezTo>
                  <a:close/>
                  <a:moveTo>
                    <a:pt x="288" y="625"/>
                  </a:moveTo>
                  <a:cubicBezTo>
                    <a:pt x="255" y="634"/>
                    <a:pt x="221" y="642"/>
                    <a:pt x="190" y="652"/>
                  </a:cubicBezTo>
                  <a:cubicBezTo>
                    <a:pt x="189" y="659"/>
                    <a:pt x="188" y="664"/>
                    <a:pt x="186" y="670"/>
                  </a:cubicBezTo>
                  <a:cubicBezTo>
                    <a:pt x="220" y="680"/>
                    <a:pt x="255" y="690"/>
                    <a:pt x="293" y="696"/>
                  </a:cubicBezTo>
                  <a:cubicBezTo>
                    <a:pt x="290" y="673"/>
                    <a:pt x="291" y="648"/>
                    <a:pt x="288" y="625"/>
                  </a:cubicBezTo>
                  <a:close/>
                  <a:moveTo>
                    <a:pt x="69" y="701"/>
                  </a:moveTo>
                  <a:cubicBezTo>
                    <a:pt x="95" y="687"/>
                    <a:pt x="122" y="673"/>
                    <a:pt x="152" y="663"/>
                  </a:cubicBezTo>
                  <a:cubicBezTo>
                    <a:pt x="130" y="651"/>
                    <a:pt x="104" y="643"/>
                    <a:pt x="84" y="629"/>
                  </a:cubicBezTo>
                  <a:cubicBezTo>
                    <a:pt x="79" y="653"/>
                    <a:pt x="73" y="676"/>
                    <a:pt x="69" y="701"/>
                  </a:cubicBezTo>
                  <a:close/>
                  <a:moveTo>
                    <a:pt x="1277" y="687"/>
                  </a:moveTo>
                  <a:cubicBezTo>
                    <a:pt x="1283" y="685"/>
                    <a:pt x="1289" y="684"/>
                    <a:pt x="1296" y="682"/>
                  </a:cubicBezTo>
                  <a:cubicBezTo>
                    <a:pt x="1292" y="667"/>
                    <a:pt x="1290" y="652"/>
                    <a:pt x="1285" y="638"/>
                  </a:cubicBezTo>
                  <a:cubicBezTo>
                    <a:pt x="1284" y="637"/>
                    <a:pt x="1281" y="637"/>
                    <a:pt x="1279" y="636"/>
                  </a:cubicBezTo>
                  <a:cubicBezTo>
                    <a:pt x="1278" y="652"/>
                    <a:pt x="1278" y="670"/>
                    <a:pt x="1277" y="687"/>
                  </a:cubicBezTo>
                  <a:close/>
                  <a:moveTo>
                    <a:pt x="1298" y="681"/>
                  </a:moveTo>
                  <a:cubicBezTo>
                    <a:pt x="1320" y="675"/>
                    <a:pt x="1342" y="670"/>
                    <a:pt x="1362" y="661"/>
                  </a:cubicBezTo>
                  <a:cubicBezTo>
                    <a:pt x="1338" y="654"/>
                    <a:pt x="1315" y="645"/>
                    <a:pt x="1289" y="639"/>
                  </a:cubicBezTo>
                  <a:cubicBezTo>
                    <a:pt x="1291" y="653"/>
                    <a:pt x="1296" y="666"/>
                    <a:pt x="1298" y="681"/>
                  </a:cubicBezTo>
                  <a:close/>
                  <a:moveTo>
                    <a:pt x="1399" y="649"/>
                  </a:moveTo>
                  <a:cubicBezTo>
                    <a:pt x="1399" y="657"/>
                    <a:pt x="1399" y="665"/>
                    <a:pt x="1399" y="673"/>
                  </a:cubicBezTo>
                  <a:cubicBezTo>
                    <a:pt x="1407" y="677"/>
                    <a:pt x="1415" y="680"/>
                    <a:pt x="1422" y="684"/>
                  </a:cubicBezTo>
                  <a:cubicBezTo>
                    <a:pt x="1419" y="671"/>
                    <a:pt x="1418" y="655"/>
                    <a:pt x="1412" y="644"/>
                  </a:cubicBezTo>
                  <a:cubicBezTo>
                    <a:pt x="1409" y="646"/>
                    <a:pt x="1404" y="648"/>
                    <a:pt x="1399" y="649"/>
                  </a:cubicBezTo>
                  <a:close/>
                  <a:moveTo>
                    <a:pt x="1371" y="662"/>
                  </a:moveTo>
                  <a:cubicBezTo>
                    <a:pt x="1379" y="665"/>
                    <a:pt x="1388" y="668"/>
                    <a:pt x="1397" y="672"/>
                  </a:cubicBezTo>
                  <a:cubicBezTo>
                    <a:pt x="1396" y="666"/>
                    <a:pt x="1398" y="656"/>
                    <a:pt x="1396" y="651"/>
                  </a:cubicBezTo>
                  <a:cubicBezTo>
                    <a:pt x="1388" y="655"/>
                    <a:pt x="1379" y="658"/>
                    <a:pt x="1371" y="662"/>
                  </a:cubicBezTo>
                  <a:close/>
                  <a:moveTo>
                    <a:pt x="162" y="662"/>
                  </a:moveTo>
                  <a:cubicBezTo>
                    <a:pt x="169" y="664"/>
                    <a:pt x="175" y="668"/>
                    <a:pt x="184" y="669"/>
                  </a:cubicBezTo>
                  <a:cubicBezTo>
                    <a:pt x="184" y="663"/>
                    <a:pt x="187" y="659"/>
                    <a:pt x="187" y="653"/>
                  </a:cubicBezTo>
                  <a:cubicBezTo>
                    <a:pt x="178" y="656"/>
                    <a:pt x="170" y="658"/>
                    <a:pt x="162" y="662"/>
                  </a:cubicBezTo>
                  <a:close/>
                  <a:moveTo>
                    <a:pt x="109" y="683"/>
                  </a:moveTo>
                  <a:cubicBezTo>
                    <a:pt x="98" y="688"/>
                    <a:pt x="72" y="698"/>
                    <a:pt x="68" y="707"/>
                  </a:cubicBezTo>
                  <a:cubicBezTo>
                    <a:pt x="63" y="717"/>
                    <a:pt x="68" y="742"/>
                    <a:pt x="70" y="755"/>
                  </a:cubicBezTo>
                  <a:cubicBezTo>
                    <a:pt x="76" y="807"/>
                    <a:pt x="83" y="853"/>
                    <a:pt x="96" y="893"/>
                  </a:cubicBezTo>
                  <a:cubicBezTo>
                    <a:pt x="107" y="898"/>
                    <a:pt x="117" y="903"/>
                    <a:pt x="127" y="908"/>
                  </a:cubicBezTo>
                  <a:cubicBezTo>
                    <a:pt x="138" y="901"/>
                    <a:pt x="150" y="898"/>
                    <a:pt x="158" y="889"/>
                  </a:cubicBezTo>
                  <a:cubicBezTo>
                    <a:pt x="157" y="859"/>
                    <a:pt x="160" y="834"/>
                    <a:pt x="162" y="808"/>
                  </a:cubicBezTo>
                  <a:cubicBezTo>
                    <a:pt x="163" y="790"/>
                    <a:pt x="168" y="772"/>
                    <a:pt x="168" y="756"/>
                  </a:cubicBezTo>
                  <a:cubicBezTo>
                    <a:pt x="168" y="741"/>
                    <a:pt x="163" y="727"/>
                    <a:pt x="162" y="712"/>
                  </a:cubicBezTo>
                  <a:cubicBezTo>
                    <a:pt x="161" y="696"/>
                    <a:pt x="161" y="681"/>
                    <a:pt x="159" y="665"/>
                  </a:cubicBezTo>
                  <a:cubicBezTo>
                    <a:pt x="159" y="664"/>
                    <a:pt x="159" y="664"/>
                    <a:pt x="158" y="664"/>
                  </a:cubicBezTo>
                  <a:cubicBezTo>
                    <a:pt x="145" y="667"/>
                    <a:pt x="128" y="674"/>
                    <a:pt x="109" y="683"/>
                  </a:cubicBezTo>
                  <a:close/>
                  <a:moveTo>
                    <a:pt x="1367" y="664"/>
                  </a:moveTo>
                  <a:cubicBezTo>
                    <a:pt x="1347" y="670"/>
                    <a:pt x="1321" y="678"/>
                    <a:pt x="1299" y="685"/>
                  </a:cubicBezTo>
                  <a:cubicBezTo>
                    <a:pt x="1311" y="742"/>
                    <a:pt x="1319" y="805"/>
                    <a:pt x="1322" y="872"/>
                  </a:cubicBezTo>
                  <a:cubicBezTo>
                    <a:pt x="1336" y="877"/>
                    <a:pt x="1347" y="884"/>
                    <a:pt x="1362" y="888"/>
                  </a:cubicBezTo>
                  <a:cubicBezTo>
                    <a:pt x="1380" y="824"/>
                    <a:pt x="1394" y="754"/>
                    <a:pt x="1397" y="674"/>
                  </a:cubicBezTo>
                  <a:cubicBezTo>
                    <a:pt x="1386" y="672"/>
                    <a:pt x="1378" y="666"/>
                    <a:pt x="1367" y="664"/>
                  </a:cubicBezTo>
                  <a:close/>
                  <a:moveTo>
                    <a:pt x="170" y="745"/>
                  </a:moveTo>
                  <a:cubicBezTo>
                    <a:pt x="172" y="719"/>
                    <a:pt x="178" y="695"/>
                    <a:pt x="183" y="671"/>
                  </a:cubicBezTo>
                  <a:cubicBezTo>
                    <a:pt x="175" y="670"/>
                    <a:pt x="169" y="667"/>
                    <a:pt x="162" y="665"/>
                  </a:cubicBezTo>
                  <a:cubicBezTo>
                    <a:pt x="164" y="692"/>
                    <a:pt x="164" y="722"/>
                    <a:pt x="170" y="745"/>
                  </a:cubicBezTo>
                  <a:close/>
                  <a:moveTo>
                    <a:pt x="185" y="672"/>
                  </a:moveTo>
                  <a:cubicBezTo>
                    <a:pt x="185" y="673"/>
                    <a:pt x="185" y="674"/>
                    <a:pt x="185" y="675"/>
                  </a:cubicBezTo>
                  <a:cubicBezTo>
                    <a:pt x="182" y="704"/>
                    <a:pt x="169" y="731"/>
                    <a:pt x="171" y="761"/>
                  </a:cubicBezTo>
                  <a:cubicBezTo>
                    <a:pt x="172" y="801"/>
                    <a:pt x="188" y="839"/>
                    <a:pt x="195" y="875"/>
                  </a:cubicBezTo>
                  <a:cubicBezTo>
                    <a:pt x="232" y="860"/>
                    <a:pt x="272" y="848"/>
                    <a:pt x="314" y="837"/>
                  </a:cubicBezTo>
                  <a:cubicBezTo>
                    <a:pt x="306" y="792"/>
                    <a:pt x="297" y="749"/>
                    <a:pt x="294" y="700"/>
                  </a:cubicBezTo>
                  <a:cubicBezTo>
                    <a:pt x="256" y="692"/>
                    <a:pt x="219" y="683"/>
                    <a:pt x="185" y="672"/>
                  </a:cubicBezTo>
                  <a:close/>
                  <a:moveTo>
                    <a:pt x="1364" y="890"/>
                  </a:moveTo>
                  <a:cubicBezTo>
                    <a:pt x="1375" y="896"/>
                    <a:pt x="1385" y="902"/>
                    <a:pt x="1397" y="908"/>
                  </a:cubicBezTo>
                  <a:cubicBezTo>
                    <a:pt x="1411" y="900"/>
                    <a:pt x="1428" y="894"/>
                    <a:pt x="1441" y="885"/>
                  </a:cubicBezTo>
                  <a:cubicBezTo>
                    <a:pt x="1442" y="811"/>
                    <a:pt x="1435" y="747"/>
                    <a:pt x="1423" y="687"/>
                  </a:cubicBezTo>
                  <a:cubicBezTo>
                    <a:pt x="1415" y="684"/>
                    <a:pt x="1408" y="679"/>
                    <a:pt x="1398" y="676"/>
                  </a:cubicBezTo>
                  <a:cubicBezTo>
                    <a:pt x="1397" y="757"/>
                    <a:pt x="1382" y="826"/>
                    <a:pt x="1364" y="890"/>
                  </a:cubicBezTo>
                  <a:close/>
                  <a:moveTo>
                    <a:pt x="1127" y="716"/>
                  </a:moveTo>
                  <a:cubicBezTo>
                    <a:pt x="1127" y="713"/>
                    <a:pt x="1132" y="715"/>
                    <a:pt x="1134" y="715"/>
                  </a:cubicBezTo>
                  <a:cubicBezTo>
                    <a:pt x="1132" y="705"/>
                    <a:pt x="1131" y="694"/>
                    <a:pt x="1129" y="685"/>
                  </a:cubicBezTo>
                  <a:cubicBezTo>
                    <a:pt x="1128" y="694"/>
                    <a:pt x="1125" y="707"/>
                    <a:pt x="1127" y="716"/>
                  </a:cubicBezTo>
                  <a:close/>
                  <a:moveTo>
                    <a:pt x="1277" y="690"/>
                  </a:moveTo>
                  <a:cubicBezTo>
                    <a:pt x="1272" y="746"/>
                    <a:pt x="1263" y="798"/>
                    <a:pt x="1252" y="848"/>
                  </a:cubicBezTo>
                  <a:cubicBezTo>
                    <a:pt x="1275" y="855"/>
                    <a:pt x="1298" y="862"/>
                    <a:pt x="1319" y="871"/>
                  </a:cubicBezTo>
                  <a:cubicBezTo>
                    <a:pt x="1316" y="804"/>
                    <a:pt x="1310" y="740"/>
                    <a:pt x="1295" y="685"/>
                  </a:cubicBezTo>
                  <a:cubicBezTo>
                    <a:pt x="1289" y="687"/>
                    <a:pt x="1283" y="688"/>
                    <a:pt x="1277" y="690"/>
                  </a:cubicBezTo>
                  <a:close/>
                  <a:moveTo>
                    <a:pt x="1443" y="884"/>
                  </a:moveTo>
                  <a:cubicBezTo>
                    <a:pt x="1447" y="884"/>
                    <a:pt x="1454" y="877"/>
                    <a:pt x="1459" y="875"/>
                  </a:cubicBezTo>
                  <a:cubicBezTo>
                    <a:pt x="1470" y="828"/>
                    <a:pt x="1478" y="779"/>
                    <a:pt x="1480" y="723"/>
                  </a:cubicBezTo>
                  <a:cubicBezTo>
                    <a:pt x="1465" y="709"/>
                    <a:pt x="1446" y="699"/>
                    <a:pt x="1426" y="689"/>
                  </a:cubicBezTo>
                  <a:cubicBezTo>
                    <a:pt x="1437" y="748"/>
                    <a:pt x="1446" y="814"/>
                    <a:pt x="1443" y="884"/>
                  </a:cubicBezTo>
                  <a:close/>
                  <a:moveTo>
                    <a:pt x="1136" y="718"/>
                  </a:moveTo>
                  <a:cubicBezTo>
                    <a:pt x="1142" y="751"/>
                    <a:pt x="1146" y="785"/>
                    <a:pt x="1148" y="822"/>
                  </a:cubicBezTo>
                  <a:cubicBezTo>
                    <a:pt x="1182" y="830"/>
                    <a:pt x="1216" y="838"/>
                    <a:pt x="1249" y="847"/>
                  </a:cubicBezTo>
                  <a:cubicBezTo>
                    <a:pt x="1260" y="798"/>
                    <a:pt x="1269" y="747"/>
                    <a:pt x="1274" y="691"/>
                  </a:cubicBezTo>
                  <a:cubicBezTo>
                    <a:pt x="1273" y="691"/>
                    <a:pt x="1272" y="691"/>
                    <a:pt x="1272" y="691"/>
                  </a:cubicBezTo>
                  <a:cubicBezTo>
                    <a:pt x="1229" y="702"/>
                    <a:pt x="1181" y="708"/>
                    <a:pt x="1136" y="718"/>
                  </a:cubicBezTo>
                  <a:close/>
                  <a:moveTo>
                    <a:pt x="317" y="834"/>
                  </a:moveTo>
                  <a:cubicBezTo>
                    <a:pt x="320" y="790"/>
                    <a:pt x="325" y="747"/>
                    <a:pt x="332" y="707"/>
                  </a:cubicBezTo>
                  <a:cubicBezTo>
                    <a:pt x="319" y="706"/>
                    <a:pt x="307" y="703"/>
                    <a:pt x="295" y="700"/>
                  </a:cubicBezTo>
                  <a:cubicBezTo>
                    <a:pt x="301" y="747"/>
                    <a:pt x="306" y="792"/>
                    <a:pt x="317" y="834"/>
                  </a:cubicBezTo>
                  <a:close/>
                  <a:moveTo>
                    <a:pt x="334" y="708"/>
                  </a:moveTo>
                  <a:cubicBezTo>
                    <a:pt x="329" y="749"/>
                    <a:pt x="320" y="792"/>
                    <a:pt x="320" y="836"/>
                  </a:cubicBezTo>
                  <a:cubicBezTo>
                    <a:pt x="364" y="824"/>
                    <a:pt x="411" y="815"/>
                    <a:pt x="460" y="809"/>
                  </a:cubicBezTo>
                  <a:cubicBezTo>
                    <a:pt x="456" y="781"/>
                    <a:pt x="452" y="754"/>
                    <a:pt x="450" y="724"/>
                  </a:cubicBezTo>
                  <a:cubicBezTo>
                    <a:pt x="410" y="721"/>
                    <a:pt x="372" y="714"/>
                    <a:pt x="334" y="708"/>
                  </a:cubicBezTo>
                  <a:close/>
                  <a:moveTo>
                    <a:pt x="12" y="759"/>
                  </a:moveTo>
                  <a:cubicBezTo>
                    <a:pt x="10" y="769"/>
                    <a:pt x="13" y="784"/>
                    <a:pt x="14" y="796"/>
                  </a:cubicBezTo>
                  <a:cubicBezTo>
                    <a:pt x="15" y="809"/>
                    <a:pt x="15" y="823"/>
                    <a:pt x="18" y="833"/>
                  </a:cubicBezTo>
                  <a:cubicBezTo>
                    <a:pt x="21" y="843"/>
                    <a:pt x="38" y="854"/>
                    <a:pt x="45" y="860"/>
                  </a:cubicBezTo>
                  <a:cubicBezTo>
                    <a:pt x="48" y="862"/>
                    <a:pt x="50" y="867"/>
                    <a:pt x="54" y="865"/>
                  </a:cubicBezTo>
                  <a:cubicBezTo>
                    <a:pt x="52" y="809"/>
                    <a:pt x="59" y="757"/>
                    <a:pt x="63" y="710"/>
                  </a:cubicBezTo>
                  <a:cubicBezTo>
                    <a:pt x="63" y="709"/>
                    <a:pt x="63" y="709"/>
                    <a:pt x="62" y="709"/>
                  </a:cubicBezTo>
                  <a:cubicBezTo>
                    <a:pt x="50" y="719"/>
                    <a:pt x="16" y="741"/>
                    <a:pt x="12" y="759"/>
                  </a:cubicBezTo>
                  <a:close/>
                  <a:moveTo>
                    <a:pt x="1134" y="718"/>
                  </a:moveTo>
                  <a:cubicBezTo>
                    <a:pt x="1133" y="716"/>
                    <a:pt x="1129" y="719"/>
                    <a:pt x="1126" y="718"/>
                  </a:cubicBezTo>
                  <a:cubicBezTo>
                    <a:pt x="1122" y="751"/>
                    <a:pt x="1118" y="785"/>
                    <a:pt x="1112" y="816"/>
                  </a:cubicBezTo>
                  <a:cubicBezTo>
                    <a:pt x="1124" y="818"/>
                    <a:pt x="1134" y="821"/>
                    <a:pt x="1146" y="822"/>
                  </a:cubicBezTo>
                  <a:cubicBezTo>
                    <a:pt x="1143" y="787"/>
                    <a:pt x="1139" y="752"/>
                    <a:pt x="1134" y="718"/>
                  </a:cubicBezTo>
                  <a:close/>
                  <a:moveTo>
                    <a:pt x="961" y="735"/>
                  </a:moveTo>
                  <a:cubicBezTo>
                    <a:pt x="960" y="755"/>
                    <a:pt x="958" y="775"/>
                    <a:pt x="956" y="795"/>
                  </a:cubicBezTo>
                  <a:cubicBezTo>
                    <a:pt x="1009" y="801"/>
                    <a:pt x="1060" y="807"/>
                    <a:pt x="1110" y="815"/>
                  </a:cubicBezTo>
                  <a:cubicBezTo>
                    <a:pt x="1113" y="784"/>
                    <a:pt x="1123" y="748"/>
                    <a:pt x="1121" y="719"/>
                  </a:cubicBezTo>
                  <a:cubicBezTo>
                    <a:pt x="1070" y="726"/>
                    <a:pt x="1016" y="732"/>
                    <a:pt x="961" y="735"/>
                  </a:cubicBezTo>
                  <a:close/>
                  <a:moveTo>
                    <a:pt x="1462" y="872"/>
                  </a:moveTo>
                  <a:cubicBezTo>
                    <a:pt x="1480" y="862"/>
                    <a:pt x="1495" y="848"/>
                    <a:pt x="1507" y="832"/>
                  </a:cubicBezTo>
                  <a:cubicBezTo>
                    <a:pt x="1507" y="814"/>
                    <a:pt x="1508" y="802"/>
                    <a:pt x="1507" y="786"/>
                  </a:cubicBezTo>
                  <a:cubicBezTo>
                    <a:pt x="1506" y="773"/>
                    <a:pt x="1508" y="759"/>
                    <a:pt x="1506" y="750"/>
                  </a:cubicBezTo>
                  <a:cubicBezTo>
                    <a:pt x="1503" y="738"/>
                    <a:pt x="1488" y="733"/>
                    <a:pt x="1482" y="724"/>
                  </a:cubicBezTo>
                  <a:cubicBezTo>
                    <a:pt x="1481" y="779"/>
                    <a:pt x="1472" y="827"/>
                    <a:pt x="1462" y="872"/>
                  </a:cubicBezTo>
                  <a:close/>
                  <a:moveTo>
                    <a:pt x="462" y="808"/>
                  </a:moveTo>
                  <a:cubicBezTo>
                    <a:pt x="479" y="806"/>
                    <a:pt x="496" y="804"/>
                    <a:pt x="512" y="801"/>
                  </a:cubicBezTo>
                  <a:cubicBezTo>
                    <a:pt x="515" y="778"/>
                    <a:pt x="516" y="755"/>
                    <a:pt x="518" y="732"/>
                  </a:cubicBezTo>
                  <a:cubicBezTo>
                    <a:pt x="496" y="729"/>
                    <a:pt x="474" y="727"/>
                    <a:pt x="452" y="725"/>
                  </a:cubicBezTo>
                  <a:cubicBezTo>
                    <a:pt x="455" y="753"/>
                    <a:pt x="458" y="780"/>
                    <a:pt x="462" y="808"/>
                  </a:cubicBezTo>
                  <a:close/>
                  <a:moveTo>
                    <a:pt x="56" y="868"/>
                  </a:moveTo>
                  <a:cubicBezTo>
                    <a:pt x="66" y="877"/>
                    <a:pt x="79" y="884"/>
                    <a:pt x="92" y="890"/>
                  </a:cubicBezTo>
                  <a:cubicBezTo>
                    <a:pt x="79" y="840"/>
                    <a:pt x="69" y="787"/>
                    <a:pt x="64" y="728"/>
                  </a:cubicBezTo>
                  <a:cubicBezTo>
                    <a:pt x="58" y="772"/>
                    <a:pt x="55" y="818"/>
                    <a:pt x="56" y="868"/>
                  </a:cubicBezTo>
                  <a:close/>
                  <a:moveTo>
                    <a:pt x="522" y="732"/>
                  </a:moveTo>
                  <a:cubicBezTo>
                    <a:pt x="518" y="753"/>
                    <a:pt x="518" y="778"/>
                    <a:pt x="515" y="801"/>
                  </a:cubicBezTo>
                  <a:cubicBezTo>
                    <a:pt x="549" y="797"/>
                    <a:pt x="584" y="794"/>
                    <a:pt x="619" y="791"/>
                  </a:cubicBezTo>
                  <a:cubicBezTo>
                    <a:pt x="619" y="773"/>
                    <a:pt x="617" y="756"/>
                    <a:pt x="616" y="739"/>
                  </a:cubicBezTo>
                  <a:cubicBezTo>
                    <a:pt x="585" y="736"/>
                    <a:pt x="553" y="735"/>
                    <a:pt x="522" y="732"/>
                  </a:cubicBezTo>
                  <a:close/>
                  <a:moveTo>
                    <a:pt x="8" y="761"/>
                  </a:moveTo>
                  <a:cubicBezTo>
                    <a:pt x="10" y="754"/>
                    <a:pt x="10" y="740"/>
                    <a:pt x="8" y="733"/>
                  </a:cubicBezTo>
                  <a:cubicBezTo>
                    <a:pt x="10" y="743"/>
                    <a:pt x="6" y="753"/>
                    <a:pt x="8" y="761"/>
                  </a:cubicBezTo>
                  <a:close/>
                  <a:moveTo>
                    <a:pt x="942" y="737"/>
                  </a:moveTo>
                  <a:cubicBezTo>
                    <a:pt x="943" y="757"/>
                    <a:pt x="945" y="775"/>
                    <a:pt x="945" y="795"/>
                  </a:cubicBezTo>
                  <a:cubicBezTo>
                    <a:pt x="948" y="795"/>
                    <a:pt x="950" y="795"/>
                    <a:pt x="953" y="795"/>
                  </a:cubicBezTo>
                  <a:cubicBezTo>
                    <a:pt x="956" y="776"/>
                    <a:pt x="957" y="756"/>
                    <a:pt x="958" y="736"/>
                  </a:cubicBezTo>
                  <a:cubicBezTo>
                    <a:pt x="953" y="736"/>
                    <a:pt x="946" y="735"/>
                    <a:pt x="942" y="737"/>
                  </a:cubicBezTo>
                  <a:close/>
                  <a:moveTo>
                    <a:pt x="790" y="742"/>
                  </a:moveTo>
                  <a:cubicBezTo>
                    <a:pt x="790" y="757"/>
                    <a:pt x="790" y="772"/>
                    <a:pt x="790" y="788"/>
                  </a:cubicBezTo>
                  <a:cubicBezTo>
                    <a:pt x="843" y="788"/>
                    <a:pt x="892" y="791"/>
                    <a:pt x="942" y="794"/>
                  </a:cubicBezTo>
                  <a:cubicBezTo>
                    <a:pt x="940" y="776"/>
                    <a:pt x="940" y="755"/>
                    <a:pt x="938" y="737"/>
                  </a:cubicBezTo>
                  <a:cubicBezTo>
                    <a:pt x="889" y="739"/>
                    <a:pt x="841" y="742"/>
                    <a:pt x="790" y="742"/>
                  </a:cubicBezTo>
                  <a:close/>
                  <a:moveTo>
                    <a:pt x="621" y="739"/>
                  </a:moveTo>
                  <a:cubicBezTo>
                    <a:pt x="619" y="755"/>
                    <a:pt x="623" y="774"/>
                    <a:pt x="623" y="791"/>
                  </a:cubicBezTo>
                  <a:cubicBezTo>
                    <a:pt x="657" y="790"/>
                    <a:pt x="691" y="788"/>
                    <a:pt x="726" y="788"/>
                  </a:cubicBezTo>
                  <a:cubicBezTo>
                    <a:pt x="726" y="772"/>
                    <a:pt x="726" y="757"/>
                    <a:pt x="726" y="742"/>
                  </a:cubicBezTo>
                  <a:cubicBezTo>
                    <a:pt x="690" y="742"/>
                    <a:pt x="656" y="740"/>
                    <a:pt x="621" y="739"/>
                  </a:cubicBezTo>
                  <a:close/>
                  <a:moveTo>
                    <a:pt x="729" y="742"/>
                  </a:moveTo>
                  <a:cubicBezTo>
                    <a:pt x="729" y="757"/>
                    <a:pt x="729" y="772"/>
                    <a:pt x="729" y="788"/>
                  </a:cubicBezTo>
                  <a:cubicBezTo>
                    <a:pt x="749" y="788"/>
                    <a:pt x="768" y="788"/>
                    <a:pt x="787" y="788"/>
                  </a:cubicBezTo>
                  <a:cubicBezTo>
                    <a:pt x="788" y="773"/>
                    <a:pt x="788" y="757"/>
                    <a:pt x="788" y="742"/>
                  </a:cubicBezTo>
                  <a:cubicBezTo>
                    <a:pt x="768" y="742"/>
                    <a:pt x="749" y="742"/>
                    <a:pt x="729" y="742"/>
                  </a:cubicBezTo>
                  <a:close/>
                  <a:moveTo>
                    <a:pt x="1508" y="753"/>
                  </a:moveTo>
                  <a:cubicBezTo>
                    <a:pt x="1508" y="753"/>
                    <a:pt x="1509" y="754"/>
                    <a:pt x="1508" y="753"/>
                  </a:cubicBezTo>
                  <a:close/>
                  <a:moveTo>
                    <a:pt x="1511" y="827"/>
                  </a:moveTo>
                  <a:cubicBezTo>
                    <a:pt x="1520" y="808"/>
                    <a:pt x="1524" y="768"/>
                    <a:pt x="1509" y="754"/>
                  </a:cubicBezTo>
                  <a:cubicBezTo>
                    <a:pt x="1510" y="778"/>
                    <a:pt x="1509" y="804"/>
                    <a:pt x="1511" y="827"/>
                  </a:cubicBezTo>
                  <a:close/>
                  <a:moveTo>
                    <a:pt x="15" y="828"/>
                  </a:moveTo>
                  <a:cubicBezTo>
                    <a:pt x="12" y="808"/>
                    <a:pt x="12" y="784"/>
                    <a:pt x="8" y="765"/>
                  </a:cubicBezTo>
                  <a:cubicBezTo>
                    <a:pt x="6" y="784"/>
                    <a:pt x="4" y="816"/>
                    <a:pt x="15" y="828"/>
                  </a:cubicBezTo>
                  <a:close/>
                  <a:moveTo>
                    <a:pt x="162" y="890"/>
                  </a:moveTo>
                  <a:cubicBezTo>
                    <a:pt x="171" y="884"/>
                    <a:pt x="184" y="881"/>
                    <a:pt x="193" y="875"/>
                  </a:cubicBezTo>
                  <a:cubicBezTo>
                    <a:pt x="182" y="842"/>
                    <a:pt x="176" y="805"/>
                    <a:pt x="169" y="768"/>
                  </a:cubicBezTo>
                  <a:cubicBezTo>
                    <a:pt x="165" y="806"/>
                    <a:pt x="159" y="852"/>
                    <a:pt x="162" y="890"/>
                  </a:cubicBezTo>
                  <a:close/>
                  <a:moveTo>
                    <a:pt x="5" y="797"/>
                  </a:moveTo>
                  <a:cubicBezTo>
                    <a:pt x="5" y="793"/>
                    <a:pt x="5" y="784"/>
                    <a:pt x="4" y="780"/>
                  </a:cubicBezTo>
                  <a:cubicBezTo>
                    <a:pt x="2" y="787"/>
                    <a:pt x="4" y="811"/>
                    <a:pt x="5" y="797"/>
                  </a:cubicBezTo>
                  <a:close/>
                  <a:moveTo>
                    <a:pt x="624" y="794"/>
                  </a:moveTo>
                  <a:cubicBezTo>
                    <a:pt x="627" y="863"/>
                    <a:pt x="635" y="934"/>
                    <a:pt x="643" y="1001"/>
                  </a:cubicBezTo>
                  <a:cubicBezTo>
                    <a:pt x="670" y="999"/>
                    <a:pt x="698" y="998"/>
                    <a:pt x="726" y="997"/>
                  </a:cubicBezTo>
                  <a:cubicBezTo>
                    <a:pt x="726" y="928"/>
                    <a:pt x="725" y="858"/>
                    <a:pt x="726" y="791"/>
                  </a:cubicBezTo>
                  <a:cubicBezTo>
                    <a:pt x="694" y="790"/>
                    <a:pt x="656" y="792"/>
                    <a:pt x="624" y="794"/>
                  </a:cubicBezTo>
                  <a:close/>
                  <a:moveTo>
                    <a:pt x="729" y="792"/>
                  </a:moveTo>
                  <a:cubicBezTo>
                    <a:pt x="727" y="859"/>
                    <a:pt x="729" y="929"/>
                    <a:pt x="728" y="997"/>
                  </a:cubicBezTo>
                  <a:cubicBezTo>
                    <a:pt x="747" y="997"/>
                    <a:pt x="765" y="997"/>
                    <a:pt x="783" y="997"/>
                  </a:cubicBezTo>
                  <a:cubicBezTo>
                    <a:pt x="785" y="929"/>
                    <a:pt x="787" y="860"/>
                    <a:pt x="787" y="790"/>
                  </a:cubicBezTo>
                  <a:cubicBezTo>
                    <a:pt x="768" y="790"/>
                    <a:pt x="749" y="790"/>
                    <a:pt x="730" y="790"/>
                  </a:cubicBezTo>
                  <a:cubicBezTo>
                    <a:pt x="729" y="790"/>
                    <a:pt x="729" y="791"/>
                    <a:pt x="729" y="792"/>
                  </a:cubicBezTo>
                  <a:close/>
                  <a:moveTo>
                    <a:pt x="790" y="792"/>
                  </a:moveTo>
                  <a:cubicBezTo>
                    <a:pt x="789" y="861"/>
                    <a:pt x="788" y="929"/>
                    <a:pt x="786" y="997"/>
                  </a:cubicBezTo>
                  <a:cubicBezTo>
                    <a:pt x="834" y="997"/>
                    <a:pt x="881" y="1003"/>
                    <a:pt x="927" y="998"/>
                  </a:cubicBezTo>
                  <a:cubicBezTo>
                    <a:pt x="937" y="935"/>
                    <a:pt x="950" y="870"/>
                    <a:pt x="942" y="797"/>
                  </a:cubicBezTo>
                  <a:cubicBezTo>
                    <a:pt x="894" y="792"/>
                    <a:pt x="842" y="791"/>
                    <a:pt x="791" y="790"/>
                  </a:cubicBezTo>
                  <a:cubicBezTo>
                    <a:pt x="790" y="790"/>
                    <a:pt x="790" y="791"/>
                    <a:pt x="790" y="792"/>
                  </a:cubicBezTo>
                  <a:close/>
                  <a:moveTo>
                    <a:pt x="1521" y="796"/>
                  </a:moveTo>
                  <a:cubicBezTo>
                    <a:pt x="1521" y="795"/>
                    <a:pt x="1522" y="788"/>
                    <a:pt x="1520" y="791"/>
                  </a:cubicBezTo>
                  <a:cubicBezTo>
                    <a:pt x="1520" y="793"/>
                    <a:pt x="1520" y="799"/>
                    <a:pt x="1521" y="796"/>
                  </a:cubicBezTo>
                  <a:close/>
                  <a:moveTo>
                    <a:pt x="515" y="804"/>
                  </a:moveTo>
                  <a:cubicBezTo>
                    <a:pt x="511" y="864"/>
                    <a:pt x="510" y="926"/>
                    <a:pt x="510" y="991"/>
                  </a:cubicBezTo>
                  <a:cubicBezTo>
                    <a:pt x="552" y="995"/>
                    <a:pt x="598" y="999"/>
                    <a:pt x="640" y="1000"/>
                  </a:cubicBezTo>
                  <a:cubicBezTo>
                    <a:pt x="631" y="934"/>
                    <a:pt x="624" y="865"/>
                    <a:pt x="620" y="794"/>
                  </a:cubicBezTo>
                  <a:cubicBezTo>
                    <a:pt x="584" y="797"/>
                    <a:pt x="549" y="799"/>
                    <a:pt x="515" y="804"/>
                  </a:cubicBezTo>
                  <a:close/>
                  <a:moveTo>
                    <a:pt x="948" y="845"/>
                  </a:moveTo>
                  <a:cubicBezTo>
                    <a:pt x="950" y="830"/>
                    <a:pt x="952" y="814"/>
                    <a:pt x="953" y="798"/>
                  </a:cubicBezTo>
                  <a:cubicBezTo>
                    <a:pt x="950" y="798"/>
                    <a:pt x="949" y="797"/>
                    <a:pt x="945" y="797"/>
                  </a:cubicBezTo>
                  <a:cubicBezTo>
                    <a:pt x="947" y="812"/>
                    <a:pt x="946" y="830"/>
                    <a:pt x="948" y="845"/>
                  </a:cubicBezTo>
                  <a:close/>
                  <a:moveTo>
                    <a:pt x="950" y="997"/>
                  </a:moveTo>
                  <a:cubicBezTo>
                    <a:pt x="991" y="993"/>
                    <a:pt x="1030" y="989"/>
                    <a:pt x="1070" y="985"/>
                  </a:cubicBezTo>
                  <a:cubicBezTo>
                    <a:pt x="1087" y="933"/>
                    <a:pt x="1099" y="877"/>
                    <a:pt x="1110" y="818"/>
                  </a:cubicBezTo>
                  <a:cubicBezTo>
                    <a:pt x="1061" y="809"/>
                    <a:pt x="1009" y="803"/>
                    <a:pt x="957" y="798"/>
                  </a:cubicBezTo>
                  <a:cubicBezTo>
                    <a:pt x="944" y="857"/>
                    <a:pt x="952" y="927"/>
                    <a:pt x="950" y="997"/>
                  </a:cubicBezTo>
                  <a:close/>
                  <a:moveTo>
                    <a:pt x="462" y="811"/>
                  </a:moveTo>
                  <a:cubicBezTo>
                    <a:pt x="470" y="866"/>
                    <a:pt x="483" y="925"/>
                    <a:pt x="495" y="975"/>
                  </a:cubicBezTo>
                  <a:cubicBezTo>
                    <a:pt x="497" y="982"/>
                    <a:pt x="496" y="993"/>
                    <a:pt x="508" y="991"/>
                  </a:cubicBezTo>
                  <a:cubicBezTo>
                    <a:pt x="507" y="935"/>
                    <a:pt x="508" y="873"/>
                    <a:pt x="511" y="820"/>
                  </a:cubicBezTo>
                  <a:cubicBezTo>
                    <a:pt x="512" y="816"/>
                    <a:pt x="515" y="807"/>
                    <a:pt x="510" y="804"/>
                  </a:cubicBezTo>
                  <a:cubicBezTo>
                    <a:pt x="494" y="807"/>
                    <a:pt x="477" y="808"/>
                    <a:pt x="462" y="811"/>
                  </a:cubicBezTo>
                  <a:close/>
                  <a:moveTo>
                    <a:pt x="318" y="839"/>
                  </a:moveTo>
                  <a:cubicBezTo>
                    <a:pt x="326" y="887"/>
                    <a:pt x="341" y="928"/>
                    <a:pt x="354" y="970"/>
                  </a:cubicBezTo>
                  <a:cubicBezTo>
                    <a:pt x="400" y="977"/>
                    <a:pt x="448" y="987"/>
                    <a:pt x="496" y="988"/>
                  </a:cubicBezTo>
                  <a:cubicBezTo>
                    <a:pt x="480" y="933"/>
                    <a:pt x="470" y="871"/>
                    <a:pt x="459" y="811"/>
                  </a:cubicBezTo>
                  <a:cubicBezTo>
                    <a:pt x="411" y="819"/>
                    <a:pt x="363" y="827"/>
                    <a:pt x="318" y="839"/>
                  </a:cubicBezTo>
                  <a:close/>
                  <a:moveTo>
                    <a:pt x="1113" y="819"/>
                  </a:moveTo>
                  <a:cubicBezTo>
                    <a:pt x="1113" y="819"/>
                    <a:pt x="1113" y="818"/>
                    <a:pt x="1112" y="818"/>
                  </a:cubicBezTo>
                  <a:cubicBezTo>
                    <a:pt x="1102" y="876"/>
                    <a:pt x="1089" y="932"/>
                    <a:pt x="1074" y="984"/>
                  </a:cubicBezTo>
                  <a:cubicBezTo>
                    <a:pt x="1100" y="981"/>
                    <a:pt x="1126" y="978"/>
                    <a:pt x="1151" y="973"/>
                  </a:cubicBezTo>
                  <a:cubicBezTo>
                    <a:pt x="1151" y="922"/>
                    <a:pt x="1149" y="873"/>
                    <a:pt x="1146" y="825"/>
                  </a:cubicBezTo>
                  <a:cubicBezTo>
                    <a:pt x="1135" y="823"/>
                    <a:pt x="1125" y="820"/>
                    <a:pt x="1113" y="819"/>
                  </a:cubicBezTo>
                  <a:close/>
                  <a:moveTo>
                    <a:pt x="46" y="1018"/>
                  </a:moveTo>
                  <a:cubicBezTo>
                    <a:pt x="45" y="1002"/>
                    <a:pt x="48" y="990"/>
                    <a:pt x="54" y="980"/>
                  </a:cubicBezTo>
                  <a:cubicBezTo>
                    <a:pt x="37" y="936"/>
                    <a:pt x="24" y="889"/>
                    <a:pt x="17" y="837"/>
                  </a:cubicBezTo>
                  <a:cubicBezTo>
                    <a:pt x="13" y="832"/>
                    <a:pt x="11" y="826"/>
                    <a:pt x="7" y="821"/>
                  </a:cubicBezTo>
                  <a:cubicBezTo>
                    <a:pt x="12" y="895"/>
                    <a:pt x="24" y="961"/>
                    <a:pt x="46" y="1018"/>
                  </a:cubicBezTo>
                  <a:close/>
                  <a:moveTo>
                    <a:pt x="1507" y="887"/>
                  </a:moveTo>
                  <a:cubicBezTo>
                    <a:pt x="1509" y="865"/>
                    <a:pt x="1516" y="844"/>
                    <a:pt x="1515" y="823"/>
                  </a:cubicBezTo>
                  <a:cubicBezTo>
                    <a:pt x="1506" y="838"/>
                    <a:pt x="1508" y="868"/>
                    <a:pt x="1507" y="887"/>
                  </a:cubicBezTo>
                  <a:close/>
                  <a:moveTo>
                    <a:pt x="1149" y="826"/>
                  </a:moveTo>
                  <a:cubicBezTo>
                    <a:pt x="1152" y="873"/>
                    <a:pt x="1154" y="922"/>
                    <a:pt x="1154" y="973"/>
                  </a:cubicBezTo>
                  <a:cubicBezTo>
                    <a:pt x="1174" y="969"/>
                    <a:pt x="1195" y="965"/>
                    <a:pt x="1215" y="961"/>
                  </a:cubicBezTo>
                  <a:cubicBezTo>
                    <a:pt x="1227" y="925"/>
                    <a:pt x="1240" y="889"/>
                    <a:pt x="1248" y="849"/>
                  </a:cubicBezTo>
                  <a:cubicBezTo>
                    <a:pt x="1215" y="841"/>
                    <a:pt x="1184" y="832"/>
                    <a:pt x="1149" y="826"/>
                  </a:cubicBezTo>
                  <a:close/>
                  <a:moveTo>
                    <a:pt x="1461" y="878"/>
                  </a:moveTo>
                  <a:cubicBezTo>
                    <a:pt x="1455" y="899"/>
                    <a:pt x="1449" y="921"/>
                    <a:pt x="1442" y="941"/>
                  </a:cubicBezTo>
                  <a:cubicBezTo>
                    <a:pt x="1456" y="956"/>
                    <a:pt x="1469" y="972"/>
                    <a:pt x="1476" y="993"/>
                  </a:cubicBezTo>
                  <a:cubicBezTo>
                    <a:pt x="1493" y="949"/>
                    <a:pt x="1507" y="896"/>
                    <a:pt x="1506" y="837"/>
                  </a:cubicBezTo>
                  <a:cubicBezTo>
                    <a:pt x="1495" y="854"/>
                    <a:pt x="1476" y="865"/>
                    <a:pt x="1461" y="878"/>
                  </a:cubicBezTo>
                  <a:close/>
                  <a:moveTo>
                    <a:pt x="196" y="877"/>
                  </a:moveTo>
                  <a:cubicBezTo>
                    <a:pt x="201" y="898"/>
                    <a:pt x="208" y="918"/>
                    <a:pt x="215" y="938"/>
                  </a:cubicBezTo>
                  <a:cubicBezTo>
                    <a:pt x="247" y="946"/>
                    <a:pt x="278" y="956"/>
                    <a:pt x="313" y="961"/>
                  </a:cubicBezTo>
                  <a:cubicBezTo>
                    <a:pt x="311" y="919"/>
                    <a:pt x="316" y="878"/>
                    <a:pt x="315" y="839"/>
                  </a:cubicBezTo>
                  <a:cubicBezTo>
                    <a:pt x="314" y="839"/>
                    <a:pt x="313" y="839"/>
                    <a:pt x="313" y="839"/>
                  </a:cubicBezTo>
                  <a:cubicBezTo>
                    <a:pt x="272" y="850"/>
                    <a:pt x="233" y="863"/>
                    <a:pt x="196" y="877"/>
                  </a:cubicBezTo>
                  <a:close/>
                  <a:moveTo>
                    <a:pt x="55" y="977"/>
                  </a:moveTo>
                  <a:cubicBezTo>
                    <a:pt x="56" y="970"/>
                    <a:pt x="61" y="968"/>
                    <a:pt x="63" y="962"/>
                  </a:cubicBezTo>
                  <a:cubicBezTo>
                    <a:pt x="57" y="935"/>
                    <a:pt x="56" y="902"/>
                    <a:pt x="54" y="871"/>
                  </a:cubicBezTo>
                  <a:cubicBezTo>
                    <a:pt x="42" y="861"/>
                    <a:pt x="30" y="852"/>
                    <a:pt x="20" y="840"/>
                  </a:cubicBezTo>
                  <a:cubicBezTo>
                    <a:pt x="27" y="890"/>
                    <a:pt x="39" y="936"/>
                    <a:pt x="55" y="977"/>
                  </a:cubicBezTo>
                  <a:close/>
                  <a:moveTo>
                    <a:pt x="1251" y="851"/>
                  </a:moveTo>
                  <a:cubicBezTo>
                    <a:pt x="1241" y="889"/>
                    <a:pt x="1230" y="925"/>
                    <a:pt x="1218" y="960"/>
                  </a:cubicBezTo>
                  <a:cubicBezTo>
                    <a:pt x="1253" y="953"/>
                    <a:pt x="1288" y="945"/>
                    <a:pt x="1320" y="935"/>
                  </a:cubicBezTo>
                  <a:cubicBezTo>
                    <a:pt x="1320" y="914"/>
                    <a:pt x="1320" y="893"/>
                    <a:pt x="1319" y="873"/>
                  </a:cubicBezTo>
                  <a:cubicBezTo>
                    <a:pt x="1296" y="866"/>
                    <a:pt x="1275" y="857"/>
                    <a:pt x="1251" y="851"/>
                  </a:cubicBezTo>
                  <a:close/>
                  <a:moveTo>
                    <a:pt x="316" y="962"/>
                  </a:moveTo>
                  <a:cubicBezTo>
                    <a:pt x="327" y="965"/>
                    <a:pt x="339" y="967"/>
                    <a:pt x="351" y="969"/>
                  </a:cubicBezTo>
                  <a:cubicBezTo>
                    <a:pt x="338" y="932"/>
                    <a:pt x="328" y="893"/>
                    <a:pt x="318" y="853"/>
                  </a:cubicBezTo>
                  <a:cubicBezTo>
                    <a:pt x="316" y="889"/>
                    <a:pt x="315" y="925"/>
                    <a:pt x="316" y="962"/>
                  </a:cubicBezTo>
                  <a:close/>
                  <a:moveTo>
                    <a:pt x="65" y="959"/>
                  </a:moveTo>
                  <a:cubicBezTo>
                    <a:pt x="75" y="948"/>
                    <a:pt x="90" y="935"/>
                    <a:pt x="102" y="923"/>
                  </a:cubicBezTo>
                  <a:cubicBezTo>
                    <a:pt x="99" y="914"/>
                    <a:pt x="96" y="904"/>
                    <a:pt x="94" y="894"/>
                  </a:cubicBezTo>
                  <a:cubicBezTo>
                    <a:pt x="80" y="889"/>
                    <a:pt x="69" y="880"/>
                    <a:pt x="56" y="873"/>
                  </a:cubicBezTo>
                  <a:cubicBezTo>
                    <a:pt x="59" y="902"/>
                    <a:pt x="60" y="932"/>
                    <a:pt x="65" y="959"/>
                  </a:cubicBezTo>
                  <a:close/>
                  <a:moveTo>
                    <a:pt x="1322" y="934"/>
                  </a:moveTo>
                  <a:cubicBezTo>
                    <a:pt x="1332" y="932"/>
                    <a:pt x="1340" y="928"/>
                    <a:pt x="1350" y="925"/>
                  </a:cubicBezTo>
                  <a:cubicBezTo>
                    <a:pt x="1354" y="914"/>
                    <a:pt x="1357" y="903"/>
                    <a:pt x="1360" y="891"/>
                  </a:cubicBezTo>
                  <a:cubicBezTo>
                    <a:pt x="1347" y="886"/>
                    <a:pt x="1335" y="880"/>
                    <a:pt x="1322" y="875"/>
                  </a:cubicBezTo>
                  <a:cubicBezTo>
                    <a:pt x="1323" y="895"/>
                    <a:pt x="1323" y="913"/>
                    <a:pt x="1322" y="934"/>
                  </a:cubicBezTo>
                  <a:close/>
                  <a:moveTo>
                    <a:pt x="194" y="879"/>
                  </a:moveTo>
                  <a:cubicBezTo>
                    <a:pt x="181" y="882"/>
                    <a:pt x="173" y="889"/>
                    <a:pt x="161" y="892"/>
                  </a:cubicBezTo>
                  <a:cubicBezTo>
                    <a:pt x="161" y="902"/>
                    <a:pt x="161" y="911"/>
                    <a:pt x="161" y="921"/>
                  </a:cubicBezTo>
                  <a:cubicBezTo>
                    <a:pt x="179" y="925"/>
                    <a:pt x="195" y="935"/>
                    <a:pt x="212" y="935"/>
                  </a:cubicBezTo>
                  <a:cubicBezTo>
                    <a:pt x="205" y="917"/>
                    <a:pt x="199" y="899"/>
                    <a:pt x="194" y="879"/>
                  </a:cubicBezTo>
                  <a:close/>
                  <a:moveTo>
                    <a:pt x="1457" y="881"/>
                  </a:moveTo>
                  <a:cubicBezTo>
                    <a:pt x="1457" y="880"/>
                    <a:pt x="1456" y="880"/>
                    <a:pt x="1455" y="880"/>
                  </a:cubicBezTo>
                  <a:cubicBezTo>
                    <a:pt x="1452" y="883"/>
                    <a:pt x="1447" y="885"/>
                    <a:pt x="1443" y="887"/>
                  </a:cubicBezTo>
                  <a:cubicBezTo>
                    <a:pt x="1443" y="905"/>
                    <a:pt x="1440" y="923"/>
                    <a:pt x="1441" y="937"/>
                  </a:cubicBezTo>
                  <a:cubicBezTo>
                    <a:pt x="1443" y="919"/>
                    <a:pt x="1456" y="899"/>
                    <a:pt x="1457" y="881"/>
                  </a:cubicBezTo>
                  <a:close/>
                  <a:moveTo>
                    <a:pt x="1505" y="889"/>
                  </a:moveTo>
                  <a:cubicBezTo>
                    <a:pt x="1506" y="893"/>
                    <a:pt x="1506" y="886"/>
                    <a:pt x="1505" y="889"/>
                  </a:cubicBezTo>
                  <a:close/>
                  <a:moveTo>
                    <a:pt x="1399" y="909"/>
                  </a:moveTo>
                  <a:cubicBezTo>
                    <a:pt x="1411" y="918"/>
                    <a:pt x="1425" y="927"/>
                    <a:pt x="1437" y="936"/>
                  </a:cubicBezTo>
                  <a:cubicBezTo>
                    <a:pt x="1438" y="922"/>
                    <a:pt x="1441" y="904"/>
                    <a:pt x="1439" y="889"/>
                  </a:cubicBezTo>
                  <a:cubicBezTo>
                    <a:pt x="1427" y="897"/>
                    <a:pt x="1413" y="903"/>
                    <a:pt x="1399" y="909"/>
                  </a:cubicBezTo>
                  <a:close/>
                  <a:moveTo>
                    <a:pt x="1354" y="924"/>
                  </a:moveTo>
                  <a:cubicBezTo>
                    <a:pt x="1366" y="919"/>
                    <a:pt x="1379" y="914"/>
                    <a:pt x="1392" y="910"/>
                  </a:cubicBezTo>
                  <a:cubicBezTo>
                    <a:pt x="1384" y="902"/>
                    <a:pt x="1373" y="898"/>
                    <a:pt x="1363" y="893"/>
                  </a:cubicBezTo>
                  <a:cubicBezTo>
                    <a:pt x="1360" y="903"/>
                    <a:pt x="1354" y="915"/>
                    <a:pt x="1354" y="924"/>
                  </a:cubicBezTo>
                  <a:close/>
                  <a:moveTo>
                    <a:pt x="131" y="910"/>
                  </a:moveTo>
                  <a:cubicBezTo>
                    <a:pt x="141" y="912"/>
                    <a:pt x="148" y="917"/>
                    <a:pt x="158" y="919"/>
                  </a:cubicBezTo>
                  <a:cubicBezTo>
                    <a:pt x="158" y="911"/>
                    <a:pt x="159" y="901"/>
                    <a:pt x="157" y="894"/>
                  </a:cubicBezTo>
                  <a:cubicBezTo>
                    <a:pt x="149" y="900"/>
                    <a:pt x="139" y="903"/>
                    <a:pt x="131" y="910"/>
                  </a:cubicBezTo>
                  <a:close/>
                  <a:moveTo>
                    <a:pt x="929" y="998"/>
                  </a:moveTo>
                  <a:cubicBezTo>
                    <a:pt x="936" y="999"/>
                    <a:pt x="939" y="996"/>
                    <a:pt x="945" y="997"/>
                  </a:cubicBezTo>
                  <a:cubicBezTo>
                    <a:pt x="947" y="964"/>
                    <a:pt x="945" y="928"/>
                    <a:pt x="944" y="895"/>
                  </a:cubicBezTo>
                  <a:cubicBezTo>
                    <a:pt x="941" y="931"/>
                    <a:pt x="935" y="964"/>
                    <a:pt x="929" y="998"/>
                  </a:cubicBezTo>
                  <a:close/>
                  <a:moveTo>
                    <a:pt x="98" y="897"/>
                  </a:moveTo>
                  <a:cubicBezTo>
                    <a:pt x="99" y="906"/>
                    <a:pt x="103" y="913"/>
                    <a:pt x="104" y="922"/>
                  </a:cubicBezTo>
                  <a:cubicBezTo>
                    <a:pt x="112" y="918"/>
                    <a:pt x="119" y="915"/>
                    <a:pt x="125" y="909"/>
                  </a:cubicBezTo>
                  <a:cubicBezTo>
                    <a:pt x="115" y="906"/>
                    <a:pt x="107" y="900"/>
                    <a:pt x="98" y="897"/>
                  </a:cubicBezTo>
                  <a:moveTo>
                    <a:pt x="98" y="897"/>
                  </a:moveTo>
                  <a:cubicBezTo>
                    <a:pt x="97" y="896"/>
                    <a:pt x="97" y="897"/>
                    <a:pt x="98" y="897"/>
                  </a:cubicBezTo>
                  <a:moveTo>
                    <a:pt x="128" y="911"/>
                  </a:moveTo>
                  <a:cubicBezTo>
                    <a:pt x="121" y="916"/>
                    <a:pt x="111" y="919"/>
                    <a:pt x="106" y="927"/>
                  </a:cubicBezTo>
                  <a:cubicBezTo>
                    <a:pt x="126" y="981"/>
                    <a:pt x="148" y="1032"/>
                    <a:pt x="176" y="1078"/>
                  </a:cubicBezTo>
                  <a:cubicBezTo>
                    <a:pt x="166" y="1030"/>
                    <a:pt x="160" y="978"/>
                    <a:pt x="158" y="922"/>
                  </a:cubicBezTo>
                  <a:cubicBezTo>
                    <a:pt x="148" y="919"/>
                    <a:pt x="138" y="915"/>
                    <a:pt x="128" y="911"/>
                  </a:cubicBezTo>
                  <a:close/>
                  <a:moveTo>
                    <a:pt x="1396" y="911"/>
                  </a:moveTo>
                  <a:cubicBezTo>
                    <a:pt x="1381" y="916"/>
                    <a:pt x="1367" y="923"/>
                    <a:pt x="1351" y="927"/>
                  </a:cubicBezTo>
                  <a:cubicBezTo>
                    <a:pt x="1341" y="957"/>
                    <a:pt x="1330" y="985"/>
                    <a:pt x="1317" y="1011"/>
                  </a:cubicBezTo>
                  <a:cubicBezTo>
                    <a:pt x="1313" y="1047"/>
                    <a:pt x="1308" y="1080"/>
                    <a:pt x="1301" y="1111"/>
                  </a:cubicBezTo>
                  <a:cubicBezTo>
                    <a:pt x="1314" y="1119"/>
                    <a:pt x="1324" y="1130"/>
                    <a:pt x="1336" y="1139"/>
                  </a:cubicBezTo>
                  <a:cubicBezTo>
                    <a:pt x="1376" y="1079"/>
                    <a:pt x="1414" y="1018"/>
                    <a:pt x="1437" y="941"/>
                  </a:cubicBezTo>
                  <a:cubicBezTo>
                    <a:pt x="1425" y="929"/>
                    <a:pt x="1410" y="920"/>
                    <a:pt x="1396" y="911"/>
                  </a:cubicBezTo>
                  <a:close/>
                  <a:moveTo>
                    <a:pt x="161" y="927"/>
                  </a:moveTo>
                  <a:cubicBezTo>
                    <a:pt x="163" y="985"/>
                    <a:pt x="170" y="1038"/>
                    <a:pt x="181" y="1087"/>
                  </a:cubicBezTo>
                  <a:cubicBezTo>
                    <a:pt x="190" y="1099"/>
                    <a:pt x="197" y="1113"/>
                    <a:pt x="206" y="1125"/>
                  </a:cubicBezTo>
                  <a:cubicBezTo>
                    <a:pt x="227" y="1107"/>
                    <a:pt x="251" y="1093"/>
                    <a:pt x="277" y="1081"/>
                  </a:cubicBezTo>
                  <a:cubicBezTo>
                    <a:pt x="255" y="1036"/>
                    <a:pt x="231" y="992"/>
                    <a:pt x="214" y="940"/>
                  </a:cubicBezTo>
                  <a:cubicBezTo>
                    <a:pt x="195" y="936"/>
                    <a:pt x="179" y="929"/>
                    <a:pt x="161" y="924"/>
                  </a:cubicBezTo>
                  <a:cubicBezTo>
                    <a:pt x="161" y="925"/>
                    <a:pt x="161" y="926"/>
                    <a:pt x="161" y="927"/>
                  </a:cubicBezTo>
                  <a:close/>
                  <a:moveTo>
                    <a:pt x="66" y="965"/>
                  </a:moveTo>
                  <a:cubicBezTo>
                    <a:pt x="64" y="977"/>
                    <a:pt x="71" y="992"/>
                    <a:pt x="74" y="1005"/>
                  </a:cubicBezTo>
                  <a:cubicBezTo>
                    <a:pt x="77" y="1019"/>
                    <a:pt x="78" y="1032"/>
                    <a:pt x="82" y="1043"/>
                  </a:cubicBezTo>
                  <a:cubicBezTo>
                    <a:pt x="93" y="1070"/>
                    <a:pt x="112" y="1092"/>
                    <a:pt x="122" y="1112"/>
                  </a:cubicBezTo>
                  <a:cubicBezTo>
                    <a:pt x="142" y="1123"/>
                    <a:pt x="164" y="1137"/>
                    <a:pt x="186" y="1144"/>
                  </a:cubicBezTo>
                  <a:cubicBezTo>
                    <a:pt x="195" y="1137"/>
                    <a:pt x="189" y="1127"/>
                    <a:pt x="186" y="1118"/>
                  </a:cubicBezTo>
                  <a:cubicBezTo>
                    <a:pt x="183" y="1108"/>
                    <a:pt x="181" y="1097"/>
                    <a:pt x="179" y="1087"/>
                  </a:cubicBezTo>
                  <a:cubicBezTo>
                    <a:pt x="149" y="1039"/>
                    <a:pt x="124" y="986"/>
                    <a:pt x="104" y="928"/>
                  </a:cubicBezTo>
                  <a:cubicBezTo>
                    <a:pt x="104" y="927"/>
                    <a:pt x="104" y="927"/>
                    <a:pt x="103" y="927"/>
                  </a:cubicBezTo>
                  <a:cubicBezTo>
                    <a:pt x="95" y="937"/>
                    <a:pt x="68" y="952"/>
                    <a:pt x="66" y="965"/>
                  </a:cubicBezTo>
                  <a:close/>
                  <a:moveTo>
                    <a:pt x="1322" y="936"/>
                  </a:moveTo>
                  <a:cubicBezTo>
                    <a:pt x="1322" y="959"/>
                    <a:pt x="1319" y="983"/>
                    <a:pt x="1319" y="1003"/>
                  </a:cubicBezTo>
                  <a:cubicBezTo>
                    <a:pt x="1329" y="979"/>
                    <a:pt x="1339" y="954"/>
                    <a:pt x="1349" y="929"/>
                  </a:cubicBezTo>
                  <a:cubicBezTo>
                    <a:pt x="1339" y="930"/>
                    <a:pt x="1332" y="935"/>
                    <a:pt x="1322" y="936"/>
                  </a:cubicBezTo>
                  <a:close/>
                  <a:moveTo>
                    <a:pt x="1216" y="963"/>
                  </a:moveTo>
                  <a:cubicBezTo>
                    <a:pt x="1206" y="996"/>
                    <a:pt x="1192" y="1025"/>
                    <a:pt x="1179" y="1055"/>
                  </a:cubicBezTo>
                  <a:cubicBezTo>
                    <a:pt x="1212" y="1065"/>
                    <a:pt x="1242" y="1078"/>
                    <a:pt x="1271" y="1093"/>
                  </a:cubicBezTo>
                  <a:cubicBezTo>
                    <a:pt x="1278" y="1080"/>
                    <a:pt x="1286" y="1067"/>
                    <a:pt x="1294" y="1053"/>
                  </a:cubicBezTo>
                  <a:cubicBezTo>
                    <a:pt x="1300" y="1041"/>
                    <a:pt x="1312" y="1023"/>
                    <a:pt x="1315" y="1010"/>
                  </a:cubicBezTo>
                  <a:cubicBezTo>
                    <a:pt x="1320" y="988"/>
                    <a:pt x="1316" y="966"/>
                    <a:pt x="1319" y="938"/>
                  </a:cubicBezTo>
                  <a:cubicBezTo>
                    <a:pt x="1318" y="938"/>
                    <a:pt x="1318" y="938"/>
                    <a:pt x="1317" y="938"/>
                  </a:cubicBezTo>
                  <a:cubicBezTo>
                    <a:pt x="1285" y="948"/>
                    <a:pt x="1252" y="957"/>
                    <a:pt x="1216" y="963"/>
                  </a:cubicBezTo>
                  <a:close/>
                  <a:moveTo>
                    <a:pt x="280" y="1079"/>
                  </a:moveTo>
                  <a:cubicBezTo>
                    <a:pt x="293" y="1075"/>
                    <a:pt x="305" y="1068"/>
                    <a:pt x="319" y="1064"/>
                  </a:cubicBezTo>
                  <a:cubicBezTo>
                    <a:pt x="315" y="1033"/>
                    <a:pt x="314" y="998"/>
                    <a:pt x="313" y="964"/>
                  </a:cubicBezTo>
                  <a:cubicBezTo>
                    <a:pt x="279" y="958"/>
                    <a:pt x="248" y="950"/>
                    <a:pt x="217" y="941"/>
                  </a:cubicBezTo>
                  <a:cubicBezTo>
                    <a:pt x="234" y="991"/>
                    <a:pt x="256" y="1036"/>
                    <a:pt x="280" y="1079"/>
                  </a:cubicBezTo>
                  <a:close/>
                  <a:moveTo>
                    <a:pt x="1403" y="1111"/>
                  </a:moveTo>
                  <a:cubicBezTo>
                    <a:pt x="1431" y="1098"/>
                    <a:pt x="1442" y="1073"/>
                    <a:pt x="1454" y="1045"/>
                  </a:cubicBezTo>
                  <a:cubicBezTo>
                    <a:pt x="1461" y="1029"/>
                    <a:pt x="1470" y="1013"/>
                    <a:pt x="1474" y="997"/>
                  </a:cubicBezTo>
                  <a:cubicBezTo>
                    <a:pt x="1468" y="975"/>
                    <a:pt x="1455" y="958"/>
                    <a:pt x="1440" y="944"/>
                  </a:cubicBezTo>
                  <a:cubicBezTo>
                    <a:pt x="1433" y="1004"/>
                    <a:pt x="1418" y="1062"/>
                    <a:pt x="1403" y="1111"/>
                  </a:cubicBezTo>
                  <a:close/>
                  <a:moveTo>
                    <a:pt x="1491" y="959"/>
                  </a:moveTo>
                  <a:cubicBezTo>
                    <a:pt x="1492" y="962"/>
                    <a:pt x="1492" y="955"/>
                    <a:pt x="1491" y="959"/>
                  </a:cubicBezTo>
                  <a:close/>
                  <a:moveTo>
                    <a:pt x="1434" y="961"/>
                  </a:moveTo>
                  <a:cubicBezTo>
                    <a:pt x="1434" y="961"/>
                    <a:pt x="1435" y="962"/>
                    <a:pt x="1434" y="961"/>
                  </a:cubicBezTo>
                  <a:close/>
                  <a:moveTo>
                    <a:pt x="1490" y="963"/>
                  </a:moveTo>
                  <a:cubicBezTo>
                    <a:pt x="1489" y="963"/>
                    <a:pt x="1489" y="963"/>
                    <a:pt x="1489" y="963"/>
                  </a:cubicBezTo>
                  <a:cubicBezTo>
                    <a:pt x="1487" y="979"/>
                    <a:pt x="1474" y="992"/>
                    <a:pt x="1479" y="1008"/>
                  </a:cubicBezTo>
                  <a:cubicBezTo>
                    <a:pt x="1482" y="992"/>
                    <a:pt x="1488" y="980"/>
                    <a:pt x="1490" y="963"/>
                  </a:cubicBezTo>
                  <a:moveTo>
                    <a:pt x="1490" y="963"/>
                  </a:moveTo>
                  <a:cubicBezTo>
                    <a:pt x="1493" y="962"/>
                    <a:pt x="1489" y="958"/>
                    <a:pt x="1490" y="963"/>
                  </a:cubicBezTo>
                  <a:moveTo>
                    <a:pt x="1350" y="1123"/>
                  </a:moveTo>
                  <a:cubicBezTo>
                    <a:pt x="1346" y="1129"/>
                    <a:pt x="1339" y="1135"/>
                    <a:pt x="1338" y="1144"/>
                  </a:cubicBezTo>
                  <a:cubicBezTo>
                    <a:pt x="1361" y="1136"/>
                    <a:pt x="1379" y="1125"/>
                    <a:pt x="1398" y="1114"/>
                  </a:cubicBezTo>
                  <a:cubicBezTo>
                    <a:pt x="1414" y="1068"/>
                    <a:pt x="1429" y="1017"/>
                    <a:pt x="1433" y="963"/>
                  </a:cubicBezTo>
                  <a:cubicBezTo>
                    <a:pt x="1411" y="1021"/>
                    <a:pt x="1383" y="1076"/>
                    <a:pt x="1350" y="1123"/>
                  </a:cubicBezTo>
                  <a:close/>
                  <a:moveTo>
                    <a:pt x="1213" y="965"/>
                  </a:moveTo>
                  <a:cubicBezTo>
                    <a:pt x="1195" y="967"/>
                    <a:pt x="1173" y="973"/>
                    <a:pt x="1153" y="976"/>
                  </a:cubicBezTo>
                  <a:cubicBezTo>
                    <a:pt x="1153" y="1000"/>
                    <a:pt x="1152" y="1023"/>
                    <a:pt x="1150" y="1046"/>
                  </a:cubicBezTo>
                  <a:cubicBezTo>
                    <a:pt x="1160" y="1048"/>
                    <a:pt x="1167" y="1052"/>
                    <a:pt x="1177" y="1054"/>
                  </a:cubicBezTo>
                  <a:cubicBezTo>
                    <a:pt x="1190" y="1025"/>
                    <a:pt x="1202" y="996"/>
                    <a:pt x="1213" y="965"/>
                  </a:cubicBezTo>
                  <a:close/>
                  <a:moveTo>
                    <a:pt x="321" y="1062"/>
                  </a:moveTo>
                  <a:cubicBezTo>
                    <a:pt x="341" y="1057"/>
                    <a:pt x="360" y="1049"/>
                    <a:pt x="380" y="1044"/>
                  </a:cubicBezTo>
                  <a:cubicBezTo>
                    <a:pt x="370" y="1020"/>
                    <a:pt x="361" y="996"/>
                    <a:pt x="352" y="972"/>
                  </a:cubicBezTo>
                  <a:cubicBezTo>
                    <a:pt x="339" y="970"/>
                    <a:pt x="328" y="967"/>
                    <a:pt x="316" y="965"/>
                  </a:cubicBezTo>
                  <a:cubicBezTo>
                    <a:pt x="316" y="999"/>
                    <a:pt x="319" y="1030"/>
                    <a:pt x="321" y="1062"/>
                  </a:cubicBezTo>
                  <a:close/>
                  <a:moveTo>
                    <a:pt x="75" y="1024"/>
                  </a:moveTo>
                  <a:cubicBezTo>
                    <a:pt x="70" y="1006"/>
                    <a:pt x="68" y="985"/>
                    <a:pt x="62" y="968"/>
                  </a:cubicBezTo>
                  <a:cubicBezTo>
                    <a:pt x="50" y="986"/>
                    <a:pt x="69" y="1007"/>
                    <a:pt x="75" y="1024"/>
                  </a:cubicBezTo>
                  <a:close/>
                  <a:moveTo>
                    <a:pt x="382" y="1043"/>
                  </a:moveTo>
                  <a:cubicBezTo>
                    <a:pt x="421" y="1032"/>
                    <a:pt x="463" y="1025"/>
                    <a:pt x="504" y="1016"/>
                  </a:cubicBezTo>
                  <a:cubicBezTo>
                    <a:pt x="501" y="1009"/>
                    <a:pt x="499" y="1001"/>
                    <a:pt x="497" y="992"/>
                  </a:cubicBezTo>
                  <a:cubicBezTo>
                    <a:pt x="448" y="988"/>
                    <a:pt x="402" y="981"/>
                    <a:pt x="356" y="973"/>
                  </a:cubicBezTo>
                  <a:cubicBezTo>
                    <a:pt x="363" y="998"/>
                    <a:pt x="374" y="1019"/>
                    <a:pt x="382" y="1043"/>
                  </a:cubicBezTo>
                  <a:close/>
                  <a:moveTo>
                    <a:pt x="1150" y="976"/>
                  </a:moveTo>
                  <a:cubicBezTo>
                    <a:pt x="1125" y="981"/>
                    <a:pt x="1099" y="984"/>
                    <a:pt x="1073" y="987"/>
                  </a:cubicBezTo>
                  <a:cubicBezTo>
                    <a:pt x="1069" y="1000"/>
                    <a:pt x="1065" y="1012"/>
                    <a:pt x="1062" y="1025"/>
                  </a:cubicBezTo>
                  <a:cubicBezTo>
                    <a:pt x="1092" y="1029"/>
                    <a:pt x="1121" y="1039"/>
                    <a:pt x="1148" y="1044"/>
                  </a:cubicBezTo>
                  <a:cubicBezTo>
                    <a:pt x="1148" y="1021"/>
                    <a:pt x="1151" y="996"/>
                    <a:pt x="1150" y="976"/>
                  </a:cubicBezTo>
                  <a:close/>
                  <a:moveTo>
                    <a:pt x="95" y="1092"/>
                  </a:moveTo>
                  <a:cubicBezTo>
                    <a:pt x="95" y="1093"/>
                    <a:pt x="96" y="1092"/>
                    <a:pt x="95" y="1092"/>
                  </a:cubicBezTo>
                  <a:moveTo>
                    <a:pt x="95" y="1092"/>
                  </a:moveTo>
                  <a:cubicBezTo>
                    <a:pt x="84" y="1053"/>
                    <a:pt x="70" y="1017"/>
                    <a:pt x="54" y="984"/>
                  </a:cubicBezTo>
                  <a:cubicBezTo>
                    <a:pt x="36" y="1032"/>
                    <a:pt x="67" y="1071"/>
                    <a:pt x="95" y="1092"/>
                  </a:cubicBezTo>
                  <a:moveTo>
                    <a:pt x="950" y="1000"/>
                  </a:moveTo>
                  <a:cubicBezTo>
                    <a:pt x="950" y="1002"/>
                    <a:pt x="950" y="1004"/>
                    <a:pt x="950" y="1007"/>
                  </a:cubicBezTo>
                  <a:cubicBezTo>
                    <a:pt x="986" y="1013"/>
                    <a:pt x="1024" y="1017"/>
                    <a:pt x="1059" y="1024"/>
                  </a:cubicBezTo>
                  <a:cubicBezTo>
                    <a:pt x="1063" y="1013"/>
                    <a:pt x="1066" y="1000"/>
                    <a:pt x="1070" y="988"/>
                  </a:cubicBezTo>
                  <a:cubicBezTo>
                    <a:pt x="1030" y="992"/>
                    <a:pt x="990" y="996"/>
                    <a:pt x="950" y="1000"/>
                  </a:cubicBezTo>
                  <a:close/>
                  <a:moveTo>
                    <a:pt x="508" y="1016"/>
                  </a:moveTo>
                  <a:cubicBezTo>
                    <a:pt x="508" y="1009"/>
                    <a:pt x="508" y="1001"/>
                    <a:pt x="508" y="994"/>
                  </a:cubicBezTo>
                  <a:cubicBezTo>
                    <a:pt x="506" y="993"/>
                    <a:pt x="503" y="993"/>
                    <a:pt x="500" y="993"/>
                  </a:cubicBezTo>
                  <a:cubicBezTo>
                    <a:pt x="502" y="1001"/>
                    <a:pt x="502" y="1011"/>
                    <a:pt x="508" y="1016"/>
                  </a:cubicBezTo>
                  <a:close/>
                  <a:moveTo>
                    <a:pt x="510" y="994"/>
                  </a:moveTo>
                  <a:cubicBezTo>
                    <a:pt x="511" y="1001"/>
                    <a:pt x="509" y="1011"/>
                    <a:pt x="511" y="1016"/>
                  </a:cubicBezTo>
                  <a:cubicBezTo>
                    <a:pt x="545" y="1009"/>
                    <a:pt x="584" y="1008"/>
                    <a:pt x="619" y="1002"/>
                  </a:cubicBezTo>
                  <a:cubicBezTo>
                    <a:pt x="581" y="1001"/>
                    <a:pt x="546" y="997"/>
                    <a:pt x="510" y="994"/>
                  </a:cubicBezTo>
                  <a:close/>
                  <a:moveTo>
                    <a:pt x="684" y="1002"/>
                  </a:moveTo>
                  <a:cubicBezTo>
                    <a:pt x="696" y="1003"/>
                    <a:pt x="716" y="1005"/>
                    <a:pt x="726" y="1001"/>
                  </a:cubicBezTo>
                  <a:cubicBezTo>
                    <a:pt x="714" y="999"/>
                    <a:pt x="697" y="1001"/>
                    <a:pt x="684" y="1002"/>
                  </a:cubicBezTo>
                  <a:close/>
                  <a:moveTo>
                    <a:pt x="728" y="1002"/>
                  </a:moveTo>
                  <a:cubicBezTo>
                    <a:pt x="729" y="1002"/>
                    <a:pt x="729" y="1003"/>
                    <a:pt x="730" y="1003"/>
                  </a:cubicBezTo>
                  <a:cubicBezTo>
                    <a:pt x="740" y="1004"/>
                    <a:pt x="752" y="1004"/>
                    <a:pt x="763" y="1004"/>
                  </a:cubicBezTo>
                  <a:cubicBezTo>
                    <a:pt x="770" y="1004"/>
                    <a:pt x="780" y="1006"/>
                    <a:pt x="783" y="1001"/>
                  </a:cubicBezTo>
                  <a:cubicBezTo>
                    <a:pt x="767" y="1000"/>
                    <a:pt x="743" y="998"/>
                    <a:pt x="728" y="1002"/>
                  </a:cubicBezTo>
                  <a:close/>
                  <a:moveTo>
                    <a:pt x="786" y="1002"/>
                  </a:moveTo>
                  <a:cubicBezTo>
                    <a:pt x="802" y="1003"/>
                    <a:pt x="826" y="1004"/>
                    <a:pt x="840" y="1001"/>
                  </a:cubicBezTo>
                  <a:cubicBezTo>
                    <a:pt x="822" y="1003"/>
                    <a:pt x="801" y="997"/>
                    <a:pt x="786" y="1002"/>
                  </a:cubicBezTo>
                  <a:close/>
                  <a:moveTo>
                    <a:pt x="928" y="1005"/>
                  </a:moveTo>
                  <a:cubicBezTo>
                    <a:pt x="933" y="1006"/>
                    <a:pt x="939" y="1006"/>
                    <a:pt x="945" y="1007"/>
                  </a:cubicBezTo>
                  <a:cubicBezTo>
                    <a:pt x="945" y="1004"/>
                    <a:pt x="945" y="1002"/>
                    <a:pt x="945" y="1000"/>
                  </a:cubicBezTo>
                  <a:cubicBezTo>
                    <a:pt x="939" y="1001"/>
                    <a:pt x="929" y="998"/>
                    <a:pt x="928" y="1005"/>
                  </a:cubicBezTo>
                  <a:close/>
                  <a:moveTo>
                    <a:pt x="905" y="1003"/>
                  </a:moveTo>
                  <a:cubicBezTo>
                    <a:pt x="911" y="1002"/>
                    <a:pt x="924" y="1008"/>
                    <a:pt x="926" y="1002"/>
                  </a:cubicBezTo>
                  <a:cubicBezTo>
                    <a:pt x="921" y="1001"/>
                    <a:pt x="911" y="1002"/>
                    <a:pt x="905" y="1003"/>
                  </a:cubicBezTo>
                  <a:close/>
                  <a:moveTo>
                    <a:pt x="510" y="1018"/>
                  </a:moveTo>
                  <a:cubicBezTo>
                    <a:pt x="512" y="1043"/>
                    <a:pt x="518" y="1061"/>
                    <a:pt x="525" y="1080"/>
                  </a:cubicBezTo>
                  <a:cubicBezTo>
                    <a:pt x="539" y="1124"/>
                    <a:pt x="556" y="1165"/>
                    <a:pt x="573" y="1204"/>
                  </a:cubicBezTo>
                  <a:cubicBezTo>
                    <a:pt x="605" y="1200"/>
                    <a:pt x="636" y="1195"/>
                    <a:pt x="671" y="1193"/>
                  </a:cubicBezTo>
                  <a:cubicBezTo>
                    <a:pt x="658" y="1137"/>
                    <a:pt x="651" y="1072"/>
                    <a:pt x="641" y="1014"/>
                  </a:cubicBezTo>
                  <a:cubicBezTo>
                    <a:pt x="641" y="1011"/>
                    <a:pt x="643" y="1004"/>
                    <a:pt x="637" y="1004"/>
                  </a:cubicBezTo>
                  <a:cubicBezTo>
                    <a:pt x="594" y="1007"/>
                    <a:pt x="552" y="1012"/>
                    <a:pt x="510" y="1018"/>
                  </a:cubicBezTo>
                  <a:close/>
                  <a:moveTo>
                    <a:pt x="675" y="1192"/>
                  </a:moveTo>
                  <a:cubicBezTo>
                    <a:pt x="693" y="1192"/>
                    <a:pt x="708" y="1189"/>
                    <a:pt x="726" y="1190"/>
                  </a:cubicBezTo>
                  <a:cubicBezTo>
                    <a:pt x="727" y="1128"/>
                    <a:pt x="725" y="1068"/>
                    <a:pt x="726" y="1006"/>
                  </a:cubicBezTo>
                  <a:cubicBezTo>
                    <a:pt x="697" y="1006"/>
                    <a:pt x="672" y="1004"/>
                    <a:pt x="645" y="1004"/>
                  </a:cubicBezTo>
                  <a:cubicBezTo>
                    <a:pt x="650" y="1067"/>
                    <a:pt x="663" y="1131"/>
                    <a:pt x="675" y="1192"/>
                  </a:cubicBezTo>
                  <a:close/>
                  <a:moveTo>
                    <a:pt x="786" y="1006"/>
                  </a:moveTo>
                  <a:cubicBezTo>
                    <a:pt x="784" y="1067"/>
                    <a:pt x="782" y="1128"/>
                    <a:pt x="780" y="1189"/>
                  </a:cubicBezTo>
                  <a:cubicBezTo>
                    <a:pt x="815" y="1190"/>
                    <a:pt x="851" y="1191"/>
                    <a:pt x="883" y="1196"/>
                  </a:cubicBezTo>
                  <a:cubicBezTo>
                    <a:pt x="899" y="1135"/>
                    <a:pt x="913" y="1072"/>
                    <a:pt x="925" y="1007"/>
                  </a:cubicBezTo>
                  <a:cubicBezTo>
                    <a:pt x="882" y="1000"/>
                    <a:pt x="834" y="1007"/>
                    <a:pt x="786" y="1006"/>
                  </a:cubicBezTo>
                  <a:close/>
                  <a:moveTo>
                    <a:pt x="1439" y="1083"/>
                  </a:moveTo>
                  <a:cubicBezTo>
                    <a:pt x="1437" y="1084"/>
                    <a:pt x="1439" y="1084"/>
                    <a:pt x="1439" y="1083"/>
                  </a:cubicBezTo>
                  <a:moveTo>
                    <a:pt x="1439" y="1083"/>
                  </a:moveTo>
                  <a:cubicBezTo>
                    <a:pt x="1439" y="1083"/>
                    <a:pt x="1440" y="1083"/>
                    <a:pt x="1440" y="1083"/>
                  </a:cubicBezTo>
                  <a:cubicBezTo>
                    <a:pt x="1458" y="1065"/>
                    <a:pt x="1478" y="1037"/>
                    <a:pt x="1474" y="1004"/>
                  </a:cubicBezTo>
                  <a:cubicBezTo>
                    <a:pt x="1465" y="1033"/>
                    <a:pt x="1451" y="1057"/>
                    <a:pt x="1439" y="1083"/>
                  </a:cubicBezTo>
                  <a:moveTo>
                    <a:pt x="729" y="1190"/>
                  </a:moveTo>
                  <a:cubicBezTo>
                    <a:pt x="744" y="1188"/>
                    <a:pt x="762" y="1189"/>
                    <a:pt x="777" y="1189"/>
                  </a:cubicBezTo>
                  <a:cubicBezTo>
                    <a:pt x="780" y="1129"/>
                    <a:pt x="782" y="1067"/>
                    <a:pt x="783" y="1006"/>
                  </a:cubicBezTo>
                  <a:cubicBezTo>
                    <a:pt x="765" y="1006"/>
                    <a:pt x="747" y="1006"/>
                    <a:pt x="729" y="1006"/>
                  </a:cubicBezTo>
                  <a:cubicBezTo>
                    <a:pt x="727" y="1066"/>
                    <a:pt x="729" y="1129"/>
                    <a:pt x="729" y="1190"/>
                  </a:cubicBezTo>
                  <a:close/>
                  <a:moveTo>
                    <a:pt x="928" y="1007"/>
                  </a:moveTo>
                  <a:cubicBezTo>
                    <a:pt x="915" y="1072"/>
                    <a:pt x="903" y="1136"/>
                    <a:pt x="885" y="1196"/>
                  </a:cubicBezTo>
                  <a:cubicBezTo>
                    <a:pt x="903" y="1197"/>
                    <a:pt x="920" y="1200"/>
                    <a:pt x="937" y="1202"/>
                  </a:cubicBezTo>
                  <a:cubicBezTo>
                    <a:pt x="941" y="1140"/>
                    <a:pt x="945" y="1077"/>
                    <a:pt x="945" y="1009"/>
                  </a:cubicBezTo>
                  <a:cubicBezTo>
                    <a:pt x="940" y="1009"/>
                    <a:pt x="934" y="1008"/>
                    <a:pt x="928" y="1007"/>
                  </a:cubicBezTo>
                  <a:close/>
                  <a:moveTo>
                    <a:pt x="951" y="1010"/>
                  </a:moveTo>
                  <a:cubicBezTo>
                    <a:pt x="947" y="1074"/>
                    <a:pt x="947" y="1142"/>
                    <a:pt x="941" y="1203"/>
                  </a:cubicBezTo>
                  <a:cubicBezTo>
                    <a:pt x="955" y="1205"/>
                    <a:pt x="968" y="1208"/>
                    <a:pt x="981" y="1211"/>
                  </a:cubicBezTo>
                  <a:cubicBezTo>
                    <a:pt x="1010" y="1153"/>
                    <a:pt x="1037" y="1093"/>
                    <a:pt x="1058" y="1026"/>
                  </a:cubicBezTo>
                  <a:cubicBezTo>
                    <a:pt x="1022" y="1020"/>
                    <a:pt x="989" y="1013"/>
                    <a:pt x="951" y="1010"/>
                  </a:cubicBezTo>
                  <a:close/>
                  <a:moveTo>
                    <a:pt x="507" y="1020"/>
                  </a:moveTo>
                  <a:cubicBezTo>
                    <a:pt x="508" y="1024"/>
                    <a:pt x="508" y="1016"/>
                    <a:pt x="507" y="1020"/>
                  </a:cubicBezTo>
                  <a:close/>
                  <a:moveTo>
                    <a:pt x="384" y="1045"/>
                  </a:moveTo>
                  <a:cubicBezTo>
                    <a:pt x="411" y="1107"/>
                    <a:pt x="441" y="1167"/>
                    <a:pt x="479" y="1218"/>
                  </a:cubicBezTo>
                  <a:cubicBezTo>
                    <a:pt x="493" y="1223"/>
                    <a:pt x="508" y="1219"/>
                    <a:pt x="522" y="1216"/>
                  </a:cubicBezTo>
                  <a:cubicBezTo>
                    <a:pt x="517" y="1173"/>
                    <a:pt x="513" y="1126"/>
                    <a:pt x="510" y="1081"/>
                  </a:cubicBezTo>
                  <a:cubicBezTo>
                    <a:pt x="509" y="1066"/>
                    <a:pt x="511" y="1049"/>
                    <a:pt x="509" y="1034"/>
                  </a:cubicBezTo>
                  <a:cubicBezTo>
                    <a:pt x="508" y="1030"/>
                    <a:pt x="506" y="1023"/>
                    <a:pt x="502" y="1020"/>
                  </a:cubicBezTo>
                  <a:cubicBezTo>
                    <a:pt x="460" y="1026"/>
                    <a:pt x="422" y="1036"/>
                    <a:pt x="384" y="1045"/>
                  </a:cubicBezTo>
                  <a:close/>
                  <a:moveTo>
                    <a:pt x="1274" y="1095"/>
                  </a:moveTo>
                  <a:cubicBezTo>
                    <a:pt x="1283" y="1099"/>
                    <a:pt x="1290" y="1105"/>
                    <a:pt x="1299" y="1109"/>
                  </a:cubicBezTo>
                  <a:cubicBezTo>
                    <a:pt x="1304" y="1081"/>
                    <a:pt x="1312" y="1050"/>
                    <a:pt x="1312" y="1021"/>
                  </a:cubicBezTo>
                  <a:cubicBezTo>
                    <a:pt x="1301" y="1047"/>
                    <a:pt x="1286" y="1070"/>
                    <a:pt x="1274" y="1095"/>
                  </a:cubicBezTo>
                  <a:close/>
                  <a:moveTo>
                    <a:pt x="508" y="1025"/>
                  </a:moveTo>
                  <a:cubicBezTo>
                    <a:pt x="507" y="1024"/>
                    <a:pt x="508" y="1025"/>
                    <a:pt x="508" y="1025"/>
                  </a:cubicBezTo>
                  <a:close/>
                  <a:moveTo>
                    <a:pt x="75" y="1026"/>
                  </a:moveTo>
                  <a:cubicBezTo>
                    <a:pt x="75" y="1026"/>
                    <a:pt x="74" y="1025"/>
                    <a:pt x="75" y="1026"/>
                  </a:cubicBezTo>
                  <a:close/>
                  <a:moveTo>
                    <a:pt x="1062" y="1027"/>
                  </a:moveTo>
                  <a:cubicBezTo>
                    <a:pt x="1038" y="1091"/>
                    <a:pt x="1014" y="1154"/>
                    <a:pt x="984" y="1211"/>
                  </a:cubicBezTo>
                  <a:cubicBezTo>
                    <a:pt x="1013" y="1223"/>
                    <a:pt x="1049" y="1219"/>
                    <a:pt x="1083" y="1213"/>
                  </a:cubicBezTo>
                  <a:cubicBezTo>
                    <a:pt x="1092" y="1199"/>
                    <a:pt x="1103" y="1185"/>
                    <a:pt x="1112" y="1170"/>
                  </a:cubicBezTo>
                  <a:cubicBezTo>
                    <a:pt x="1121" y="1156"/>
                    <a:pt x="1134" y="1140"/>
                    <a:pt x="1139" y="1124"/>
                  </a:cubicBezTo>
                  <a:cubicBezTo>
                    <a:pt x="1146" y="1101"/>
                    <a:pt x="1143" y="1075"/>
                    <a:pt x="1147" y="1047"/>
                  </a:cubicBezTo>
                  <a:cubicBezTo>
                    <a:pt x="1119" y="1040"/>
                    <a:pt x="1091" y="1033"/>
                    <a:pt x="1062" y="1027"/>
                  </a:cubicBezTo>
                  <a:close/>
                  <a:moveTo>
                    <a:pt x="526" y="1215"/>
                  </a:moveTo>
                  <a:cubicBezTo>
                    <a:pt x="539" y="1211"/>
                    <a:pt x="555" y="1208"/>
                    <a:pt x="570" y="1205"/>
                  </a:cubicBezTo>
                  <a:cubicBezTo>
                    <a:pt x="548" y="1154"/>
                    <a:pt x="529" y="1101"/>
                    <a:pt x="511" y="1046"/>
                  </a:cubicBezTo>
                  <a:cubicBezTo>
                    <a:pt x="514" y="1104"/>
                    <a:pt x="518" y="1162"/>
                    <a:pt x="526" y="1215"/>
                  </a:cubicBezTo>
                  <a:close/>
                  <a:moveTo>
                    <a:pt x="322" y="1065"/>
                  </a:moveTo>
                  <a:cubicBezTo>
                    <a:pt x="325" y="1103"/>
                    <a:pt x="332" y="1137"/>
                    <a:pt x="339" y="1171"/>
                  </a:cubicBezTo>
                  <a:cubicBezTo>
                    <a:pt x="345" y="1180"/>
                    <a:pt x="353" y="1188"/>
                    <a:pt x="359" y="1198"/>
                  </a:cubicBezTo>
                  <a:cubicBezTo>
                    <a:pt x="396" y="1205"/>
                    <a:pt x="436" y="1213"/>
                    <a:pt x="474" y="1217"/>
                  </a:cubicBezTo>
                  <a:cubicBezTo>
                    <a:pt x="441" y="1168"/>
                    <a:pt x="410" y="1113"/>
                    <a:pt x="386" y="1057"/>
                  </a:cubicBezTo>
                  <a:cubicBezTo>
                    <a:pt x="384" y="1054"/>
                    <a:pt x="384" y="1048"/>
                    <a:pt x="379" y="1047"/>
                  </a:cubicBezTo>
                  <a:cubicBezTo>
                    <a:pt x="359" y="1052"/>
                    <a:pt x="341" y="1059"/>
                    <a:pt x="322" y="1065"/>
                  </a:cubicBezTo>
                  <a:close/>
                  <a:moveTo>
                    <a:pt x="1144" y="1118"/>
                  </a:moveTo>
                  <a:cubicBezTo>
                    <a:pt x="1154" y="1097"/>
                    <a:pt x="1166" y="1078"/>
                    <a:pt x="1175" y="1055"/>
                  </a:cubicBezTo>
                  <a:cubicBezTo>
                    <a:pt x="1166" y="1054"/>
                    <a:pt x="1159" y="1050"/>
                    <a:pt x="1150" y="1049"/>
                  </a:cubicBezTo>
                  <a:cubicBezTo>
                    <a:pt x="1149" y="1072"/>
                    <a:pt x="1144" y="1097"/>
                    <a:pt x="1144" y="1118"/>
                  </a:cubicBezTo>
                  <a:close/>
                  <a:moveTo>
                    <a:pt x="87" y="1057"/>
                  </a:moveTo>
                  <a:cubicBezTo>
                    <a:pt x="94" y="1077"/>
                    <a:pt x="96" y="1100"/>
                    <a:pt x="115" y="1107"/>
                  </a:cubicBezTo>
                  <a:cubicBezTo>
                    <a:pt x="106" y="1091"/>
                    <a:pt x="96" y="1074"/>
                    <a:pt x="87" y="1057"/>
                  </a:cubicBezTo>
                  <a:moveTo>
                    <a:pt x="87" y="1057"/>
                  </a:moveTo>
                  <a:cubicBezTo>
                    <a:pt x="88" y="1053"/>
                    <a:pt x="84" y="1057"/>
                    <a:pt x="87" y="1057"/>
                  </a:cubicBezTo>
                  <a:moveTo>
                    <a:pt x="1177" y="1057"/>
                  </a:moveTo>
                  <a:cubicBezTo>
                    <a:pt x="1172" y="1069"/>
                    <a:pt x="1167" y="1081"/>
                    <a:pt x="1160" y="1093"/>
                  </a:cubicBezTo>
                  <a:cubicBezTo>
                    <a:pt x="1155" y="1103"/>
                    <a:pt x="1146" y="1113"/>
                    <a:pt x="1142" y="1125"/>
                  </a:cubicBezTo>
                  <a:cubicBezTo>
                    <a:pt x="1138" y="1137"/>
                    <a:pt x="1139" y="1152"/>
                    <a:pt x="1136" y="1165"/>
                  </a:cubicBezTo>
                  <a:cubicBezTo>
                    <a:pt x="1134" y="1178"/>
                    <a:pt x="1131" y="1190"/>
                    <a:pt x="1129" y="1204"/>
                  </a:cubicBezTo>
                  <a:cubicBezTo>
                    <a:pt x="1155" y="1201"/>
                    <a:pt x="1179" y="1194"/>
                    <a:pt x="1204" y="1189"/>
                  </a:cubicBezTo>
                  <a:cubicBezTo>
                    <a:pt x="1227" y="1159"/>
                    <a:pt x="1250" y="1129"/>
                    <a:pt x="1269" y="1095"/>
                  </a:cubicBezTo>
                  <a:cubicBezTo>
                    <a:pt x="1240" y="1080"/>
                    <a:pt x="1211" y="1066"/>
                    <a:pt x="1177" y="1057"/>
                  </a:cubicBezTo>
                  <a:close/>
                  <a:moveTo>
                    <a:pt x="64" y="1065"/>
                  </a:moveTo>
                  <a:cubicBezTo>
                    <a:pt x="88" y="1121"/>
                    <a:pt x="118" y="1171"/>
                    <a:pt x="154" y="1215"/>
                  </a:cubicBezTo>
                  <a:moveTo>
                    <a:pt x="154" y="1215"/>
                  </a:moveTo>
                  <a:cubicBezTo>
                    <a:pt x="154" y="1216"/>
                    <a:pt x="155" y="1216"/>
                    <a:pt x="155" y="1216"/>
                  </a:cubicBezTo>
                  <a:moveTo>
                    <a:pt x="155" y="1216"/>
                  </a:moveTo>
                  <a:cubicBezTo>
                    <a:pt x="155" y="1217"/>
                    <a:pt x="155" y="1218"/>
                    <a:pt x="156" y="1218"/>
                  </a:cubicBezTo>
                  <a:moveTo>
                    <a:pt x="156" y="1218"/>
                  </a:moveTo>
                  <a:cubicBezTo>
                    <a:pt x="156" y="1219"/>
                    <a:pt x="157" y="1219"/>
                    <a:pt x="157" y="1219"/>
                  </a:cubicBezTo>
                  <a:moveTo>
                    <a:pt x="157" y="1219"/>
                  </a:moveTo>
                  <a:cubicBezTo>
                    <a:pt x="158" y="1220"/>
                    <a:pt x="158" y="1219"/>
                    <a:pt x="157" y="1219"/>
                  </a:cubicBezTo>
                  <a:moveTo>
                    <a:pt x="157" y="1219"/>
                  </a:moveTo>
                  <a:cubicBezTo>
                    <a:pt x="157" y="1218"/>
                    <a:pt x="157" y="1218"/>
                    <a:pt x="156" y="1218"/>
                  </a:cubicBezTo>
                  <a:moveTo>
                    <a:pt x="156" y="1218"/>
                  </a:moveTo>
                  <a:cubicBezTo>
                    <a:pt x="156" y="1217"/>
                    <a:pt x="156" y="1216"/>
                    <a:pt x="155" y="1216"/>
                  </a:cubicBezTo>
                  <a:moveTo>
                    <a:pt x="155" y="1216"/>
                  </a:moveTo>
                  <a:cubicBezTo>
                    <a:pt x="155" y="1215"/>
                    <a:pt x="155" y="1215"/>
                    <a:pt x="154" y="1215"/>
                  </a:cubicBezTo>
                  <a:moveTo>
                    <a:pt x="154" y="1215"/>
                  </a:moveTo>
                  <a:cubicBezTo>
                    <a:pt x="134" y="1178"/>
                    <a:pt x="113" y="1142"/>
                    <a:pt x="99" y="1099"/>
                  </a:cubicBezTo>
                  <a:cubicBezTo>
                    <a:pt x="85" y="1089"/>
                    <a:pt x="75" y="1077"/>
                    <a:pt x="64" y="1065"/>
                  </a:cubicBezTo>
                  <a:moveTo>
                    <a:pt x="64" y="1065"/>
                  </a:moveTo>
                  <a:cubicBezTo>
                    <a:pt x="63" y="1064"/>
                    <a:pt x="63" y="1065"/>
                    <a:pt x="64" y="1065"/>
                  </a:cubicBezTo>
                  <a:moveTo>
                    <a:pt x="282" y="1081"/>
                  </a:moveTo>
                  <a:cubicBezTo>
                    <a:pt x="297" y="1111"/>
                    <a:pt x="315" y="1138"/>
                    <a:pt x="335" y="1164"/>
                  </a:cubicBezTo>
                  <a:cubicBezTo>
                    <a:pt x="327" y="1133"/>
                    <a:pt x="324" y="1098"/>
                    <a:pt x="318" y="1066"/>
                  </a:cubicBezTo>
                  <a:cubicBezTo>
                    <a:pt x="307" y="1072"/>
                    <a:pt x="294" y="1076"/>
                    <a:pt x="282" y="1081"/>
                  </a:cubicBezTo>
                  <a:close/>
                  <a:moveTo>
                    <a:pt x="1457" y="1068"/>
                  </a:moveTo>
                  <a:cubicBezTo>
                    <a:pt x="1458" y="1069"/>
                    <a:pt x="1457" y="1068"/>
                    <a:pt x="1457" y="1068"/>
                  </a:cubicBezTo>
                  <a:close/>
                  <a:moveTo>
                    <a:pt x="1361" y="1232"/>
                  </a:moveTo>
                  <a:cubicBezTo>
                    <a:pt x="1360" y="1233"/>
                    <a:pt x="1361" y="1233"/>
                    <a:pt x="1361" y="1232"/>
                  </a:cubicBezTo>
                  <a:moveTo>
                    <a:pt x="1361" y="1232"/>
                  </a:moveTo>
                  <a:cubicBezTo>
                    <a:pt x="1399" y="1185"/>
                    <a:pt x="1434" y="1129"/>
                    <a:pt x="1456" y="1069"/>
                  </a:cubicBezTo>
                  <a:cubicBezTo>
                    <a:pt x="1450" y="1078"/>
                    <a:pt x="1442" y="1085"/>
                    <a:pt x="1433" y="1092"/>
                  </a:cubicBezTo>
                  <a:cubicBezTo>
                    <a:pt x="1414" y="1130"/>
                    <a:pt x="1388" y="1162"/>
                    <a:pt x="1365" y="1196"/>
                  </a:cubicBezTo>
                  <a:cubicBezTo>
                    <a:pt x="1367" y="1209"/>
                    <a:pt x="1364" y="1221"/>
                    <a:pt x="1361" y="1232"/>
                  </a:cubicBezTo>
                  <a:moveTo>
                    <a:pt x="341" y="1193"/>
                  </a:moveTo>
                  <a:cubicBezTo>
                    <a:pt x="341" y="1194"/>
                    <a:pt x="342" y="1193"/>
                    <a:pt x="341" y="1193"/>
                  </a:cubicBezTo>
                  <a:moveTo>
                    <a:pt x="341" y="1193"/>
                  </a:moveTo>
                  <a:cubicBezTo>
                    <a:pt x="340" y="1185"/>
                    <a:pt x="337" y="1179"/>
                    <a:pt x="337" y="1172"/>
                  </a:cubicBezTo>
                  <a:cubicBezTo>
                    <a:pt x="315" y="1144"/>
                    <a:pt x="298" y="1113"/>
                    <a:pt x="278" y="1083"/>
                  </a:cubicBezTo>
                  <a:cubicBezTo>
                    <a:pt x="261" y="1092"/>
                    <a:pt x="240" y="1102"/>
                    <a:pt x="222" y="1114"/>
                  </a:cubicBezTo>
                  <a:cubicBezTo>
                    <a:pt x="220" y="1116"/>
                    <a:pt x="207" y="1125"/>
                    <a:pt x="207" y="1127"/>
                  </a:cubicBezTo>
                  <a:cubicBezTo>
                    <a:pt x="207" y="1129"/>
                    <a:pt x="219" y="1144"/>
                    <a:pt x="221" y="1146"/>
                  </a:cubicBezTo>
                  <a:cubicBezTo>
                    <a:pt x="226" y="1153"/>
                    <a:pt x="230" y="1157"/>
                    <a:pt x="234" y="1164"/>
                  </a:cubicBezTo>
                  <a:cubicBezTo>
                    <a:pt x="269" y="1174"/>
                    <a:pt x="303" y="1186"/>
                    <a:pt x="341" y="1193"/>
                  </a:cubicBezTo>
                  <a:moveTo>
                    <a:pt x="183" y="1096"/>
                  </a:moveTo>
                  <a:cubicBezTo>
                    <a:pt x="183" y="1095"/>
                    <a:pt x="184" y="1096"/>
                    <a:pt x="183" y="1096"/>
                  </a:cubicBezTo>
                  <a:close/>
                  <a:moveTo>
                    <a:pt x="195" y="1134"/>
                  </a:moveTo>
                  <a:cubicBezTo>
                    <a:pt x="197" y="1130"/>
                    <a:pt x="202" y="1130"/>
                    <a:pt x="203" y="1125"/>
                  </a:cubicBezTo>
                  <a:cubicBezTo>
                    <a:pt x="196" y="1116"/>
                    <a:pt x="191" y="1106"/>
                    <a:pt x="184" y="1097"/>
                  </a:cubicBezTo>
                  <a:cubicBezTo>
                    <a:pt x="187" y="1110"/>
                    <a:pt x="190" y="1123"/>
                    <a:pt x="195" y="1134"/>
                  </a:cubicBezTo>
                  <a:close/>
                  <a:moveTo>
                    <a:pt x="1271" y="1097"/>
                  </a:moveTo>
                  <a:cubicBezTo>
                    <a:pt x="1271" y="1098"/>
                    <a:pt x="1270" y="1099"/>
                    <a:pt x="1270" y="1100"/>
                  </a:cubicBezTo>
                  <a:cubicBezTo>
                    <a:pt x="1254" y="1126"/>
                    <a:pt x="1234" y="1154"/>
                    <a:pt x="1216" y="1177"/>
                  </a:cubicBezTo>
                  <a:cubicBezTo>
                    <a:pt x="1214" y="1180"/>
                    <a:pt x="1210" y="1183"/>
                    <a:pt x="1210" y="1187"/>
                  </a:cubicBezTo>
                  <a:cubicBezTo>
                    <a:pt x="1235" y="1180"/>
                    <a:pt x="1261" y="1174"/>
                    <a:pt x="1284" y="1165"/>
                  </a:cubicBezTo>
                  <a:cubicBezTo>
                    <a:pt x="1289" y="1147"/>
                    <a:pt x="1294" y="1131"/>
                    <a:pt x="1298" y="1112"/>
                  </a:cubicBezTo>
                  <a:cubicBezTo>
                    <a:pt x="1289" y="1107"/>
                    <a:pt x="1281" y="1100"/>
                    <a:pt x="1271" y="1097"/>
                  </a:cubicBezTo>
                  <a:close/>
                  <a:moveTo>
                    <a:pt x="1426" y="1099"/>
                  </a:moveTo>
                  <a:cubicBezTo>
                    <a:pt x="1417" y="1104"/>
                    <a:pt x="1408" y="1111"/>
                    <a:pt x="1399" y="1117"/>
                  </a:cubicBezTo>
                  <a:cubicBezTo>
                    <a:pt x="1394" y="1137"/>
                    <a:pt x="1385" y="1154"/>
                    <a:pt x="1377" y="1173"/>
                  </a:cubicBezTo>
                  <a:moveTo>
                    <a:pt x="1377" y="1173"/>
                  </a:moveTo>
                  <a:cubicBezTo>
                    <a:pt x="1376" y="1173"/>
                    <a:pt x="1377" y="1174"/>
                    <a:pt x="1376" y="1175"/>
                  </a:cubicBezTo>
                  <a:moveTo>
                    <a:pt x="1376" y="1175"/>
                  </a:moveTo>
                  <a:cubicBezTo>
                    <a:pt x="1375" y="1175"/>
                    <a:pt x="1377" y="1176"/>
                    <a:pt x="1376" y="1175"/>
                  </a:cubicBezTo>
                  <a:moveTo>
                    <a:pt x="1376" y="1175"/>
                  </a:moveTo>
                  <a:cubicBezTo>
                    <a:pt x="1377" y="1174"/>
                    <a:pt x="1377" y="1173"/>
                    <a:pt x="1377" y="1173"/>
                  </a:cubicBezTo>
                  <a:moveTo>
                    <a:pt x="1377" y="1173"/>
                  </a:moveTo>
                  <a:cubicBezTo>
                    <a:pt x="1396" y="1150"/>
                    <a:pt x="1412" y="1125"/>
                    <a:pt x="1426" y="1099"/>
                  </a:cubicBezTo>
                  <a:moveTo>
                    <a:pt x="1426" y="1099"/>
                  </a:moveTo>
                  <a:cubicBezTo>
                    <a:pt x="1428" y="1098"/>
                    <a:pt x="1426" y="1098"/>
                    <a:pt x="1426" y="1099"/>
                  </a:cubicBezTo>
                  <a:moveTo>
                    <a:pt x="159" y="1216"/>
                  </a:moveTo>
                  <a:cubicBezTo>
                    <a:pt x="156" y="1201"/>
                    <a:pt x="160" y="1188"/>
                    <a:pt x="164" y="1176"/>
                  </a:cubicBezTo>
                  <a:cubicBezTo>
                    <a:pt x="148" y="1157"/>
                    <a:pt x="133" y="1136"/>
                    <a:pt x="120" y="1113"/>
                  </a:cubicBezTo>
                  <a:cubicBezTo>
                    <a:pt x="113" y="1111"/>
                    <a:pt x="109" y="1105"/>
                    <a:pt x="102" y="1103"/>
                  </a:cubicBezTo>
                  <a:cubicBezTo>
                    <a:pt x="118" y="1144"/>
                    <a:pt x="137" y="1181"/>
                    <a:pt x="159" y="1216"/>
                  </a:cubicBezTo>
                  <a:close/>
                  <a:moveTo>
                    <a:pt x="1287" y="1164"/>
                  </a:moveTo>
                  <a:cubicBezTo>
                    <a:pt x="1303" y="1157"/>
                    <a:pt x="1323" y="1155"/>
                    <a:pt x="1333" y="1143"/>
                  </a:cubicBezTo>
                  <a:cubicBezTo>
                    <a:pt x="1325" y="1131"/>
                    <a:pt x="1312" y="1123"/>
                    <a:pt x="1301" y="1114"/>
                  </a:cubicBezTo>
                  <a:cubicBezTo>
                    <a:pt x="1296" y="1131"/>
                    <a:pt x="1292" y="1148"/>
                    <a:pt x="1287" y="1164"/>
                  </a:cubicBezTo>
                  <a:close/>
                  <a:moveTo>
                    <a:pt x="126" y="1118"/>
                  </a:moveTo>
                  <a:cubicBezTo>
                    <a:pt x="138" y="1138"/>
                    <a:pt x="150" y="1157"/>
                    <a:pt x="166" y="1174"/>
                  </a:cubicBezTo>
                  <a:cubicBezTo>
                    <a:pt x="169" y="1162"/>
                    <a:pt x="177" y="1155"/>
                    <a:pt x="182" y="1146"/>
                  </a:cubicBezTo>
                  <a:cubicBezTo>
                    <a:pt x="161" y="1138"/>
                    <a:pt x="144" y="1127"/>
                    <a:pt x="126" y="1118"/>
                  </a:cubicBezTo>
                  <a:moveTo>
                    <a:pt x="126" y="1118"/>
                  </a:moveTo>
                  <a:cubicBezTo>
                    <a:pt x="125" y="1116"/>
                    <a:pt x="124" y="1118"/>
                    <a:pt x="126" y="1118"/>
                  </a:cubicBezTo>
                  <a:moveTo>
                    <a:pt x="1342" y="1146"/>
                  </a:moveTo>
                  <a:cubicBezTo>
                    <a:pt x="1351" y="1159"/>
                    <a:pt x="1360" y="1173"/>
                    <a:pt x="1365" y="1190"/>
                  </a:cubicBezTo>
                  <a:cubicBezTo>
                    <a:pt x="1377" y="1168"/>
                    <a:pt x="1387" y="1145"/>
                    <a:pt x="1396" y="1120"/>
                  </a:cubicBezTo>
                  <a:cubicBezTo>
                    <a:pt x="1397" y="1120"/>
                    <a:pt x="1396" y="1119"/>
                    <a:pt x="1395" y="1119"/>
                  </a:cubicBezTo>
                  <a:cubicBezTo>
                    <a:pt x="1379" y="1129"/>
                    <a:pt x="1361" y="1138"/>
                    <a:pt x="1342" y="1146"/>
                  </a:cubicBezTo>
                  <a:close/>
                  <a:moveTo>
                    <a:pt x="204" y="1128"/>
                  </a:moveTo>
                  <a:cubicBezTo>
                    <a:pt x="202" y="1133"/>
                    <a:pt x="196" y="1134"/>
                    <a:pt x="195" y="1139"/>
                  </a:cubicBezTo>
                  <a:cubicBezTo>
                    <a:pt x="197" y="1142"/>
                    <a:pt x="198" y="1146"/>
                    <a:pt x="198" y="1151"/>
                  </a:cubicBezTo>
                  <a:cubicBezTo>
                    <a:pt x="209" y="1153"/>
                    <a:pt x="219" y="1160"/>
                    <a:pt x="229" y="1160"/>
                  </a:cubicBezTo>
                  <a:cubicBezTo>
                    <a:pt x="220" y="1151"/>
                    <a:pt x="214" y="1138"/>
                    <a:pt x="204" y="1128"/>
                  </a:cubicBezTo>
                  <a:close/>
                  <a:moveTo>
                    <a:pt x="1100" y="1194"/>
                  </a:moveTo>
                  <a:cubicBezTo>
                    <a:pt x="1095" y="1200"/>
                    <a:pt x="1088" y="1206"/>
                    <a:pt x="1088" y="1212"/>
                  </a:cubicBezTo>
                  <a:cubicBezTo>
                    <a:pt x="1101" y="1209"/>
                    <a:pt x="1114" y="1208"/>
                    <a:pt x="1126" y="1205"/>
                  </a:cubicBezTo>
                  <a:cubicBezTo>
                    <a:pt x="1129" y="1181"/>
                    <a:pt x="1137" y="1156"/>
                    <a:pt x="1137" y="1132"/>
                  </a:cubicBezTo>
                  <a:cubicBezTo>
                    <a:pt x="1126" y="1153"/>
                    <a:pt x="1113" y="1175"/>
                    <a:pt x="1100" y="1194"/>
                  </a:cubicBezTo>
                  <a:close/>
                  <a:moveTo>
                    <a:pt x="187" y="1146"/>
                  </a:moveTo>
                  <a:cubicBezTo>
                    <a:pt x="190" y="1145"/>
                    <a:pt x="194" y="1150"/>
                    <a:pt x="196" y="1148"/>
                  </a:cubicBezTo>
                  <a:cubicBezTo>
                    <a:pt x="193" y="1146"/>
                    <a:pt x="194" y="1141"/>
                    <a:pt x="192" y="1140"/>
                  </a:cubicBezTo>
                  <a:cubicBezTo>
                    <a:pt x="191" y="1142"/>
                    <a:pt x="188" y="1143"/>
                    <a:pt x="187" y="1146"/>
                  </a:cubicBezTo>
                  <a:close/>
                  <a:moveTo>
                    <a:pt x="1333" y="1147"/>
                  </a:moveTo>
                  <a:cubicBezTo>
                    <a:pt x="1335" y="1147"/>
                    <a:pt x="1336" y="1146"/>
                    <a:pt x="1337" y="1145"/>
                  </a:cubicBezTo>
                  <a:cubicBezTo>
                    <a:pt x="1335" y="1143"/>
                    <a:pt x="1334" y="1145"/>
                    <a:pt x="1333" y="1147"/>
                  </a:cubicBezTo>
                  <a:close/>
                  <a:moveTo>
                    <a:pt x="241" y="1257"/>
                  </a:moveTo>
                  <a:cubicBezTo>
                    <a:pt x="241" y="1258"/>
                    <a:pt x="242" y="1257"/>
                    <a:pt x="241" y="1257"/>
                  </a:cubicBezTo>
                  <a:moveTo>
                    <a:pt x="241" y="1257"/>
                  </a:moveTo>
                  <a:cubicBezTo>
                    <a:pt x="224" y="1224"/>
                    <a:pt x="209" y="1190"/>
                    <a:pt x="197" y="1152"/>
                  </a:cubicBezTo>
                  <a:cubicBezTo>
                    <a:pt x="194" y="1150"/>
                    <a:pt x="189" y="1150"/>
                    <a:pt x="187" y="1148"/>
                  </a:cubicBezTo>
                  <a:cubicBezTo>
                    <a:pt x="177" y="1154"/>
                    <a:pt x="173" y="1166"/>
                    <a:pt x="167" y="1175"/>
                  </a:cubicBezTo>
                  <a:cubicBezTo>
                    <a:pt x="189" y="1205"/>
                    <a:pt x="214" y="1232"/>
                    <a:pt x="241" y="1257"/>
                  </a:cubicBezTo>
                  <a:moveTo>
                    <a:pt x="1207" y="1335"/>
                  </a:moveTo>
                  <a:cubicBezTo>
                    <a:pt x="1206" y="1335"/>
                    <a:pt x="1208" y="1336"/>
                    <a:pt x="1207" y="1335"/>
                  </a:cubicBezTo>
                  <a:moveTo>
                    <a:pt x="1207" y="1335"/>
                  </a:moveTo>
                  <a:cubicBezTo>
                    <a:pt x="1267" y="1295"/>
                    <a:pt x="1319" y="1248"/>
                    <a:pt x="1362" y="1192"/>
                  </a:cubicBezTo>
                  <a:cubicBezTo>
                    <a:pt x="1357" y="1174"/>
                    <a:pt x="1350" y="1158"/>
                    <a:pt x="1337" y="1148"/>
                  </a:cubicBezTo>
                  <a:cubicBezTo>
                    <a:pt x="1322" y="1158"/>
                    <a:pt x="1312" y="1174"/>
                    <a:pt x="1300" y="1189"/>
                  </a:cubicBezTo>
                  <a:cubicBezTo>
                    <a:pt x="1294" y="1196"/>
                    <a:pt x="1288" y="1203"/>
                    <a:pt x="1281" y="1210"/>
                  </a:cubicBezTo>
                  <a:cubicBezTo>
                    <a:pt x="1275" y="1217"/>
                    <a:pt x="1267" y="1223"/>
                    <a:pt x="1263" y="1230"/>
                  </a:cubicBezTo>
                  <a:cubicBezTo>
                    <a:pt x="1258" y="1239"/>
                    <a:pt x="1255" y="1249"/>
                    <a:pt x="1251" y="1258"/>
                  </a:cubicBezTo>
                  <a:cubicBezTo>
                    <a:pt x="1237" y="1285"/>
                    <a:pt x="1225" y="1311"/>
                    <a:pt x="1207" y="1335"/>
                  </a:cubicBezTo>
                  <a:moveTo>
                    <a:pt x="1324" y="1154"/>
                  </a:moveTo>
                  <a:cubicBezTo>
                    <a:pt x="1310" y="1158"/>
                    <a:pt x="1300" y="1164"/>
                    <a:pt x="1286" y="1167"/>
                  </a:cubicBezTo>
                  <a:cubicBezTo>
                    <a:pt x="1282" y="1186"/>
                    <a:pt x="1272" y="1204"/>
                    <a:pt x="1269" y="1221"/>
                  </a:cubicBezTo>
                  <a:cubicBezTo>
                    <a:pt x="1287" y="1199"/>
                    <a:pt x="1307" y="1178"/>
                    <a:pt x="1324" y="1154"/>
                  </a:cubicBezTo>
                  <a:moveTo>
                    <a:pt x="1324" y="1154"/>
                  </a:moveTo>
                  <a:cubicBezTo>
                    <a:pt x="1325" y="1154"/>
                    <a:pt x="1324" y="1153"/>
                    <a:pt x="1324" y="1154"/>
                  </a:cubicBezTo>
                  <a:moveTo>
                    <a:pt x="222" y="1212"/>
                  </a:moveTo>
                  <a:cubicBezTo>
                    <a:pt x="231" y="1230"/>
                    <a:pt x="237" y="1251"/>
                    <a:pt x="247" y="1264"/>
                  </a:cubicBezTo>
                  <a:cubicBezTo>
                    <a:pt x="252" y="1270"/>
                    <a:pt x="260" y="1275"/>
                    <a:pt x="267" y="1280"/>
                  </a:cubicBezTo>
                  <a:cubicBezTo>
                    <a:pt x="287" y="1297"/>
                    <a:pt x="306" y="1314"/>
                    <a:pt x="328" y="1328"/>
                  </a:cubicBezTo>
                  <a:cubicBezTo>
                    <a:pt x="334" y="1313"/>
                    <a:pt x="344" y="1302"/>
                    <a:pt x="354" y="1291"/>
                  </a:cubicBezTo>
                  <a:cubicBezTo>
                    <a:pt x="308" y="1254"/>
                    <a:pt x="269" y="1211"/>
                    <a:pt x="232" y="1165"/>
                  </a:cubicBezTo>
                  <a:cubicBezTo>
                    <a:pt x="220" y="1162"/>
                    <a:pt x="212" y="1157"/>
                    <a:pt x="200" y="1154"/>
                  </a:cubicBezTo>
                  <a:cubicBezTo>
                    <a:pt x="206" y="1174"/>
                    <a:pt x="214" y="1193"/>
                    <a:pt x="222" y="1212"/>
                  </a:cubicBezTo>
                  <a:close/>
                  <a:moveTo>
                    <a:pt x="356" y="1290"/>
                  </a:moveTo>
                  <a:cubicBezTo>
                    <a:pt x="359" y="1285"/>
                    <a:pt x="365" y="1284"/>
                    <a:pt x="367" y="1278"/>
                  </a:cubicBezTo>
                  <a:cubicBezTo>
                    <a:pt x="358" y="1252"/>
                    <a:pt x="349" y="1226"/>
                    <a:pt x="342" y="1197"/>
                  </a:cubicBezTo>
                  <a:cubicBezTo>
                    <a:pt x="306" y="1189"/>
                    <a:pt x="270" y="1177"/>
                    <a:pt x="238" y="1169"/>
                  </a:cubicBezTo>
                  <a:cubicBezTo>
                    <a:pt x="274" y="1212"/>
                    <a:pt x="312" y="1254"/>
                    <a:pt x="356" y="1290"/>
                  </a:cubicBezTo>
                  <a:close/>
                  <a:moveTo>
                    <a:pt x="1223" y="1265"/>
                  </a:moveTo>
                  <a:cubicBezTo>
                    <a:pt x="1235" y="1254"/>
                    <a:pt x="1255" y="1239"/>
                    <a:pt x="1263" y="1225"/>
                  </a:cubicBezTo>
                  <a:cubicBezTo>
                    <a:pt x="1273" y="1209"/>
                    <a:pt x="1274" y="1190"/>
                    <a:pt x="1282" y="1170"/>
                  </a:cubicBezTo>
                  <a:cubicBezTo>
                    <a:pt x="1282" y="1169"/>
                    <a:pt x="1282" y="1169"/>
                    <a:pt x="1281" y="1169"/>
                  </a:cubicBezTo>
                  <a:cubicBezTo>
                    <a:pt x="1257" y="1177"/>
                    <a:pt x="1232" y="1184"/>
                    <a:pt x="1206" y="1191"/>
                  </a:cubicBezTo>
                  <a:cubicBezTo>
                    <a:pt x="1184" y="1218"/>
                    <a:pt x="1160" y="1242"/>
                    <a:pt x="1137" y="1268"/>
                  </a:cubicBezTo>
                  <a:cubicBezTo>
                    <a:pt x="1155" y="1276"/>
                    <a:pt x="1167" y="1289"/>
                    <a:pt x="1181" y="1301"/>
                  </a:cubicBezTo>
                  <a:cubicBezTo>
                    <a:pt x="1195" y="1290"/>
                    <a:pt x="1208" y="1278"/>
                    <a:pt x="1223" y="1265"/>
                  </a:cubicBezTo>
                  <a:close/>
                  <a:moveTo>
                    <a:pt x="344" y="1195"/>
                  </a:moveTo>
                  <a:cubicBezTo>
                    <a:pt x="349" y="1194"/>
                    <a:pt x="353" y="1198"/>
                    <a:pt x="355" y="1196"/>
                  </a:cubicBezTo>
                  <a:cubicBezTo>
                    <a:pt x="350" y="1190"/>
                    <a:pt x="346" y="1183"/>
                    <a:pt x="341" y="1178"/>
                  </a:cubicBezTo>
                  <a:cubicBezTo>
                    <a:pt x="342" y="1184"/>
                    <a:pt x="343" y="1189"/>
                    <a:pt x="344" y="1195"/>
                  </a:cubicBezTo>
                  <a:close/>
                  <a:moveTo>
                    <a:pt x="289" y="1331"/>
                  </a:moveTo>
                  <a:cubicBezTo>
                    <a:pt x="289" y="1332"/>
                    <a:pt x="290" y="1331"/>
                    <a:pt x="289" y="1331"/>
                  </a:cubicBezTo>
                  <a:moveTo>
                    <a:pt x="289" y="1331"/>
                  </a:moveTo>
                  <a:cubicBezTo>
                    <a:pt x="274" y="1310"/>
                    <a:pt x="258" y="1290"/>
                    <a:pt x="246" y="1266"/>
                  </a:cubicBezTo>
                  <a:cubicBezTo>
                    <a:pt x="216" y="1240"/>
                    <a:pt x="192" y="1209"/>
                    <a:pt x="165" y="1180"/>
                  </a:cubicBezTo>
                  <a:cubicBezTo>
                    <a:pt x="163" y="1194"/>
                    <a:pt x="158" y="1209"/>
                    <a:pt x="163" y="1223"/>
                  </a:cubicBezTo>
                  <a:cubicBezTo>
                    <a:pt x="169" y="1238"/>
                    <a:pt x="189" y="1257"/>
                    <a:pt x="203" y="1271"/>
                  </a:cubicBezTo>
                  <a:cubicBezTo>
                    <a:pt x="217" y="1284"/>
                    <a:pt x="236" y="1304"/>
                    <a:pt x="249" y="1313"/>
                  </a:cubicBezTo>
                  <a:cubicBezTo>
                    <a:pt x="261" y="1321"/>
                    <a:pt x="278" y="1326"/>
                    <a:pt x="289" y="1331"/>
                  </a:cubicBezTo>
                  <a:moveTo>
                    <a:pt x="676" y="1195"/>
                  </a:moveTo>
                  <a:cubicBezTo>
                    <a:pt x="677" y="1209"/>
                    <a:pt x="682" y="1221"/>
                    <a:pt x="683" y="1235"/>
                  </a:cubicBezTo>
                  <a:cubicBezTo>
                    <a:pt x="697" y="1236"/>
                    <a:pt x="712" y="1236"/>
                    <a:pt x="727" y="1236"/>
                  </a:cubicBezTo>
                  <a:cubicBezTo>
                    <a:pt x="726" y="1222"/>
                    <a:pt x="730" y="1202"/>
                    <a:pt x="725" y="1192"/>
                  </a:cubicBezTo>
                  <a:cubicBezTo>
                    <a:pt x="709" y="1193"/>
                    <a:pt x="691" y="1193"/>
                    <a:pt x="676" y="1195"/>
                  </a:cubicBezTo>
                  <a:close/>
                  <a:moveTo>
                    <a:pt x="729" y="1192"/>
                  </a:moveTo>
                  <a:cubicBezTo>
                    <a:pt x="729" y="1207"/>
                    <a:pt x="731" y="1220"/>
                    <a:pt x="730" y="1236"/>
                  </a:cubicBezTo>
                  <a:cubicBezTo>
                    <a:pt x="744" y="1238"/>
                    <a:pt x="761" y="1236"/>
                    <a:pt x="775" y="1237"/>
                  </a:cubicBezTo>
                  <a:cubicBezTo>
                    <a:pt x="777" y="1222"/>
                    <a:pt x="777" y="1207"/>
                    <a:pt x="777" y="1192"/>
                  </a:cubicBezTo>
                  <a:cubicBezTo>
                    <a:pt x="761" y="1192"/>
                    <a:pt x="745" y="1192"/>
                    <a:pt x="729" y="1192"/>
                  </a:cubicBezTo>
                  <a:close/>
                  <a:moveTo>
                    <a:pt x="780" y="1192"/>
                  </a:moveTo>
                  <a:cubicBezTo>
                    <a:pt x="779" y="1206"/>
                    <a:pt x="779" y="1222"/>
                    <a:pt x="778" y="1237"/>
                  </a:cubicBezTo>
                  <a:cubicBezTo>
                    <a:pt x="809" y="1235"/>
                    <a:pt x="841" y="1236"/>
                    <a:pt x="871" y="1234"/>
                  </a:cubicBezTo>
                  <a:cubicBezTo>
                    <a:pt x="875" y="1222"/>
                    <a:pt x="879" y="1210"/>
                    <a:pt x="882" y="1198"/>
                  </a:cubicBezTo>
                  <a:cubicBezTo>
                    <a:pt x="849" y="1195"/>
                    <a:pt x="816" y="1192"/>
                    <a:pt x="780" y="1192"/>
                  </a:cubicBezTo>
                  <a:close/>
                  <a:moveTo>
                    <a:pt x="1200" y="1193"/>
                  </a:moveTo>
                  <a:cubicBezTo>
                    <a:pt x="1176" y="1197"/>
                    <a:pt x="1153" y="1204"/>
                    <a:pt x="1128" y="1207"/>
                  </a:cubicBezTo>
                  <a:cubicBezTo>
                    <a:pt x="1124" y="1224"/>
                    <a:pt x="1120" y="1239"/>
                    <a:pt x="1116" y="1255"/>
                  </a:cubicBezTo>
                  <a:cubicBezTo>
                    <a:pt x="1122" y="1258"/>
                    <a:pt x="1128" y="1262"/>
                    <a:pt x="1134" y="1265"/>
                  </a:cubicBezTo>
                  <a:cubicBezTo>
                    <a:pt x="1158" y="1242"/>
                    <a:pt x="1180" y="1219"/>
                    <a:pt x="1200" y="1193"/>
                  </a:cubicBezTo>
                  <a:moveTo>
                    <a:pt x="1200" y="1193"/>
                  </a:moveTo>
                  <a:cubicBezTo>
                    <a:pt x="1201" y="1192"/>
                    <a:pt x="1200" y="1192"/>
                    <a:pt x="1200" y="1193"/>
                  </a:cubicBezTo>
                  <a:moveTo>
                    <a:pt x="671" y="1195"/>
                  </a:moveTo>
                  <a:cubicBezTo>
                    <a:pt x="638" y="1198"/>
                    <a:pt x="605" y="1201"/>
                    <a:pt x="575" y="1207"/>
                  </a:cubicBezTo>
                  <a:cubicBezTo>
                    <a:pt x="578" y="1215"/>
                    <a:pt x="580" y="1224"/>
                    <a:pt x="586" y="1229"/>
                  </a:cubicBezTo>
                  <a:cubicBezTo>
                    <a:pt x="616" y="1232"/>
                    <a:pt x="650" y="1235"/>
                    <a:pt x="680" y="1234"/>
                  </a:cubicBezTo>
                  <a:cubicBezTo>
                    <a:pt x="676" y="1222"/>
                    <a:pt x="675" y="1207"/>
                    <a:pt x="671" y="1195"/>
                  </a:cubicBezTo>
                  <a:close/>
                  <a:moveTo>
                    <a:pt x="369" y="1277"/>
                  </a:moveTo>
                  <a:cubicBezTo>
                    <a:pt x="382" y="1271"/>
                    <a:pt x="394" y="1263"/>
                    <a:pt x="406" y="1255"/>
                  </a:cubicBezTo>
                  <a:cubicBezTo>
                    <a:pt x="389" y="1237"/>
                    <a:pt x="373" y="1219"/>
                    <a:pt x="358" y="1199"/>
                  </a:cubicBezTo>
                  <a:cubicBezTo>
                    <a:pt x="353" y="1200"/>
                    <a:pt x="350" y="1197"/>
                    <a:pt x="345" y="1198"/>
                  </a:cubicBezTo>
                  <a:cubicBezTo>
                    <a:pt x="352" y="1226"/>
                    <a:pt x="361" y="1251"/>
                    <a:pt x="369" y="1277"/>
                  </a:cubicBezTo>
                  <a:close/>
                  <a:moveTo>
                    <a:pt x="884" y="1199"/>
                  </a:moveTo>
                  <a:cubicBezTo>
                    <a:pt x="882" y="1211"/>
                    <a:pt x="877" y="1221"/>
                    <a:pt x="874" y="1234"/>
                  </a:cubicBezTo>
                  <a:cubicBezTo>
                    <a:pt x="894" y="1233"/>
                    <a:pt x="914" y="1231"/>
                    <a:pt x="934" y="1230"/>
                  </a:cubicBezTo>
                  <a:cubicBezTo>
                    <a:pt x="934" y="1221"/>
                    <a:pt x="936" y="1215"/>
                    <a:pt x="936" y="1205"/>
                  </a:cubicBezTo>
                  <a:cubicBezTo>
                    <a:pt x="919" y="1202"/>
                    <a:pt x="903" y="1199"/>
                    <a:pt x="884" y="1199"/>
                  </a:cubicBezTo>
                  <a:close/>
                  <a:moveTo>
                    <a:pt x="1360" y="1199"/>
                  </a:moveTo>
                  <a:cubicBezTo>
                    <a:pt x="1360" y="1199"/>
                    <a:pt x="1361" y="1200"/>
                    <a:pt x="1360" y="1199"/>
                  </a:cubicBezTo>
                  <a:close/>
                  <a:moveTo>
                    <a:pt x="363" y="1201"/>
                  </a:moveTo>
                  <a:cubicBezTo>
                    <a:pt x="378" y="1220"/>
                    <a:pt x="392" y="1239"/>
                    <a:pt x="410" y="1254"/>
                  </a:cubicBezTo>
                  <a:cubicBezTo>
                    <a:pt x="432" y="1244"/>
                    <a:pt x="454" y="1234"/>
                    <a:pt x="480" y="1227"/>
                  </a:cubicBezTo>
                  <a:cubicBezTo>
                    <a:pt x="477" y="1217"/>
                    <a:pt x="463" y="1219"/>
                    <a:pt x="454" y="1218"/>
                  </a:cubicBezTo>
                  <a:cubicBezTo>
                    <a:pt x="424" y="1213"/>
                    <a:pt x="391" y="1206"/>
                    <a:pt x="363" y="1201"/>
                  </a:cubicBezTo>
                  <a:moveTo>
                    <a:pt x="363" y="1201"/>
                  </a:moveTo>
                  <a:cubicBezTo>
                    <a:pt x="362" y="1200"/>
                    <a:pt x="361" y="1201"/>
                    <a:pt x="363" y="1201"/>
                  </a:cubicBezTo>
                  <a:moveTo>
                    <a:pt x="1359" y="1201"/>
                  </a:moveTo>
                  <a:cubicBezTo>
                    <a:pt x="1318" y="1253"/>
                    <a:pt x="1263" y="1298"/>
                    <a:pt x="1208" y="1338"/>
                  </a:cubicBezTo>
                  <a:cubicBezTo>
                    <a:pt x="1206" y="1339"/>
                    <a:pt x="1201" y="1341"/>
                    <a:pt x="1202" y="1345"/>
                  </a:cubicBezTo>
                  <a:cubicBezTo>
                    <a:pt x="1217" y="1339"/>
                    <a:pt x="1232" y="1333"/>
                    <a:pt x="1247" y="1326"/>
                  </a:cubicBezTo>
                  <a:cubicBezTo>
                    <a:pt x="1261" y="1320"/>
                    <a:pt x="1277" y="1313"/>
                    <a:pt x="1289" y="1304"/>
                  </a:cubicBezTo>
                  <a:cubicBezTo>
                    <a:pt x="1303" y="1293"/>
                    <a:pt x="1316" y="1270"/>
                    <a:pt x="1326" y="1255"/>
                  </a:cubicBezTo>
                  <a:cubicBezTo>
                    <a:pt x="1338" y="1238"/>
                    <a:pt x="1350" y="1220"/>
                    <a:pt x="1359" y="1201"/>
                  </a:cubicBezTo>
                  <a:moveTo>
                    <a:pt x="1359" y="1201"/>
                  </a:moveTo>
                  <a:cubicBezTo>
                    <a:pt x="1361" y="1201"/>
                    <a:pt x="1359" y="1200"/>
                    <a:pt x="1359" y="1201"/>
                  </a:cubicBezTo>
                  <a:moveTo>
                    <a:pt x="1301" y="1295"/>
                  </a:moveTo>
                  <a:cubicBezTo>
                    <a:pt x="1299" y="1296"/>
                    <a:pt x="1301" y="1297"/>
                    <a:pt x="1301" y="1295"/>
                  </a:cubicBezTo>
                  <a:moveTo>
                    <a:pt x="1301" y="1295"/>
                  </a:moveTo>
                  <a:cubicBezTo>
                    <a:pt x="1315" y="1282"/>
                    <a:pt x="1343" y="1260"/>
                    <a:pt x="1354" y="1241"/>
                  </a:cubicBezTo>
                  <a:cubicBezTo>
                    <a:pt x="1360" y="1231"/>
                    <a:pt x="1364" y="1215"/>
                    <a:pt x="1362" y="1201"/>
                  </a:cubicBezTo>
                  <a:cubicBezTo>
                    <a:pt x="1345" y="1236"/>
                    <a:pt x="1323" y="1266"/>
                    <a:pt x="1301" y="1295"/>
                  </a:cubicBezTo>
                  <a:moveTo>
                    <a:pt x="938" y="1229"/>
                  </a:moveTo>
                  <a:cubicBezTo>
                    <a:pt x="950" y="1230"/>
                    <a:pt x="958" y="1227"/>
                    <a:pt x="970" y="1227"/>
                  </a:cubicBezTo>
                  <a:cubicBezTo>
                    <a:pt x="975" y="1224"/>
                    <a:pt x="977" y="1218"/>
                    <a:pt x="979" y="1213"/>
                  </a:cubicBezTo>
                  <a:cubicBezTo>
                    <a:pt x="967" y="1210"/>
                    <a:pt x="953" y="1208"/>
                    <a:pt x="941" y="1205"/>
                  </a:cubicBezTo>
                  <a:cubicBezTo>
                    <a:pt x="939" y="1212"/>
                    <a:pt x="940" y="1222"/>
                    <a:pt x="938" y="1229"/>
                  </a:cubicBezTo>
                  <a:close/>
                  <a:moveTo>
                    <a:pt x="526" y="1219"/>
                  </a:moveTo>
                  <a:cubicBezTo>
                    <a:pt x="526" y="1221"/>
                    <a:pt x="526" y="1222"/>
                    <a:pt x="527" y="1223"/>
                  </a:cubicBezTo>
                  <a:cubicBezTo>
                    <a:pt x="544" y="1226"/>
                    <a:pt x="565" y="1229"/>
                    <a:pt x="582" y="1228"/>
                  </a:cubicBezTo>
                  <a:cubicBezTo>
                    <a:pt x="577" y="1222"/>
                    <a:pt x="575" y="1213"/>
                    <a:pt x="571" y="1207"/>
                  </a:cubicBezTo>
                  <a:cubicBezTo>
                    <a:pt x="557" y="1212"/>
                    <a:pt x="538" y="1212"/>
                    <a:pt x="526" y="1219"/>
                  </a:cubicBezTo>
                  <a:close/>
                  <a:moveTo>
                    <a:pt x="1084" y="1215"/>
                  </a:moveTo>
                  <a:cubicBezTo>
                    <a:pt x="1080" y="1223"/>
                    <a:pt x="1071" y="1229"/>
                    <a:pt x="1070" y="1236"/>
                  </a:cubicBezTo>
                  <a:cubicBezTo>
                    <a:pt x="1086" y="1240"/>
                    <a:pt x="1099" y="1248"/>
                    <a:pt x="1113" y="1253"/>
                  </a:cubicBezTo>
                  <a:cubicBezTo>
                    <a:pt x="1118" y="1240"/>
                    <a:pt x="1120" y="1224"/>
                    <a:pt x="1125" y="1210"/>
                  </a:cubicBezTo>
                  <a:cubicBezTo>
                    <a:pt x="1125" y="1209"/>
                    <a:pt x="1125" y="1208"/>
                    <a:pt x="1123" y="1208"/>
                  </a:cubicBezTo>
                  <a:cubicBezTo>
                    <a:pt x="1111" y="1211"/>
                    <a:pt x="1097" y="1213"/>
                    <a:pt x="1084" y="1215"/>
                  </a:cubicBezTo>
                  <a:close/>
                  <a:moveTo>
                    <a:pt x="982" y="1214"/>
                  </a:moveTo>
                  <a:cubicBezTo>
                    <a:pt x="980" y="1218"/>
                    <a:pt x="977" y="1222"/>
                    <a:pt x="975" y="1226"/>
                  </a:cubicBezTo>
                  <a:cubicBezTo>
                    <a:pt x="988" y="1225"/>
                    <a:pt x="1003" y="1224"/>
                    <a:pt x="1015" y="1222"/>
                  </a:cubicBezTo>
                  <a:cubicBezTo>
                    <a:pt x="1005" y="1219"/>
                    <a:pt x="994" y="1216"/>
                    <a:pt x="982" y="1214"/>
                  </a:cubicBezTo>
                  <a:close/>
                  <a:moveTo>
                    <a:pt x="1031" y="1223"/>
                  </a:moveTo>
                  <a:cubicBezTo>
                    <a:pt x="1044" y="1226"/>
                    <a:pt x="1054" y="1231"/>
                    <a:pt x="1066" y="1234"/>
                  </a:cubicBezTo>
                  <a:cubicBezTo>
                    <a:pt x="1070" y="1229"/>
                    <a:pt x="1080" y="1220"/>
                    <a:pt x="1078" y="1216"/>
                  </a:cubicBezTo>
                  <a:cubicBezTo>
                    <a:pt x="1063" y="1219"/>
                    <a:pt x="1045" y="1220"/>
                    <a:pt x="1031" y="1223"/>
                  </a:cubicBezTo>
                  <a:close/>
                  <a:moveTo>
                    <a:pt x="509" y="1223"/>
                  </a:moveTo>
                  <a:cubicBezTo>
                    <a:pt x="515" y="1222"/>
                    <a:pt x="518" y="1224"/>
                    <a:pt x="524" y="1223"/>
                  </a:cubicBezTo>
                  <a:cubicBezTo>
                    <a:pt x="523" y="1222"/>
                    <a:pt x="524" y="1217"/>
                    <a:pt x="521" y="1218"/>
                  </a:cubicBezTo>
                  <a:cubicBezTo>
                    <a:pt x="518" y="1220"/>
                    <a:pt x="511" y="1219"/>
                    <a:pt x="509" y="1223"/>
                  </a:cubicBezTo>
                  <a:close/>
                  <a:moveTo>
                    <a:pt x="482" y="1225"/>
                  </a:moveTo>
                  <a:cubicBezTo>
                    <a:pt x="487" y="1226"/>
                    <a:pt x="490" y="1224"/>
                    <a:pt x="493" y="1223"/>
                  </a:cubicBezTo>
                  <a:cubicBezTo>
                    <a:pt x="488" y="1223"/>
                    <a:pt x="483" y="1220"/>
                    <a:pt x="480" y="1223"/>
                  </a:cubicBezTo>
                  <a:cubicBezTo>
                    <a:pt x="481" y="1223"/>
                    <a:pt x="482" y="1224"/>
                    <a:pt x="482" y="1225"/>
                  </a:cubicBezTo>
                  <a:close/>
                  <a:moveTo>
                    <a:pt x="535" y="1295"/>
                  </a:moveTo>
                  <a:cubicBezTo>
                    <a:pt x="536" y="1296"/>
                    <a:pt x="537" y="1294"/>
                    <a:pt x="535" y="1295"/>
                  </a:cubicBezTo>
                  <a:moveTo>
                    <a:pt x="535" y="1295"/>
                  </a:moveTo>
                  <a:cubicBezTo>
                    <a:pt x="532" y="1272"/>
                    <a:pt x="527" y="1251"/>
                    <a:pt x="525" y="1227"/>
                  </a:cubicBezTo>
                  <a:cubicBezTo>
                    <a:pt x="512" y="1224"/>
                    <a:pt x="497" y="1223"/>
                    <a:pt x="486" y="1227"/>
                  </a:cubicBezTo>
                  <a:cubicBezTo>
                    <a:pt x="498" y="1250"/>
                    <a:pt x="518" y="1273"/>
                    <a:pt x="535" y="1295"/>
                  </a:cubicBezTo>
                  <a:moveTo>
                    <a:pt x="1022" y="1223"/>
                  </a:moveTo>
                  <a:cubicBezTo>
                    <a:pt x="1007" y="1223"/>
                    <a:pt x="991" y="1230"/>
                    <a:pt x="973" y="1229"/>
                  </a:cubicBezTo>
                  <a:cubicBezTo>
                    <a:pt x="960" y="1255"/>
                    <a:pt x="945" y="1280"/>
                    <a:pt x="928" y="1303"/>
                  </a:cubicBezTo>
                  <a:cubicBezTo>
                    <a:pt x="927" y="1316"/>
                    <a:pt x="925" y="1329"/>
                    <a:pt x="922" y="1342"/>
                  </a:cubicBezTo>
                  <a:cubicBezTo>
                    <a:pt x="920" y="1353"/>
                    <a:pt x="915" y="1367"/>
                    <a:pt x="917" y="1376"/>
                  </a:cubicBezTo>
                  <a:cubicBezTo>
                    <a:pt x="925" y="1381"/>
                    <a:pt x="933" y="1372"/>
                    <a:pt x="939" y="1367"/>
                  </a:cubicBezTo>
                  <a:cubicBezTo>
                    <a:pt x="986" y="1330"/>
                    <a:pt x="1029" y="1283"/>
                    <a:pt x="1064" y="1236"/>
                  </a:cubicBezTo>
                  <a:cubicBezTo>
                    <a:pt x="1050" y="1234"/>
                    <a:pt x="1038" y="1224"/>
                    <a:pt x="1022" y="1223"/>
                  </a:cubicBezTo>
                  <a:close/>
                  <a:moveTo>
                    <a:pt x="539" y="1299"/>
                  </a:moveTo>
                  <a:cubicBezTo>
                    <a:pt x="563" y="1325"/>
                    <a:pt x="587" y="1352"/>
                    <a:pt x="615" y="1374"/>
                  </a:cubicBezTo>
                  <a:cubicBezTo>
                    <a:pt x="628" y="1368"/>
                    <a:pt x="645" y="1367"/>
                    <a:pt x="658" y="1362"/>
                  </a:cubicBezTo>
                  <a:cubicBezTo>
                    <a:pt x="630" y="1322"/>
                    <a:pt x="605" y="1279"/>
                    <a:pt x="583" y="1232"/>
                  </a:cubicBezTo>
                  <a:cubicBezTo>
                    <a:pt x="564" y="1230"/>
                    <a:pt x="545" y="1229"/>
                    <a:pt x="527" y="1226"/>
                  </a:cubicBezTo>
                  <a:cubicBezTo>
                    <a:pt x="530" y="1251"/>
                    <a:pt x="535" y="1275"/>
                    <a:pt x="539" y="1299"/>
                  </a:cubicBezTo>
                  <a:close/>
                  <a:moveTo>
                    <a:pt x="537" y="1300"/>
                  </a:moveTo>
                  <a:cubicBezTo>
                    <a:pt x="517" y="1278"/>
                    <a:pt x="500" y="1252"/>
                    <a:pt x="481" y="1229"/>
                  </a:cubicBezTo>
                  <a:cubicBezTo>
                    <a:pt x="456" y="1237"/>
                    <a:pt x="433" y="1246"/>
                    <a:pt x="412" y="1256"/>
                  </a:cubicBezTo>
                  <a:cubicBezTo>
                    <a:pt x="452" y="1302"/>
                    <a:pt x="504" y="1344"/>
                    <a:pt x="558" y="1379"/>
                  </a:cubicBezTo>
                  <a:cubicBezTo>
                    <a:pt x="550" y="1354"/>
                    <a:pt x="543" y="1328"/>
                    <a:pt x="537" y="1300"/>
                  </a:cubicBezTo>
                  <a:close/>
                  <a:moveTo>
                    <a:pt x="938" y="1232"/>
                  </a:moveTo>
                  <a:cubicBezTo>
                    <a:pt x="936" y="1253"/>
                    <a:pt x="931" y="1276"/>
                    <a:pt x="931" y="1295"/>
                  </a:cubicBezTo>
                  <a:cubicBezTo>
                    <a:pt x="945" y="1275"/>
                    <a:pt x="957" y="1253"/>
                    <a:pt x="970" y="1231"/>
                  </a:cubicBezTo>
                  <a:cubicBezTo>
                    <a:pt x="970" y="1230"/>
                    <a:pt x="970" y="1229"/>
                    <a:pt x="968" y="1229"/>
                  </a:cubicBezTo>
                  <a:cubicBezTo>
                    <a:pt x="959" y="1231"/>
                    <a:pt x="948" y="1232"/>
                    <a:pt x="938" y="1232"/>
                  </a:cubicBezTo>
                  <a:close/>
                  <a:moveTo>
                    <a:pt x="663" y="1362"/>
                  </a:moveTo>
                  <a:cubicBezTo>
                    <a:pt x="679" y="1359"/>
                    <a:pt x="696" y="1357"/>
                    <a:pt x="712" y="1355"/>
                  </a:cubicBezTo>
                  <a:cubicBezTo>
                    <a:pt x="700" y="1317"/>
                    <a:pt x="690" y="1278"/>
                    <a:pt x="680" y="1238"/>
                  </a:cubicBezTo>
                  <a:cubicBezTo>
                    <a:pt x="649" y="1236"/>
                    <a:pt x="616" y="1235"/>
                    <a:pt x="586" y="1232"/>
                  </a:cubicBezTo>
                  <a:cubicBezTo>
                    <a:pt x="608" y="1279"/>
                    <a:pt x="632" y="1324"/>
                    <a:pt x="663" y="1362"/>
                  </a:cubicBezTo>
                  <a:close/>
                  <a:moveTo>
                    <a:pt x="872" y="1237"/>
                  </a:moveTo>
                  <a:cubicBezTo>
                    <a:pt x="861" y="1280"/>
                    <a:pt x="845" y="1318"/>
                    <a:pt x="829" y="1357"/>
                  </a:cubicBezTo>
                  <a:cubicBezTo>
                    <a:pt x="845" y="1360"/>
                    <a:pt x="862" y="1361"/>
                    <a:pt x="876" y="1366"/>
                  </a:cubicBezTo>
                  <a:cubicBezTo>
                    <a:pt x="895" y="1349"/>
                    <a:pt x="908" y="1326"/>
                    <a:pt x="924" y="1306"/>
                  </a:cubicBezTo>
                  <a:cubicBezTo>
                    <a:pt x="927" y="1282"/>
                    <a:pt x="932" y="1259"/>
                    <a:pt x="933" y="1233"/>
                  </a:cubicBezTo>
                  <a:cubicBezTo>
                    <a:pt x="912" y="1234"/>
                    <a:pt x="892" y="1235"/>
                    <a:pt x="872" y="1237"/>
                  </a:cubicBezTo>
                  <a:close/>
                  <a:moveTo>
                    <a:pt x="1182" y="1304"/>
                  </a:moveTo>
                  <a:cubicBezTo>
                    <a:pt x="1190" y="1314"/>
                    <a:pt x="1196" y="1326"/>
                    <a:pt x="1200" y="1341"/>
                  </a:cubicBezTo>
                  <a:cubicBezTo>
                    <a:pt x="1222" y="1309"/>
                    <a:pt x="1244" y="1273"/>
                    <a:pt x="1257" y="1235"/>
                  </a:cubicBezTo>
                  <a:cubicBezTo>
                    <a:pt x="1234" y="1260"/>
                    <a:pt x="1208" y="1282"/>
                    <a:pt x="1182" y="1304"/>
                  </a:cubicBezTo>
                  <a:close/>
                  <a:moveTo>
                    <a:pt x="778" y="1239"/>
                  </a:moveTo>
                  <a:cubicBezTo>
                    <a:pt x="776" y="1277"/>
                    <a:pt x="774" y="1315"/>
                    <a:pt x="773" y="1353"/>
                  </a:cubicBezTo>
                  <a:cubicBezTo>
                    <a:pt x="791" y="1354"/>
                    <a:pt x="810" y="1355"/>
                    <a:pt x="826" y="1357"/>
                  </a:cubicBezTo>
                  <a:cubicBezTo>
                    <a:pt x="843" y="1319"/>
                    <a:pt x="857" y="1279"/>
                    <a:pt x="870" y="1237"/>
                  </a:cubicBezTo>
                  <a:cubicBezTo>
                    <a:pt x="840" y="1238"/>
                    <a:pt x="810" y="1239"/>
                    <a:pt x="778" y="1239"/>
                  </a:cubicBezTo>
                  <a:close/>
                  <a:moveTo>
                    <a:pt x="170" y="1239"/>
                  </a:moveTo>
                  <a:cubicBezTo>
                    <a:pt x="177" y="1254"/>
                    <a:pt x="187" y="1266"/>
                    <a:pt x="198" y="1276"/>
                  </a:cubicBezTo>
                  <a:moveTo>
                    <a:pt x="198" y="1276"/>
                  </a:moveTo>
                  <a:cubicBezTo>
                    <a:pt x="199" y="1278"/>
                    <a:pt x="200" y="1276"/>
                    <a:pt x="198" y="1276"/>
                  </a:cubicBezTo>
                  <a:moveTo>
                    <a:pt x="198" y="1276"/>
                  </a:moveTo>
                  <a:cubicBezTo>
                    <a:pt x="189" y="1264"/>
                    <a:pt x="180" y="1250"/>
                    <a:pt x="170" y="1239"/>
                  </a:cubicBezTo>
                  <a:moveTo>
                    <a:pt x="170" y="1239"/>
                  </a:moveTo>
                  <a:cubicBezTo>
                    <a:pt x="169" y="1237"/>
                    <a:pt x="169" y="1239"/>
                    <a:pt x="170" y="1239"/>
                  </a:cubicBezTo>
                  <a:moveTo>
                    <a:pt x="716" y="1355"/>
                  </a:moveTo>
                  <a:cubicBezTo>
                    <a:pt x="722" y="1356"/>
                    <a:pt x="725" y="1353"/>
                    <a:pt x="731" y="1354"/>
                  </a:cubicBezTo>
                  <a:cubicBezTo>
                    <a:pt x="729" y="1317"/>
                    <a:pt x="729" y="1277"/>
                    <a:pt x="727" y="1239"/>
                  </a:cubicBezTo>
                  <a:cubicBezTo>
                    <a:pt x="713" y="1240"/>
                    <a:pt x="696" y="1237"/>
                    <a:pt x="684" y="1239"/>
                  </a:cubicBezTo>
                  <a:cubicBezTo>
                    <a:pt x="694" y="1278"/>
                    <a:pt x="704" y="1318"/>
                    <a:pt x="716" y="1355"/>
                  </a:cubicBezTo>
                  <a:close/>
                  <a:moveTo>
                    <a:pt x="1067" y="1238"/>
                  </a:moveTo>
                  <a:cubicBezTo>
                    <a:pt x="1026" y="1291"/>
                    <a:pt x="978" y="1338"/>
                    <a:pt x="927" y="1381"/>
                  </a:cubicBezTo>
                  <a:cubicBezTo>
                    <a:pt x="939" y="1385"/>
                    <a:pt x="948" y="1391"/>
                    <a:pt x="959" y="1396"/>
                  </a:cubicBezTo>
                  <a:cubicBezTo>
                    <a:pt x="1011" y="1367"/>
                    <a:pt x="1058" y="1334"/>
                    <a:pt x="1101" y="1296"/>
                  </a:cubicBezTo>
                  <a:cubicBezTo>
                    <a:pt x="1104" y="1282"/>
                    <a:pt x="1110" y="1271"/>
                    <a:pt x="1112" y="1256"/>
                  </a:cubicBezTo>
                  <a:cubicBezTo>
                    <a:pt x="1098" y="1249"/>
                    <a:pt x="1084" y="1242"/>
                    <a:pt x="1067" y="1238"/>
                  </a:cubicBezTo>
                  <a:close/>
                  <a:moveTo>
                    <a:pt x="731" y="1239"/>
                  </a:moveTo>
                  <a:cubicBezTo>
                    <a:pt x="730" y="1276"/>
                    <a:pt x="733" y="1316"/>
                    <a:pt x="733" y="1354"/>
                  </a:cubicBezTo>
                  <a:cubicBezTo>
                    <a:pt x="745" y="1354"/>
                    <a:pt x="757" y="1353"/>
                    <a:pt x="770" y="1353"/>
                  </a:cubicBezTo>
                  <a:cubicBezTo>
                    <a:pt x="772" y="1316"/>
                    <a:pt x="774" y="1278"/>
                    <a:pt x="775" y="1240"/>
                  </a:cubicBezTo>
                  <a:cubicBezTo>
                    <a:pt x="761" y="1239"/>
                    <a:pt x="747" y="1238"/>
                    <a:pt x="731" y="1239"/>
                  </a:cubicBezTo>
                  <a:close/>
                  <a:moveTo>
                    <a:pt x="559" y="1383"/>
                  </a:moveTo>
                  <a:cubicBezTo>
                    <a:pt x="502" y="1348"/>
                    <a:pt x="454" y="1304"/>
                    <a:pt x="408" y="1258"/>
                  </a:cubicBezTo>
                  <a:cubicBezTo>
                    <a:pt x="395" y="1265"/>
                    <a:pt x="383" y="1272"/>
                    <a:pt x="371" y="1280"/>
                  </a:cubicBezTo>
                  <a:cubicBezTo>
                    <a:pt x="377" y="1308"/>
                    <a:pt x="393" y="1320"/>
                    <a:pt x="414" y="1334"/>
                  </a:cubicBezTo>
                  <a:cubicBezTo>
                    <a:pt x="445" y="1356"/>
                    <a:pt x="480" y="1376"/>
                    <a:pt x="511" y="1392"/>
                  </a:cubicBezTo>
                  <a:cubicBezTo>
                    <a:pt x="529" y="1393"/>
                    <a:pt x="548" y="1399"/>
                    <a:pt x="564" y="1398"/>
                  </a:cubicBezTo>
                  <a:cubicBezTo>
                    <a:pt x="563" y="1393"/>
                    <a:pt x="560" y="1389"/>
                    <a:pt x="559" y="1383"/>
                  </a:cubicBezTo>
                  <a:close/>
                  <a:moveTo>
                    <a:pt x="1106" y="1293"/>
                  </a:moveTo>
                  <a:cubicBezTo>
                    <a:pt x="1114" y="1284"/>
                    <a:pt x="1124" y="1276"/>
                    <a:pt x="1133" y="1267"/>
                  </a:cubicBezTo>
                  <a:cubicBezTo>
                    <a:pt x="1126" y="1264"/>
                    <a:pt x="1122" y="1260"/>
                    <a:pt x="1115" y="1258"/>
                  </a:cubicBezTo>
                  <a:cubicBezTo>
                    <a:pt x="1112" y="1269"/>
                    <a:pt x="1106" y="1282"/>
                    <a:pt x="1106" y="1293"/>
                  </a:cubicBezTo>
                  <a:close/>
                  <a:moveTo>
                    <a:pt x="193" y="1264"/>
                  </a:moveTo>
                  <a:cubicBezTo>
                    <a:pt x="193" y="1265"/>
                    <a:pt x="193" y="1265"/>
                    <a:pt x="194" y="1265"/>
                  </a:cubicBezTo>
                  <a:moveTo>
                    <a:pt x="194" y="1265"/>
                  </a:moveTo>
                  <a:cubicBezTo>
                    <a:pt x="194" y="1266"/>
                    <a:pt x="194" y="1266"/>
                    <a:pt x="195" y="1266"/>
                  </a:cubicBezTo>
                  <a:moveTo>
                    <a:pt x="195" y="1266"/>
                  </a:moveTo>
                  <a:cubicBezTo>
                    <a:pt x="205" y="1280"/>
                    <a:pt x="216" y="1293"/>
                    <a:pt x="232" y="1301"/>
                  </a:cubicBezTo>
                  <a:moveTo>
                    <a:pt x="232" y="1301"/>
                  </a:moveTo>
                  <a:cubicBezTo>
                    <a:pt x="232" y="1302"/>
                    <a:pt x="232" y="1302"/>
                    <a:pt x="233" y="1302"/>
                  </a:cubicBezTo>
                  <a:moveTo>
                    <a:pt x="233" y="1302"/>
                  </a:moveTo>
                  <a:cubicBezTo>
                    <a:pt x="234" y="1304"/>
                    <a:pt x="234" y="1302"/>
                    <a:pt x="233" y="1302"/>
                  </a:cubicBezTo>
                  <a:moveTo>
                    <a:pt x="233" y="1302"/>
                  </a:moveTo>
                  <a:cubicBezTo>
                    <a:pt x="233" y="1301"/>
                    <a:pt x="233" y="1301"/>
                    <a:pt x="232" y="1301"/>
                  </a:cubicBezTo>
                  <a:moveTo>
                    <a:pt x="195" y="1266"/>
                  </a:moveTo>
                  <a:cubicBezTo>
                    <a:pt x="207" y="1278"/>
                    <a:pt x="219" y="1290"/>
                    <a:pt x="232" y="1301"/>
                  </a:cubicBezTo>
                  <a:moveTo>
                    <a:pt x="195" y="1266"/>
                  </a:moveTo>
                  <a:cubicBezTo>
                    <a:pt x="195" y="1265"/>
                    <a:pt x="194" y="1265"/>
                    <a:pt x="194" y="1265"/>
                  </a:cubicBezTo>
                  <a:moveTo>
                    <a:pt x="194" y="1265"/>
                  </a:moveTo>
                  <a:cubicBezTo>
                    <a:pt x="194" y="1264"/>
                    <a:pt x="193" y="1264"/>
                    <a:pt x="193" y="1264"/>
                  </a:cubicBezTo>
                  <a:moveTo>
                    <a:pt x="193" y="1264"/>
                  </a:moveTo>
                  <a:cubicBezTo>
                    <a:pt x="192" y="1262"/>
                    <a:pt x="192" y="1264"/>
                    <a:pt x="193" y="1264"/>
                  </a:cubicBezTo>
                  <a:moveTo>
                    <a:pt x="1071" y="1373"/>
                  </a:moveTo>
                  <a:cubicBezTo>
                    <a:pt x="1070" y="1374"/>
                    <a:pt x="1071" y="1374"/>
                    <a:pt x="1071" y="1373"/>
                  </a:cubicBezTo>
                  <a:moveTo>
                    <a:pt x="1071" y="1373"/>
                  </a:moveTo>
                  <a:cubicBezTo>
                    <a:pt x="1096" y="1361"/>
                    <a:pt x="1127" y="1341"/>
                    <a:pt x="1154" y="1321"/>
                  </a:cubicBezTo>
                  <a:cubicBezTo>
                    <a:pt x="1159" y="1318"/>
                    <a:pt x="1178" y="1306"/>
                    <a:pt x="1178" y="1302"/>
                  </a:cubicBezTo>
                  <a:cubicBezTo>
                    <a:pt x="1178" y="1299"/>
                    <a:pt x="1160" y="1286"/>
                    <a:pt x="1158" y="1284"/>
                  </a:cubicBezTo>
                  <a:cubicBezTo>
                    <a:pt x="1149" y="1277"/>
                    <a:pt x="1143" y="1273"/>
                    <a:pt x="1134" y="1269"/>
                  </a:cubicBezTo>
                  <a:cubicBezTo>
                    <a:pt x="1124" y="1279"/>
                    <a:pt x="1114" y="1289"/>
                    <a:pt x="1102" y="1298"/>
                  </a:cubicBezTo>
                  <a:cubicBezTo>
                    <a:pt x="1094" y="1326"/>
                    <a:pt x="1082" y="1349"/>
                    <a:pt x="1071" y="1373"/>
                  </a:cubicBezTo>
                  <a:moveTo>
                    <a:pt x="253" y="1272"/>
                  </a:moveTo>
                  <a:cubicBezTo>
                    <a:pt x="253" y="1273"/>
                    <a:pt x="254" y="1273"/>
                    <a:pt x="254" y="1273"/>
                  </a:cubicBezTo>
                  <a:moveTo>
                    <a:pt x="254" y="1273"/>
                  </a:moveTo>
                  <a:cubicBezTo>
                    <a:pt x="266" y="1296"/>
                    <a:pt x="280" y="1316"/>
                    <a:pt x="295" y="1335"/>
                  </a:cubicBezTo>
                  <a:cubicBezTo>
                    <a:pt x="305" y="1338"/>
                    <a:pt x="314" y="1343"/>
                    <a:pt x="324" y="1345"/>
                  </a:cubicBezTo>
                  <a:cubicBezTo>
                    <a:pt x="324" y="1340"/>
                    <a:pt x="326" y="1335"/>
                    <a:pt x="327" y="1331"/>
                  </a:cubicBezTo>
                  <a:cubicBezTo>
                    <a:pt x="302" y="1313"/>
                    <a:pt x="277" y="1294"/>
                    <a:pt x="254" y="1273"/>
                  </a:cubicBezTo>
                  <a:moveTo>
                    <a:pt x="254" y="1273"/>
                  </a:moveTo>
                  <a:cubicBezTo>
                    <a:pt x="254" y="1273"/>
                    <a:pt x="254" y="1272"/>
                    <a:pt x="253" y="1272"/>
                  </a:cubicBezTo>
                  <a:moveTo>
                    <a:pt x="253" y="1272"/>
                  </a:moveTo>
                  <a:cubicBezTo>
                    <a:pt x="253" y="1271"/>
                    <a:pt x="252" y="1273"/>
                    <a:pt x="253" y="1272"/>
                  </a:cubicBezTo>
                  <a:moveTo>
                    <a:pt x="379" y="1308"/>
                  </a:moveTo>
                  <a:cubicBezTo>
                    <a:pt x="380" y="1309"/>
                    <a:pt x="380" y="1308"/>
                    <a:pt x="379" y="1308"/>
                  </a:cubicBezTo>
                  <a:moveTo>
                    <a:pt x="379" y="1308"/>
                  </a:moveTo>
                  <a:cubicBezTo>
                    <a:pt x="376" y="1299"/>
                    <a:pt x="372" y="1290"/>
                    <a:pt x="368" y="1282"/>
                  </a:cubicBezTo>
                  <a:cubicBezTo>
                    <a:pt x="365" y="1285"/>
                    <a:pt x="361" y="1288"/>
                    <a:pt x="358" y="1292"/>
                  </a:cubicBezTo>
                  <a:cubicBezTo>
                    <a:pt x="365" y="1297"/>
                    <a:pt x="371" y="1303"/>
                    <a:pt x="379" y="1308"/>
                  </a:cubicBezTo>
                  <a:moveTo>
                    <a:pt x="383" y="1315"/>
                  </a:moveTo>
                  <a:cubicBezTo>
                    <a:pt x="373" y="1308"/>
                    <a:pt x="366" y="1299"/>
                    <a:pt x="355" y="1294"/>
                  </a:cubicBezTo>
                  <a:cubicBezTo>
                    <a:pt x="345" y="1304"/>
                    <a:pt x="335" y="1315"/>
                    <a:pt x="330" y="1330"/>
                  </a:cubicBezTo>
                  <a:cubicBezTo>
                    <a:pt x="356" y="1345"/>
                    <a:pt x="378" y="1368"/>
                    <a:pt x="413" y="1371"/>
                  </a:cubicBezTo>
                  <a:cubicBezTo>
                    <a:pt x="401" y="1354"/>
                    <a:pt x="391" y="1335"/>
                    <a:pt x="383" y="1315"/>
                  </a:cubicBezTo>
                  <a:close/>
                  <a:moveTo>
                    <a:pt x="929" y="1297"/>
                  </a:moveTo>
                  <a:cubicBezTo>
                    <a:pt x="929" y="1297"/>
                    <a:pt x="930" y="1298"/>
                    <a:pt x="929" y="1297"/>
                  </a:cubicBezTo>
                  <a:close/>
                  <a:moveTo>
                    <a:pt x="224" y="1300"/>
                  </a:moveTo>
                  <a:cubicBezTo>
                    <a:pt x="224" y="1301"/>
                    <a:pt x="225" y="1301"/>
                    <a:pt x="225" y="1301"/>
                  </a:cubicBezTo>
                  <a:moveTo>
                    <a:pt x="225" y="1301"/>
                  </a:moveTo>
                  <a:cubicBezTo>
                    <a:pt x="259" y="1340"/>
                    <a:pt x="299" y="1371"/>
                    <a:pt x="343" y="1399"/>
                  </a:cubicBezTo>
                  <a:cubicBezTo>
                    <a:pt x="340" y="1392"/>
                    <a:pt x="333" y="1387"/>
                    <a:pt x="331" y="1378"/>
                  </a:cubicBezTo>
                  <a:cubicBezTo>
                    <a:pt x="326" y="1374"/>
                    <a:pt x="321" y="1369"/>
                    <a:pt x="317" y="1364"/>
                  </a:cubicBezTo>
                  <a:cubicBezTo>
                    <a:pt x="283" y="1346"/>
                    <a:pt x="259" y="1319"/>
                    <a:pt x="225" y="1301"/>
                  </a:cubicBezTo>
                  <a:moveTo>
                    <a:pt x="225" y="1301"/>
                  </a:moveTo>
                  <a:cubicBezTo>
                    <a:pt x="226" y="1300"/>
                    <a:pt x="225" y="1300"/>
                    <a:pt x="224" y="1300"/>
                  </a:cubicBezTo>
                  <a:moveTo>
                    <a:pt x="224" y="1300"/>
                  </a:moveTo>
                  <a:cubicBezTo>
                    <a:pt x="224" y="1299"/>
                    <a:pt x="223" y="1300"/>
                    <a:pt x="224" y="1300"/>
                  </a:cubicBezTo>
                  <a:moveTo>
                    <a:pt x="961" y="1398"/>
                  </a:moveTo>
                  <a:cubicBezTo>
                    <a:pt x="996" y="1395"/>
                    <a:pt x="1039" y="1392"/>
                    <a:pt x="1066" y="1377"/>
                  </a:cubicBezTo>
                  <a:cubicBezTo>
                    <a:pt x="1077" y="1353"/>
                    <a:pt x="1091" y="1328"/>
                    <a:pt x="1097" y="1302"/>
                  </a:cubicBezTo>
                  <a:cubicBezTo>
                    <a:pt x="1057" y="1339"/>
                    <a:pt x="1010" y="1370"/>
                    <a:pt x="961" y="1398"/>
                  </a:cubicBezTo>
                  <a:close/>
                  <a:moveTo>
                    <a:pt x="1294" y="1304"/>
                  </a:moveTo>
                  <a:cubicBezTo>
                    <a:pt x="1293" y="1304"/>
                    <a:pt x="1294" y="1305"/>
                    <a:pt x="1294" y="1304"/>
                  </a:cubicBezTo>
                  <a:close/>
                  <a:moveTo>
                    <a:pt x="1292" y="1305"/>
                  </a:moveTo>
                  <a:cubicBezTo>
                    <a:pt x="1292" y="1305"/>
                    <a:pt x="1293" y="1306"/>
                    <a:pt x="1292" y="1305"/>
                  </a:cubicBezTo>
                  <a:close/>
                  <a:moveTo>
                    <a:pt x="561" y="1382"/>
                  </a:moveTo>
                  <a:cubicBezTo>
                    <a:pt x="567" y="1384"/>
                    <a:pt x="571" y="1388"/>
                    <a:pt x="577" y="1391"/>
                  </a:cubicBezTo>
                  <a:cubicBezTo>
                    <a:pt x="587" y="1385"/>
                    <a:pt x="597" y="1379"/>
                    <a:pt x="610" y="1376"/>
                  </a:cubicBezTo>
                  <a:cubicBezTo>
                    <a:pt x="587" y="1352"/>
                    <a:pt x="562" y="1331"/>
                    <a:pt x="541" y="1305"/>
                  </a:cubicBezTo>
                  <a:cubicBezTo>
                    <a:pt x="546" y="1332"/>
                    <a:pt x="554" y="1357"/>
                    <a:pt x="561" y="1382"/>
                  </a:cubicBezTo>
                  <a:close/>
                  <a:moveTo>
                    <a:pt x="1179" y="1305"/>
                  </a:moveTo>
                  <a:cubicBezTo>
                    <a:pt x="1162" y="1320"/>
                    <a:pt x="1142" y="1333"/>
                    <a:pt x="1122" y="1345"/>
                  </a:cubicBezTo>
                  <a:cubicBezTo>
                    <a:pt x="1103" y="1357"/>
                    <a:pt x="1083" y="1369"/>
                    <a:pt x="1066" y="1382"/>
                  </a:cubicBezTo>
                  <a:cubicBezTo>
                    <a:pt x="1112" y="1371"/>
                    <a:pt x="1168" y="1364"/>
                    <a:pt x="1197" y="1341"/>
                  </a:cubicBezTo>
                  <a:cubicBezTo>
                    <a:pt x="1194" y="1326"/>
                    <a:pt x="1188" y="1314"/>
                    <a:pt x="1179" y="1305"/>
                  </a:cubicBezTo>
                  <a:close/>
                  <a:moveTo>
                    <a:pt x="1283" y="1311"/>
                  </a:moveTo>
                  <a:cubicBezTo>
                    <a:pt x="1257" y="1325"/>
                    <a:pt x="1230" y="1338"/>
                    <a:pt x="1200" y="1348"/>
                  </a:cubicBezTo>
                  <a:cubicBezTo>
                    <a:pt x="1201" y="1361"/>
                    <a:pt x="1197" y="1369"/>
                    <a:pt x="1194" y="1378"/>
                  </a:cubicBezTo>
                  <a:moveTo>
                    <a:pt x="1194" y="1378"/>
                  </a:moveTo>
                  <a:cubicBezTo>
                    <a:pt x="1193" y="1379"/>
                    <a:pt x="1194" y="1379"/>
                    <a:pt x="1194" y="1378"/>
                  </a:cubicBezTo>
                  <a:moveTo>
                    <a:pt x="1194" y="1378"/>
                  </a:moveTo>
                  <a:cubicBezTo>
                    <a:pt x="1227" y="1358"/>
                    <a:pt x="1258" y="1338"/>
                    <a:pt x="1283" y="1311"/>
                  </a:cubicBezTo>
                  <a:moveTo>
                    <a:pt x="1283" y="1311"/>
                  </a:moveTo>
                  <a:cubicBezTo>
                    <a:pt x="1285" y="1310"/>
                    <a:pt x="1283" y="1310"/>
                    <a:pt x="1283" y="1311"/>
                  </a:cubicBezTo>
                  <a:moveTo>
                    <a:pt x="881" y="1367"/>
                  </a:moveTo>
                  <a:cubicBezTo>
                    <a:pt x="892" y="1368"/>
                    <a:pt x="901" y="1372"/>
                    <a:pt x="911" y="1374"/>
                  </a:cubicBezTo>
                  <a:cubicBezTo>
                    <a:pt x="916" y="1355"/>
                    <a:pt x="921" y="1331"/>
                    <a:pt x="922" y="1312"/>
                  </a:cubicBezTo>
                  <a:cubicBezTo>
                    <a:pt x="910" y="1331"/>
                    <a:pt x="895" y="1349"/>
                    <a:pt x="881" y="1367"/>
                  </a:cubicBezTo>
                  <a:close/>
                  <a:moveTo>
                    <a:pt x="388" y="1319"/>
                  </a:moveTo>
                  <a:cubicBezTo>
                    <a:pt x="395" y="1338"/>
                    <a:pt x="406" y="1356"/>
                    <a:pt x="416" y="1373"/>
                  </a:cubicBezTo>
                  <a:cubicBezTo>
                    <a:pt x="444" y="1379"/>
                    <a:pt x="470" y="1386"/>
                    <a:pt x="500" y="1390"/>
                  </a:cubicBezTo>
                  <a:moveTo>
                    <a:pt x="500" y="1390"/>
                  </a:moveTo>
                  <a:cubicBezTo>
                    <a:pt x="500" y="1392"/>
                    <a:pt x="504" y="1389"/>
                    <a:pt x="500" y="1390"/>
                  </a:cubicBezTo>
                  <a:moveTo>
                    <a:pt x="388" y="1319"/>
                  </a:moveTo>
                  <a:cubicBezTo>
                    <a:pt x="423" y="1344"/>
                    <a:pt x="460" y="1368"/>
                    <a:pt x="500" y="1390"/>
                  </a:cubicBezTo>
                  <a:moveTo>
                    <a:pt x="388" y="1319"/>
                  </a:moveTo>
                  <a:cubicBezTo>
                    <a:pt x="387" y="1317"/>
                    <a:pt x="386" y="1319"/>
                    <a:pt x="388" y="1319"/>
                  </a:cubicBezTo>
                  <a:moveTo>
                    <a:pt x="261" y="1322"/>
                  </a:moveTo>
                  <a:cubicBezTo>
                    <a:pt x="260" y="1322"/>
                    <a:pt x="262" y="1323"/>
                    <a:pt x="261" y="1322"/>
                  </a:cubicBezTo>
                  <a:close/>
                  <a:moveTo>
                    <a:pt x="264" y="1323"/>
                  </a:moveTo>
                  <a:cubicBezTo>
                    <a:pt x="264" y="1324"/>
                    <a:pt x="264" y="1324"/>
                    <a:pt x="264" y="1324"/>
                  </a:cubicBezTo>
                  <a:cubicBezTo>
                    <a:pt x="279" y="1334"/>
                    <a:pt x="292" y="1346"/>
                    <a:pt x="308" y="1355"/>
                  </a:cubicBezTo>
                  <a:moveTo>
                    <a:pt x="308" y="1355"/>
                  </a:moveTo>
                  <a:cubicBezTo>
                    <a:pt x="308" y="1356"/>
                    <a:pt x="308" y="1356"/>
                    <a:pt x="309" y="1356"/>
                  </a:cubicBezTo>
                  <a:moveTo>
                    <a:pt x="309" y="1356"/>
                  </a:moveTo>
                  <a:cubicBezTo>
                    <a:pt x="309" y="1357"/>
                    <a:pt x="310" y="1356"/>
                    <a:pt x="309" y="1356"/>
                  </a:cubicBezTo>
                  <a:moveTo>
                    <a:pt x="309" y="1356"/>
                  </a:moveTo>
                  <a:cubicBezTo>
                    <a:pt x="309" y="1355"/>
                    <a:pt x="309" y="1355"/>
                    <a:pt x="308" y="1355"/>
                  </a:cubicBezTo>
                  <a:moveTo>
                    <a:pt x="308" y="1355"/>
                  </a:moveTo>
                  <a:cubicBezTo>
                    <a:pt x="299" y="1338"/>
                    <a:pt x="282" y="1330"/>
                    <a:pt x="264" y="1323"/>
                  </a:cubicBezTo>
                  <a:moveTo>
                    <a:pt x="264" y="1323"/>
                  </a:moveTo>
                  <a:cubicBezTo>
                    <a:pt x="263" y="1322"/>
                    <a:pt x="263" y="1323"/>
                    <a:pt x="264" y="1323"/>
                  </a:cubicBezTo>
                  <a:moveTo>
                    <a:pt x="327" y="1347"/>
                  </a:moveTo>
                  <a:cubicBezTo>
                    <a:pt x="343" y="1351"/>
                    <a:pt x="359" y="1360"/>
                    <a:pt x="374" y="1361"/>
                  </a:cubicBezTo>
                  <a:cubicBezTo>
                    <a:pt x="358" y="1353"/>
                    <a:pt x="345" y="1342"/>
                    <a:pt x="329" y="1333"/>
                  </a:cubicBezTo>
                  <a:cubicBezTo>
                    <a:pt x="328" y="1337"/>
                    <a:pt x="327" y="1341"/>
                    <a:pt x="327" y="1347"/>
                  </a:cubicBezTo>
                  <a:close/>
                  <a:moveTo>
                    <a:pt x="299" y="1340"/>
                  </a:moveTo>
                  <a:cubicBezTo>
                    <a:pt x="308" y="1349"/>
                    <a:pt x="314" y="1361"/>
                    <a:pt x="326" y="1367"/>
                  </a:cubicBezTo>
                  <a:cubicBezTo>
                    <a:pt x="325" y="1362"/>
                    <a:pt x="324" y="1356"/>
                    <a:pt x="324" y="1348"/>
                  </a:cubicBezTo>
                  <a:cubicBezTo>
                    <a:pt x="315" y="1346"/>
                    <a:pt x="309" y="1342"/>
                    <a:pt x="299" y="1340"/>
                  </a:cubicBezTo>
                  <a:moveTo>
                    <a:pt x="299" y="1340"/>
                  </a:moveTo>
                  <a:cubicBezTo>
                    <a:pt x="299" y="1338"/>
                    <a:pt x="298" y="1340"/>
                    <a:pt x="299" y="1340"/>
                  </a:cubicBezTo>
                  <a:moveTo>
                    <a:pt x="1254" y="1341"/>
                  </a:moveTo>
                  <a:cubicBezTo>
                    <a:pt x="1254" y="1340"/>
                    <a:pt x="1254" y="1341"/>
                    <a:pt x="1254" y="1342"/>
                  </a:cubicBezTo>
                  <a:moveTo>
                    <a:pt x="1254" y="1342"/>
                  </a:moveTo>
                  <a:cubicBezTo>
                    <a:pt x="1253" y="1341"/>
                    <a:pt x="1253" y="1342"/>
                    <a:pt x="1253" y="1343"/>
                  </a:cubicBezTo>
                  <a:moveTo>
                    <a:pt x="1253" y="1343"/>
                  </a:moveTo>
                  <a:cubicBezTo>
                    <a:pt x="1252" y="1342"/>
                    <a:pt x="1252" y="1343"/>
                    <a:pt x="1252" y="1343"/>
                  </a:cubicBezTo>
                  <a:moveTo>
                    <a:pt x="1252" y="1343"/>
                  </a:moveTo>
                  <a:cubicBezTo>
                    <a:pt x="1231" y="1356"/>
                    <a:pt x="1213" y="1372"/>
                    <a:pt x="1191" y="1383"/>
                  </a:cubicBezTo>
                  <a:cubicBezTo>
                    <a:pt x="1188" y="1390"/>
                    <a:pt x="1182" y="1395"/>
                    <a:pt x="1178" y="1402"/>
                  </a:cubicBezTo>
                  <a:moveTo>
                    <a:pt x="1178" y="1402"/>
                  </a:moveTo>
                  <a:cubicBezTo>
                    <a:pt x="1177" y="1402"/>
                    <a:pt x="1177" y="1402"/>
                    <a:pt x="1177" y="1403"/>
                  </a:cubicBezTo>
                  <a:moveTo>
                    <a:pt x="1177" y="1403"/>
                  </a:moveTo>
                  <a:cubicBezTo>
                    <a:pt x="1175" y="1404"/>
                    <a:pt x="1177" y="1404"/>
                    <a:pt x="1177" y="1403"/>
                  </a:cubicBezTo>
                  <a:moveTo>
                    <a:pt x="1177" y="1403"/>
                  </a:moveTo>
                  <a:cubicBezTo>
                    <a:pt x="1178" y="1403"/>
                    <a:pt x="1178" y="1403"/>
                    <a:pt x="1178" y="1402"/>
                  </a:cubicBezTo>
                  <a:moveTo>
                    <a:pt x="1178" y="1402"/>
                  </a:moveTo>
                  <a:cubicBezTo>
                    <a:pt x="1205" y="1385"/>
                    <a:pt x="1229" y="1365"/>
                    <a:pt x="1252" y="1343"/>
                  </a:cubicBezTo>
                  <a:moveTo>
                    <a:pt x="1252" y="1343"/>
                  </a:moveTo>
                  <a:cubicBezTo>
                    <a:pt x="1252" y="1344"/>
                    <a:pt x="1253" y="1343"/>
                    <a:pt x="1253" y="1343"/>
                  </a:cubicBezTo>
                  <a:moveTo>
                    <a:pt x="1253" y="1343"/>
                  </a:moveTo>
                  <a:cubicBezTo>
                    <a:pt x="1253" y="1343"/>
                    <a:pt x="1253" y="1342"/>
                    <a:pt x="1254" y="1342"/>
                  </a:cubicBezTo>
                  <a:moveTo>
                    <a:pt x="1254" y="1342"/>
                  </a:moveTo>
                  <a:cubicBezTo>
                    <a:pt x="1254" y="1342"/>
                    <a:pt x="1254" y="1341"/>
                    <a:pt x="1254" y="1341"/>
                  </a:cubicBezTo>
                  <a:moveTo>
                    <a:pt x="1254" y="1341"/>
                  </a:moveTo>
                  <a:cubicBezTo>
                    <a:pt x="1256" y="1340"/>
                    <a:pt x="1254" y="1339"/>
                    <a:pt x="1254" y="1341"/>
                  </a:cubicBezTo>
                  <a:moveTo>
                    <a:pt x="1193" y="1348"/>
                  </a:moveTo>
                  <a:cubicBezTo>
                    <a:pt x="1193" y="1348"/>
                    <a:pt x="1194" y="1349"/>
                    <a:pt x="1193" y="1348"/>
                  </a:cubicBezTo>
                  <a:close/>
                  <a:moveTo>
                    <a:pt x="330" y="1369"/>
                  </a:moveTo>
                  <a:cubicBezTo>
                    <a:pt x="368" y="1393"/>
                    <a:pt x="409" y="1413"/>
                    <a:pt x="454" y="1429"/>
                  </a:cubicBezTo>
                  <a:cubicBezTo>
                    <a:pt x="444" y="1415"/>
                    <a:pt x="432" y="1403"/>
                    <a:pt x="423" y="1388"/>
                  </a:cubicBezTo>
                  <a:cubicBezTo>
                    <a:pt x="395" y="1370"/>
                    <a:pt x="360" y="1360"/>
                    <a:pt x="326" y="1349"/>
                  </a:cubicBezTo>
                  <a:cubicBezTo>
                    <a:pt x="327" y="1357"/>
                    <a:pt x="327" y="1364"/>
                    <a:pt x="330" y="1369"/>
                  </a:cubicBezTo>
                  <a:close/>
                  <a:moveTo>
                    <a:pt x="1151" y="1402"/>
                  </a:moveTo>
                  <a:cubicBezTo>
                    <a:pt x="1149" y="1403"/>
                    <a:pt x="1151" y="1403"/>
                    <a:pt x="1151" y="1402"/>
                  </a:cubicBezTo>
                  <a:moveTo>
                    <a:pt x="1151" y="1402"/>
                  </a:moveTo>
                  <a:cubicBezTo>
                    <a:pt x="1165" y="1397"/>
                    <a:pt x="1176" y="1388"/>
                    <a:pt x="1189" y="1382"/>
                  </a:cubicBezTo>
                  <a:cubicBezTo>
                    <a:pt x="1193" y="1373"/>
                    <a:pt x="1197" y="1363"/>
                    <a:pt x="1198" y="1350"/>
                  </a:cubicBezTo>
                  <a:cubicBezTo>
                    <a:pt x="1183" y="1365"/>
                    <a:pt x="1168" y="1386"/>
                    <a:pt x="1151" y="1402"/>
                  </a:cubicBezTo>
                  <a:moveTo>
                    <a:pt x="1191" y="1352"/>
                  </a:moveTo>
                  <a:cubicBezTo>
                    <a:pt x="1142" y="1377"/>
                    <a:pt x="1096" y="1406"/>
                    <a:pt x="1039" y="1424"/>
                  </a:cubicBezTo>
                  <a:cubicBezTo>
                    <a:pt x="1033" y="1434"/>
                    <a:pt x="1025" y="1443"/>
                    <a:pt x="1017" y="1452"/>
                  </a:cubicBezTo>
                  <a:moveTo>
                    <a:pt x="1017" y="1452"/>
                  </a:moveTo>
                  <a:cubicBezTo>
                    <a:pt x="1016" y="1453"/>
                    <a:pt x="1017" y="1453"/>
                    <a:pt x="1017" y="1452"/>
                  </a:cubicBezTo>
                  <a:moveTo>
                    <a:pt x="1017" y="1452"/>
                  </a:moveTo>
                  <a:cubicBezTo>
                    <a:pt x="1063" y="1442"/>
                    <a:pt x="1102" y="1425"/>
                    <a:pt x="1141" y="1408"/>
                  </a:cubicBezTo>
                  <a:cubicBezTo>
                    <a:pt x="1159" y="1390"/>
                    <a:pt x="1176" y="1372"/>
                    <a:pt x="1191" y="1352"/>
                  </a:cubicBezTo>
                  <a:moveTo>
                    <a:pt x="1191" y="1352"/>
                  </a:moveTo>
                  <a:cubicBezTo>
                    <a:pt x="1193" y="1352"/>
                    <a:pt x="1191" y="1351"/>
                    <a:pt x="1191" y="1352"/>
                  </a:cubicBezTo>
                  <a:moveTo>
                    <a:pt x="735" y="1356"/>
                  </a:moveTo>
                  <a:cubicBezTo>
                    <a:pt x="733" y="1373"/>
                    <a:pt x="736" y="1393"/>
                    <a:pt x="736" y="1411"/>
                  </a:cubicBezTo>
                  <a:cubicBezTo>
                    <a:pt x="746" y="1411"/>
                    <a:pt x="756" y="1411"/>
                    <a:pt x="766" y="1411"/>
                  </a:cubicBezTo>
                  <a:cubicBezTo>
                    <a:pt x="768" y="1393"/>
                    <a:pt x="768" y="1374"/>
                    <a:pt x="770" y="1356"/>
                  </a:cubicBezTo>
                  <a:cubicBezTo>
                    <a:pt x="758" y="1356"/>
                    <a:pt x="747" y="1356"/>
                    <a:pt x="735" y="1356"/>
                  </a:cubicBezTo>
                  <a:close/>
                  <a:moveTo>
                    <a:pt x="773" y="1356"/>
                  </a:moveTo>
                  <a:cubicBezTo>
                    <a:pt x="771" y="1374"/>
                    <a:pt x="770" y="1392"/>
                    <a:pt x="769" y="1411"/>
                  </a:cubicBezTo>
                  <a:cubicBezTo>
                    <a:pt x="779" y="1411"/>
                    <a:pt x="789" y="1411"/>
                    <a:pt x="799" y="1411"/>
                  </a:cubicBezTo>
                  <a:cubicBezTo>
                    <a:pt x="809" y="1394"/>
                    <a:pt x="817" y="1376"/>
                    <a:pt x="825" y="1359"/>
                  </a:cubicBezTo>
                  <a:cubicBezTo>
                    <a:pt x="807" y="1358"/>
                    <a:pt x="791" y="1356"/>
                    <a:pt x="773" y="1356"/>
                  </a:cubicBezTo>
                  <a:close/>
                  <a:moveTo>
                    <a:pt x="718" y="1358"/>
                  </a:moveTo>
                  <a:cubicBezTo>
                    <a:pt x="721" y="1371"/>
                    <a:pt x="728" y="1389"/>
                    <a:pt x="733" y="1403"/>
                  </a:cubicBezTo>
                  <a:cubicBezTo>
                    <a:pt x="732" y="1388"/>
                    <a:pt x="731" y="1373"/>
                    <a:pt x="731" y="1357"/>
                  </a:cubicBezTo>
                  <a:cubicBezTo>
                    <a:pt x="727" y="1357"/>
                    <a:pt x="721" y="1356"/>
                    <a:pt x="718" y="1358"/>
                  </a:cubicBezTo>
                  <a:close/>
                  <a:moveTo>
                    <a:pt x="664" y="1365"/>
                  </a:moveTo>
                  <a:cubicBezTo>
                    <a:pt x="673" y="1379"/>
                    <a:pt x="687" y="1397"/>
                    <a:pt x="701" y="1410"/>
                  </a:cubicBezTo>
                  <a:cubicBezTo>
                    <a:pt x="712" y="1408"/>
                    <a:pt x="723" y="1413"/>
                    <a:pt x="732" y="1410"/>
                  </a:cubicBezTo>
                  <a:cubicBezTo>
                    <a:pt x="724" y="1394"/>
                    <a:pt x="719" y="1376"/>
                    <a:pt x="713" y="1358"/>
                  </a:cubicBezTo>
                  <a:cubicBezTo>
                    <a:pt x="696" y="1359"/>
                    <a:pt x="679" y="1361"/>
                    <a:pt x="664" y="1365"/>
                  </a:cubicBezTo>
                  <a:close/>
                  <a:moveTo>
                    <a:pt x="1171" y="1359"/>
                  </a:moveTo>
                  <a:cubicBezTo>
                    <a:pt x="1137" y="1369"/>
                    <a:pt x="1101" y="1378"/>
                    <a:pt x="1064" y="1386"/>
                  </a:cubicBezTo>
                  <a:cubicBezTo>
                    <a:pt x="1058" y="1397"/>
                    <a:pt x="1050" y="1409"/>
                    <a:pt x="1043" y="1420"/>
                  </a:cubicBezTo>
                  <a:cubicBezTo>
                    <a:pt x="1090" y="1404"/>
                    <a:pt x="1132" y="1383"/>
                    <a:pt x="1171" y="1359"/>
                  </a:cubicBezTo>
                  <a:moveTo>
                    <a:pt x="1171" y="1359"/>
                  </a:moveTo>
                  <a:cubicBezTo>
                    <a:pt x="1172" y="1358"/>
                    <a:pt x="1171" y="1358"/>
                    <a:pt x="1171" y="1359"/>
                  </a:cubicBezTo>
                  <a:moveTo>
                    <a:pt x="827" y="1360"/>
                  </a:moveTo>
                  <a:cubicBezTo>
                    <a:pt x="820" y="1378"/>
                    <a:pt x="811" y="1394"/>
                    <a:pt x="802" y="1411"/>
                  </a:cubicBezTo>
                  <a:cubicBezTo>
                    <a:pt x="813" y="1409"/>
                    <a:pt x="828" y="1411"/>
                    <a:pt x="838" y="1409"/>
                  </a:cubicBezTo>
                  <a:cubicBezTo>
                    <a:pt x="847" y="1399"/>
                    <a:pt x="859" y="1388"/>
                    <a:pt x="868" y="1378"/>
                  </a:cubicBezTo>
                  <a:cubicBezTo>
                    <a:pt x="871" y="1375"/>
                    <a:pt x="876" y="1371"/>
                    <a:pt x="874" y="1367"/>
                  </a:cubicBezTo>
                  <a:cubicBezTo>
                    <a:pt x="860" y="1364"/>
                    <a:pt x="844" y="1361"/>
                    <a:pt x="827" y="1360"/>
                  </a:cubicBezTo>
                  <a:close/>
                  <a:moveTo>
                    <a:pt x="375" y="1363"/>
                  </a:moveTo>
                  <a:cubicBezTo>
                    <a:pt x="375" y="1362"/>
                    <a:pt x="376" y="1363"/>
                    <a:pt x="375" y="1363"/>
                  </a:cubicBezTo>
                  <a:close/>
                  <a:moveTo>
                    <a:pt x="618" y="1375"/>
                  </a:moveTo>
                  <a:cubicBezTo>
                    <a:pt x="621" y="1381"/>
                    <a:pt x="628" y="1387"/>
                    <a:pt x="635" y="1392"/>
                  </a:cubicBezTo>
                  <a:cubicBezTo>
                    <a:pt x="641" y="1397"/>
                    <a:pt x="650" y="1406"/>
                    <a:pt x="657" y="1408"/>
                  </a:cubicBezTo>
                  <a:cubicBezTo>
                    <a:pt x="669" y="1411"/>
                    <a:pt x="681" y="1407"/>
                    <a:pt x="695" y="1410"/>
                  </a:cubicBezTo>
                  <a:cubicBezTo>
                    <a:pt x="685" y="1397"/>
                    <a:pt x="672" y="1379"/>
                    <a:pt x="659" y="1366"/>
                  </a:cubicBezTo>
                  <a:cubicBezTo>
                    <a:pt x="644" y="1368"/>
                    <a:pt x="632" y="1372"/>
                    <a:pt x="618" y="1375"/>
                  </a:cubicBezTo>
                  <a:close/>
                  <a:moveTo>
                    <a:pt x="879" y="1368"/>
                  </a:moveTo>
                  <a:cubicBezTo>
                    <a:pt x="870" y="1379"/>
                    <a:pt x="860" y="1391"/>
                    <a:pt x="850" y="1400"/>
                  </a:cubicBezTo>
                  <a:cubicBezTo>
                    <a:pt x="848" y="1403"/>
                    <a:pt x="842" y="1405"/>
                    <a:pt x="844" y="1409"/>
                  </a:cubicBezTo>
                  <a:cubicBezTo>
                    <a:pt x="857" y="1409"/>
                    <a:pt x="870" y="1407"/>
                    <a:pt x="884" y="1407"/>
                  </a:cubicBezTo>
                  <a:cubicBezTo>
                    <a:pt x="892" y="1402"/>
                    <a:pt x="900" y="1396"/>
                    <a:pt x="908" y="1391"/>
                  </a:cubicBezTo>
                  <a:cubicBezTo>
                    <a:pt x="908" y="1385"/>
                    <a:pt x="910" y="1381"/>
                    <a:pt x="911" y="1377"/>
                  </a:cubicBezTo>
                  <a:cubicBezTo>
                    <a:pt x="900" y="1374"/>
                    <a:pt x="890" y="1371"/>
                    <a:pt x="879" y="1368"/>
                  </a:cubicBezTo>
                  <a:close/>
                  <a:moveTo>
                    <a:pt x="419" y="1382"/>
                  </a:moveTo>
                  <a:cubicBezTo>
                    <a:pt x="416" y="1375"/>
                    <a:pt x="405" y="1372"/>
                    <a:pt x="398" y="1372"/>
                  </a:cubicBezTo>
                  <a:cubicBezTo>
                    <a:pt x="405" y="1375"/>
                    <a:pt x="413" y="1382"/>
                    <a:pt x="419" y="1382"/>
                  </a:cubicBezTo>
                  <a:close/>
                  <a:moveTo>
                    <a:pt x="332" y="1374"/>
                  </a:moveTo>
                  <a:cubicBezTo>
                    <a:pt x="368" y="1419"/>
                    <a:pt x="423" y="1445"/>
                    <a:pt x="487" y="1461"/>
                  </a:cubicBezTo>
                  <a:moveTo>
                    <a:pt x="487" y="1461"/>
                  </a:moveTo>
                  <a:cubicBezTo>
                    <a:pt x="488" y="1462"/>
                    <a:pt x="489" y="1461"/>
                    <a:pt x="487" y="1461"/>
                  </a:cubicBezTo>
                  <a:moveTo>
                    <a:pt x="487" y="1461"/>
                  </a:moveTo>
                  <a:cubicBezTo>
                    <a:pt x="476" y="1454"/>
                    <a:pt x="470" y="1441"/>
                    <a:pt x="458" y="1434"/>
                  </a:cubicBezTo>
                  <a:cubicBezTo>
                    <a:pt x="438" y="1423"/>
                    <a:pt x="414" y="1417"/>
                    <a:pt x="392" y="1407"/>
                  </a:cubicBezTo>
                  <a:cubicBezTo>
                    <a:pt x="371" y="1397"/>
                    <a:pt x="351" y="1384"/>
                    <a:pt x="332" y="1374"/>
                  </a:cubicBezTo>
                  <a:moveTo>
                    <a:pt x="332" y="1374"/>
                  </a:moveTo>
                  <a:cubicBezTo>
                    <a:pt x="331" y="1373"/>
                    <a:pt x="331" y="1374"/>
                    <a:pt x="332" y="1374"/>
                  </a:cubicBezTo>
                  <a:moveTo>
                    <a:pt x="419" y="1377"/>
                  </a:moveTo>
                  <a:cubicBezTo>
                    <a:pt x="420" y="1381"/>
                    <a:pt x="424" y="1383"/>
                    <a:pt x="425" y="1387"/>
                  </a:cubicBezTo>
                  <a:cubicBezTo>
                    <a:pt x="461" y="1403"/>
                    <a:pt x="496" y="1420"/>
                    <a:pt x="536" y="1431"/>
                  </a:cubicBezTo>
                  <a:cubicBezTo>
                    <a:pt x="537" y="1422"/>
                    <a:pt x="546" y="1417"/>
                    <a:pt x="546" y="1411"/>
                  </a:cubicBezTo>
                  <a:cubicBezTo>
                    <a:pt x="533" y="1406"/>
                    <a:pt x="522" y="1401"/>
                    <a:pt x="511" y="1394"/>
                  </a:cubicBezTo>
                  <a:cubicBezTo>
                    <a:pt x="479" y="1390"/>
                    <a:pt x="450" y="1383"/>
                    <a:pt x="419" y="1377"/>
                  </a:cubicBezTo>
                  <a:moveTo>
                    <a:pt x="419" y="1377"/>
                  </a:moveTo>
                  <a:cubicBezTo>
                    <a:pt x="419" y="1376"/>
                    <a:pt x="418" y="1377"/>
                    <a:pt x="419" y="1377"/>
                  </a:cubicBezTo>
                  <a:moveTo>
                    <a:pt x="612" y="1377"/>
                  </a:moveTo>
                  <a:cubicBezTo>
                    <a:pt x="601" y="1382"/>
                    <a:pt x="588" y="1386"/>
                    <a:pt x="579" y="1392"/>
                  </a:cubicBezTo>
                  <a:cubicBezTo>
                    <a:pt x="593" y="1405"/>
                    <a:pt x="625" y="1407"/>
                    <a:pt x="650" y="1406"/>
                  </a:cubicBezTo>
                  <a:cubicBezTo>
                    <a:pt x="636" y="1397"/>
                    <a:pt x="626" y="1386"/>
                    <a:pt x="612" y="1377"/>
                  </a:cubicBezTo>
                  <a:close/>
                  <a:moveTo>
                    <a:pt x="914" y="1387"/>
                  </a:moveTo>
                  <a:cubicBezTo>
                    <a:pt x="915" y="1384"/>
                    <a:pt x="920" y="1384"/>
                    <a:pt x="920" y="1380"/>
                  </a:cubicBezTo>
                  <a:cubicBezTo>
                    <a:pt x="917" y="1380"/>
                    <a:pt x="917" y="1378"/>
                    <a:pt x="914" y="1379"/>
                  </a:cubicBezTo>
                  <a:cubicBezTo>
                    <a:pt x="915" y="1382"/>
                    <a:pt x="911" y="1385"/>
                    <a:pt x="914" y="1387"/>
                  </a:cubicBezTo>
                  <a:close/>
                  <a:moveTo>
                    <a:pt x="1062" y="1382"/>
                  </a:moveTo>
                  <a:cubicBezTo>
                    <a:pt x="1061" y="1382"/>
                    <a:pt x="1059" y="1383"/>
                    <a:pt x="1059" y="1384"/>
                  </a:cubicBezTo>
                  <a:cubicBezTo>
                    <a:pt x="1061" y="1384"/>
                    <a:pt x="1062" y="1384"/>
                    <a:pt x="1062" y="1382"/>
                  </a:cubicBezTo>
                  <a:moveTo>
                    <a:pt x="1062" y="1382"/>
                  </a:moveTo>
                  <a:cubicBezTo>
                    <a:pt x="1064" y="1381"/>
                    <a:pt x="1062" y="1381"/>
                    <a:pt x="1062" y="1382"/>
                  </a:cubicBezTo>
                  <a:moveTo>
                    <a:pt x="911" y="1391"/>
                  </a:moveTo>
                  <a:cubicBezTo>
                    <a:pt x="911" y="1397"/>
                    <a:pt x="908" y="1400"/>
                    <a:pt x="908" y="1405"/>
                  </a:cubicBezTo>
                  <a:cubicBezTo>
                    <a:pt x="923" y="1401"/>
                    <a:pt x="944" y="1404"/>
                    <a:pt x="956" y="1397"/>
                  </a:cubicBezTo>
                  <a:cubicBezTo>
                    <a:pt x="941" y="1391"/>
                    <a:pt x="923" y="1374"/>
                    <a:pt x="911" y="1391"/>
                  </a:cubicBezTo>
                  <a:close/>
                  <a:moveTo>
                    <a:pt x="339" y="1387"/>
                  </a:moveTo>
                  <a:cubicBezTo>
                    <a:pt x="338" y="1387"/>
                    <a:pt x="339" y="1388"/>
                    <a:pt x="340" y="1388"/>
                  </a:cubicBezTo>
                  <a:moveTo>
                    <a:pt x="340" y="1388"/>
                  </a:moveTo>
                  <a:cubicBezTo>
                    <a:pt x="346" y="1400"/>
                    <a:pt x="356" y="1408"/>
                    <a:pt x="369" y="1414"/>
                  </a:cubicBezTo>
                  <a:moveTo>
                    <a:pt x="369" y="1414"/>
                  </a:moveTo>
                  <a:cubicBezTo>
                    <a:pt x="369" y="1414"/>
                    <a:pt x="371" y="1414"/>
                    <a:pt x="371" y="1415"/>
                  </a:cubicBezTo>
                  <a:moveTo>
                    <a:pt x="371" y="1415"/>
                  </a:moveTo>
                  <a:cubicBezTo>
                    <a:pt x="372" y="1416"/>
                    <a:pt x="372" y="1414"/>
                    <a:pt x="371" y="1415"/>
                  </a:cubicBezTo>
                  <a:moveTo>
                    <a:pt x="371" y="1415"/>
                  </a:moveTo>
                  <a:cubicBezTo>
                    <a:pt x="371" y="1414"/>
                    <a:pt x="370" y="1414"/>
                    <a:pt x="369" y="1414"/>
                  </a:cubicBezTo>
                  <a:moveTo>
                    <a:pt x="369" y="1414"/>
                  </a:moveTo>
                  <a:cubicBezTo>
                    <a:pt x="360" y="1405"/>
                    <a:pt x="349" y="1396"/>
                    <a:pt x="340" y="1388"/>
                  </a:cubicBezTo>
                  <a:moveTo>
                    <a:pt x="340" y="1388"/>
                  </a:moveTo>
                  <a:cubicBezTo>
                    <a:pt x="340" y="1387"/>
                    <a:pt x="339" y="1387"/>
                    <a:pt x="339" y="1387"/>
                  </a:cubicBezTo>
                  <a:moveTo>
                    <a:pt x="339" y="1387"/>
                  </a:moveTo>
                  <a:cubicBezTo>
                    <a:pt x="338" y="1385"/>
                    <a:pt x="337" y="1387"/>
                    <a:pt x="339" y="1387"/>
                  </a:cubicBezTo>
                  <a:moveTo>
                    <a:pt x="567" y="1396"/>
                  </a:moveTo>
                  <a:cubicBezTo>
                    <a:pt x="568" y="1393"/>
                    <a:pt x="572" y="1394"/>
                    <a:pt x="573" y="1391"/>
                  </a:cubicBezTo>
                  <a:cubicBezTo>
                    <a:pt x="570" y="1390"/>
                    <a:pt x="566" y="1388"/>
                    <a:pt x="563" y="1386"/>
                  </a:cubicBezTo>
                  <a:cubicBezTo>
                    <a:pt x="564" y="1390"/>
                    <a:pt x="565" y="1394"/>
                    <a:pt x="567" y="1396"/>
                  </a:cubicBezTo>
                  <a:close/>
                  <a:moveTo>
                    <a:pt x="982" y="1419"/>
                  </a:moveTo>
                  <a:cubicBezTo>
                    <a:pt x="986" y="1424"/>
                    <a:pt x="989" y="1430"/>
                    <a:pt x="989" y="1439"/>
                  </a:cubicBezTo>
                  <a:cubicBezTo>
                    <a:pt x="1006" y="1434"/>
                    <a:pt x="1021" y="1428"/>
                    <a:pt x="1038" y="1423"/>
                  </a:cubicBezTo>
                  <a:cubicBezTo>
                    <a:pt x="1040" y="1417"/>
                    <a:pt x="1046" y="1411"/>
                    <a:pt x="1050" y="1405"/>
                  </a:cubicBezTo>
                  <a:cubicBezTo>
                    <a:pt x="1054" y="1399"/>
                    <a:pt x="1059" y="1390"/>
                    <a:pt x="1059" y="1387"/>
                  </a:cubicBezTo>
                  <a:cubicBezTo>
                    <a:pt x="1030" y="1395"/>
                    <a:pt x="1008" y="1409"/>
                    <a:pt x="982" y="1419"/>
                  </a:cubicBezTo>
                  <a:close/>
                  <a:moveTo>
                    <a:pt x="1184" y="1388"/>
                  </a:moveTo>
                  <a:cubicBezTo>
                    <a:pt x="1153" y="1402"/>
                    <a:pt x="1127" y="1421"/>
                    <a:pt x="1103" y="1442"/>
                  </a:cubicBezTo>
                  <a:moveTo>
                    <a:pt x="1103" y="1442"/>
                  </a:moveTo>
                  <a:cubicBezTo>
                    <a:pt x="1102" y="1442"/>
                    <a:pt x="1101" y="1443"/>
                    <a:pt x="1101" y="1443"/>
                  </a:cubicBezTo>
                  <a:moveTo>
                    <a:pt x="1101" y="1443"/>
                  </a:moveTo>
                  <a:cubicBezTo>
                    <a:pt x="1099" y="1444"/>
                    <a:pt x="1101" y="1444"/>
                    <a:pt x="1101" y="1443"/>
                  </a:cubicBezTo>
                  <a:moveTo>
                    <a:pt x="1101" y="1443"/>
                  </a:moveTo>
                  <a:cubicBezTo>
                    <a:pt x="1102" y="1443"/>
                    <a:pt x="1103" y="1443"/>
                    <a:pt x="1103" y="1442"/>
                  </a:cubicBezTo>
                  <a:moveTo>
                    <a:pt x="1103" y="1442"/>
                  </a:moveTo>
                  <a:cubicBezTo>
                    <a:pt x="1134" y="1428"/>
                    <a:pt x="1167" y="1416"/>
                    <a:pt x="1184" y="1388"/>
                  </a:cubicBezTo>
                  <a:moveTo>
                    <a:pt x="1184" y="1388"/>
                  </a:moveTo>
                  <a:cubicBezTo>
                    <a:pt x="1186" y="1387"/>
                    <a:pt x="1184" y="1386"/>
                    <a:pt x="1184" y="1388"/>
                  </a:cubicBezTo>
                  <a:moveTo>
                    <a:pt x="429" y="1391"/>
                  </a:moveTo>
                  <a:cubicBezTo>
                    <a:pt x="438" y="1406"/>
                    <a:pt x="450" y="1419"/>
                    <a:pt x="461" y="1432"/>
                  </a:cubicBezTo>
                  <a:cubicBezTo>
                    <a:pt x="485" y="1439"/>
                    <a:pt x="511" y="1450"/>
                    <a:pt x="537" y="1452"/>
                  </a:cubicBezTo>
                  <a:cubicBezTo>
                    <a:pt x="534" y="1448"/>
                    <a:pt x="536" y="1440"/>
                    <a:pt x="535" y="1434"/>
                  </a:cubicBezTo>
                  <a:cubicBezTo>
                    <a:pt x="497" y="1422"/>
                    <a:pt x="463" y="1407"/>
                    <a:pt x="429" y="1391"/>
                  </a:cubicBezTo>
                  <a:moveTo>
                    <a:pt x="429" y="1391"/>
                  </a:moveTo>
                  <a:cubicBezTo>
                    <a:pt x="428" y="1390"/>
                    <a:pt x="428" y="1392"/>
                    <a:pt x="429" y="1391"/>
                  </a:cubicBezTo>
                  <a:moveTo>
                    <a:pt x="966" y="1402"/>
                  </a:moveTo>
                  <a:cubicBezTo>
                    <a:pt x="971" y="1406"/>
                    <a:pt x="976" y="1410"/>
                    <a:pt x="980" y="1416"/>
                  </a:cubicBezTo>
                  <a:cubicBezTo>
                    <a:pt x="1001" y="1409"/>
                    <a:pt x="1020" y="1400"/>
                    <a:pt x="1038" y="1391"/>
                  </a:cubicBezTo>
                  <a:cubicBezTo>
                    <a:pt x="1015" y="1395"/>
                    <a:pt x="989" y="1397"/>
                    <a:pt x="966" y="1402"/>
                  </a:cubicBezTo>
                  <a:close/>
                  <a:moveTo>
                    <a:pt x="567" y="1399"/>
                  </a:moveTo>
                  <a:cubicBezTo>
                    <a:pt x="573" y="1400"/>
                    <a:pt x="584" y="1403"/>
                    <a:pt x="589" y="1401"/>
                  </a:cubicBezTo>
                  <a:cubicBezTo>
                    <a:pt x="581" y="1397"/>
                    <a:pt x="574" y="1390"/>
                    <a:pt x="567" y="1399"/>
                  </a:cubicBezTo>
                  <a:close/>
                  <a:moveTo>
                    <a:pt x="891" y="1406"/>
                  </a:moveTo>
                  <a:cubicBezTo>
                    <a:pt x="896" y="1407"/>
                    <a:pt x="899" y="1404"/>
                    <a:pt x="904" y="1405"/>
                  </a:cubicBezTo>
                  <a:cubicBezTo>
                    <a:pt x="903" y="1401"/>
                    <a:pt x="907" y="1397"/>
                    <a:pt x="905" y="1395"/>
                  </a:cubicBezTo>
                  <a:cubicBezTo>
                    <a:pt x="901" y="1399"/>
                    <a:pt x="895" y="1402"/>
                    <a:pt x="891" y="1406"/>
                  </a:cubicBezTo>
                  <a:close/>
                  <a:moveTo>
                    <a:pt x="548" y="1410"/>
                  </a:moveTo>
                  <a:cubicBezTo>
                    <a:pt x="552" y="1408"/>
                    <a:pt x="555" y="1404"/>
                    <a:pt x="558" y="1401"/>
                  </a:cubicBezTo>
                  <a:cubicBezTo>
                    <a:pt x="546" y="1401"/>
                    <a:pt x="532" y="1396"/>
                    <a:pt x="521" y="1397"/>
                  </a:cubicBezTo>
                  <a:cubicBezTo>
                    <a:pt x="530" y="1401"/>
                    <a:pt x="539" y="1405"/>
                    <a:pt x="548" y="1410"/>
                  </a:cubicBezTo>
                  <a:close/>
                  <a:moveTo>
                    <a:pt x="552" y="1412"/>
                  </a:moveTo>
                  <a:cubicBezTo>
                    <a:pt x="559" y="1414"/>
                    <a:pt x="565" y="1417"/>
                    <a:pt x="572" y="1419"/>
                  </a:cubicBezTo>
                  <a:cubicBezTo>
                    <a:pt x="571" y="1413"/>
                    <a:pt x="567" y="1409"/>
                    <a:pt x="566" y="1402"/>
                  </a:cubicBezTo>
                  <a:cubicBezTo>
                    <a:pt x="558" y="1402"/>
                    <a:pt x="556" y="1408"/>
                    <a:pt x="552" y="1412"/>
                  </a:cubicBezTo>
                  <a:close/>
                  <a:moveTo>
                    <a:pt x="950" y="1403"/>
                  </a:moveTo>
                  <a:cubicBezTo>
                    <a:pt x="936" y="1407"/>
                    <a:pt x="915" y="1424"/>
                    <a:pt x="901" y="1427"/>
                  </a:cubicBezTo>
                  <a:cubicBezTo>
                    <a:pt x="899" y="1433"/>
                    <a:pt x="898" y="1439"/>
                    <a:pt x="895" y="1444"/>
                  </a:cubicBezTo>
                  <a:cubicBezTo>
                    <a:pt x="925" y="1438"/>
                    <a:pt x="950" y="1427"/>
                    <a:pt x="977" y="1418"/>
                  </a:cubicBezTo>
                  <a:cubicBezTo>
                    <a:pt x="971" y="1409"/>
                    <a:pt x="964" y="1399"/>
                    <a:pt x="950" y="1403"/>
                  </a:cubicBezTo>
                  <a:close/>
                  <a:moveTo>
                    <a:pt x="576" y="1421"/>
                  </a:moveTo>
                  <a:cubicBezTo>
                    <a:pt x="625" y="1439"/>
                    <a:pt x="678" y="1457"/>
                    <a:pt x="736" y="1463"/>
                  </a:cubicBezTo>
                  <a:cubicBezTo>
                    <a:pt x="684" y="1449"/>
                    <a:pt x="638" y="1429"/>
                    <a:pt x="596" y="1405"/>
                  </a:cubicBezTo>
                  <a:cubicBezTo>
                    <a:pt x="586" y="1405"/>
                    <a:pt x="579" y="1403"/>
                    <a:pt x="569" y="1403"/>
                  </a:cubicBezTo>
                  <a:cubicBezTo>
                    <a:pt x="571" y="1409"/>
                    <a:pt x="574" y="1415"/>
                    <a:pt x="576" y="1421"/>
                  </a:cubicBezTo>
                  <a:close/>
                  <a:moveTo>
                    <a:pt x="908" y="1407"/>
                  </a:moveTo>
                  <a:cubicBezTo>
                    <a:pt x="905" y="1412"/>
                    <a:pt x="905" y="1418"/>
                    <a:pt x="902" y="1423"/>
                  </a:cubicBezTo>
                  <a:cubicBezTo>
                    <a:pt x="917" y="1418"/>
                    <a:pt x="930" y="1411"/>
                    <a:pt x="942" y="1404"/>
                  </a:cubicBezTo>
                  <a:cubicBezTo>
                    <a:pt x="931" y="1405"/>
                    <a:pt x="920" y="1407"/>
                    <a:pt x="908" y="1407"/>
                  </a:cubicBezTo>
                  <a:close/>
                  <a:moveTo>
                    <a:pt x="606" y="1407"/>
                  </a:moveTo>
                  <a:cubicBezTo>
                    <a:pt x="645" y="1429"/>
                    <a:pt x="691" y="1449"/>
                    <a:pt x="737" y="1461"/>
                  </a:cubicBezTo>
                  <a:cubicBezTo>
                    <a:pt x="716" y="1449"/>
                    <a:pt x="695" y="1437"/>
                    <a:pt x="674" y="1423"/>
                  </a:cubicBezTo>
                  <a:cubicBezTo>
                    <a:pt x="667" y="1419"/>
                    <a:pt x="660" y="1411"/>
                    <a:pt x="654" y="1410"/>
                  </a:cubicBezTo>
                  <a:cubicBezTo>
                    <a:pt x="638" y="1406"/>
                    <a:pt x="624" y="1410"/>
                    <a:pt x="606" y="1407"/>
                  </a:cubicBezTo>
                  <a:moveTo>
                    <a:pt x="606" y="1407"/>
                  </a:moveTo>
                  <a:cubicBezTo>
                    <a:pt x="605" y="1404"/>
                    <a:pt x="602" y="1408"/>
                    <a:pt x="606" y="1407"/>
                  </a:cubicBezTo>
                  <a:moveTo>
                    <a:pt x="886" y="1409"/>
                  </a:moveTo>
                  <a:cubicBezTo>
                    <a:pt x="854" y="1430"/>
                    <a:pt x="820" y="1448"/>
                    <a:pt x="783" y="1463"/>
                  </a:cubicBezTo>
                  <a:cubicBezTo>
                    <a:pt x="824" y="1454"/>
                    <a:pt x="862" y="1441"/>
                    <a:pt x="897" y="1426"/>
                  </a:cubicBezTo>
                  <a:cubicBezTo>
                    <a:pt x="899" y="1420"/>
                    <a:pt x="901" y="1413"/>
                    <a:pt x="903" y="1408"/>
                  </a:cubicBezTo>
                  <a:cubicBezTo>
                    <a:pt x="897" y="1407"/>
                    <a:pt x="893" y="1410"/>
                    <a:pt x="886" y="1409"/>
                  </a:cubicBezTo>
                  <a:close/>
                  <a:moveTo>
                    <a:pt x="839" y="1412"/>
                  </a:moveTo>
                  <a:cubicBezTo>
                    <a:pt x="819" y="1430"/>
                    <a:pt x="798" y="1447"/>
                    <a:pt x="776" y="1463"/>
                  </a:cubicBezTo>
                  <a:cubicBezTo>
                    <a:pt x="814" y="1448"/>
                    <a:pt x="848" y="1430"/>
                    <a:pt x="879" y="1410"/>
                  </a:cubicBezTo>
                  <a:cubicBezTo>
                    <a:pt x="865" y="1410"/>
                    <a:pt x="853" y="1412"/>
                    <a:pt x="839" y="1412"/>
                  </a:cubicBezTo>
                  <a:close/>
                  <a:moveTo>
                    <a:pt x="736" y="1456"/>
                  </a:moveTo>
                  <a:cubicBezTo>
                    <a:pt x="735" y="1447"/>
                    <a:pt x="725" y="1440"/>
                    <a:pt x="718" y="1433"/>
                  </a:cubicBezTo>
                  <a:cubicBezTo>
                    <a:pt x="712" y="1427"/>
                    <a:pt x="704" y="1415"/>
                    <a:pt x="697" y="1413"/>
                  </a:cubicBezTo>
                  <a:cubicBezTo>
                    <a:pt x="687" y="1409"/>
                    <a:pt x="674" y="1412"/>
                    <a:pt x="661" y="1412"/>
                  </a:cubicBezTo>
                  <a:cubicBezTo>
                    <a:pt x="685" y="1428"/>
                    <a:pt x="708" y="1444"/>
                    <a:pt x="736" y="1456"/>
                  </a:cubicBezTo>
                  <a:close/>
                  <a:moveTo>
                    <a:pt x="770" y="1463"/>
                  </a:moveTo>
                  <a:cubicBezTo>
                    <a:pt x="769" y="1462"/>
                    <a:pt x="769" y="1463"/>
                    <a:pt x="769" y="1463"/>
                  </a:cubicBezTo>
                  <a:moveTo>
                    <a:pt x="769" y="1463"/>
                  </a:moveTo>
                  <a:cubicBezTo>
                    <a:pt x="767" y="1464"/>
                    <a:pt x="769" y="1465"/>
                    <a:pt x="769" y="1463"/>
                  </a:cubicBezTo>
                  <a:moveTo>
                    <a:pt x="769" y="1463"/>
                  </a:moveTo>
                  <a:cubicBezTo>
                    <a:pt x="770" y="1464"/>
                    <a:pt x="770" y="1463"/>
                    <a:pt x="770" y="1463"/>
                  </a:cubicBezTo>
                  <a:moveTo>
                    <a:pt x="770" y="1463"/>
                  </a:moveTo>
                  <a:cubicBezTo>
                    <a:pt x="789" y="1450"/>
                    <a:pt x="811" y="1435"/>
                    <a:pt x="828" y="1418"/>
                  </a:cubicBezTo>
                  <a:cubicBezTo>
                    <a:pt x="830" y="1417"/>
                    <a:pt x="834" y="1414"/>
                    <a:pt x="832" y="1412"/>
                  </a:cubicBezTo>
                  <a:cubicBezTo>
                    <a:pt x="824" y="1414"/>
                    <a:pt x="811" y="1412"/>
                    <a:pt x="801" y="1413"/>
                  </a:cubicBezTo>
                  <a:cubicBezTo>
                    <a:pt x="792" y="1430"/>
                    <a:pt x="781" y="1446"/>
                    <a:pt x="770" y="1463"/>
                  </a:cubicBezTo>
                  <a:moveTo>
                    <a:pt x="735" y="1445"/>
                  </a:moveTo>
                  <a:cubicBezTo>
                    <a:pt x="735" y="1434"/>
                    <a:pt x="734" y="1424"/>
                    <a:pt x="733" y="1414"/>
                  </a:cubicBezTo>
                  <a:cubicBezTo>
                    <a:pt x="724" y="1414"/>
                    <a:pt x="712" y="1411"/>
                    <a:pt x="702" y="1414"/>
                  </a:cubicBezTo>
                  <a:cubicBezTo>
                    <a:pt x="713" y="1424"/>
                    <a:pt x="723" y="1436"/>
                    <a:pt x="735" y="1445"/>
                  </a:cubicBezTo>
                  <a:close/>
                  <a:moveTo>
                    <a:pt x="574" y="1423"/>
                  </a:moveTo>
                  <a:cubicBezTo>
                    <a:pt x="566" y="1420"/>
                    <a:pt x="558" y="1416"/>
                    <a:pt x="549" y="1414"/>
                  </a:cubicBezTo>
                  <a:cubicBezTo>
                    <a:pt x="545" y="1420"/>
                    <a:pt x="540" y="1423"/>
                    <a:pt x="539" y="1433"/>
                  </a:cubicBezTo>
                  <a:cubicBezTo>
                    <a:pt x="554" y="1436"/>
                    <a:pt x="571" y="1443"/>
                    <a:pt x="584" y="1444"/>
                  </a:cubicBezTo>
                  <a:cubicBezTo>
                    <a:pt x="580" y="1438"/>
                    <a:pt x="578" y="1430"/>
                    <a:pt x="574" y="1423"/>
                  </a:cubicBezTo>
                  <a:close/>
                  <a:moveTo>
                    <a:pt x="761" y="1463"/>
                  </a:moveTo>
                  <a:cubicBezTo>
                    <a:pt x="763" y="1448"/>
                    <a:pt x="764" y="1430"/>
                    <a:pt x="766" y="1414"/>
                  </a:cubicBezTo>
                  <a:cubicBezTo>
                    <a:pt x="757" y="1414"/>
                    <a:pt x="745" y="1412"/>
                    <a:pt x="737" y="1415"/>
                  </a:cubicBezTo>
                  <a:cubicBezTo>
                    <a:pt x="745" y="1431"/>
                    <a:pt x="752" y="1449"/>
                    <a:pt x="761" y="1463"/>
                  </a:cubicBezTo>
                  <a:close/>
                  <a:moveTo>
                    <a:pt x="765" y="1464"/>
                  </a:moveTo>
                  <a:cubicBezTo>
                    <a:pt x="776" y="1448"/>
                    <a:pt x="788" y="1432"/>
                    <a:pt x="798" y="1414"/>
                  </a:cubicBezTo>
                  <a:cubicBezTo>
                    <a:pt x="788" y="1414"/>
                    <a:pt x="778" y="1414"/>
                    <a:pt x="768" y="1414"/>
                  </a:cubicBezTo>
                  <a:cubicBezTo>
                    <a:pt x="768" y="1431"/>
                    <a:pt x="764" y="1449"/>
                    <a:pt x="765" y="1464"/>
                  </a:cubicBezTo>
                  <a:close/>
                  <a:moveTo>
                    <a:pt x="366" y="1415"/>
                  </a:moveTo>
                  <a:cubicBezTo>
                    <a:pt x="366" y="1416"/>
                    <a:pt x="367" y="1416"/>
                    <a:pt x="367" y="1416"/>
                  </a:cubicBezTo>
                  <a:moveTo>
                    <a:pt x="367" y="1416"/>
                  </a:moveTo>
                  <a:cubicBezTo>
                    <a:pt x="382" y="1430"/>
                    <a:pt x="403" y="1442"/>
                    <a:pt x="422" y="1448"/>
                  </a:cubicBezTo>
                  <a:cubicBezTo>
                    <a:pt x="403" y="1438"/>
                    <a:pt x="388" y="1425"/>
                    <a:pt x="367" y="1416"/>
                  </a:cubicBezTo>
                  <a:moveTo>
                    <a:pt x="367" y="1416"/>
                  </a:moveTo>
                  <a:cubicBezTo>
                    <a:pt x="367" y="1416"/>
                    <a:pt x="366" y="1416"/>
                    <a:pt x="366" y="1415"/>
                  </a:cubicBezTo>
                  <a:moveTo>
                    <a:pt x="366" y="1415"/>
                  </a:moveTo>
                  <a:cubicBezTo>
                    <a:pt x="365" y="1414"/>
                    <a:pt x="364" y="1416"/>
                    <a:pt x="366" y="1415"/>
                  </a:cubicBezTo>
                  <a:moveTo>
                    <a:pt x="1132" y="1415"/>
                  </a:moveTo>
                  <a:cubicBezTo>
                    <a:pt x="1094" y="1431"/>
                    <a:pt x="1057" y="1446"/>
                    <a:pt x="1014" y="1456"/>
                  </a:cubicBezTo>
                  <a:cubicBezTo>
                    <a:pt x="1007" y="1463"/>
                    <a:pt x="999" y="1470"/>
                    <a:pt x="991" y="1477"/>
                  </a:cubicBezTo>
                  <a:cubicBezTo>
                    <a:pt x="1048" y="1467"/>
                    <a:pt x="1099" y="1450"/>
                    <a:pt x="1132" y="1415"/>
                  </a:cubicBezTo>
                  <a:moveTo>
                    <a:pt x="1132" y="1415"/>
                  </a:moveTo>
                  <a:cubicBezTo>
                    <a:pt x="1133" y="1415"/>
                    <a:pt x="1132" y="1414"/>
                    <a:pt x="1132" y="1415"/>
                  </a:cubicBezTo>
                  <a:moveTo>
                    <a:pt x="979" y="1419"/>
                  </a:moveTo>
                  <a:cubicBezTo>
                    <a:pt x="953" y="1430"/>
                    <a:pt x="925" y="1440"/>
                    <a:pt x="894" y="1447"/>
                  </a:cubicBezTo>
                  <a:cubicBezTo>
                    <a:pt x="893" y="1451"/>
                    <a:pt x="891" y="1455"/>
                    <a:pt x="890" y="1460"/>
                  </a:cubicBezTo>
                  <a:cubicBezTo>
                    <a:pt x="924" y="1455"/>
                    <a:pt x="955" y="1447"/>
                    <a:pt x="987" y="1439"/>
                  </a:cubicBezTo>
                  <a:cubicBezTo>
                    <a:pt x="986" y="1431"/>
                    <a:pt x="983" y="1424"/>
                    <a:pt x="979" y="1419"/>
                  </a:cubicBezTo>
                  <a:close/>
                  <a:moveTo>
                    <a:pt x="755" y="1463"/>
                  </a:moveTo>
                  <a:cubicBezTo>
                    <a:pt x="756" y="1464"/>
                    <a:pt x="756" y="1462"/>
                    <a:pt x="755" y="1463"/>
                  </a:cubicBezTo>
                  <a:moveTo>
                    <a:pt x="755" y="1463"/>
                  </a:moveTo>
                  <a:cubicBezTo>
                    <a:pt x="749" y="1449"/>
                    <a:pt x="743" y="1437"/>
                    <a:pt x="737" y="1424"/>
                  </a:cubicBezTo>
                  <a:cubicBezTo>
                    <a:pt x="736" y="1433"/>
                    <a:pt x="739" y="1439"/>
                    <a:pt x="738" y="1448"/>
                  </a:cubicBezTo>
                  <a:cubicBezTo>
                    <a:pt x="743" y="1453"/>
                    <a:pt x="749" y="1458"/>
                    <a:pt x="755" y="1463"/>
                  </a:cubicBezTo>
                  <a:moveTo>
                    <a:pt x="587" y="1446"/>
                  </a:moveTo>
                  <a:cubicBezTo>
                    <a:pt x="632" y="1456"/>
                    <a:pt x="682" y="1466"/>
                    <a:pt x="733" y="1466"/>
                  </a:cubicBezTo>
                  <a:cubicBezTo>
                    <a:pt x="676" y="1459"/>
                    <a:pt x="625" y="1440"/>
                    <a:pt x="578" y="1426"/>
                  </a:cubicBezTo>
                  <a:cubicBezTo>
                    <a:pt x="582" y="1432"/>
                    <a:pt x="584" y="1439"/>
                    <a:pt x="587" y="1446"/>
                  </a:cubicBezTo>
                  <a:close/>
                  <a:moveTo>
                    <a:pt x="1034" y="1427"/>
                  </a:moveTo>
                  <a:cubicBezTo>
                    <a:pt x="1019" y="1432"/>
                    <a:pt x="1004" y="1437"/>
                    <a:pt x="989" y="1441"/>
                  </a:cubicBezTo>
                  <a:cubicBezTo>
                    <a:pt x="989" y="1450"/>
                    <a:pt x="986" y="1454"/>
                    <a:pt x="984" y="1460"/>
                  </a:cubicBezTo>
                  <a:moveTo>
                    <a:pt x="984" y="1460"/>
                  </a:moveTo>
                  <a:cubicBezTo>
                    <a:pt x="982" y="1460"/>
                    <a:pt x="984" y="1461"/>
                    <a:pt x="984" y="1460"/>
                  </a:cubicBezTo>
                  <a:moveTo>
                    <a:pt x="984" y="1460"/>
                  </a:moveTo>
                  <a:cubicBezTo>
                    <a:pt x="994" y="1459"/>
                    <a:pt x="1001" y="1456"/>
                    <a:pt x="1011" y="1455"/>
                  </a:cubicBezTo>
                  <a:cubicBezTo>
                    <a:pt x="1019" y="1446"/>
                    <a:pt x="1027" y="1437"/>
                    <a:pt x="1034" y="1427"/>
                  </a:cubicBezTo>
                  <a:moveTo>
                    <a:pt x="1034" y="1427"/>
                  </a:moveTo>
                  <a:cubicBezTo>
                    <a:pt x="1035" y="1426"/>
                    <a:pt x="1034" y="1426"/>
                    <a:pt x="1034" y="1427"/>
                  </a:cubicBezTo>
                  <a:moveTo>
                    <a:pt x="1141" y="1428"/>
                  </a:moveTo>
                  <a:cubicBezTo>
                    <a:pt x="1141" y="1428"/>
                    <a:pt x="1142" y="1429"/>
                    <a:pt x="1141" y="1428"/>
                  </a:cubicBezTo>
                  <a:close/>
                  <a:moveTo>
                    <a:pt x="1139" y="1429"/>
                  </a:moveTo>
                  <a:cubicBezTo>
                    <a:pt x="1138" y="1429"/>
                    <a:pt x="1138" y="1429"/>
                    <a:pt x="1137" y="1430"/>
                  </a:cubicBezTo>
                  <a:moveTo>
                    <a:pt x="1137" y="1430"/>
                  </a:moveTo>
                  <a:cubicBezTo>
                    <a:pt x="1136" y="1430"/>
                    <a:pt x="1136" y="1430"/>
                    <a:pt x="1135" y="1431"/>
                  </a:cubicBezTo>
                  <a:moveTo>
                    <a:pt x="1135" y="1431"/>
                  </a:moveTo>
                  <a:cubicBezTo>
                    <a:pt x="1116" y="1441"/>
                    <a:pt x="1092" y="1448"/>
                    <a:pt x="1074" y="1461"/>
                  </a:cubicBezTo>
                  <a:cubicBezTo>
                    <a:pt x="1096" y="1452"/>
                    <a:pt x="1118" y="1443"/>
                    <a:pt x="1135" y="1431"/>
                  </a:cubicBezTo>
                  <a:moveTo>
                    <a:pt x="1135" y="1431"/>
                  </a:moveTo>
                  <a:cubicBezTo>
                    <a:pt x="1137" y="1431"/>
                    <a:pt x="1137" y="1431"/>
                    <a:pt x="1137" y="1430"/>
                  </a:cubicBezTo>
                  <a:moveTo>
                    <a:pt x="1137" y="1430"/>
                  </a:moveTo>
                  <a:cubicBezTo>
                    <a:pt x="1138" y="1430"/>
                    <a:pt x="1139" y="1430"/>
                    <a:pt x="1139" y="1429"/>
                  </a:cubicBezTo>
                  <a:moveTo>
                    <a:pt x="1139" y="1429"/>
                  </a:moveTo>
                  <a:cubicBezTo>
                    <a:pt x="1141" y="1428"/>
                    <a:pt x="1139" y="1428"/>
                    <a:pt x="1139" y="1429"/>
                  </a:cubicBezTo>
                  <a:moveTo>
                    <a:pt x="789" y="1465"/>
                  </a:moveTo>
                  <a:cubicBezTo>
                    <a:pt x="825" y="1461"/>
                    <a:pt x="858" y="1454"/>
                    <a:pt x="891" y="1446"/>
                  </a:cubicBezTo>
                  <a:cubicBezTo>
                    <a:pt x="892" y="1440"/>
                    <a:pt x="897" y="1434"/>
                    <a:pt x="895" y="1429"/>
                  </a:cubicBezTo>
                  <a:cubicBezTo>
                    <a:pt x="863" y="1444"/>
                    <a:pt x="826" y="1455"/>
                    <a:pt x="789" y="1465"/>
                  </a:cubicBezTo>
                  <a:close/>
                  <a:moveTo>
                    <a:pt x="404" y="1435"/>
                  </a:moveTo>
                  <a:cubicBezTo>
                    <a:pt x="404" y="1434"/>
                    <a:pt x="405" y="1435"/>
                    <a:pt x="404" y="1435"/>
                  </a:cubicBezTo>
                  <a:close/>
                  <a:moveTo>
                    <a:pt x="407" y="1436"/>
                  </a:moveTo>
                  <a:cubicBezTo>
                    <a:pt x="407" y="1437"/>
                    <a:pt x="408" y="1436"/>
                    <a:pt x="409" y="1437"/>
                  </a:cubicBezTo>
                  <a:moveTo>
                    <a:pt x="409" y="1437"/>
                  </a:moveTo>
                  <a:cubicBezTo>
                    <a:pt x="409" y="1437"/>
                    <a:pt x="409" y="1437"/>
                    <a:pt x="409" y="1438"/>
                  </a:cubicBezTo>
                  <a:cubicBezTo>
                    <a:pt x="439" y="1456"/>
                    <a:pt x="472" y="1472"/>
                    <a:pt x="513" y="1480"/>
                  </a:cubicBezTo>
                  <a:moveTo>
                    <a:pt x="513" y="1480"/>
                  </a:moveTo>
                  <a:cubicBezTo>
                    <a:pt x="514" y="1483"/>
                    <a:pt x="517" y="1479"/>
                    <a:pt x="513" y="1480"/>
                  </a:cubicBezTo>
                  <a:moveTo>
                    <a:pt x="513" y="1480"/>
                  </a:moveTo>
                  <a:cubicBezTo>
                    <a:pt x="487" y="1457"/>
                    <a:pt x="441" y="1454"/>
                    <a:pt x="409" y="1437"/>
                  </a:cubicBezTo>
                  <a:moveTo>
                    <a:pt x="409" y="1437"/>
                  </a:moveTo>
                  <a:cubicBezTo>
                    <a:pt x="409" y="1436"/>
                    <a:pt x="408" y="1436"/>
                    <a:pt x="407" y="1436"/>
                  </a:cubicBezTo>
                  <a:moveTo>
                    <a:pt x="407" y="1436"/>
                  </a:moveTo>
                  <a:cubicBezTo>
                    <a:pt x="406" y="1434"/>
                    <a:pt x="406" y="1436"/>
                    <a:pt x="407" y="1436"/>
                  </a:cubicBezTo>
                  <a:moveTo>
                    <a:pt x="541" y="1455"/>
                  </a:moveTo>
                  <a:cubicBezTo>
                    <a:pt x="559" y="1457"/>
                    <a:pt x="575" y="1462"/>
                    <a:pt x="594" y="1463"/>
                  </a:cubicBezTo>
                  <a:cubicBezTo>
                    <a:pt x="592" y="1458"/>
                    <a:pt x="588" y="1454"/>
                    <a:pt x="586" y="1448"/>
                  </a:cubicBezTo>
                  <a:cubicBezTo>
                    <a:pt x="570" y="1444"/>
                    <a:pt x="554" y="1440"/>
                    <a:pt x="538" y="1435"/>
                  </a:cubicBezTo>
                  <a:cubicBezTo>
                    <a:pt x="536" y="1441"/>
                    <a:pt x="539" y="1450"/>
                    <a:pt x="541" y="1455"/>
                  </a:cubicBezTo>
                  <a:close/>
                  <a:moveTo>
                    <a:pt x="466" y="1437"/>
                  </a:moveTo>
                  <a:cubicBezTo>
                    <a:pt x="466" y="1437"/>
                    <a:pt x="466" y="1437"/>
                    <a:pt x="466" y="1438"/>
                  </a:cubicBezTo>
                  <a:cubicBezTo>
                    <a:pt x="476" y="1446"/>
                    <a:pt x="485" y="1455"/>
                    <a:pt x="495" y="1463"/>
                  </a:cubicBezTo>
                  <a:cubicBezTo>
                    <a:pt x="514" y="1467"/>
                    <a:pt x="531" y="1473"/>
                    <a:pt x="552" y="1474"/>
                  </a:cubicBezTo>
                  <a:moveTo>
                    <a:pt x="552" y="1474"/>
                  </a:moveTo>
                  <a:cubicBezTo>
                    <a:pt x="552" y="1475"/>
                    <a:pt x="553" y="1474"/>
                    <a:pt x="552" y="1474"/>
                  </a:cubicBezTo>
                  <a:moveTo>
                    <a:pt x="552" y="1474"/>
                  </a:moveTo>
                  <a:cubicBezTo>
                    <a:pt x="547" y="1468"/>
                    <a:pt x="542" y="1463"/>
                    <a:pt x="538" y="1456"/>
                  </a:cubicBezTo>
                  <a:cubicBezTo>
                    <a:pt x="512" y="1451"/>
                    <a:pt x="490" y="1443"/>
                    <a:pt x="466" y="1437"/>
                  </a:cubicBezTo>
                  <a:moveTo>
                    <a:pt x="466" y="1437"/>
                  </a:moveTo>
                  <a:cubicBezTo>
                    <a:pt x="466" y="1435"/>
                    <a:pt x="465" y="1437"/>
                    <a:pt x="466" y="1437"/>
                  </a:cubicBezTo>
                  <a:moveTo>
                    <a:pt x="888" y="1463"/>
                  </a:moveTo>
                  <a:cubicBezTo>
                    <a:pt x="888" y="1467"/>
                    <a:pt x="885" y="1469"/>
                    <a:pt x="884" y="1472"/>
                  </a:cubicBezTo>
                  <a:cubicBezTo>
                    <a:pt x="919" y="1472"/>
                    <a:pt x="949" y="1466"/>
                    <a:pt x="980" y="1462"/>
                  </a:cubicBezTo>
                  <a:cubicBezTo>
                    <a:pt x="982" y="1456"/>
                    <a:pt x="988" y="1448"/>
                    <a:pt x="986" y="1441"/>
                  </a:cubicBezTo>
                  <a:cubicBezTo>
                    <a:pt x="956" y="1451"/>
                    <a:pt x="922" y="1458"/>
                    <a:pt x="888" y="1463"/>
                  </a:cubicBezTo>
                  <a:close/>
                  <a:moveTo>
                    <a:pt x="1098" y="1445"/>
                  </a:moveTo>
                  <a:cubicBezTo>
                    <a:pt x="1098" y="1445"/>
                    <a:pt x="1099" y="1446"/>
                    <a:pt x="1098" y="1445"/>
                  </a:cubicBezTo>
                  <a:close/>
                  <a:moveTo>
                    <a:pt x="423" y="1450"/>
                  </a:moveTo>
                  <a:cubicBezTo>
                    <a:pt x="423" y="1450"/>
                    <a:pt x="424" y="1451"/>
                    <a:pt x="423" y="1450"/>
                  </a:cubicBezTo>
                  <a:close/>
                  <a:moveTo>
                    <a:pt x="600" y="1464"/>
                  </a:moveTo>
                  <a:cubicBezTo>
                    <a:pt x="639" y="1469"/>
                    <a:pt x="688" y="1474"/>
                    <a:pt x="730" y="1469"/>
                  </a:cubicBezTo>
                  <a:cubicBezTo>
                    <a:pt x="679" y="1467"/>
                    <a:pt x="633" y="1459"/>
                    <a:pt x="590" y="1449"/>
                  </a:cubicBezTo>
                  <a:cubicBezTo>
                    <a:pt x="593" y="1455"/>
                    <a:pt x="595" y="1461"/>
                    <a:pt x="600" y="1464"/>
                  </a:cubicBezTo>
                  <a:close/>
                  <a:moveTo>
                    <a:pt x="888" y="1449"/>
                  </a:moveTo>
                  <a:cubicBezTo>
                    <a:pt x="859" y="1457"/>
                    <a:pt x="828" y="1462"/>
                    <a:pt x="797" y="1467"/>
                  </a:cubicBezTo>
                  <a:cubicBezTo>
                    <a:pt x="795" y="1467"/>
                    <a:pt x="793" y="1467"/>
                    <a:pt x="792" y="1467"/>
                  </a:cubicBezTo>
                  <a:cubicBezTo>
                    <a:pt x="790" y="1468"/>
                    <a:pt x="792" y="1469"/>
                    <a:pt x="794" y="1468"/>
                  </a:cubicBezTo>
                  <a:cubicBezTo>
                    <a:pt x="826" y="1467"/>
                    <a:pt x="856" y="1465"/>
                    <a:pt x="885" y="1461"/>
                  </a:cubicBezTo>
                  <a:cubicBezTo>
                    <a:pt x="887" y="1457"/>
                    <a:pt x="888" y="1453"/>
                    <a:pt x="890" y="1449"/>
                  </a:cubicBezTo>
                  <a:cubicBezTo>
                    <a:pt x="889" y="1449"/>
                    <a:pt x="888" y="1449"/>
                    <a:pt x="888" y="1449"/>
                  </a:cubicBezTo>
                  <a:close/>
                  <a:moveTo>
                    <a:pt x="425" y="1451"/>
                  </a:moveTo>
                  <a:cubicBezTo>
                    <a:pt x="425" y="1451"/>
                    <a:pt x="426" y="1452"/>
                    <a:pt x="425" y="1451"/>
                  </a:cubicBezTo>
                  <a:close/>
                  <a:moveTo>
                    <a:pt x="427" y="1452"/>
                  </a:moveTo>
                  <a:cubicBezTo>
                    <a:pt x="427" y="1452"/>
                    <a:pt x="428" y="1453"/>
                    <a:pt x="427" y="1452"/>
                  </a:cubicBezTo>
                  <a:close/>
                  <a:moveTo>
                    <a:pt x="429" y="1453"/>
                  </a:moveTo>
                  <a:cubicBezTo>
                    <a:pt x="428" y="1453"/>
                    <a:pt x="430" y="1454"/>
                    <a:pt x="429" y="1453"/>
                  </a:cubicBezTo>
                  <a:close/>
                  <a:moveTo>
                    <a:pt x="749" y="1462"/>
                  </a:moveTo>
                  <a:cubicBezTo>
                    <a:pt x="749" y="1462"/>
                    <a:pt x="750" y="1462"/>
                    <a:pt x="750" y="1463"/>
                  </a:cubicBezTo>
                  <a:moveTo>
                    <a:pt x="750" y="1463"/>
                  </a:moveTo>
                  <a:cubicBezTo>
                    <a:pt x="751" y="1464"/>
                    <a:pt x="752" y="1462"/>
                    <a:pt x="750" y="1463"/>
                  </a:cubicBezTo>
                  <a:moveTo>
                    <a:pt x="750" y="1463"/>
                  </a:moveTo>
                  <a:cubicBezTo>
                    <a:pt x="750" y="1462"/>
                    <a:pt x="749" y="1462"/>
                    <a:pt x="749" y="1462"/>
                  </a:cubicBezTo>
                  <a:moveTo>
                    <a:pt x="749" y="1462"/>
                  </a:moveTo>
                  <a:cubicBezTo>
                    <a:pt x="746" y="1458"/>
                    <a:pt x="742" y="1456"/>
                    <a:pt x="739" y="1453"/>
                  </a:cubicBezTo>
                  <a:cubicBezTo>
                    <a:pt x="738" y="1460"/>
                    <a:pt x="744" y="1460"/>
                    <a:pt x="749" y="1462"/>
                  </a:cubicBezTo>
                  <a:moveTo>
                    <a:pt x="559" y="1476"/>
                  </a:moveTo>
                  <a:cubicBezTo>
                    <a:pt x="572" y="1480"/>
                    <a:pt x="590" y="1477"/>
                    <a:pt x="605" y="1480"/>
                  </a:cubicBezTo>
                  <a:cubicBezTo>
                    <a:pt x="605" y="1476"/>
                    <a:pt x="598" y="1472"/>
                    <a:pt x="597" y="1466"/>
                  </a:cubicBezTo>
                  <a:cubicBezTo>
                    <a:pt x="577" y="1465"/>
                    <a:pt x="561" y="1460"/>
                    <a:pt x="543" y="1458"/>
                  </a:cubicBezTo>
                  <a:cubicBezTo>
                    <a:pt x="547" y="1464"/>
                    <a:pt x="551" y="1473"/>
                    <a:pt x="559" y="1476"/>
                  </a:cubicBezTo>
                  <a:close/>
                  <a:moveTo>
                    <a:pt x="981" y="1463"/>
                  </a:moveTo>
                  <a:cubicBezTo>
                    <a:pt x="976" y="1471"/>
                    <a:pt x="970" y="1476"/>
                    <a:pt x="964" y="1481"/>
                  </a:cubicBezTo>
                  <a:cubicBezTo>
                    <a:pt x="972" y="1480"/>
                    <a:pt x="978" y="1479"/>
                    <a:pt x="986" y="1478"/>
                  </a:cubicBezTo>
                  <a:cubicBezTo>
                    <a:pt x="993" y="1472"/>
                    <a:pt x="1000" y="1466"/>
                    <a:pt x="1007" y="1460"/>
                  </a:cubicBezTo>
                  <a:cubicBezTo>
                    <a:pt x="1007" y="1458"/>
                    <a:pt x="1008" y="1458"/>
                    <a:pt x="1006" y="1458"/>
                  </a:cubicBezTo>
                  <a:cubicBezTo>
                    <a:pt x="998" y="1460"/>
                    <a:pt x="989" y="1461"/>
                    <a:pt x="981" y="1463"/>
                  </a:cubicBezTo>
                  <a:close/>
                  <a:moveTo>
                    <a:pt x="1069" y="1460"/>
                  </a:moveTo>
                  <a:cubicBezTo>
                    <a:pt x="1069" y="1459"/>
                    <a:pt x="1070" y="1460"/>
                    <a:pt x="1069" y="1460"/>
                  </a:cubicBezTo>
                  <a:close/>
                  <a:moveTo>
                    <a:pt x="1066" y="1461"/>
                  </a:moveTo>
                  <a:cubicBezTo>
                    <a:pt x="1041" y="1468"/>
                    <a:pt x="1016" y="1476"/>
                    <a:pt x="987" y="1480"/>
                  </a:cubicBezTo>
                  <a:cubicBezTo>
                    <a:pt x="984" y="1484"/>
                    <a:pt x="979" y="1485"/>
                    <a:pt x="976" y="1488"/>
                  </a:cubicBezTo>
                  <a:cubicBezTo>
                    <a:pt x="1008" y="1481"/>
                    <a:pt x="1042" y="1475"/>
                    <a:pt x="1066" y="1461"/>
                  </a:cubicBezTo>
                  <a:moveTo>
                    <a:pt x="1066" y="1461"/>
                  </a:moveTo>
                  <a:cubicBezTo>
                    <a:pt x="1070" y="1462"/>
                    <a:pt x="1067" y="1458"/>
                    <a:pt x="1066" y="1461"/>
                  </a:cubicBezTo>
                  <a:moveTo>
                    <a:pt x="742" y="1463"/>
                  </a:moveTo>
                  <a:cubicBezTo>
                    <a:pt x="742" y="1465"/>
                    <a:pt x="746" y="1462"/>
                    <a:pt x="742" y="1463"/>
                  </a:cubicBezTo>
                  <a:moveTo>
                    <a:pt x="742" y="1463"/>
                  </a:moveTo>
                  <a:cubicBezTo>
                    <a:pt x="741" y="1462"/>
                    <a:pt x="740" y="1461"/>
                    <a:pt x="739" y="1461"/>
                  </a:cubicBezTo>
                  <a:cubicBezTo>
                    <a:pt x="739" y="1463"/>
                    <a:pt x="740" y="1462"/>
                    <a:pt x="742" y="1463"/>
                  </a:cubicBezTo>
                  <a:moveTo>
                    <a:pt x="1072" y="1462"/>
                  </a:moveTo>
                  <a:cubicBezTo>
                    <a:pt x="1072" y="1461"/>
                    <a:pt x="1073" y="1462"/>
                    <a:pt x="1072" y="1462"/>
                  </a:cubicBezTo>
                  <a:close/>
                  <a:moveTo>
                    <a:pt x="774" y="1463"/>
                  </a:moveTo>
                  <a:cubicBezTo>
                    <a:pt x="774" y="1463"/>
                    <a:pt x="775" y="1464"/>
                    <a:pt x="774" y="1463"/>
                  </a:cubicBezTo>
                  <a:close/>
                  <a:moveTo>
                    <a:pt x="746" y="1464"/>
                  </a:moveTo>
                  <a:cubicBezTo>
                    <a:pt x="745" y="1464"/>
                    <a:pt x="746" y="1465"/>
                    <a:pt x="746" y="1464"/>
                  </a:cubicBezTo>
                  <a:close/>
                  <a:moveTo>
                    <a:pt x="780" y="1464"/>
                  </a:moveTo>
                  <a:cubicBezTo>
                    <a:pt x="780" y="1464"/>
                    <a:pt x="781" y="1465"/>
                    <a:pt x="780" y="1464"/>
                  </a:cubicBezTo>
                  <a:close/>
                  <a:moveTo>
                    <a:pt x="796" y="1472"/>
                  </a:moveTo>
                  <a:cubicBezTo>
                    <a:pt x="823" y="1473"/>
                    <a:pt x="851" y="1473"/>
                    <a:pt x="879" y="1473"/>
                  </a:cubicBezTo>
                  <a:cubicBezTo>
                    <a:pt x="879" y="1470"/>
                    <a:pt x="886" y="1464"/>
                    <a:pt x="882" y="1463"/>
                  </a:cubicBezTo>
                  <a:cubicBezTo>
                    <a:pt x="855" y="1469"/>
                    <a:pt x="823" y="1468"/>
                    <a:pt x="796" y="1472"/>
                  </a:cubicBezTo>
                  <a:close/>
                  <a:moveTo>
                    <a:pt x="882" y="1475"/>
                  </a:moveTo>
                  <a:cubicBezTo>
                    <a:pt x="882" y="1479"/>
                    <a:pt x="879" y="1481"/>
                    <a:pt x="878" y="1485"/>
                  </a:cubicBezTo>
                  <a:cubicBezTo>
                    <a:pt x="901" y="1482"/>
                    <a:pt x="937" y="1489"/>
                    <a:pt x="958" y="1482"/>
                  </a:cubicBezTo>
                  <a:cubicBezTo>
                    <a:pt x="961" y="1480"/>
                    <a:pt x="965" y="1476"/>
                    <a:pt x="968" y="1473"/>
                  </a:cubicBezTo>
                  <a:cubicBezTo>
                    <a:pt x="971" y="1470"/>
                    <a:pt x="977" y="1467"/>
                    <a:pt x="975" y="1464"/>
                  </a:cubicBezTo>
                  <a:cubicBezTo>
                    <a:pt x="946" y="1470"/>
                    <a:pt x="916" y="1474"/>
                    <a:pt x="882" y="1475"/>
                  </a:cubicBezTo>
                  <a:close/>
                  <a:moveTo>
                    <a:pt x="784" y="1466"/>
                  </a:moveTo>
                  <a:cubicBezTo>
                    <a:pt x="784" y="1466"/>
                    <a:pt x="785" y="1467"/>
                    <a:pt x="784" y="1466"/>
                  </a:cubicBezTo>
                  <a:close/>
                  <a:moveTo>
                    <a:pt x="503" y="1468"/>
                  </a:moveTo>
                  <a:cubicBezTo>
                    <a:pt x="520" y="1486"/>
                    <a:pt x="554" y="1491"/>
                    <a:pt x="582" y="1493"/>
                  </a:cubicBezTo>
                  <a:cubicBezTo>
                    <a:pt x="572" y="1490"/>
                    <a:pt x="565" y="1483"/>
                    <a:pt x="556" y="1478"/>
                  </a:cubicBezTo>
                  <a:cubicBezTo>
                    <a:pt x="537" y="1475"/>
                    <a:pt x="521" y="1471"/>
                    <a:pt x="503" y="1468"/>
                  </a:cubicBezTo>
                  <a:moveTo>
                    <a:pt x="503" y="1468"/>
                  </a:moveTo>
                  <a:cubicBezTo>
                    <a:pt x="502" y="1467"/>
                    <a:pt x="502" y="1468"/>
                    <a:pt x="503" y="1468"/>
                  </a:cubicBezTo>
                  <a:moveTo>
                    <a:pt x="611" y="1480"/>
                  </a:moveTo>
                  <a:cubicBezTo>
                    <a:pt x="653" y="1483"/>
                    <a:pt x="697" y="1480"/>
                    <a:pt x="732" y="1473"/>
                  </a:cubicBezTo>
                  <a:cubicBezTo>
                    <a:pt x="687" y="1475"/>
                    <a:pt x="642" y="1473"/>
                    <a:pt x="601" y="1467"/>
                  </a:cubicBezTo>
                  <a:cubicBezTo>
                    <a:pt x="604" y="1472"/>
                    <a:pt x="605" y="1478"/>
                    <a:pt x="611" y="1480"/>
                  </a:cubicBezTo>
                  <a:close/>
                  <a:moveTo>
                    <a:pt x="738" y="1472"/>
                  </a:moveTo>
                  <a:cubicBezTo>
                    <a:pt x="737" y="1472"/>
                    <a:pt x="736" y="1472"/>
                    <a:pt x="736" y="1473"/>
                  </a:cubicBezTo>
                  <a:cubicBezTo>
                    <a:pt x="737" y="1473"/>
                    <a:pt x="738" y="1473"/>
                    <a:pt x="738" y="1472"/>
                  </a:cubicBezTo>
                  <a:close/>
                  <a:moveTo>
                    <a:pt x="789" y="1473"/>
                  </a:moveTo>
                  <a:cubicBezTo>
                    <a:pt x="788" y="1473"/>
                    <a:pt x="786" y="1473"/>
                    <a:pt x="786" y="1474"/>
                  </a:cubicBezTo>
                  <a:cubicBezTo>
                    <a:pt x="787" y="1474"/>
                    <a:pt x="789" y="1474"/>
                    <a:pt x="789" y="1473"/>
                  </a:cubicBezTo>
                  <a:close/>
                  <a:moveTo>
                    <a:pt x="742" y="1475"/>
                  </a:moveTo>
                  <a:cubicBezTo>
                    <a:pt x="741" y="1475"/>
                    <a:pt x="742" y="1476"/>
                    <a:pt x="742" y="1475"/>
                  </a:cubicBezTo>
                  <a:close/>
                  <a:moveTo>
                    <a:pt x="745" y="1509"/>
                  </a:moveTo>
                  <a:cubicBezTo>
                    <a:pt x="748" y="1509"/>
                    <a:pt x="752" y="1509"/>
                    <a:pt x="755" y="1509"/>
                  </a:cubicBezTo>
                  <a:cubicBezTo>
                    <a:pt x="757" y="1498"/>
                    <a:pt x="761" y="1484"/>
                    <a:pt x="759" y="1474"/>
                  </a:cubicBezTo>
                  <a:cubicBezTo>
                    <a:pt x="754" y="1485"/>
                    <a:pt x="737" y="1490"/>
                    <a:pt x="745" y="1509"/>
                  </a:cubicBezTo>
                  <a:close/>
                  <a:moveTo>
                    <a:pt x="877" y="1476"/>
                  </a:moveTo>
                  <a:cubicBezTo>
                    <a:pt x="879" y="1475"/>
                    <a:pt x="877" y="1475"/>
                    <a:pt x="877" y="1476"/>
                  </a:cubicBezTo>
                  <a:moveTo>
                    <a:pt x="877" y="1476"/>
                  </a:moveTo>
                  <a:cubicBezTo>
                    <a:pt x="848" y="1477"/>
                    <a:pt x="817" y="1475"/>
                    <a:pt x="791" y="1475"/>
                  </a:cubicBezTo>
                  <a:cubicBezTo>
                    <a:pt x="817" y="1479"/>
                    <a:pt x="844" y="1483"/>
                    <a:pt x="873" y="1485"/>
                  </a:cubicBezTo>
                  <a:cubicBezTo>
                    <a:pt x="875" y="1482"/>
                    <a:pt x="877" y="1480"/>
                    <a:pt x="877" y="1476"/>
                  </a:cubicBezTo>
                  <a:moveTo>
                    <a:pt x="655" y="1493"/>
                  </a:moveTo>
                  <a:cubicBezTo>
                    <a:pt x="685" y="1490"/>
                    <a:pt x="715" y="1482"/>
                    <a:pt x="737" y="1477"/>
                  </a:cubicBezTo>
                  <a:cubicBezTo>
                    <a:pt x="737" y="1476"/>
                    <a:pt x="739" y="1475"/>
                    <a:pt x="736" y="1475"/>
                  </a:cubicBezTo>
                  <a:cubicBezTo>
                    <a:pt x="700" y="1482"/>
                    <a:pt x="655" y="1485"/>
                    <a:pt x="612" y="1483"/>
                  </a:cubicBezTo>
                  <a:cubicBezTo>
                    <a:pt x="615" y="1498"/>
                    <a:pt x="635" y="1496"/>
                    <a:pt x="655" y="1493"/>
                  </a:cubicBezTo>
                  <a:close/>
                  <a:moveTo>
                    <a:pt x="749" y="1476"/>
                  </a:moveTo>
                  <a:cubicBezTo>
                    <a:pt x="748" y="1476"/>
                    <a:pt x="749" y="1477"/>
                    <a:pt x="749" y="1476"/>
                  </a:cubicBezTo>
                  <a:close/>
                  <a:moveTo>
                    <a:pt x="754" y="1476"/>
                  </a:moveTo>
                  <a:cubicBezTo>
                    <a:pt x="749" y="1477"/>
                    <a:pt x="746" y="1481"/>
                    <a:pt x="741" y="1483"/>
                  </a:cubicBezTo>
                  <a:cubicBezTo>
                    <a:pt x="742" y="1484"/>
                    <a:pt x="741" y="1488"/>
                    <a:pt x="743" y="1489"/>
                  </a:cubicBezTo>
                  <a:cubicBezTo>
                    <a:pt x="746" y="1485"/>
                    <a:pt x="752" y="1481"/>
                    <a:pt x="754" y="1476"/>
                  </a:cubicBezTo>
                  <a:moveTo>
                    <a:pt x="754" y="1476"/>
                  </a:moveTo>
                  <a:cubicBezTo>
                    <a:pt x="756" y="1475"/>
                    <a:pt x="754" y="1475"/>
                    <a:pt x="754" y="1476"/>
                  </a:cubicBezTo>
                  <a:moveTo>
                    <a:pt x="773" y="1476"/>
                  </a:moveTo>
                  <a:cubicBezTo>
                    <a:pt x="772" y="1476"/>
                    <a:pt x="773" y="1477"/>
                    <a:pt x="773" y="1476"/>
                  </a:cubicBezTo>
                  <a:close/>
                  <a:moveTo>
                    <a:pt x="782" y="1475"/>
                  </a:moveTo>
                  <a:cubicBezTo>
                    <a:pt x="781" y="1475"/>
                    <a:pt x="780" y="1475"/>
                    <a:pt x="780" y="1476"/>
                  </a:cubicBezTo>
                  <a:cubicBezTo>
                    <a:pt x="781" y="1476"/>
                    <a:pt x="782" y="1476"/>
                    <a:pt x="782" y="1475"/>
                  </a:cubicBezTo>
                  <a:close/>
                  <a:moveTo>
                    <a:pt x="746" y="1477"/>
                  </a:moveTo>
                  <a:cubicBezTo>
                    <a:pt x="743" y="1476"/>
                    <a:pt x="739" y="1478"/>
                    <a:pt x="742" y="1480"/>
                  </a:cubicBezTo>
                  <a:cubicBezTo>
                    <a:pt x="742" y="1478"/>
                    <a:pt x="745" y="1479"/>
                    <a:pt x="746" y="1477"/>
                  </a:cubicBezTo>
                  <a:moveTo>
                    <a:pt x="746" y="1477"/>
                  </a:moveTo>
                  <a:cubicBezTo>
                    <a:pt x="750" y="1478"/>
                    <a:pt x="746" y="1474"/>
                    <a:pt x="746" y="1477"/>
                  </a:cubicBezTo>
                  <a:moveTo>
                    <a:pt x="758" y="1509"/>
                  </a:moveTo>
                  <a:cubicBezTo>
                    <a:pt x="768" y="1509"/>
                    <a:pt x="777" y="1509"/>
                    <a:pt x="787" y="1509"/>
                  </a:cubicBezTo>
                  <a:cubicBezTo>
                    <a:pt x="781" y="1500"/>
                    <a:pt x="770" y="1487"/>
                    <a:pt x="763" y="1476"/>
                  </a:cubicBezTo>
                  <a:cubicBezTo>
                    <a:pt x="761" y="1486"/>
                    <a:pt x="760" y="1498"/>
                    <a:pt x="758" y="1509"/>
                  </a:cubicBezTo>
                  <a:close/>
                  <a:moveTo>
                    <a:pt x="796" y="1509"/>
                  </a:moveTo>
                  <a:cubicBezTo>
                    <a:pt x="804" y="1511"/>
                    <a:pt x="813" y="1505"/>
                    <a:pt x="826" y="1508"/>
                  </a:cubicBezTo>
                  <a:cubicBezTo>
                    <a:pt x="807" y="1497"/>
                    <a:pt x="786" y="1489"/>
                    <a:pt x="769" y="1476"/>
                  </a:cubicBezTo>
                  <a:cubicBezTo>
                    <a:pt x="777" y="1485"/>
                    <a:pt x="782" y="1505"/>
                    <a:pt x="796" y="1509"/>
                  </a:cubicBezTo>
                  <a:close/>
                  <a:moveTo>
                    <a:pt x="837" y="1507"/>
                  </a:moveTo>
                  <a:cubicBezTo>
                    <a:pt x="844" y="1507"/>
                    <a:pt x="860" y="1507"/>
                    <a:pt x="864" y="1499"/>
                  </a:cubicBezTo>
                  <a:cubicBezTo>
                    <a:pt x="831" y="1496"/>
                    <a:pt x="800" y="1484"/>
                    <a:pt x="774" y="1477"/>
                  </a:cubicBezTo>
                  <a:cubicBezTo>
                    <a:pt x="791" y="1485"/>
                    <a:pt x="814" y="1505"/>
                    <a:pt x="837" y="1507"/>
                  </a:cubicBezTo>
                  <a:close/>
                  <a:moveTo>
                    <a:pt x="865" y="1497"/>
                  </a:moveTo>
                  <a:cubicBezTo>
                    <a:pt x="867" y="1494"/>
                    <a:pt x="870" y="1491"/>
                    <a:pt x="871" y="1487"/>
                  </a:cubicBezTo>
                  <a:cubicBezTo>
                    <a:pt x="839" y="1487"/>
                    <a:pt x="810" y="1479"/>
                    <a:pt x="783" y="1477"/>
                  </a:cubicBezTo>
                  <a:cubicBezTo>
                    <a:pt x="809" y="1485"/>
                    <a:pt x="835" y="1493"/>
                    <a:pt x="865" y="1497"/>
                  </a:cubicBezTo>
                  <a:close/>
                  <a:moveTo>
                    <a:pt x="617" y="1495"/>
                  </a:moveTo>
                  <a:cubicBezTo>
                    <a:pt x="616" y="1492"/>
                    <a:pt x="610" y="1486"/>
                    <a:pt x="606" y="1483"/>
                  </a:cubicBezTo>
                  <a:cubicBezTo>
                    <a:pt x="592" y="1483"/>
                    <a:pt x="576" y="1479"/>
                    <a:pt x="563" y="1480"/>
                  </a:cubicBezTo>
                  <a:cubicBezTo>
                    <a:pt x="577" y="1489"/>
                    <a:pt x="591" y="1498"/>
                    <a:pt x="617" y="1495"/>
                  </a:cubicBezTo>
                  <a:close/>
                  <a:moveTo>
                    <a:pt x="626" y="1499"/>
                  </a:moveTo>
                  <a:cubicBezTo>
                    <a:pt x="667" y="1513"/>
                    <a:pt x="710" y="1498"/>
                    <a:pt x="738" y="1480"/>
                  </a:cubicBezTo>
                  <a:cubicBezTo>
                    <a:pt x="706" y="1488"/>
                    <a:pt x="665" y="1495"/>
                    <a:pt x="626" y="1499"/>
                  </a:cubicBezTo>
                  <a:close/>
                  <a:moveTo>
                    <a:pt x="1025" y="1480"/>
                  </a:moveTo>
                  <a:cubicBezTo>
                    <a:pt x="1025" y="1479"/>
                    <a:pt x="1026" y="1480"/>
                    <a:pt x="1025" y="1480"/>
                  </a:cubicBezTo>
                  <a:close/>
                  <a:moveTo>
                    <a:pt x="1022" y="1481"/>
                  </a:moveTo>
                  <a:cubicBezTo>
                    <a:pt x="1023" y="1481"/>
                    <a:pt x="1022" y="1480"/>
                    <a:pt x="1022" y="1481"/>
                  </a:cubicBezTo>
                  <a:close/>
                  <a:moveTo>
                    <a:pt x="516" y="1482"/>
                  </a:moveTo>
                  <a:cubicBezTo>
                    <a:pt x="516" y="1481"/>
                    <a:pt x="517" y="1482"/>
                    <a:pt x="516" y="1482"/>
                  </a:cubicBezTo>
                  <a:close/>
                  <a:moveTo>
                    <a:pt x="1018" y="1482"/>
                  </a:moveTo>
                  <a:cubicBezTo>
                    <a:pt x="1001" y="1486"/>
                    <a:pt x="981" y="1488"/>
                    <a:pt x="966" y="1495"/>
                  </a:cubicBezTo>
                  <a:moveTo>
                    <a:pt x="966" y="1495"/>
                  </a:moveTo>
                  <a:cubicBezTo>
                    <a:pt x="962" y="1494"/>
                    <a:pt x="965" y="1498"/>
                    <a:pt x="966" y="1495"/>
                  </a:cubicBezTo>
                  <a:moveTo>
                    <a:pt x="966" y="1495"/>
                  </a:moveTo>
                  <a:cubicBezTo>
                    <a:pt x="985" y="1493"/>
                    <a:pt x="1002" y="1488"/>
                    <a:pt x="1018" y="1482"/>
                  </a:cubicBezTo>
                  <a:moveTo>
                    <a:pt x="1018" y="1482"/>
                  </a:moveTo>
                  <a:cubicBezTo>
                    <a:pt x="1022" y="1483"/>
                    <a:pt x="1019" y="1479"/>
                    <a:pt x="1018" y="1482"/>
                  </a:cubicBezTo>
                  <a:moveTo>
                    <a:pt x="940" y="1495"/>
                  </a:moveTo>
                  <a:cubicBezTo>
                    <a:pt x="955" y="1492"/>
                    <a:pt x="972" y="1491"/>
                    <a:pt x="980" y="1482"/>
                  </a:cubicBezTo>
                  <a:cubicBezTo>
                    <a:pt x="962" y="1482"/>
                    <a:pt x="950" y="1488"/>
                    <a:pt x="940" y="1495"/>
                  </a:cubicBezTo>
                  <a:close/>
                  <a:moveTo>
                    <a:pt x="681" y="1507"/>
                  </a:moveTo>
                  <a:cubicBezTo>
                    <a:pt x="694" y="1507"/>
                    <a:pt x="707" y="1507"/>
                    <a:pt x="719" y="1509"/>
                  </a:cubicBezTo>
                  <a:cubicBezTo>
                    <a:pt x="726" y="1503"/>
                    <a:pt x="734" y="1498"/>
                    <a:pt x="740" y="1491"/>
                  </a:cubicBezTo>
                  <a:cubicBezTo>
                    <a:pt x="737" y="1491"/>
                    <a:pt x="741" y="1484"/>
                    <a:pt x="738" y="1484"/>
                  </a:cubicBezTo>
                  <a:cubicBezTo>
                    <a:pt x="722" y="1494"/>
                    <a:pt x="700" y="1499"/>
                    <a:pt x="681" y="1507"/>
                  </a:cubicBezTo>
                  <a:close/>
                  <a:moveTo>
                    <a:pt x="876" y="1487"/>
                  </a:moveTo>
                  <a:cubicBezTo>
                    <a:pt x="874" y="1491"/>
                    <a:pt x="871" y="1493"/>
                    <a:pt x="870" y="1498"/>
                  </a:cubicBezTo>
                  <a:cubicBezTo>
                    <a:pt x="900" y="1502"/>
                    <a:pt x="934" y="1501"/>
                    <a:pt x="950" y="1486"/>
                  </a:cubicBezTo>
                  <a:cubicBezTo>
                    <a:pt x="927" y="1487"/>
                    <a:pt x="902" y="1488"/>
                    <a:pt x="876" y="1487"/>
                  </a:cubicBezTo>
                  <a:close/>
                  <a:moveTo>
                    <a:pt x="542" y="1492"/>
                  </a:moveTo>
                  <a:cubicBezTo>
                    <a:pt x="542" y="1492"/>
                    <a:pt x="543" y="1493"/>
                    <a:pt x="542" y="1492"/>
                  </a:cubicBezTo>
                  <a:close/>
                  <a:moveTo>
                    <a:pt x="570" y="1495"/>
                  </a:moveTo>
                  <a:cubicBezTo>
                    <a:pt x="565" y="1495"/>
                    <a:pt x="538" y="1491"/>
                    <a:pt x="548" y="1494"/>
                  </a:cubicBezTo>
                  <a:cubicBezTo>
                    <a:pt x="571" y="1502"/>
                    <a:pt x="600" y="1512"/>
                    <a:pt x="625" y="1510"/>
                  </a:cubicBezTo>
                  <a:cubicBezTo>
                    <a:pt x="606" y="1504"/>
                    <a:pt x="592" y="1498"/>
                    <a:pt x="570" y="1495"/>
                  </a:cubicBezTo>
                  <a:close/>
                  <a:moveTo>
                    <a:pt x="958" y="1495"/>
                  </a:moveTo>
                  <a:cubicBezTo>
                    <a:pt x="949" y="1496"/>
                    <a:pt x="942" y="1497"/>
                    <a:pt x="935" y="1499"/>
                  </a:cubicBezTo>
                  <a:cubicBezTo>
                    <a:pt x="943" y="1498"/>
                    <a:pt x="953" y="1499"/>
                    <a:pt x="958" y="1495"/>
                  </a:cubicBezTo>
                  <a:moveTo>
                    <a:pt x="958" y="1495"/>
                  </a:moveTo>
                  <a:cubicBezTo>
                    <a:pt x="962" y="1496"/>
                    <a:pt x="958" y="1492"/>
                    <a:pt x="958" y="1495"/>
                  </a:cubicBezTo>
                  <a:moveTo>
                    <a:pt x="724" y="1509"/>
                  </a:moveTo>
                  <a:cubicBezTo>
                    <a:pt x="730" y="1509"/>
                    <a:pt x="736" y="1509"/>
                    <a:pt x="742" y="1509"/>
                  </a:cubicBezTo>
                  <a:cubicBezTo>
                    <a:pt x="740" y="1505"/>
                    <a:pt x="741" y="1498"/>
                    <a:pt x="739" y="1495"/>
                  </a:cubicBezTo>
                  <a:cubicBezTo>
                    <a:pt x="735" y="1501"/>
                    <a:pt x="728" y="1504"/>
                    <a:pt x="724" y="1509"/>
                  </a:cubicBezTo>
                  <a:close/>
                  <a:moveTo>
                    <a:pt x="613" y="1499"/>
                  </a:moveTo>
                  <a:cubicBezTo>
                    <a:pt x="615" y="1500"/>
                    <a:pt x="623" y="1501"/>
                    <a:pt x="624" y="1500"/>
                  </a:cubicBezTo>
                  <a:cubicBezTo>
                    <a:pt x="622" y="1496"/>
                    <a:pt x="599" y="1499"/>
                    <a:pt x="613" y="1499"/>
                  </a:cubicBezTo>
                  <a:close/>
                  <a:moveTo>
                    <a:pt x="929" y="1500"/>
                  </a:moveTo>
                  <a:cubicBezTo>
                    <a:pt x="929" y="1500"/>
                    <a:pt x="930" y="1501"/>
                    <a:pt x="929" y="1500"/>
                  </a:cubicBezTo>
                  <a:close/>
                  <a:moveTo>
                    <a:pt x="865" y="1505"/>
                  </a:moveTo>
                  <a:cubicBezTo>
                    <a:pt x="871" y="1503"/>
                    <a:pt x="880" y="1504"/>
                    <a:pt x="886" y="1502"/>
                  </a:cubicBezTo>
                  <a:cubicBezTo>
                    <a:pt x="879" y="1502"/>
                    <a:pt x="867" y="1497"/>
                    <a:pt x="865" y="1505"/>
                  </a:cubicBezTo>
                  <a:close/>
                  <a:moveTo>
                    <a:pt x="608" y="1501"/>
                  </a:moveTo>
                  <a:cubicBezTo>
                    <a:pt x="608" y="1501"/>
                    <a:pt x="607" y="1501"/>
                    <a:pt x="606" y="1502"/>
                  </a:cubicBezTo>
                  <a:cubicBezTo>
                    <a:pt x="607" y="1502"/>
                    <a:pt x="608" y="1502"/>
                    <a:pt x="608" y="1501"/>
                  </a:cubicBezTo>
                  <a:close/>
                  <a:moveTo>
                    <a:pt x="885" y="1514"/>
                  </a:moveTo>
                  <a:cubicBezTo>
                    <a:pt x="909" y="1514"/>
                    <a:pt x="929" y="1509"/>
                    <a:pt x="946" y="1501"/>
                  </a:cubicBezTo>
                  <a:cubicBezTo>
                    <a:pt x="921" y="1500"/>
                    <a:pt x="904" y="1509"/>
                    <a:pt x="885" y="1514"/>
                  </a:cubicBezTo>
                  <a:close/>
                  <a:moveTo>
                    <a:pt x="633" y="1509"/>
                  </a:moveTo>
                  <a:cubicBezTo>
                    <a:pt x="629" y="1504"/>
                    <a:pt x="618" y="1501"/>
                    <a:pt x="609" y="1503"/>
                  </a:cubicBezTo>
                  <a:cubicBezTo>
                    <a:pt x="618" y="1504"/>
                    <a:pt x="626" y="1509"/>
                    <a:pt x="633" y="1509"/>
                  </a:cubicBezTo>
                  <a:close/>
                  <a:moveTo>
                    <a:pt x="858" y="1512"/>
                  </a:moveTo>
                  <a:cubicBezTo>
                    <a:pt x="879" y="1516"/>
                    <a:pt x="896" y="1508"/>
                    <a:pt x="912" y="1503"/>
                  </a:cubicBezTo>
                  <a:cubicBezTo>
                    <a:pt x="893" y="1506"/>
                    <a:pt x="869" y="1502"/>
                    <a:pt x="858" y="1512"/>
                  </a:cubicBezTo>
                  <a:close/>
                  <a:moveTo>
                    <a:pt x="659" y="1507"/>
                  </a:moveTo>
                  <a:cubicBezTo>
                    <a:pt x="650" y="1508"/>
                    <a:pt x="641" y="1503"/>
                    <a:pt x="633" y="1506"/>
                  </a:cubicBezTo>
                  <a:cubicBezTo>
                    <a:pt x="638" y="1512"/>
                    <a:pt x="652" y="1509"/>
                    <a:pt x="659" y="1507"/>
                  </a:cubicBezTo>
                  <a:close/>
                  <a:moveTo>
                    <a:pt x="645" y="1512"/>
                  </a:moveTo>
                  <a:cubicBezTo>
                    <a:pt x="667" y="1518"/>
                    <a:pt x="698" y="1526"/>
                    <a:pt x="714" y="1511"/>
                  </a:cubicBezTo>
                  <a:cubicBezTo>
                    <a:pt x="688" y="1510"/>
                    <a:pt x="666" y="1506"/>
                    <a:pt x="645" y="1512"/>
                  </a:cubicBezTo>
                  <a:close/>
                  <a:moveTo>
                    <a:pt x="845" y="1510"/>
                  </a:moveTo>
                  <a:cubicBezTo>
                    <a:pt x="849" y="1510"/>
                    <a:pt x="855" y="1512"/>
                    <a:pt x="856" y="1508"/>
                  </a:cubicBezTo>
                  <a:cubicBezTo>
                    <a:pt x="852" y="1509"/>
                    <a:pt x="847" y="1508"/>
                    <a:pt x="845" y="1510"/>
                  </a:cubicBezTo>
                  <a:close/>
                  <a:moveTo>
                    <a:pt x="798" y="1512"/>
                  </a:moveTo>
                  <a:cubicBezTo>
                    <a:pt x="808" y="1524"/>
                    <a:pt x="839" y="1525"/>
                    <a:pt x="850" y="1513"/>
                  </a:cubicBezTo>
                  <a:cubicBezTo>
                    <a:pt x="837" y="1508"/>
                    <a:pt x="813" y="1509"/>
                    <a:pt x="798" y="1512"/>
                  </a:cubicBezTo>
                  <a:close/>
                  <a:moveTo>
                    <a:pt x="699" y="1522"/>
                  </a:moveTo>
                  <a:cubicBezTo>
                    <a:pt x="714" y="1522"/>
                    <a:pt x="731" y="1526"/>
                    <a:pt x="746" y="1524"/>
                  </a:cubicBezTo>
                  <a:cubicBezTo>
                    <a:pt x="743" y="1521"/>
                    <a:pt x="744" y="1515"/>
                    <a:pt x="742" y="1511"/>
                  </a:cubicBezTo>
                  <a:cubicBezTo>
                    <a:pt x="721" y="1509"/>
                    <a:pt x="710" y="1514"/>
                    <a:pt x="699" y="1522"/>
                  </a:cubicBezTo>
                  <a:close/>
                  <a:moveTo>
                    <a:pt x="750" y="1525"/>
                  </a:moveTo>
                  <a:cubicBezTo>
                    <a:pt x="753" y="1522"/>
                    <a:pt x="754" y="1517"/>
                    <a:pt x="754" y="1511"/>
                  </a:cubicBezTo>
                  <a:cubicBezTo>
                    <a:pt x="751" y="1511"/>
                    <a:pt x="748" y="1511"/>
                    <a:pt x="745" y="1511"/>
                  </a:cubicBezTo>
                  <a:cubicBezTo>
                    <a:pt x="747" y="1516"/>
                    <a:pt x="745" y="1524"/>
                    <a:pt x="750" y="1525"/>
                  </a:cubicBezTo>
                  <a:close/>
                  <a:moveTo>
                    <a:pt x="790" y="1511"/>
                  </a:moveTo>
                  <a:cubicBezTo>
                    <a:pt x="779" y="1511"/>
                    <a:pt x="768" y="1511"/>
                    <a:pt x="757" y="1511"/>
                  </a:cubicBezTo>
                  <a:cubicBezTo>
                    <a:pt x="757" y="1517"/>
                    <a:pt x="755" y="1520"/>
                    <a:pt x="754" y="1525"/>
                  </a:cubicBezTo>
                  <a:cubicBezTo>
                    <a:pt x="773" y="1525"/>
                    <a:pt x="792" y="1526"/>
                    <a:pt x="807" y="1522"/>
                  </a:cubicBezTo>
                  <a:cubicBezTo>
                    <a:pt x="800" y="1520"/>
                    <a:pt x="797" y="1514"/>
                    <a:pt x="790" y="1511"/>
                  </a:cubicBezTo>
                  <a:close/>
                  <a:moveTo>
                    <a:pt x="852" y="1517"/>
                  </a:moveTo>
                  <a:cubicBezTo>
                    <a:pt x="851" y="1518"/>
                    <a:pt x="852" y="1518"/>
                    <a:pt x="852" y="1517"/>
                  </a:cubicBezTo>
                  <a:moveTo>
                    <a:pt x="852" y="1517"/>
                  </a:moveTo>
                  <a:cubicBezTo>
                    <a:pt x="857" y="1517"/>
                    <a:pt x="861" y="1517"/>
                    <a:pt x="864" y="1515"/>
                  </a:cubicBezTo>
                  <a:cubicBezTo>
                    <a:pt x="859" y="1515"/>
                    <a:pt x="854" y="1513"/>
                    <a:pt x="852" y="1517"/>
                  </a:cubicBezTo>
                  <a:moveTo>
                    <a:pt x="655" y="1518"/>
                  </a:moveTo>
                  <a:cubicBezTo>
                    <a:pt x="655" y="1518"/>
                    <a:pt x="656" y="1519"/>
                    <a:pt x="655" y="1518"/>
                  </a:cubicBezTo>
                  <a:close/>
                  <a:moveTo>
                    <a:pt x="674" y="1522"/>
                  </a:moveTo>
                  <a:cubicBezTo>
                    <a:pt x="679" y="1522"/>
                    <a:pt x="678" y="1522"/>
                    <a:pt x="674" y="1521"/>
                  </a:cubicBezTo>
                  <a:cubicBezTo>
                    <a:pt x="672" y="1521"/>
                    <a:pt x="662" y="1518"/>
                    <a:pt x="658" y="1519"/>
                  </a:cubicBezTo>
                  <a:cubicBezTo>
                    <a:pt x="665" y="1520"/>
                    <a:pt x="671" y="1522"/>
                    <a:pt x="674" y="15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gray">
            <a:xfrm>
              <a:off x="2834290" y="1987741"/>
              <a:ext cx="3470441" cy="3332809"/>
            </a:xfrm>
            <a:custGeom>
              <a:avLst/>
              <a:gdLst/>
              <a:ahLst/>
              <a:cxnLst>
                <a:cxn ang="0">
                  <a:pos x="1157" y="29"/>
                </a:cxn>
                <a:cxn ang="0">
                  <a:pos x="617" y="117"/>
                </a:cxn>
                <a:cxn ang="0">
                  <a:pos x="656" y="178"/>
                </a:cxn>
                <a:cxn ang="0">
                  <a:pos x="239" y="258"/>
                </a:cxn>
                <a:cxn ang="0">
                  <a:pos x="536" y="255"/>
                </a:cxn>
                <a:cxn ang="0">
                  <a:pos x="663" y="454"/>
                </a:cxn>
                <a:cxn ang="0">
                  <a:pos x="900" y="474"/>
                </a:cxn>
                <a:cxn ang="0">
                  <a:pos x="922" y="511"/>
                </a:cxn>
                <a:cxn ang="0">
                  <a:pos x="908" y="527"/>
                </a:cxn>
                <a:cxn ang="0">
                  <a:pos x="895" y="533"/>
                </a:cxn>
                <a:cxn ang="0">
                  <a:pos x="1040" y="559"/>
                </a:cxn>
                <a:cxn ang="0">
                  <a:pos x="1319" y="1342"/>
                </a:cxn>
                <a:cxn ang="0">
                  <a:pos x="1320" y="1379"/>
                </a:cxn>
                <a:cxn ang="0">
                  <a:pos x="576" y="31"/>
                </a:cxn>
                <a:cxn ang="0">
                  <a:pos x="469" y="123"/>
                </a:cxn>
                <a:cxn ang="0">
                  <a:pos x="676" y="54"/>
                </a:cxn>
                <a:cxn ang="0">
                  <a:pos x="618" y="4"/>
                </a:cxn>
                <a:cxn ang="0">
                  <a:pos x="595" y="5"/>
                </a:cxn>
                <a:cxn ang="0">
                  <a:pos x="513" y="46"/>
                </a:cxn>
                <a:cxn ang="0">
                  <a:pos x="422" y="75"/>
                </a:cxn>
                <a:cxn ang="0">
                  <a:pos x="459" y="67"/>
                </a:cxn>
                <a:cxn ang="0">
                  <a:pos x="1681" y="642"/>
                </a:cxn>
                <a:cxn ang="0">
                  <a:pos x="1077" y="36"/>
                </a:cxn>
                <a:cxn ang="0">
                  <a:pos x="1098" y="110"/>
                </a:cxn>
                <a:cxn ang="0">
                  <a:pos x="979" y="117"/>
                </a:cxn>
                <a:cxn ang="0">
                  <a:pos x="948" y="122"/>
                </a:cxn>
                <a:cxn ang="0">
                  <a:pos x="820" y="97"/>
                </a:cxn>
                <a:cxn ang="0">
                  <a:pos x="698" y="200"/>
                </a:cxn>
                <a:cxn ang="0">
                  <a:pos x="828" y="182"/>
                </a:cxn>
                <a:cxn ang="0">
                  <a:pos x="734" y="228"/>
                </a:cxn>
                <a:cxn ang="0">
                  <a:pos x="635" y="272"/>
                </a:cxn>
                <a:cxn ang="0">
                  <a:pos x="593" y="234"/>
                </a:cxn>
                <a:cxn ang="0">
                  <a:pos x="621" y="295"/>
                </a:cxn>
                <a:cxn ang="0">
                  <a:pos x="441" y="441"/>
                </a:cxn>
                <a:cxn ang="0">
                  <a:pos x="621" y="411"/>
                </a:cxn>
                <a:cxn ang="0">
                  <a:pos x="709" y="512"/>
                </a:cxn>
                <a:cxn ang="0">
                  <a:pos x="740" y="381"/>
                </a:cxn>
                <a:cxn ang="0">
                  <a:pos x="870" y="536"/>
                </a:cxn>
                <a:cxn ang="0">
                  <a:pos x="911" y="470"/>
                </a:cxn>
                <a:cxn ang="0">
                  <a:pos x="1059" y="616"/>
                </a:cxn>
                <a:cxn ang="0">
                  <a:pos x="834" y="603"/>
                </a:cxn>
                <a:cxn ang="0">
                  <a:pos x="677" y="539"/>
                </a:cxn>
                <a:cxn ang="0">
                  <a:pos x="369" y="587"/>
                </a:cxn>
                <a:cxn ang="0">
                  <a:pos x="215" y="834"/>
                </a:cxn>
                <a:cxn ang="0">
                  <a:pos x="317" y="1065"/>
                </a:cxn>
                <a:cxn ang="0">
                  <a:pos x="592" y="1115"/>
                </a:cxn>
                <a:cxn ang="0">
                  <a:pos x="681" y="1291"/>
                </a:cxn>
                <a:cxn ang="0">
                  <a:pos x="733" y="1503"/>
                </a:cxn>
                <a:cxn ang="0">
                  <a:pos x="1016" y="1556"/>
                </a:cxn>
                <a:cxn ang="0">
                  <a:pos x="1197" y="1373"/>
                </a:cxn>
                <a:cxn ang="0">
                  <a:pos x="1271" y="1154"/>
                </a:cxn>
                <a:cxn ang="0">
                  <a:pos x="1311" y="967"/>
                </a:cxn>
                <a:cxn ang="0">
                  <a:pos x="1135" y="797"/>
                </a:cxn>
                <a:cxn ang="0">
                  <a:pos x="1197" y="810"/>
                </a:cxn>
                <a:cxn ang="0">
                  <a:pos x="1447" y="788"/>
                </a:cxn>
                <a:cxn ang="0">
                  <a:pos x="1277" y="635"/>
                </a:cxn>
                <a:cxn ang="0">
                  <a:pos x="1531" y="652"/>
                </a:cxn>
                <a:cxn ang="0">
                  <a:pos x="1658" y="862"/>
                </a:cxn>
                <a:cxn ang="0">
                  <a:pos x="1038" y="440"/>
                </a:cxn>
                <a:cxn ang="0">
                  <a:pos x="991" y="389"/>
                </a:cxn>
                <a:cxn ang="0">
                  <a:pos x="1099" y="418"/>
                </a:cxn>
                <a:cxn ang="0">
                  <a:pos x="287" y="206"/>
                </a:cxn>
                <a:cxn ang="0">
                  <a:pos x="50" y="1063"/>
                </a:cxn>
              </a:cxnLst>
              <a:rect l="0" t="0" r="r" b="b"/>
              <a:pathLst>
                <a:path w="1683" h="1609">
                  <a:moveTo>
                    <a:pt x="1008" y="20"/>
                  </a:moveTo>
                  <a:cubicBezTo>
                    <a:pt x="1021" y="27"/>
                    <a:pt x="1028" y="27"/>
                    <a:pt x="1045" y="29"/>
                  </a:cubicBezTo>
                  <a:cubicBezTo>
                    <a:pt x="1035" y="22"/>
                    <a:pt x="1023" y="21"/>
                    <a:pt x="1008" y="20"/>
                  </a:cubicBezTo>
                  <a:close/>
                  <a:moveTo>
                    <a:pt x="1146" y="26"/>
                  </a:moveTo>
                  <a:cubicBezTo>
                    <a:pt x="1143" y="26"/>
                    <a:pt x="1143" y="22"/>
                    <a:pt x="1141" y="21"/>
                  </a:cubicBezTo>
                  <a:cubicBezTo>
                    <a:pt x="1142" y="21"/>
                    <a:pt x="1146" y="24"/>
                    <a:pt x="1147" y="21"/>
                  </a:cubicBezTo>
                  <a:cubicBezTo>
                    <a:pt x="1138" y="19"/>
                    <a:pt x="1136" y="20"/>
                    <a:pt x="1128" y="22"/>
                  </a:cubicBezTo>
                  <a:cubicBezTo>
                    <a:pt x="1134" y="24"/>
                    <a:pt x="1139" y="27"/>
                    <a:pt x="1146" y="26"/>
                  </a:cubicBezTo>
                  <a:close/>
                  <a:moveTo>
                    <a:pt x="1063" y="27"/>
                  </a:moveTo>
                  <a:cubicBezTo>
                    <a:pt x="1057" y="27"/>
                    <a:pt x="1049" y="23"/>
                    <a:pt x="1045" y="25"/>
                  </a:cubicBezTo>
                  <a:cubicBezTo>
                    <a:pt x="1050" y="26"/>
                    <a:pt x="1053" y="31"/>
                    <a:pt x="1059" y="32"/>
                  </a:cubicBezTo>
                  <a:cubicBezTo>
                    <a:pt x="1060" y="30"/>
                    <a:pt x="1063" y="30"/>
                    <a:pt x="1063" y="27"/>
                  </a:cubicBezTo>
                  <a:close/>
                  <a:moveTo>
                    <a:pt x="1157" y="29"/>
                  </a:moveTo>
                  <a:cubicBezTo>
                    <a:pt x="1159" y="30"/>
                    <a:pt x="1161" y="30"/>
                    <a:pt x="1163" y="31"/>
                  </a:cubicBezTo>
                  <a:cubicBezTo>
                    <a:pt x="1163" y="28"/>
                    <a:pt x="1158" y="27"/>
                    <a:pt x="1157" y="29"/>
                  </a:cubicBezTo>
                  <a:close/>
                  <a:moveTo>
                    <a:pt x="966" y="79"/>
                  </a:moveTo>
                  <a:cubicBezTo>
                    <a:pt x="979" y="79"/>
                    <a:pt x="987" y="91"/>
                    <a:pt x="1000" y="85"/>
                  </a:cubicBezTo>
                  <a:cubicBezTo>
                    <a:pt x="983" y="83"/>
                    <a:pt x="971" y="65"/>
                    <a:pt x="984" y="55"/>
                  </a:cubicBezTo>
                  <a:cubicBezTo>
                    <a:pt x="988" y="52"/>
                    <a:pt x="993" y="54"/>
                    <a:pt x="996" y="49"/>
                  </a:cubicBezTo>
                  <a:cubicBezTo>
                    <a:pt x="992" y="41"/>
                    <a:pt x="983" y="46"/>
                    <a:pt x="978" y="50"/>
                  </a:cubicBezTo>
                  <a:cubicBezTo>
                    <a:pt x="970" y="49"/>
                    <a:pt x="966" y="53"/>
                    <a:pt x="962" y="58"/>
                  </a:cubicBezTo>
                  <a:cubicBezTo>
                    <a:pt x="969" y="61"/>
                    <a:pt x="963" y="73"/>
                    <a:pt x="966" y="79"/>
                  </a:cubicBezTo>
                  <a:close/>
                  <a:moveTo>
                    <a:pt x="1026" y="63"/>
                  </a:moveTo>
                  <a:cubicBezTo>
                    <a:pt x="1029" y="64"/>
                    <a:pt x="1031" y="68"/>
                    <a:pt x="1033" y="64"/>
                  </a:cubicBezTo>
                  <a:cubicBezTo>
                    <a:pt x="1032" y="63"/>
                    <a:pt x="1028" y="61"/>
                    <a:pt x="1026" y="63"/>
                  </a:cubicBezTo>
                  <a:close/>
                  <a:moveTo>
                    <a:pt x="1025" y="92"/>
                  </a:moveTo>
                  <a:cubicBezTo>
                    <a:pt x="1021" y="90"/>
                    <a:pt x="1015" y="86"/>
                    <a:pt x="1011" y="88"/>
                  </a:cubicBezTo>
                  <a:cubicBezTo>
                    <a:pt x="1014" y="90"/>
                    <a:pt x="1020" y="94"/>
                    <a:pt x="1025" y="92"/>
                  </a:cubicBezTo>
                  <a:close/>
                  <a:moveTo>
                    <a:pt x="618" y="123"/>
                  </a:moveTo>
                  <a:cubicBezTo>
                    <a:pt x="612" y="123"/>
                    <a:pt x="617" y="119"/>
                    <a:pt x="617" y="117"/>
                  </a:cubicBezTo>
                  <a:cubicBezTo>
                    <a:pt x="614" y="117"/>
                    <a:pt x="614" y="116"/>
                    <a:pt x="614" y="114"/>
                  </a:cubicBezTo>
                  <a:cubicBezTo>
                    <a:pt x="605" y="120"/>
                    <a:pt x="599" y="113"/>
                    <a:pt x="590" y="118"/>
                  </a:cubicBezTo>
                  <a:cubicBezTo>
                    <a:pt x="590" y="117"/>
                    <a:pt x="590" y="115"/>
                    <a:pt x="589" y="115"/>
                  </a:cubicBezTo>
                  <a:cubicBezTo>
                    <a:pt x="588" y="118"/>
                    <a:pt x="582" y="120"/>
                    <a:pt x="580" y="119"/>
                  </a:cubicBezTo>
                  <a:cubicBezTo>
                    <a:pt x="582" y="117"/>
                    <a:pt x="585" y="116"/>
                    <a:pt x="584" y="111"/>
                  </a:cubicBezTo>
                  <a:cubicBezTo>
                    <a:pt x="577" y="113"/>
                    <a:pt x="569" y="115"/>
                    <a:pt x="565" y="119"/>
                  </a:cubicBezTo>
                  <a:cubicBezTo>
                    <a:pt x="568" y="121"/>
                    <a:pt x="572" y="116"/>
                    <a:pt x="574" y="119"/>
                  </a:cubicBezTo>
                  <a:cubicBezTo>
                    <a:pt x="573" y="125"/>
                    <a:pt x="562" y="121"/>
                    <a:pt x="559" y="125"/>
                  </a:cubicBezTo>
                  <a:cubicBezTo>
                    <a:pt x="563" y="124"/>
                    <a:pt x="564" y="126"/>
                    <a:pt x="566" y="129"/>
                  </a:cubicBezTo>
                  <a:cubicBezTo>
                    <a:pt x="563" y="133"/>
                    <a:pt x="556" y="128"/>
                    <a:pt x="555" y="134"/>
                  </a:cubicBezTo>
                  <a:cubicBezTo>
                    <a:pt x="559" y="135"/>
                    <a:pt x="561" y="134"/>
                    <a:pt x="564" y="133"/>
                  </a:cubicBezTo>
                  <a:cubicBezTo>
                    <a:pt x="564" y="137"/>
                    <a:pt x="567" y="137"/>
                    <a:pt x="568" y="140"/>
                  </a:cubicBezTo>
                  <a:cubicBezTo>
                    <a:pt x="584" y="136"/>
                    <a:pt x="608" y="137"/>
                    <a:pt x="618" y="123"/>
                  </a:cubicBezTo>
                  <a:close/>
                  <a:moveTo>
                    <a:pt x="651" y="184"/>
                  </a:moveTo>
                  <a:cubicBezTo>
                    <a:pt x="654" y="184"/>
                    <a:pt x="656" y="182"/>
                    <a:pt x="656" y="178"/>
                  </a:cubicBezTo>
                  <a:cubicBezTo>
                    <a:pt x="653" y="178"/>
                    <a:pt x="651" y="180"/>
                    <a:pt x="651" y="184"/>
                  </a:cubicBezTo>
                  <a:close/>
                  <a:moveTo>
                    <a:pt x="635" y="196"/>
                  </a:moveTo>
                  <a:cubicBezTo>
                    <a:pt x="634" y="194"/>
                    <a:pt x="634" y="192"/>
                    <a:pt x="633" y="191"/>
                  </a:cubicBezTo>
                  <a:cubicBezTo>
                    <a:pt x="631" y="192"/>
                    <a:pt x="631" y="196"/>
                    <a:pt x="635" y="196"/>
                  </a:cubicBezTo>
                  <a:close/>
                  <a:moveTo>
                    <a:pt x="604" y="197"/>
                  </a:moveTo>
                  <a:cubicBezTo>
                    <a:pt x="601" y="200"/>
                    <a:pt x="595" y="199"/>
                    <a:pt x="595" y="204"/>
                  </a:cubicBezTo>
                  <a:cubicBezTo>
                    <a:pt x="601" y="205"/>
                    <a:pt x="606" y="201"/>
                    <a:pt x="604" y="197"/>
                  </a:cubicBezTo>
                  <a:close/>
                  <a:moveTo>
                    <a:pt x="595" y="213"/>
                  </a:moveTo>
                  <a:cubicBezTo>
                    <a:pt x="599" y="213"/>
                    <a:pt x="599" y="210"/>
                    <a:pt x="599" y="207"/>
                  </a:cubicBezTo>
                  <a:cubicBezTo>
                    <a:pt x="595" y="207"/>
                    <a:pt x="593" y="211"/>
                    <a:pt x="595" y="213"/>
                  </a:cubicBezTo>
                  <a:close/>
                  <a:moveTo>
                    <a:pt x="280" y="210"/>
                  </a:moveTo>
                  <a:cubicBezTo>
                    <a:pt x="262" y="220"/>
                    <a:pt x="248" y="231"/>
                    <a:pt x="232" y="242"/>
                  </a:cubicBezTo>
                  <a:cubicBezTo>
                    <a:pt x="234" y="251"/>
                    <a:pt x="231" y="253"/>
                    <a:pt x="227" y="259"/>
                  </a:cubicBezTo>
                  <a:cubicBezTo>
                    <a:pt x="232" y="260"/>
                    <a:pt x="226" y="264"/>
                    <a:pt x="227" y="266"/>
                  </a:cubicBezTo>
                  <a:cubicBezTo>
                    <a:pt x="232" y="265"/>
                    <a:pt x="235" y="261"/>
                    <a:pt x="239" y="258"/>
                  </a:cubicBezTo>
                  <a:cubicBezTo>
                    <a:pt x="241" y="246"/>
                    <a:pt x="254" y="245"/>
                    <a:pt x="258" y="235"/>
                  </a:cubicBezTo>
                  <a:cubicBezTo>
                    <a:pt x="257" y="234"/>
                    <a:pt x="255" y="238"/>
                    <a:pt x="255" y="235"/>
                  </a:cubicBezTo>
                  <a:cubicBezTo>
                    <a:pt x="261" y="225"/>
                    <a:pt x="272" y="219"/>
                    <a:pt x="280" y="210"/>
                  </a:cubicBezTo>
                  <a:close/>
                  <a:moveTo>
                    <a:pt x="252" y="214"/>
                  </a:moveTo>
                  <a:cubicBezTo>
                    <a:pt x="250" y="216"/>
                    <a:pt x="245" y="220"/>
                    <a:pt x="248" y="224"/>
                  </a:cubicBezTo>
                  <a:cubicBezTo>
                    <a:pt x="250" y="221"/>
                    <a:pt x="254" y="217"/>
                    <a:pt x="252" y="214"/>
                  </a:cubicBezTo>
                  <a:close/>
                  <a:moveTo>
                    <a:pt x="520" y="272"/>
                  </a:moveTo>
                  <a:cubicBezTo>
                    <a:pt x="521" y="276"/>
                    <a:pt x="521" y="277"/>
                    <a:pt x="522" y="280"/>
                  </a:cubicBezTo>
                  <a:cubicBezTo>
                    <a:pt x="540" y="274"/>
                    <a:pt x="569" y="277"/>
                    <a:pt x="570" y="252"/>
                  </a:cubicBezTo>
                  <a:cubicBezTo>
                    <a:pt x="576" y="249"/>
                    <a:pt x="586" y="246"/>
                    <a:pt x="582" y="235"/>
                  </a:cubicBezTo>
                  <a:cubicBezTo>
                    <a:pt x="572" y="230"/>
                    <a:pt x="564" y="233"/>
                    <a:pt x="556" y="239"/>
                  </a:cubicBezTo>
                  <a:cubicBezTo>
                    <a:pt x="556" y="241"/>
                    <a:pt x="557" y="241"/>
                    <a:pt x="557" y="243"/>
                  </a:cubicBezTo>
                  <a:cubicBezTo>
                    <a:pt x="554" y="243"/>
                    <a:pt x="554" y="245"/>
                    <a:pt x="551" y="245"/>
                  </a:cubicBezTo>
                  <a:cubicBezTo>
                    <a:pt x="549" y="244"/>
                    <a:pt x="549" y="241"/>
                    <a:pt x="546" y="242"/>
                  </a:cubicBezTo>
                  <a:cubicBezTo>
                    <a:pt x="542" y="246"/>
                    <a:pt x="538" y="250"/>
                    <a:pt x="536" y="255"/>
                  </a:cubicBezTo>
                  <a:cubicBezTo>
                    <a:pt x="536" y="258"/>
                    <a:pt x="540" y="256"/>
                    <a:pt x="540" y="259"/>
                  </a:cubicBezTo>
                  <a:cubicBezTo>
                    <a:pt x="532" y="263"/>
                    <a:pt x="527" y="268"/>
                    <a:pt x="520" y="272"/>
                  </a:cubicBezTo>
                  <a:close/>
                  <a:moveTo>
                    <a:pt x="591" y="247"/>
                  </a:moveTo>
                  <a:cubicBezTo>
                    <a:pt x="588" y="244"/>
                    <a:pt x="585" y="248"/>
                    <a:pt x="585" y="251"/>
                  </a:cubicBezTo>
                  <a:cubicBezTo>
                    <a:pt x="588" y="251"/>
                    <a:pt x="589" y="249"/>
                    <a:pt x="591" y="247"/>
                  </a:cubicBezTo>
                  <a:close/>
                  <a:moveTo>
                    <a:pt x="212" y="259"/>
                  </a:moveTo>
                  <a:cubicBezTo>
                    <a:pt x="216" y="258"/>
                    <a:pt x="220" y="253"/>
                    <a:pt x="219" y="251"/>
                  </a:cubicBezTo>
                  <a:cubicBezTo>
                    <a:pt x="218" y="254"/>
                    <a:pt x="213" y="255"/>
                    <a:pt x="212" y="259"/>
                  </a:cubicBezTo>
                  <a:close/>
                  <a:moveTo>
                    <a:pt x="673" y="447"/>
                  </a:moveTo>
                  <a:cubicBezTo>
                    <a:pt x="678" y="442"/>
                    <a:pt x="685" y="428"/>
                    <a:pt x="678" y="420"/>
                  </a:cubicBezTo>
                  <a:cubicBezTo>
                    <a:pt x="670" y="427"/>
                    <a:pt x="664" y="431"/>
                    <a:pt x="666" y="444"/>
                  </a:cubicBezTo>
                  <a:cubicBezTo>
                    <a:pt x="669" y="445"/>
                    <a:pt x="669" y="448"/>
                    <a:pt x="673" y="447"/>
                  </a:cubicBezTo>
                  <a:close/>
                  <a:moveTo>
                    <a:pt x="654" y="488"/>
                  </a:moveTo>
                  <a:cubicBezTo>
                    <a:pt x="663" y="487"/>
                    <a:pt x="664" y="483"/>
                    <a:pt x="671" y="485"/>
                  </a:cubicBezTo>
                  <a:cubicBezTo>
                    <a:pt x="677" y="471"/>
                    <a:pt x="685" y="438"/>
                    <a:pt x="663" y="454"/>
                  </a:cubicBezTo>
                  <a:cubicBezTo>
                    <a:pt x="660" y="453"/>
                    <a:pt x="658" y="450"/>
                    <a:pt x="656" y="452"/>
                  </a:cubicBezTo>
                  <a:cubicBezTo>
                    <a:pt x="654" y="456"/>
                    <a:pt x="658" y="457"/>
                    <a:pt x="658" y="461"/>
                  </a:cubicBezTo>
                  <a:cubicBezTo>
                    <a:pt x="658" y="469"/>
                    <a:pt x="651" y="479"/>
                    <a:pt x="654" y="488"/>
                  </a:cubicBezTo>
                  <a:close/>
                  <a:moveTo>
                    <a:pt x="602" y="468"/>
                  </a:moveTo>
                  <a:cubicBezTo>
                    <a:pt x="603" y="464"/>
                    <a:pt x="597" y="462"/>
                    <a:pt x="594" y="465"/>
                  </a:cubicBezTo>
                  <a:cubicBezTo>
                    <a:pt x="595" y="468"/>
                    <a:pt x="599" y="471"/>
                    <a:pt x="602" y="468"/>
                  </a:cubicBezTo>
                  <a:close/>
                  <a:moveTo>
                    <a:pt x="590" y="468"/>
                  </a:moveTo>
                  <a:cubicBezTo>
                    <a:pt x="587" y="463"/>
                    <a:pt x="577" y="465"/>
                    <a:pt x="575" y="470"/>
                  </a:cubicBezTo>
                  <a:cubicBezTo>
                    <a:pt x="578" y="477"/>
                    <a:pt x="590" y="478"/>
                    <a:pt x="590" y="468"/>
                  </a:cubicBezTo>
                  <a:close/>
                  <a:moveTo>
                    <a:pt x="880" y="468"/>
                  </a:moveTo>
                  <a:cubicBezTo>
                    <a:pt x="879" y="472"/>
                    <a:pt x="883" y="470"/>
                    <a:pt x="884" y="470"/>
                  </a:cubicBezTo>
                  <a:cubicBezTo>
                    <a:pt x="885" y="468"/>
                    <a:pt x="881" y="467"/>
                    <a:pt x="880" y="468"/>
                  </a:cubicBezTo>
                  <a:close/>
                  <a:moveTo>
                    <a:pt x="900" y="474"/>
                  </a:moveTo>
                  <a:cubicBezTo>
                    <a:pt x="898" y="473"/>
                    <a:pt x="894" y="473"/>
                    <a:pt x="893" y="474"/>
                  </a:cubicBezTo>
                  <a:cubicBezTo>
                    <a:pt x="892" y="480"/>
                    <a:pt x="900" y="479"/>
                    <a:pt x="900" y="474"/>
                  </a:cubicBezTo>
                  <a:close/>
                  <a:moveTo>
                    <a:pt x="563" y="477"/>
                  </a:moveTo>
                  <a:cubicBezTo>
                    <a:pt x="561" y="477"/>
                    <a:pt x="560" y="477"/>
                    <a:pt x="559" y="476"/>
                  </a:cubicBezTo>
                  <a:cubicBezTo>
                    <a:pt x="558" y="478"/>
                    <a:pt x="555" y="480"/>
                    <a:pt x="557" y="483"/>
                  </a:cubicBezTo>
                  <a:cubicBezTo>
                    <a:pt x="560" y="482"/>
                    <a:pt x="563" y="481"/>
                    <a:pt x="563" y="477"/>
                  </a:cubicBezTo>
                  <a:close/>
                  <a:moveTo>
                    <a:pt x="826" y="506"/>
                  </a:moveTo>
                  <a:cubicBezTo>
                    <a:pt x="828" y="507"/>
                    <a:pt x="832" y="508"/>
                    <a:pt x="834" y="506"/>
                  </a:cubicBezTo>
                  <a:cubicBezTo>
                    <a:pt x="834" y="501"/>
                    <a:pt x="825" y="499"/>
                    <a:pt x="826" y="506"/>
                  </a:cubicBezTo>
                  <a:close/>
                  <a:moveTo>
                    <a:pt x="830" y="510"/>
                  </a:moveTo>
                  <a:cubicBezTo>
                    <a:pt x="830" y="515"/>
                    <a:pt x="830" y="515"/>
                    <a:pt x="830" y="515"/>
                  </a:cubicBezTo>
                  <a:cubicBezTo>
                    <a:pt x="835" y="519"/>
                    <a:pt x="836" y="510"/>
                    <a:pt x="832" y="509"/>
                  </a:cubicBezTo>
                  <a:cubicBezTo>
                    <a:pt x="831" y="510"/>
                    <a:pt x="831" y="510"/>
                    <a:pt x="830" y="510"/>
                  </a:cubicBezTo>
                  <a:close/>
                  <a:moveTo>
                    <a:pt x="892" y="511"/>
                  </a:moveTo>
                  <a:cubicBezTo>
                    <a:pt x="895" y="513"/>
                    <a:pt x="895" y="518"/>
                    <a:pt x="899" y="515"/>
                  </a:cubicBezTo>
                  <a:cubicBezTo>
                    <a:pt x="900" y="511"/>
                    <a:pt x="893" y="507"/>
                    <a:pt x="892" y="511"/>
                  </a:cubicBezTo>
                  <a:close/>
                  <a:moveTo>
                    <a:pt x="922" y="511"/>
                  </a:moveTo>
                  <a:cubicBezTo>
                    <a:pt x="922" y="512"/>
                    <a:pt x="920" y="513"/>
                    <a:pt x="921" y="515"/>
                  </a:cubicBezTo>
                  <a:cubicBezTo>
                    <a:pt x="922" y="516"/>
                    <a:pt x="925" y="516"/>
                    <a:pt x="927" y="515"/>
                  </a:cubicBezTo>
                  <a:cubicBezTo>
                    <a:pt x="926" y="512"/>
                    <a:pt x="925" y="510"/>
                    <a:pt x="922" y="511"/>
                  </a:cubicBezTo>
                  <a:close/>
                  <a:moveTo>
                    <a:pt x="915" y="515"/>
                  </a:moveTo>
                  <a:cubicBezTo>
                    <a:pt x="912" y="514"/>
                    <a:pt x="911" y="515"/>
                    <a:pt x="911" y="518"/>
                  </a:cubicBezTo>
                  <a:cubicBezTo>
                    <a:pt x="915" y="518"/>
                    <a:pt x="915" y="518"/>
                    <a:pt x="915" y="518"/>
                  </a:cubicBezTo>
                  <a:lnTo>
                    <a:pt x="915" y="515"/>
                  </a:lnTo>
                  <a:close/>
                  <a:moveTo>
                    <a:pt x="890" y="517"/>
                  </a:moveTo>
                  <a:cubicBezTo>
                    <a:pt x="889" y="516"/>
                    <a:pt x="886" y="514"/>
                    <a:pt x="884" y="516"/>
                  </a:cubicBezTo>
                  <a:cubicBezTo>
                    <a:pt x="884" y="518"/>
                    <a:pt x="885" y="519"/>
                    <a:pt x="885" y="519"/>
                  </a:cubicBezTo>
                  <a:cubicBezTo>
                    <a:pt x="888" y="519"/>
                    <a:pt x="889" y="519"/>
                    <a:pt x="890" y="517"/>
                  </a:cubicBezTo>
                  <a:close/>
                  <a:moveTo>
                    <a:pt x="923" y="522"/>
                  </a:moveTo>
                  <a:cubicBezTo>
                    <a:pt x="925" y="522"/>
                    <a:pt x="927" y="522"/>
                    <a:pt x="927" y="519"/>
                  </a:cubicBezTo>
                  <a:cubicBezTo>
                    <a:pt x="924" y="519"/>
                    <a:pt x="923" y="520"/>
                    <a:pt x="923" y="522"/>
                  </a:cubicBezTo>
                  <a:close/>
                  <a:moveTo>
                    <a:pt x="908" y="527"/>
                  </a:moveTo>
                  <a:cubicBezTo>
                    <a:pt x="910" y="522"/>
                    <a:pt x="906" y="522"/>
                    <a:pt x="903" y="521"/>
                  </a:cubicBezTo>
                  <a:cubicBezTo>
                    <a:pt x="901" y="523"/>
                    <a:pt x="902" y="526"/>
                    <a:pt x="903" y="528"/>
                  </a:cubicBezTo>
                  <a:cubicBezTo>
                    <a:pt x="905" y="528"/>
                    <a:pt x="907" y="528"/>
                    <a:pt x="908" y="527"/>
                  </a:cubicBezTo>
                  <a:close/>
                  <a:moveTo>
                    <a:pt x="929" y="531"/>
                  </a:moveTo>
                  <a:cubicBezTo>
                    <a:pt x="933" y="531"/>
                    <a:pt x="936" y="529"/>
                    <a:pt x="936" y="524"/>
                  </a:cubicBezTo>
                  <a:cubicBezTo>
                    <a:pt x="931" y="524"/>
                    <a:pt x="928" y="525"/>
                    <a:pt x="929" y="531"/>
                  </a:cubicBezTo>
                  <a:close/>
                  <a:moveTo>
                    <a:pt x="916" y="534"/>
                  </a:moveTo>
                  <a:cubicBezTo>
                    <a:pt x="920" y="537"/>
                    <a:pt x="926" y="533"/>
                    <a:pt x="920" y="531"/>
                  </a:cubicBezTo>
                  <a:cubicBezTo>
                    <a:pt x="920" y="533"/>
                    <a:pt x="916" y="531"/>
                    <a:pt x="916" y="534"/>
                  </a:cubicBezTo>
                  <a:close/>
                  <a:moveTo>
                    <a:pt x="898" y="536"/>
                  </a:moveTo>
                  <a:cubicBezTo>
                    <a:pt x="898" y="535"/>
                    <a:pt x="898" y="535"/>
                    <a:pt x="899" y="535"/>
                  </a:cubicBezTo>
                  <a:cubicBezTo>
                    <a:pt x="899" y="533"/>
                    <a:pt x="899" y="533"/>
                    <a:pt x="899" y="533"/>
                  </a:cubicBezTo>
                  <a:cubicBezTo>
                    <a:pt x="898" y="533"/>
                    <a:pt x="898" y="533"/>
                    <a:pt x="898" y="532"/>
                  </a:cubicBezTo>
                  <a:cubicBezTo>
                    <a:pt x="896" y="532"/>
                    <a:pt x="896" y="532"/>
                    <a:pt x="896" y="532"/>
                  </a:cubicBezTo>
                  <a:cubicBezTo>
                    <a:pt x="896" y="532"/>
                    <a:pt x="896" y="533"/>
                    <a:pt x="895" y="533"/>
                  </a:cubicBezTo>
                  <a:cubicBezTo>
                    <a:pt x="895" y="535"/>
                    <a:pt x="895" y="535"/>
                    <a:pt x="895" y="535"/>
                  </a:cubicBezTo>
                  <a:cubicBezTo>
                    <a:pt x="896" y="535"/>
                    <a:pt x="896" y="535"/>
                    <a:pt x="896" y="536"/>
                  </a:cubicBezTo>
                  <a:lnTo>
                    <a:pt x="898" y="536"/>
                  </a:lnTo>
                  <a:close/>
                  <a:moveTo>
                    <a:pt x="948" y="535"/>
                  </a:moveTo>
                  <a:cubicBezTo>
                    <a:pt x="942" y="531"/>
                    <a:pt x="937" y="543"/>
                    <a:pt x="943" y="545"/>
                  </a:cubicBezTo>
                  <a:cubicBezTo>
                    <a:pt x="945" y="542"/>
                    <a:pt x="948" y="540"/>
                    <a:pt x="948" y="535"/>
                  </a:cubicBezTo>
                  <a:close/>
                  <a:moveTo>
                    <a:pt x="738" y="546"/>
                  </a:moveTo>
                  <a:cubicBezTo>
                    <a:pt x="742" y="530"/>
                    <a:pt x="721" y="544"/>
                    <a:pt x="738" y="546"/>
                  </a:cubicBezTo>
                  <a:close/>
                  <a:moveTo>
                    <a:pt x="871" y="540"/>
                  </a:moveTo>
                  <a:cubicBezTo>
                    <a:pt x="870" y="538"/>
                    <a:pt x="866" y="538"/>
                    <a:pt x="864" y="539"/>
                  </a:cubicBezTo>
                  <a:cubicBezTo>
                    <a:pt x="863" y="543"/>
                    <a:pt x="871" y="543"/>
                    <a:pt x="871" y="540"/>
                  </a:cubicBezTo>
                  <a:close/>
                  <a:moveTo>
                    <a:pt x="931" y="546"/>
                  </a:moveTo>
                  <a:cubicBezTo>
                    <a:pt x="931" y="549"/>
                    <a:pt x="928" y="555"/>
                    <a:pt x="933" y="555"/>
                  </a:cubicBezTo>
                  <a:cubicBezTo>
                    <a:pt x="937" y="554"/>
                    <a:pt x="935" y="546"/>
                    <a:pt x="931" y="546"/>
                  </a:cubicBezTo>
                  <a:close/>
                  <a:moveTo>
                    <a:pt x="1040" y="559"/>
                  </a:moveTo>
                  <a:cubicBezTo>
                    <a:pt x="1041" y="555"/>
                    <a:pt x="1041" y="550"/>
                    <a:pt x="1043" y="546"/>
                  </a:cubicBezTo>
                  <a:cubicBezTo>
                    <a:pt x="1033" y="551"/>
                    <a:pt x="1019" y="551"/>
                    <a:pt x="1011" y="557"/>
                  </a:cubicBezTo>
                  <a:cubicBezTo>
                    <a:pt x="1017" y="570"/>
                    <a:pt x="1029" y="563"/>
                    <a:pt x="1040" y="559"/>
                  </a:cubicBezTo>
                  <a:close/>
                  <a:moveTo>
                    <a:pt x="879" y="557"/>
                  </a:moveTo>
                  <a:cubicBezTo>
                    <a:pt x="888" y="556"/>
                    <a:pt x="895" y="564"/>
                    <a:pt x="901" y="564"/>
                  </a:cubicBezTo>
                  <a:cubicBezTo>
                    <a:pt x="907" y="565"/>
                    <a:pt x="915" y="562"/>
                    <a:pt x="921" y="560"/>
                  </a:cubicBezTo>
                  <a:cubicBezTo>
                    <a:pt x="921" y="557"/>
                    <a:pt x="921" y="557"/>
                    <a:pt x="921" y="557"/>
                  </a:cubicBezTo>
                  <a:cubicBezTo>
                    <a:pt x="909" y="556"/>
                    <a:pt x="890" y="552"/>
                    <a:pt x="880" y="550"/>
                  </a:cubicBezTo>
                  <a:cubicBezTo>
                    <a:pt x="877" y="551"/>
                    <a:pt x="878" y="554"/>
                    <a:pt x="879" y="557"/>
                  </a:cubicBezTo>
                  <a:close/>
                  <a:moveTo>
                    <a:pt x="1674" y="879"/>
                  </a:moveTo>
                  <a:cubicBezTo>
                    <a:pt x="1683" y="865"/>
                    <a:pt x="1681" y="833"/>
                    <a:pt x="1670" y="822"/>
                  </a:cubicBezTo>
                  <a:cubicBezTo>
                    <a:pt x="1671" y="839"/>
                    <a:pt x="1667" y="864"/>
                    <a:pt x="1674" y="879"/>
                  </a:cubicBezTo>
                  <a:close/>
                  <a:moveTo>
                    <a:pt x="1346" y="1324"/>
                  </a:moveTo>
                  <a:cubicBezTo>
                    <a:pt x="1340" y="1316"/>
                    <a:pt x="1334" y="1319"/>
                    <a:pt x="1330" y="1326"/>
                  </a:cubicBezTo>
                  <a:cubicBezTo>
                    <a:pt x="1326" y="1332"/>
                    <a:pt x="1326" y="1337"/>
                    <a:pt x="1319" y="1342"/>
                  </a:cubicBezTo>
                  <a:cubicBezTo>
                    <a:pt x="1316" y="1344"/>
                    <a:pt x="1314" y="1344"/>
                    <a:pt x="1311" y="1347"/>
                  </a:cubicBezTo>
                  <a:cubicBezTo>
                    <a:pt x="1310" y="1350"/>
                    <a:pt x="1310" y="1355"/>
                    <a:pt x="1307" y="1357"/>
                  </a:cubicBezTo>
                  <a:cubicBezTo>
                    <a:pt x="1299" y="1352"/>
                    <a:pt x="1299" y="1365"/>
                    <a:pt x="1294" y="1369"/>
                  </a:cubicBezTo>
                  <a:cubicBezTo>
                    <a:pt x="1293" y="1369"/>
                    <a:pt x="1294" y="1366"/>
                    <a:pt x="1290" y="1367"/>
                  </a:cubicBezTo>
                  <a:cubicBezTo>
                    <a:pt x="1290" y="1370"/>
                    <a:pt x="1289" y="1373"/>
                    <a:pt x="1288" y="1375"/>
                  </a:cubicBezTo>
                  <a:cubicBezTo>
                    <a:pt x="1274" y="1380"/>
                    <a:pt x="1261" y="1387"/>
                    <a:pt x="1246" y="1392"/>
                  </a:cubicBezTo>
                  <a:cubicBezTo>
                    <a:pt x="1245" y="1399"/>
                    <a:pt x="1239" y="1403"/>
                    <a:pt x="1234" y="1406"/>
                  </a:cubicBezTo>
                  <a:cubicBezTo>
                    <a:pt x="1229" y="1419"/>
                    <a:pt x="1234" y="1431"/>
                    <a:pt x="1228" y="1440"/>
                  </a:cubicBezTo>
                  <a:cubicBezTo>
                    <a:pt x="1222" y="1449"/>
                    <a:pt x="1206" y="1451"/>
                    <a:pt x="1200" y="1461"/>
                  </a:cubicBezTo>
                  <a:cubicBezTo>
                    <a:pt x="1196" y="1468"/>
                    <a:pt x="1195" y="1479"/>
                    <a:pt x="1200" y="1486"/>
                  </a:cubicBezTo>
                  <a:cubicBezTo>
                    <a:pt x="1199" y="1488"/>
                    <a:pt x="1197" y="1489"/>
                    <a:pt x="1196" y="1492"/>
                  </a:cubicBezTo>
                  <a:cubicBezTo>
                    <a:pt x="1210" y="1500"/>
                    <a:pt x="1225" y="1491"/>
                    <a:pt x="1237" y="1484"/>
                  </a:cubicBezTo>
                  <a:cubicBezTo>
                    <a:pt x="1249" y="1477"/>
                    <a:pt x="1252" y="1470"/>
                    <a:pt x="1258" y="1461"/>
                  </a:cubicBezTo>
                  <a:cubicBezTo>
                    <a:pt x="1266" y="1449"/>
                    <a:pt x="1279" y="1438"/>
                    <a:pt x="1290" y="1426"/>
                  </a:cubicBezTo>
                  <a:cubicBezTo>
                    <a:pt x="1303" y="1412"/>
                    <a:pt x="1321" y="1396"/>
                    <a:pt x="1320" y="1379"/>
                  </a:cubicBezTo>
                  <a:cubicBezTo>
                    <a:pt x="1329" y="1372"/>
                    <a:pt x="1331" y="1358"/>
                    <a:pt x="1346" y="1357"/>
                  </a:cubicBezTo>
                  <a:cubicBezTo>
                    <a:pt x="1347" y="1353"/>
                    <a:pt x="1345" y="1350"/>
                    <a:pt x="1343" y="1348"/>
                  </a:cubicBezTo>
                  <a:cubicBezTo>
                    <a:pt x="1345" y="1344"/>
                    <a:pt x="1348" y="1342"/>
                    <a:pt x="1349" y="1337"/>
                  </a:cubicBezTo>
                  <a:cubicBezTo>
                    <a:pt x="1346" y="1333"/>
                    <a:pt x="1345" y="1330"/>
                    <a:pt x="1346" y="1324"/>
                  </a:cubicBezTo>
                  <a:close/>
                  <a:moveTo>
                    <a:pt x="543" y="30"/>
                  </a:moveTo>
                  <a:cubicBezTo>
                    <a:pt x="549" y="31"/>
                    <a:pt x="558" y="29"/>
                    <a:pt x="561" y="24"/>
                  </a:cubicBezTo>
                  <a:cubicBezTo>
                    <a:pt x="559" y="23"/>
                    <a:pt x="555" y="25"/>
                    <a:pt x="555" y="23"/>
                  </a:cubicBezTo>
                  <a:cubicBezTo>
                    <a:pt x="557" y="20"/>
                    <a:pt x="562" y="20"/>
                    <a:pt x="565" y="18"/>
                  </a:cubicBezTo>
                  <a:cubicBezTo>
                    <a:pt x="566" y="22"/>
                    <a:pt x="567" y="23"/>
                    <a:pt x="567" y="25"/>
                  </a:cubicBezTo>
                  <a:cubicBezTo>
                    <a:pt x="591" y="20"/>
                    <a:pt x="609" y="13"/>
                    <a:pt x="635" y="14"/>
                  </a:cubicBezTo>
                  <a:cubicBezTo>
                    <a:pt x="628" y="14"/>
                    <a:pt x="628" y="14"/>
                    <a:pt x="628" y="14"/>
                  </a:cubicBezTo>
                  <a:cubicBezTo>
                    <a:pt x="619" y="24"/>
                    <a:pt x="601" y="16"/>
                    <a:pt x="593" y="22"/>
                  </a:cubicBezTo>
                  <a:cubicBezTo>
                    <a:pt x="592" y="24"/>
                    <a:pt x="595" y="25"/>
                    <a:pt x="593" y="26"/>
                  </a:cubicBezTo>
                  <a:cubicBezTo>
                    <a:pt x="591" y="26"/>
                    <a:pt x="590" y="24"/>
                    <a:pt x="589" y="23"/>
                  </a:cubicBezTo>
                  <a:cubicBezTo>
                    <a:pt x="584" y="25"/>
                    <a:pt x="579" y="26"/>
                    <a:pt x="576" y="31"/>
                  </a:cubicBezTo>
                  <a:cubicBezTo>
                    <a:pt x="580" y="32"/>
                    <a:pt x="584" y="29"/>
                    <a:pt x="586" y="34"/>
                  </a:cubicBezTo>
                  <a:cubicBezTo>
                    <a:pt x="573" y="46"/>
                    <a:pt x="553" y="51"/>
                    <a:pt x="537" y="59"/>
                  </a:cubicBezTo>
                  <a:cubicBezTo>
                    <a:pt x="541" y="61"/>
                    <a:pt x="545" y="57"/>
                    <a:pt x="546" y="59"/>
                  </a:cubicBezTo>
                  <a:cubicBezTo>
                    <a:pt x="542" y="61"/>
                    <a:pt x="540" y="65"/>
                    <a:pt x="534" y="66"/>
                  </a:cubicBezTo>
                  <a:cubicBezTo>
                    <a:pt x="534" y="62"/>
                    <a:pt x="534" y="62"/>
                    <a:pt x="534" y="62"/>
                  </a:cubicBezTo>
                  <a:cubicBezTo>
                    <a:pt x="528" y="61"/>
                    <a:pt x="525" y="67"/>
                    <a:pt x="527" y="71"/>
                  </a:cubicBezTo>
                  <a:cubicBezTo>
                    <a:pt x="521" y="74"/>
                    <a:pt x="515" y="77"/>
                    <a:pt x="508" y="79"/>
                  </a:cubicBezTo>
                  <a:cubicBezTo>
                    <a:pt x="508" y="77"/>
                    <a:pt x="510" y="77"/>
                    <a:pt x="507" y="77"/>
                  </a:cubicBezTo>
                  <a:cubicBezTo>
                    <a:pt x="503" y="77"/>
                    <a:pt x="503" y="80"/>
                    <a:pt x="499" y="81"/>
                  </a:cubicBezTo>
                  <a:cubicBezTo>
                    <a:pt x="479" y="84"/>
                    <a:pt x="469" y="99"/>
                    <a:pt x="452" y="107"/>
                  </a:cubicBezTo>
                  <a:cubicBezTo>
                    <a:pt x="456" y="107"/>
                    <a:pt x="458" y="102"/>
                    <a:pt x="461" y="106"/>
                  </a:cubicBezTo>
                  <a:cubicBezTo>
                    <a:pt x="441" y="111"/>
                    <a:pt x="429" y="123"/>
                    <a:pt x="419" y="138"/>
                  </a:cubicBezTo>
                  <a:cubicBezTo>
                    <a:pt x="422" y="140"/>
                    <a:pt x="423" y="138"/>
                    <a:pt x="426" y="137"/>
                  </a:cubicBezTo>
                  <a:cubicBezTo>
                    <a:pt x="423" y="141"/>
                    <a:pt x="417" y="144"/>
                    <a:pt x="418" y="149"/>
                  </a:cubicBezTo>
                  <a:cubicBezTo>
                    <a:pt x="438" y="144"/>
                    <a:pt x="451" y="129"/>
                    <a:pt x="469" y="123"/>
                  </a:cubicBezTo>
                  <a:cubicBezTo>
                    <a:pt x="476" y="120"/>
                    <a:pt x="483" y="118"/>
                    <a:pt x="490" y="114"/>
                  </a:cubicBezTo>
                  <a:cubicBezTo>
                    <a:pt x="490" y="112"/>
                    <a:pt x="492" y="111"/>
                    <a:pt x="494" y="110"/>
                  </a:cubicBezTo>
                  <a:cubicBezTo>
                    <a:pt x="515" y="109"/>
                    <a:pt x="539" y="103"/>
                    <a:pt x="564" y="92"/>
                  </a:cubicBezTo>
                  <a:cubicBezTo>
                    <a:pt x="562" y="94"/>
                    <a:pt x="564" y="93"/>
                    <a:pt x="565" y="95"/>
                  </a:cubicBezTo>
                  <a:cubicBezTo>
                    <a:pt x="585" y="94"/>
                    <a:pt x="601" y="89"/>
                    <a:pt x="619" y="85"/>
                  </a:cubicBezTo>
                  <a:cubicBezTo>
                    <a:pt x="618" y="82"/>
                    <a:pt x="614" y="82"/>
                    <a:pt x="612" y="80"/>
                  </a:cubicBezTo>
                  <a:cubicBezTo>
                    <a:pt x="616" y="79"/>
                    <a:pt x="616" y="74"/>
                    <a:pt x="622" y="75"/>
                  </a:cubicBezTo>
                  <a:cubicBezTo>
                    <a:pt x="622" y="77"/>
                    <a:pt x="619" y="77"/>
                    <a:pt x="618" y="80"/>
                  </a:cubicBezTo>
                  <a:cubicBezTo>
                    <a:pt x="627" y="89"/>
                    <a:pt x="641" y="68"/>
                    <a:pt x="631" y="63"/>
                  </a:cubicBezTo>
                  <a:cubicBezTo>
                    <a:pt x="634" y="62"/>
                    <a:pt x="637" y="64"/>
                    <a:pt x="641" y="62"/>
                  </a:cubicBezTo>
                  <a:cubicBezTo>
                    <a:pt x="643" y="63"/>
                    <a:pt x="642" y="67"/>
                    <a:pt x="645" y="67"/>
                  </a:cubicBezTo>
                  <a:cubicBezTo>
                    <a:pt x="648" y="62"/>
                    <a:pt x="652" y="64"/>
                    <a:pt x="659" y="63"/>
                  </a:cubicBezTo>
                  <a:cubicBezTo>
                    <a:pt x="660" y="56"/>
                    <a:pt x="669" y="62"/>
                    <a:pt x="672" y="57"/>
                  </a:cubicBezTo>
                  <a:cubicBezTo>
                    <a:pt x="671" y="56"/>
                    <a:pt x="669" y="56"/>
                    <a:pt x="669" y="54"/>
                  </a:cubicBezTo>
                  <a:cubicBezTo>
                    <a:pt x="672" y="51"/>
                    <a:pt x="673" y="53"/>
                    <a:pt x="676" y="54"/>
                  </a:cubicBezTo>
                  <a:cubicBezTo>
                    <a:pt x="678" y="52"/>
                    <a:pt x="679" y="51"/>
                    <a:pt x="681" y="50"/>
                  </a:cubicBezTo>
                  <a:cubicBezTo>
                    <a:pt x="682" y="46"/>
                    <a:pt x="678" y="47"/>
                    <a:pt x="679" y="44"/>
                  </a:cubicBezTo>
                  <a:cubicBezTo>
                    <a:pt x="687" y="44"/>
                    <a:pt x="691" y="46"/>
                    <a:pt x="696" y="43"/>
                  </a:cubicBezTo>
                  <a:cubicBezTo>
                    <a:pt x="698" y="40"/>
                    <a:pt x="693" y="43"/>
                    <a:pt x="693" y="40"/>
                  </a:cubicBezTo>
                  <a:cubicBezTo>
                    <a:pt x="704" y="32"/>
                    <a:pt x="724" y="28"/>
                    <a:pt x="740" y="25"/>
                  </a:cubicBezTo>
                  <a:cubicBezTo>
                    <a:pt x="736" y="19"/>
                    <a:pt x="724" y="24"/>
                    <a:pt x="718" y="23"/>
                  </a:cubicBezTo>
                  <a:cubicBezTo>
                    <a:pt x="718" y="19"/>
                    <a:pt x="724" y="21"/>
                    <a:pt x="725" y="18"/>
                  </a:cubicBezTo>
                  <a:cubicBezTo>
                    <a:pt x="713" y="13"/>
                    <a:pt x="688" y="10"/>
                    <a:pt x="674" y="16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66" y="16"/>
                    <a:pt x="660" y="11"/>
                    <a:pt x="653" y="12"/>
                  </a:cubicBezTo>
                  <a:cubicBezTo>
                    <a:pt x="653" y="10"/>
                    <a:pt x="655" y="10"/>
                    <a:pt x="656" y="9"/>
                  </a:cubicBezTo>
                  <a:cubicBezTo>
                    <a:pt x="645" y="5"/>
                    <a:pt x="629" y="0"/>
                    <a:pt x="616" y="7"/>
                  </a:cubicBezTo>
                  <a:cubicBezTo>
                    <a:pt x="617" y="7"/>
                    <a:pt x="619" y="6"/>
                    <a:pt x="619" y="8"/>
                  </a:cubicBezTo>
                  <a:cubicBezTo>
                    <a:pt x="613" y="8"/>
                    <a:pt x="615" y="9"/>
                    <a:pt x="611" y="11"/>
                  </a:cubicBezTo>
                  <a:cubicBezTo>
                    <a:pt x="608" y="7"/>
                    <a:pt x="615" y="6"/>
                    <a:pt x="618" y="4"/>
                  </a:cubicBezTo>
                  <a:cubicBezTo>
                    <a:pt x="604" y="5"/>
                    <a:pt x="594" y="9"/>
                    <a:pt x="584" y="13"/>
                  </a:cubicBezTo>
                  <a:cubicBezTo>
                    <a:pt x="585" y="14"/>
                    <a:pt x="585" y="15"/>
                    <a:pt x="585" y="16"/>
                  </a:cubicBezTo>
                  <a:cubicBezTo>
                    <a:pt x="582" y="18"/>
                    <a:pt x="575" y="13"/>
                    <a:pt x="576" y="17"/>
                  </a:cubicBezTo>
                  <a:cubicBezTo>
                    <a:pt x="572" y="17"/>
                    <a:pt x="570" y="19"/>
                    <a:pt x="566" y="18"/>
                  </a:cubicBezTo>
                  <a:cubicBezTo>
                    <a:pt x="566" y="16"/>
                    <a:pt x="570" y="16"/>
                    <a:pt x="570" y="14"/>
                  </a:cubicBezTo>
                  <a:cubicBezTo>
                    <a:pt x="563" y="14"/>
                    <a:pt x="559" y="22"/>
                    <a:pt x="553" y="20"/>
                  </a:cubicBezTo>
                  <a:cubicBezTo>
                    <a:pt x="554" y="20"/>
                    <a:pt x="554" y="19"/>
                    <a:pt x="553" y="18"/>
                  </a:cubicBezTo>
                  <a:cubicBezTo>
                    <a:pt x="558" y="18"/>
                    <a:pt x="560" y="16"/>
                    <a:pt x="565" y="15"/>
                  </a:cubicBezTo>
                  <a:cubicBezTo>
                    <a:pt x="561" y="11"/>
                    <a:pt x="571" y="11"/>
                    <a:pt x="570" y="8"/>
                  </a:cubicBezTo>
                  <a:cubicBezTo>
                    <a:pt x="563" y="10"/>
                    <a:pt x="556" y="12"/>
                    <a:pt x="550" y="15"/>
                  </a:cubicBezTo>
                  <a:cubicBezTo>
                    <a:pt x="553" y="17"/>
                    <a:pt x="554" y="14"/>
                    <a:pt x="556" y="16"/>
                  </a:cubicBezTo>
                  <a:cubicBezTo>
                    <a:pt x="552" y="17"/>
                    <a:pt x="550" y="19"/>
                    <a:pt x="550" y="20"/>
                  </a:cubicBezTo>
                  <a:cubicBezTo>
                    <a:pt x="547" y="18"/>
                    <a:pt x="548" y="22"/>
                    <a:pt x="545" y="23"/>
                  </a:cubicBezTo>
                  <a:cubicBezTo>
                    <a:pt x="549" y="23"/>
                    <a:pt x="541" y="26"/>
                    <a:pt x="543" y="30"/>
                  </a:cubicBezTo>
                  <a:close/>
                  <a:moveTo>
                    <a:pt x="595" y="5"/>
                  </a:moveTo>
                  <a:cubicBezTo>
                    <a:pt x="588" y="5"/>
                    <a:pt x="580" y="11"/>
                    <a:pt x="577" y="13"/>
                  </a:cubicBezTo>
                  <a:cubicBezTo>
                    <a:pt x="580" y="13"/>
                    <a:pt x="582" y="12"/>
                    <a:pt x="586" y="11"/>
                  </a:cubicBezTo>
                  <a:cubicBezTo>
                    <a:pt x="585" y="7"/>
                    <a:pt x="592" y="9"/>
                    <a:pt x="595" y="5"/>
                  </a:cubicBezTo>
                  <a:close/>
                  <a:moveTo>
                    <a:pt x="397" y="110"/>
                  </a:moveTo>
                  <a:cubicBezTo>
                    <a:pt x="404" y="109"/>
                    <a:pt x="408" y="99"/>
                    <a:pt x="414" y="99"/>
                  </a:cubicBezTo>
                  <a:cubicBezTo>
                    <a:pt x="414" y="102"/>
                    <a:pt x="410" y="102"/>
                    <a:pt x="409" y="105"/>
                  </a:cubicBezTo>
                  <a:cubicBezTo>
                    <a:pt x="428" y="100"/>
                    <a:pt x="438" y="84"/>
                    <a:pt x="454" y="80"/>
                  </a:cubicBezTo>
                  <a:cubicBezTo>
                    <a:pt x="451" y="85"/>
                    <a:pt x="443" y="87"/>
                    <a:pt x="439" y="92"/>
                  </a:cubicBezTo>
                  <a:cubicBezTo>
                    <a:pt x="448" y="87"/>
                    <a:pt x="457" y="87"/>
                    <a:pt x="467" y="82"/>
                  </a:cubicBezTo>
                  <a:cubicBezTo>
                    <a:pt x="467" y="78"/>
                    <a:pt x="467" y="78"/>
                    <a:pt x="467" y="78"/>
                  </a:cubicBezTo>
                  <a:cubicBezTo>
                    <a:pt x="469" y="76"/>
                    <a:pt x="472" y="75"/>
                    <a:pt x="474" y="74"/>
                  </a:cubicBezTo>
                  <a:cubicBezTo>
                    <a:pt x="478" y="62"/>
                    <a:pt x="492" y="66"/>
                    <a:pt x="499" y="59"/>
                  </a:cubicBezTo>
                  <a:cubicBezTo>
                    <a:pt x="499" y="58"/>
                    <a:pt x="498" y="59"/>
                    <a:pt x="498" y="58"/>
                  </a:cubicBezTo>
                  <a:cubicBezTo>
                    <a:pt x="504" y="58"/>
                    <a:pt x="509" y="55"/>
                    <a:pt x="507" y="51"/>
                  </a:cubicBezTo>
                  <a:cubicBezTo>
                    <a:pt x="510" y="52"/>
                    <a:pt x="517" y="49"/>
                    <a:pt x="513" y="46"/>
                  </a:cubicBezTo>
                  <a:cubicBezTo>
                    <a:pt x="518" y="44"/>
                    <a:pt x="525" y="44"/>
                    <a:pt x="526" y="38"/>
                  </a:cubicBezTo>
                  <a:cubicBezTo>
                    <a:pt x="530" y="40"/>
                    <a:pt x="536" y="38"/>
                    <a:pt x="536" y="34"/>
                  </a:cubicBezTo>
                  <a:cubicBezTo>
                    <a:pt x="532" y="32"/>
                    <a:pt x="532" y="33"/>
                    <a:pt x="535" y="30"/>
                  </a:cubicBezTo>
                  <a:cubicBezTo>
                    <a:pt x="505" y="33"/>
                    <a:pt x="487" y="53"/>
                    <a:pt x="461" y="57"/>
                  </a:cubicBezTo>
                  <a:cubicBezTo>
                    <a:pt x="484" y="51"/>
                    <a:pt x="499" y="35"/>
                    <a:pt x="520" y="31"/>
                  </a:cubicBezTo>
                  <a:cubicBezTo>
                    <a:pt x="523" y="30"/>
                    <a:pt x="536" y="31"/>
                    <a:pt x="540" y="24"/>
                  </a:cubicBezTo>
                  <a:cubicBezTo>
                    <a:pt x="538" y="23"/>
                    <a:pt x="537" y="27"/>
                    <a:pt x="536" y="24"/>
                  </a:cubicBezTo>
                  <a:cubicBezTo>
                    <a:pt x="538" y="24"/>
                    <a:pt x="540" y="24"/>
                    <a:pt x="540" y="21"/>
                  </a:cubicBezTo>
                  <a:cubicBezTo>
                    <a:pt x="536" y="21"/>
                    <a:pt x="537" y="21"/>
                    <a:pt x="531" y="21"/>
                  </a:cubicBezTo>
                  <a:cubicBezTo>
                    <a:pt x="531" y="23"/>
                    <a:pt x="531" y="23"/>
                    <a:pt x="530" y="24"/>
                  </a:cubicBezTo>
                  <a:cubicBezTo>
                    <a:pt x="520" y="31"/>
                    <a:pt x="502" y="35"/>
                    <a:pt x="492" y="39"/>
                  </a:cubicBezTo>
                  <a:cubicBezTo>
                    <a:pt x="509" y="31"/>
                    <a:pt x="495" y="38"/>
                    <a:pt x="485" y="41"/>
                  </a:cubicBezTo>
                  <a:cubicBezTo>
                    <a:pt x="483" y="43"/>
                    <a:pt x="484" y="44"/>
                    <a:pt x="483" y="45"/>
                  </a:cubicBezTo>
                  <a:cubicBezTo>
                    <a:pt x="481" y="45"/>
                    <a:pt x="479" y="45"/>
                    <a:pt x="478" y="47"/>
                  </a:cubicBezTo>
                  <a:cubicBezTo>
                    <a:pt x="459" y="52"/>
                    <a:pt x="439" y="65"/>
                    <a:pt x="422" y="75"/>
                  </a:cubicBezTo>
                  <a:cubicBezTo>
                    <a:pt x="423" y="75"/>
                    <a:pt x="424" y="75"/>
                    <a:pt x="425" y="76"/>
                  </a:cubicBezTo>
                  <a:cubicBezTo>
                    <a:pt x="421" y="77"/>
                    <a:pt x="420" y="77"/>
                    <a:pt x="420" y="75"/>
                  </a:cubicBezTo>
                  <a:cubicBezTo>
                    <a:pt x="422" y="78"/>
                    <a:pt x="410" y="83"/>
                    <a:pt x="412" y="83"/>
                  </a:cubicBezTo>
                  <a:cubicBezTo>
                    <a:pt x="414" y="83"/>
                    <a:pt x="415" y="81"/>
                    <a:pt x="415" y="83"/>
                  </a:cubicBezTo>
                  <a:cubicBezTo>
                    <a:pt x="413" y="84"/>
                    <a:pt x="411" y="85"/>
                    <a:pt x="409" y="87"/>
                  </a:cubicBezTo>
                  <a:cubicBezTo>
                    <a:pt x="411" y="87"/>
                    <a:pt x="411" y="89"/>
                    <a:pt x="412" y="89"/>
                  </a:cubicBezTo>
                  <a:cubicBezTo>
                    <a:pt x="411" y="83"/>
                    <a:pt x="438" y="72"/>
                    <a:pt x="445" y="66"/>
                  </a:cubicBezTo>
                  <a:cubicBezTo>
                    <a:pt x="445" y="67"/>
                    <a:pt x="445" y="68"/>
                    <a:pt x="446" y="68"/>
                  </a:cubicBezTo>
                  <a:cubicBezTo>
                    <a:pt x="461" y="62"/>
                    <a:pt x="476" y="54"/>
                    <a:pt x="492" y="49"/>
                  </a:cubicBezTo>
                  <a:cubicBezTo>
                    <a:pt x="489" y="52"/>
                    <a:pt x="491" y="51"/>
                    <a:pt x="493" y="52"/>
                  </a:cubicBezTo>
                  <a:cubicBezTo>
                    <a:pt x="489" y="56"/>
                    <a:pt x="481" y="56"/>
                    <a:pt x="481" y="57"/>
                  </a:cubicBezTo>
                  <a:cubicBezTo>
                    <a:pt x="481" y="60"/>
                    <a:pt x="484" y="54"/>
                    <a:pt x="484" y="58"/>
                  </a:cubicBezTo>
                  <a:cubicBezTo>
                    <a:pt x="474" y="60"/>
                    <a:pt x="475" y="66"/>
                    <a:pt x="467" y="64"/>
                  </a:cubicBezTo>
                  <a:cubicBezTo>
                    <a:pt x="468" y="64"/>
                    <a:pt x="469" y="64"/>
                    <a:pt x="470" y="62"/>
                  </a:cubicBezTo>
                  <a:cubicBezTo>
                    <a:pt x="465" y="63"/>
                    <a:pt x="461" y="63"/>
                    <a:pt x="459" y="67"/>
                  </a:cubicBezTo>
                  <a:cubicBezTo>
                    <a:pt x="462" y="67"/>
                    <a:pt x="466" y="64"/>
                    <a:pt x="468" y="67"/>
                  </a:cubicBezTo>
                  <a:cubicBezTo>
                    <a:pt x="457" y="71"/>
                    <a:pt x="446" y="75"/>
                    <a:pt x="436" y="80"/>
                  </a:cubicBezTo>
                  <a:cubicBezTo>
                    <a:pt x="435" y="79"/>
                    <a:pt x="435" y="79"/>
                    <a:pt x="435" y="78"/>
                  </a:cubicBezTo>
                  <a:cubicBezTo>
                    <a:pt x="430" y="79"/>
                    <a:pt x="424" y="81"/>
                    <a:pt x="421" y="84"/>
                  </a:cubicBezTo>
                  <a:cubicBezTo>
                    <a:pt x="424" y="85"/>
                    <a:pt x="425" y="84"/>
                    <a:pt x="426" y="85"/>
                  </a:cubicBezTo>
                  <a:cubicBezTo>
                    <a:pt x="420" y="91"/>
                    <a:pt x="401" y="99"/>
                    <a:pt x="403" y="103"/>
                  </a:cubicBezTo>
                  <a:cubicBezTo>
                    <a:pt x="399" y="103"/>
                    <a:pt x="400" y="108"/>
                    <a:pt x="397" y="110"/>
                  </a:cubicBezTo>
                  <a:close/>
                  <a:moveTo>
                    <a:pt x="1664" y="783"/>
                  </a:moveTo>
                  <a:cubicBezTo>
                    <a:pt x="1662" y="757"/>
                    <a:pt x="1654" y="739"/>
                    <a:pt x="1657" y="715"/>
                  </a:cubicBezTo>
                  <a:cubicBezTo>
                    <a:pt x="1657" y="713"/>
                    <a:pt x="1660" y="711"/>
                    <a:pt x="1660" y="709"/>
                  </a:cubicBezTo>
                  <a:cubicBezTo>
                    <a:pt x="1661" y="704"/>
                    <a:pt x="1658" y="695"/>
                    <a:pt x="1659" y="688"/>
                  </a:cubicBezTo>
                  <a:cubicBezTo>
                    <a:pt x="1663" y="662"/>
                    <a:pt x="1657" y="631"/>
                    <a:pt x="1654" y="604"/>
                  </a:cubicBezTo>
                  <a:cubicBezTo>
                    <a:pt x="1657" y="604"/>
                    <a:pt x="1656" y="608"/>
                    <a:pt x="1658" y="609"/>
                  </a:cubicBezTo>
                  <a:cubicBezTo>
                    <a:pt x="1657" y="596"/>
                    <a:pt x="1656" y="594"/>
                    <a:pt x="1660" y="586"/>
                  </a:cubicBezTo>
                  <a:cubicBezTo>
                    <a:pt x="1665" y="605"/>
                    <a:pt x="1677" y="623"/>
                    <a:pt x="1681" y="642"/>
                  </a:cubicBezTo>
                  <a:cubicBezTo>
                    <a:pt x="1653" y="494"/>
                    <a:pt x="1586" y="373"/>
                    <a:pt x="1504" y="271"/>
                  </a:cubicBezTo>
                  <a:cubicBezTo>
                    <a:pt x="1433" y="183"/>
                    <a:pt x="1339" y="108"/>
                    <a:pt x="1233" y="55"/>
                  </a:cubicBezTo>
                  <a:cubicBezTo>
                    <a:pt x="1211" y="44"/>
                    <a:pt x="1193" y="32"/>
                    <a:pt x="1170" y="30"/>
                  </a:cubicBezTo>
                  <a:cubicBezTo>
                    <a:pt x="1169" y="38"/>
                    <a:pt x="1191" y="35"/>
                    <a:pt x="1181" y="42"/>
                  </a:cubicBezTo>
                  <a:cubicBezTo>
                    <a:pt x="1185" y="42"/>
                    <a:pt x="1187" y="44"/>
                    <a:pt x="1190" y="46"/>
                  </a:cubicBezTo>
                  <a:cubicBezTo>
                    <a:pt x="1176" y="44"/>
                    <a:pt x="1163" y="34"/>
                    <a:pt x="1149" y="38"/>
                  </a:cubicBezTo>
                  <a:cubicBezTo>
                    <a:pt x="1153" y="40"/>
                    <a:pt x="1156" y="40"/>
                    <a:pt x="1159" y="42"/>
                  </a:cubicBezTo>
                  <a:cubicBezTo>
                    <a:pt x="1149" y="43"/>
                    <a:pt x="1137" y="42"/>
                    <a:pt x="1133" y="43"/>
                  </a:cubicBezTo>
                  <a:cubicBezTo>
                    <a:pt x="1134" y="43"/>
                    <a:pt x="1134" y="43"/>
                    <a:pt x="1134" y="44"/>
                  </a:cubicBezTo>
                  <a:cubicBezTo>
                    <a:pt x="1129" y="45"/>
                    <a:pt x="1128" y="38"/>
                    <a:pt x="1123" y="41"/>
                  </a:cubicBezTo>
                  <a:cubicBezTo>
                    <a:pt x="1128" y="43"/>
                    <a:pt x="1130" y="44"/>
                    <a:pt x="1134" y="48"/>
                  </a:cubicBezTo>
                  <a:cubicBezTo>
                    <a:pt x="1134" y="49"/>
                    <a:pt x="1133" y="50"/>
                    <a:pt x="1132" y="51"/>
                  </a:cubicBezTo>
                  <a:cubicBezTo>
                    <a:pt x="1122" y="41"/>
                    <a:pt x="1110" y="28"/>
                    <a:pt x="1092" y="32"/>
                  </a:cubicBezTo>
                  <a:cubicBezTo>
                    <a:pt x="1084" y="33"/>
                    <a:pt x="1075" y="30"/>
                    <a:pt x="1069" y="33"/>
                  </a:cubicBezTo>
                  <a:cubicBezTo>
                    <a:pt x="1071" y="34"/>
                    <a:pt x="1075" y="34"/>
                    <a:pt x="1077" y="36"/>
                  </a:cubicBezTo>
                  <a:cubicBezTo>
                    <a:pt x="1073" y="36"/>
                    <a:pt x="1080" y="39"/>
                    <a:pt x="1076" y="41"/>
                  </a:cubicBezTo>
                  <a:cubicBezTo>
                    <a:pt x="1073" y="41"/>
                    <a:pt x="1073" y="39"/>
                    <a:pt x="1069" y="39"/>
                  </a:cubicBezTo>
                  <a:cubicBezTo>
                    <a:pt x="1069" y="44"/>
                    <a:pt x="1063" y="43"/>
                    <a:pt x="1064" y="47"/>
                  </a:cubicBezTo>
                  <a:cubicBezTo>
                    <a:pt x="1065" y="53"/>
                    <a:pt x="1072" y="50"/>
                    <a:pt x="1074" y="57"/>
                  </a:cubicBezTo>
                  <a:cubicBezTo>
                    <a:pt x="1068" y="57"/>
                    <a:pt x="1065" y="56"/>
                    <a:pt x="1062" y="59"/>
                  </a:cubicBezTo>
                  <a:cubicBezTo>
                    <a:pt x="1067" y="66"/>
                    <a:pt x="1081" y="64"/>
                    <a:pt x="1088" y="69"/>
                  </a:cubicBezTo>
                  <a:cubicBezTo>
                    <a:pt x="1080" y="69"/>
                    <a:pt x="1076" y="66"/>
                    <a:pt x="1068" y="66"/>
                  </a:cubicBezTo>
                  <a:cubicBezTo>
                    <a:pt x="1070" y="70"/>
                    <a:pt x="1066" y="68"/>
                    <a:pt x="1065" y="70"/>
                  </a:cubicBezTo>
                  <a:cubicBezTo>
                    <a:pt x="1066" y="72"/>
                    <a:pt x="1072" y="73"/>
                    <a:pt x="1070" y="74"/>
                  </a:cubicBezTo>
                  <a:cubicBezTo>
                    <a:pt x="1063" y="73"/>
                    <a:pt x="1059" y="64"/>
                    <a:pt x="1052" y="66"/>
                  </a:cubicBezTo>
                  <a:cubicBezTo>
                    <a:pt x="1056" y="67"/>
                    <a:pt x="1057" y="70"/>
                    <a:pt x="1058" y="74"/>
                  </a:cubicBezTo>
                  <a:cubicBezTo>
                    <a:pt x="1073" y="77"/>
                    <a:pt x="1082" y="94"/>
                    <a:pt x="1098" y="88"/>
                  </a:cubicBezTo>
                  <a:cubicBezTo>
                    <a:pt x="1098" y="91"/>
                    <a:pt x="1095" y="90"/>
                    <a:pt x="1096" y="93"/>
                  </a:cubicBezTo>
                  <a:cubicBezTo>
                    <a:pt x="1104" y="97"/>
                    <a:pt x="1113" y="103"/>
                    <a:pt x="1113" y="112"/>
                  </a:cubicBezTo>
                  <a:cubicBezTo>
                    <a:pt x="1108" y="111"/>
                    <a:pt x="1100" y="114"/>
                    <a:pt x="1098" y="110"/>
                  </a:cubicBezTo>
                  <a:cubicBezTo>
                    <a:pt x="1101" y="110"/>
                    <a:pt x="1103" y="108"/>
                    <a:pt x="1105" y="107"/>
                  </a:cubicBezTo>
                  <a:cubicBezTo>
                    <a:pt x="1101" y="101"/>
                    <a:pt x="1099" y="93"/>
                    <a:pt x="1087" y="94"/>
                  </a:cubicBezTo>
                  <a:cubicBezTo>
                    <a:pt x="1083" y="92"/>
                    <a:pt x="1081" y="89"/>
                    <a:pt x="1077" y="86"/>
                  </a:cubicBezTo>
                  <a:cubicBezTo>
                    <a:pt x="1071" y="83"/>
                    <a:pt x="1063" y="81"/>
                    <a:pt x="1057" y="77"/>
                  </a:cubicBezTo>
                  <a:cubicBezTo>
                    <a:pt x="1050" y="72"/>
                    <a:pt x="1045" y="64"/>
                    <a:pt x="1031" y="66"/>
                  </a:cubicBezTo>
                  <a:cubicBezTo>
                    <a:pt x="1031" y="71"/>
                    <a:pt x="1040" y="73"/>
                    <a:pt x="1038" y="81"/>
                  </a:cubicBezTo>
                  <a:cubicBezTo>
                    <a:pt x="1046" y="82"/>
                    <a:pt x="1050" y="87"/>
                    <a:pt x="1055" y="91"/>
                  </a:cubicBezTo>
                  <a:cubicBezTo>
                    <a:pt x="1061" y="91"/>
                    <a:pt x="1070" y="92"/>
                    <a:pt x="1073" y="98"/>
                  </a:cubicBezTo>
                  <a:cubicBezTo>
                    <a:pt x="1055" y="95"/>
                    <a:pt x="1045" y="90"/>
                    <a:pt x="1026" y="91"/>
                  </a:cubicBezTo>
                  <a:cubicBezTo>
                    <a:pt x="1025" y="96"/>
                    <a:pt x="1033" y="94"/>
                    <a:pt x="1033" y="99"/>
                  </a:cubicBezTo>
                  <a:cubicBezTo>
                    <a:pt x="1030" y="99"/>
                    <a:pt x="1036" y="102"/>
                    <a:pt x="1032" y="102"/>
                  </a:cubicBezTo>
                  <a:cubicBezTo>
                    <a:pt x="1028" y="102"/>
                    <a:pt x="1030" y="96"/>
                    <a:pt x="1025" y="97"/>
                  </a:cubicBezTo>
                  <a:cubicBezTo>
                    <a:pt x="1022" y="104"/>
                    <a:pt x="1011" y="98"/>
                    <a:pt x="1008" y="106"/>
                  </a:cubicBezTo>
                  <a:cubicBezTo>
                    <a:pt x="1001" y="107"/>
                    <a:pt x="1004" y="99"/>
                    <a:pt x="999" y="99"/>
                  </a:cubicBezTo>
                  <a:cubicBezTo>
                    <a:pt x="994" y="105"/>
                    <a:pt x="978" y="105"/>
                    <a:pt x="979" y="117"/>
                  </a:cubicBezTo>
                  <a:cubicBezTo>
                    <a:pt x="974" y="119"/>
                    <a:pt x="964" y="118"/>
                    <a:pt x="964" y="111"/>
                  </a:cubicBezTo>
                  <a:cubicBezTo>
                    <a:pt x="971" y="111"/>
                    <a:pt x="971" y="111"/>
                    <a:pt x="971" y="111"/>
                  </a:cubicBezTo>
                  <a:cubicBezTo>
                    <a:pt x="968" y="105"/>
                    <a:pt x="960" y="104"/>
                    <a:pt x="950" y="105"/>
                  </a:cubicBezTo>
                  <a:cubicBezTo>
                    <a:pt x="953" y="108"/>
                    <a:pt x="958" y="109"/>
                    <a:pt x="956" y="116"/>
                  </a:cubicBezTo>
                  <a:cubicBezTo>
                    <a:pt x="959" y="119"/>
                    <a:pt x="967" y="118"/>
                    <a:pt x="966" y="125"/>
                  </a:cubicBezTo>
                  <a:cubicBezTo>
                    <a:pt x="961" y="127"/>
                    <a:pt x="959" y="121"/>
                    <a:pt x="953" y="122"/>
                  </a:cubicBezTo>
                  <a:cubicBezTo>
                    <a:pt x="951" y="127"/>
                    <a:pt x="945" y="128"/>
                    <a:pt x="943" y="133"/>
                  </a:cubicBezTo>
                  <a:cubicBezTo>
                    <a:pt x="945" y="136"/>
                    <a:pt x="951" y="136"/>
                    <a:pt x="952" y="141"/>
                  </a:cubicBezTo>
                  <a:cubicBezTo>
                    <a:pt x="942" y="142"/>
                    <a:pt x="937" y="138"/>
                    <a:pt x="930" y="135"/>
                  </a:cubicBezTo>
                  <a:cubicBezTo>
                    <a:pt x="929" y="136"/>
                    <a:pt x="928" y="138"/>
                    <a:pt x="926" y="138"/>
                  </a:cubicBezTo>
                  <a:cubicBezTo>
                    <a:pt x="927" y="144"/>
                    <a:pt x="935" y="143"/>
                    <a:pt x="939" y="146"/>
                  </a:cubicBezTo>
                  <a:cubicBezTo>
                    <a:pt x="932" y="152"/>
                    <a:pt x="927" y="141"/>
                    <a:pt x="917" y="144"/>
                  </a:cubicBezTo>
                  <a:cubicBezTo>
                    <a:pt x="916" y="138"/>
                    <a:pt x="912" y="137"/>
                    <a:pt x="914" y="131"/>
                  </a:cubicBezTo>
                  <a:cubicBezTo>
                    <a:pt x="908" y="127"/>
                    <a:pt x="897" y="126"/>
                    <a:pt x="894" y="119"/>
                  </a:cubicBezTo>
                  <a:cubicBezTo>
                    <a:pt x="908" y="124"/>
                    <a:pt x="935" y="135"/>
                    <a:pt x="948" y="122"/>
                  </a:cubicBezTo>
                  <a:cubicBezTo>
                    <a:pt x="937" y="105"/>
                    <a:pt x="911" y="105"/>
                    <a:pt x="888" y="100"/>
                  </a:cubicBezTo>
                  <a:cubicBezTo>
                    <a:pt x="888" y="98"/>
                    <a:pt x="889" y="98"/>
                    <a:pt x="889" y="96"/>
                  </a:cubicBezTo>
                  <a:cubicBezTo>
                    <a:pt x="886" y="97"/>
                    <a:pt x="885" y="94"/>
                    <a:pt x="882" y="95"/>
                  </a:cubicBezTo>
                  <a:cubicBezTo>
                    <a:pt x="882" y="98"/>
                    <a:pt x="874" y="99"/>
                    <a:pt x="872" y="97"/>
                  </a:cubicBezTo>
                  <a:cubicBezTo>
                    <a:pt x="873" y="95"/>
                    <a:pt x="876" y="96"/>
                    <a:pt x="877" y="93"/>
                  </a:cubicBezTo>
                  <a:cubicBezTo>
                    <a:pt x="874" y="91"/>
                    <a:pt x="870" y="90"/>
                    <a:pt x="866" y="89"/>
                  </a:cubicBezTo>
                  <a:cubicBezTo>
                    <a:pt x="864" y="89"/>
                    <a:pt x="865" y="93"/>
                    <a:pt x="862" y="93"/>
                  </a:cubicBezTo>
                  <a:cubicBezTo>
                    <a:pt x="864" y="90"/>
                    <a:pt x="862" y="88"/>
                    <a:pt x="858" y="87"/>
                  </a:cubicBezTo>
                  <a:cubicBezTo>
                    <a:pt x="855" y="88"/>
                    <a:pt x="858" y="94"/>
                    <a:pt x="854" y="93"/>
                  </a:cubicBezTo>
                  <a:cubicBezTo>
                    <a:pt x="852" y="93"/>
                    <a:pt x="853" y="90"/>
                    <a:pt x="852" y="90"/>
                  </a:cubicBezTo>
                  <a:cubicBezTo>
                    <a:pt x="851" y="92"/>
                    <a:pt x="848" y="96"/>
                    <a:pt x="847" y="94"/>
                  </a:cubicBezTo>
                  <a:cubicBezTo>
                    <a:pt x="847" y="91"/>
                    <a:pt x="851" y="91"/>
                    <a:pt x="851" y="87"/>
                  </a:cubicBezTo>
                  <a:cubicBezTo>
                    <a:pt x="844" y="88"/>
                    <a:pt x="840" y="91"/>
                    <a:pt x="836" y="94"/>
                  </a:cubicBezTo>
                  <a:cubicBezTo>
                    <a:pt x="828" y="94"/>
                    <a:pt x="826" y="96"/>
                    <a:pt x="821" y="100"/>
                  </a:cubicBezTo>
                  <a:cubicBezTo>
                    <a:pt x="820" y="100"/>
                    <a:pt x="820" y="98"/>
                    <a:pt x="820" y="97"/>
                  </a:cubicBezTo>
                  <a:cubicBezTo>
                    <a:pt x="816" y="96"/>
                    <a:pt x="816" y="100"/>
                    <a:pt x="813" y="101"/>
                  </a:cubicBezTo>
                  <a:cubicBezTo>
                    <a:pt x="814" y="98"/>
                    <a:pt x="816" y="97"/>
                    <a:pt x="812" y="95"/>
                  </a:cubicBezTo>
                  <a:cubicBezTo>
                    <a:pt x="808" y="104"/>
                    <a:pt x="800" y="109"/>
                    <a:pt x="790" y="111"/>
                  </a:cubicBezTo>
                  <a:cubicBezTo>
                    <a:pt x="789" y="114"/>
                    <a:pt x="793" y="115"/>
                    <a:pt x="790" y="115"/>
                  </a:cubicBezTo>
                  <a:cubicBezTo>
                    <a:pt x="779" y="120"/>
                    <a:pt x="771" y="128"/>
                    <a:pt x="766" y="139"/>
                  </a:cubicBezTo>
                  <a:cubicBezTo>
                    <a:pt x="759" y="142"/>
                    <a:pt x="752" y="144"/>
                    <a:pt x="747" y="150"/>
                  </a:cubicBezTo>
                  <a:cubicBezTo>
                    <a:pt x="735" y="145"/>
                    <a:pt x="734" y="160"/>
                    <a:pt x="722" y="159"/>
                  </a:cubicBezTo>
                  <a:cubicBezTo>
                    <a:pt x="721" y="162"/>
                    <a:pt x="726" y="162"/>
                    <a:pt x="723" y="163"/>
                  </a:cubicBezTo>
                  <a:cubicBezTo>
                    <a:pt x="715" y="161"/>
                    <a:pt x="709" y="166"/>
                    <a:pt x="708" y="174"/>
                  </a:cubicBezTo>
                  <a:cubicBezTo>
                    <a:pt x="708" y="176"/>
                    <a:pt x="713" y="173"/>
                    <a:pt x="714" y="176"/>
                  </a:cubicBezTo>
                  <a:cubicBezTo>
                    <a:pt x="705" y="176"/>
                    <a:pt x="705" y="176"/>
                    <a:pt x="705" y="176"/>
                  </a:cubicBezTo>
                  <a:cubicBezTo>
                    <a:pt x="707" y="179"/>
                    <a:pt x="704" y="183"/>
                    <a:pt x="706" y="186"/>
                  </a:cubicBezTo>
                  <a:cubicBezTo>
                    <a:pt x="704" y="189"/>
                    <a:pt x="700" y="189"/>
                    <a:pt x="699" y="193"/>
                  </a:cubicBezTo>
                  <a:cubicBezTo>
                    <a:pt x="702" y="193"/>
                    <a:pt x="705" y="193"/>
                    <a:pt x="705" y="196"/>
                  </a:cubicBezTo>
                  <a:cubicBezTo>
                    <a:pt x="705" y="199"/>
                    <a:pt x="698" y="196"/>
                    <a:pt x="698" y="200"/>
                  </a:cubicBezTo>
                  <a:cubicBezTo>
                    <a:pt x="707" y="222"/>
                    <a:pt x="728" y="200"/>
                    <a:pt x="741" y="196"/>
                  </a:cubicBezTo>
                  <a:cubicBezTo>
                    <a:pt x="749" y="204"/>
                    <a:pt x="742" y="220"/>
                    <a:pt x="752" y="229"/>
                  </a:cubicBezTo>
                  <a:cubicBezTo>
                    <a:pt x="747" y="233"/>
                    <a:pt x="752" y="236"/>
                    <a:pt x="751" y="243"/>
                  </a:cubicBezTo>
                  <a:cubicBezTo>
                    <a:pt x="754" y="244"/>
                    <a:pt x="759" y="244"/>
                    <a:pt x="763" y="244"/>
                  </a:cubicBezTo>
                  <a:cubicBezTo>
                    <a:pt x="765" y="235"/>
                    <a:pt x="771" y="232"/>
                    <a:pt x="781" y="235"/>
                  </a:cubicBezTo>
                  <a:cubicBezTo>
                    <a:pt x="785" y="227"/>
                    <a:pt x="791" y="216"/>
                    <a:pt x="790" y="206"/>
                  </a:cubicBezTo>
                  <a:cubicBezTo>
                    <a:pt x="799" y="203"/>
                    <a:pt x="805" y="201"/>
                    <a:pt x="810" y="192"/>
                  </a:cubicBezTo>
                  <a:cubicBezTo>
                    <a:pt x="807" y="187"/>
                    <a:pt x="804" y="183"/>
                    <a:pt x="797" y="182"/>
                  </a:cubicBezTo>
                  <a:cubicBezTo>
                    <a:pt x="794" y="175"/>
                    <a:pt x="798" y="173"/>
                    <a:pt x="800" y="170"/>
                  </a:cubicBezTo>
                  <a:cubicBezTo>
                    <a:pt x="802" y="166"/>
                    <a:pt x="800" y="162"/>
                    <a:pt x="803" y="159"/>
                  </a:cubicBezTo>
                  <a:cubicBezTo>
                    <a:pt x="807" y="155"/>
                    <a:pt x="816" y="157"/>
                    <a:pt x="822" y="153"/>
                  </a:cubicBezTo>
                  <a:cubicBezTo>
                    <a:pt x="828" y="148"/>
                    <a:pt x="827" y="141"/>
                    <a:pt x="830" y="133"/>
                  </a:cubicBezTo>
                  <a:cubicBezTo>
                    <a:pt x="838" y="131"/>
                    <a:pt x="850" y="130"/>
                    <a:pt x="852" y="138"/>
                  </a:cubicBezTo>
                  <a:cubicBezTo>
                    <a:pt x="844" y="146"/>
                    <a:pt x="835" y="152"/>
                    <a:pt x="827" y="158"/>
                  </a:cubicBezTo>
                  <a:cubicBezTo>
                    <a:pt x="825" y="167"/>
                    <a:pt x="830" y="173"/>
                    <a:pt x="828" y="182"/>
                  </a:cubicBezTo>
                  <a:cubicBezTo>
                    <a:pt x="841" y="199"/>
                    <a:pt x="865" y="184"/>
                    <a:pt x="883" y="183"/>
                  </a:cubicBezTo>
                  <a:cubicBezTo>
                    <a:pt x="886" y="185"/>
                    <a:pt x="888" y="187"/>
                    <a:pt x="891" y="189"/>
                  </a:cubicBezTo>
                  <a:cubicBezTo>
                    <a:pt x="889" y="192"/>
                    <a:pt x="883" y="192"/>
                    <a:pt x="882" y="196"/>
                  </a:cubicBezTo>
                  <a:cubicBezTo>
                    <a:pt x="869" y="188"/>
                    <a:pt x="830" y="199"/>
                    <a:pt x="854" y="209"/>
                  </a:cubicBezTo>
                  <a:cubicBezTo>
                    <a:pt x="852" y="215"/>
                    <a:pt x="855" y="217"/>
                    <a:pt x="855" y="224"/>
                  </a:cubicBezTo>
                  <a:cubicBezTo>
                    <a:pt x="844" y="226"/>
                    <a:pt x="846" y="216"/>
                    <a:pt x="840" y="215"/>
                  </a:cubicBezTo>
                  <a:cubicBezTo>
                    <a:pt x="827" y="212"/>
                    <a:pt x="823" y="237"/>
                    <a:pt x="829" y="248"/>
                  </a:cubicBezTo>
                  <a:cubicBezTo>
                    <a:pt x="826" y="251"/>
                    <a:pt x="821" y="247"/>
                    <a:pt x="816" y="250"/>
                  </a:cubicBezTo>
                  <a:cubicBezTo>
                    <a:pt x="814" y="251"/>
                    <a:pt x="818" y="256"/>
                    <a:pt x="814" y="256"/>
                  </a:cubicBezTo>
                  <a:cubicBezTo>
                    <a:pt x="807" y="258"/>
                    <a:pt x="806" y="253"/>
                    <a:pt x="802" y="251"/>
                  </a:cubicBezTo>
                  <a:cubicBezTo>
                    <a:pt x="785" y="249"/>
                    <a:pt x="782" y="260"/>
                    <a:pt x="766" y="259"/>
                  </a:cubicBezTo>
                  <a:cubicBezTo>
                    <a:pt x="765" y="261"/>
                    <a:pt x="762" y="262"/>
                    <a:pt x="761" y="265"/>
                  </a:cubicBezTo>
                  <a:cubicBezTo>
                    <a:pt x="754" y="254"/>
                    <a:pt x="741" y="255"/>
                    <a:pt x="729" y="260"/>
                  </a:cubicBezTo>
                  <a:cubicBezTo>
                    <a:pt x="728" y="257"/>
                    <a:pt x="733" y="255"/>
                    <a:pt x="730" y="253"/>
                  </a:cubicBezTo>
                  <a:cubicBezTo>
                    <a:pt x="710" y="255"/>
                    <a:pt x="726" y="232"/>
                    <a:pt x="734" y="228"/>
                  </a:cubicBezTo>
                  <a:cubicBezTo>
                    <a:pt x="734" y="226"/>
                    <a:pt x="728" y="229"/>
                    <a:pt x="730" y="226"/>
                  </a:cubicBezTo>
                  <a:cubicBezTo>
                    <a:pt x="731" y="221"/>
                    <a:pt x="736" y="220"/>
                    <a:pt x="734" y="215"/>
                  </a:cubicBezTo>
                  <a:cubicBezTo>
                    <a:pt x="726" y="214"/>
                    <a:pt x="726" y="222"/>
                    <a:pt x="720" y="223"/>
                  </a:cubicBezTo>
                  <a:cubicBezTo>
                    <a:pt x="721" y="221"/>
                    <a:pt x="720" y="219"/>
                    <a:pt x="718" y="219"/>
                  </a:cubicBezTo>
                  <a:cubicBezTo>
                    <a:pt x="717" y="220"/>
                    <a:pt x="715" y="222"/>
                    <a:pt x="714" y="223"/>
                  </a:cubicBezTo>
                  <a:cubicBezTo>
                    <a:pt x="713" y="226"/>
                    <a:pt x="717" y="224"/>
                    <a:pt x="715" y="227"/>
                  </a:cubicBezTo>
                  <a:cubicBezTo>
                    <a:pt x="712" y="226"/>
                    <a:pt x="709" y="229"/>
                    <a:pt x="708" y="231"/>
                  </a:cubicBezTo>
                  <a:cubicBezTo>
                    <a:pt x="708" y="231"/>
                    <a:pt x="708" y="247"/>
                    <a:pt x="708" y="247"/>
                  </a:cubicBezTo>
                  <a:cubicBezTo>
                    <a:pt x="708" y="250"/>
                    <a:pt x="711" y="251"/>
                    <a:pt x="711" y="253"/>
                  </a:cubicBezTo>
                  <a:cubicBezTo>
                    <a:pt x="710" y="260"/>
                    <a:pt x="706" y="261"/>
                    <a:pt x="701" y="266"/>
                  </a:cubicBezTo>
                  <a:cubicBezTo>
                    <a:pt x="699" y="264"/>
                    <a:pt x="697" y="261"/>
                    <a:pt x="692" y="262"/>
                  </a:cubicBezTo>
                  <a:cubicBezTo>
                    <a:pt x="690" y="263"/>
                    <a:pt x="691" y="267"/>
                    <a:pt x="689" y="267"/>
                  </a:cubicBezTo>
                  <a:cubicBezTo>
                    <a:pt x="658" y="260"/>
                    <a:pt x="655" y="300"/>
                    <a:pt x="622" y="295"/>
                  </a:cubicBezTo>
                  <a:cubicBezTo>
                    <a:pt x="624" y="289"/>
                    <a:pt x="622" y="290"/>
                    <a:pt x="619" y="287"/>
                  </a:cubicBezTo>
                  <a:cubicBezTo>
                    <a:pt x="624" y="281"/>
                    <a:pt x="635" y="282"/>
                    <a:pt x="635" y="272"/>
                  </a:cubicBezTo>
                  <a:cubicBezTo>
                    <a:pt x="632" y="268"/>
                    <a:pt x="626" y="267"/>
                    <a:pt x="621" y="270"/>
                  </a:cubicBezTo>
                  <a:cubicBezTo>
                    <a:pt x="626" y="261"/>
                    <a:pt x="625" y="249"/>
                    <a:pt x="618" y="242"/>
                  </a:cubicBezTo>
                  <a:cubicBezTo>
                    <a:pt x="620" y="240"/>
                    <a:pt x="621" y="236"/>
                    <a:pt x="622" y="234"/>
                  </a:cubicBezTo>
                  <a:cubicBezTo>
                    <a:pt x="621" y="231"/>
                    <a:pt x="619" y="228"/>
                    <a:pt x="616" y="227"/>
                  </a:cubicBezTo>
                  <a:cubicBezTo>
                    <a:pt x="622" y="221"/>
                    <a:pt x="630" y="217"/>
                    <a:pt x="634" y="209"/>
                  </a:cubicBezTo>
                  <a:cubicBezTo>
                    <a:pt x="629" y="208"/>
                    <a:pt x="623" y="208"/>
                    <a:pt x="618" y="206"/>
                  </a:cubicBezTo>
                  <a:cubicBezTo>
                    <a:pt x="622" y="203"/>
                    <a:pt x="629" y="203"/>
                    <a:pt x="629" y="197"/>
                  </a:cubicBezTo>
                  <a:cubicBezTo>
                    <a:pt x="623" y="197"/>
                    <a:pt x="620" y="198"/>
                    <a:pt x="615" y="197"/>
                  </a:cubicBezTo>
                  <a:cubicBezTo>
                    <a:pt x="610" y="200"/>
                    <a:pt x="608" y="205"/>
                    <a:pt x="602" y="206"/>
                  </a:cubicBezTo>
                  <a:cubicBezTo>
                    <a:pt x="604" y="217"/>
                    <a:pt x="593" y="215"/>
                    <a:pt x="591" y="222"/>
                  </a:cubicBezTo>
                  <a:cubicBezTo>
                    <a:pt x="592" y="225"/>
                    <a:pt x="595" y="217"/>
                    <a:pt x="596" y="221"/>
                  </a:cubicBezTo>
                  <a:cubicBezTo>
                    <a:pt x="592" y="222"/>
                    <a:pt x="592" y="228"/>
                    <a:pt x="589" y="230"/>
                  </a:cubicBezTo>
                  <a:cubicBezTo>
                    <a:pt x="589" y="227"/>
                    <a:pt x="587" y="226"/>
                    <a:pt x="583" y="228"/>
                  </a:cubicBezTo>
                  <a:cubicBezTo>
                    <a:pt x="586" y="231"/>
                    <a:pt x="586" y="232"/>
                    <a:pt x="586" y="235"/>
                  </a:cubicBezTo>
                  <a:cubicBezTo>
                    <a:pt x="588" y="233"/>
                    <a:pt x="590" y="232"/>
                    <a:pt x="593" y="234"/>
                  </a:cubicBezTo>
                  <a:cubicBezTo>
                    <a:pt x="591" y="237"/>
                    <a:pt x="587" y="237"/>
                    <a:pt x="587" y="242"/>
                  </a:cubicBezTo>
                  <a:cubicBezTo>
                    <a:pt x="590" y="244"/>
                    <a:pt x="600" y="240"/>
                    <a:pt x="602" y="241"/>
                  </a:cubicBezTo>
                  <a:cubicBezTo>
                    <a:pt x="601" y="243"/>
                    <a:pt x="597" y="243"/>
                    <a:pt x="597" y="248"/>
                  </a:cubicBezTo>
                  <a:cubicBezTo>
                    <a:pt x="597" y="250"/>
                    <a:pt x="601" y="249"/>
                    <a:pt x="601" y="252"/>
                  </a:cubicBezTo>
                  <a:cubicBezTo>
                    <a:pt x="598" y="255"/>
                    <a:pt x="597" y="260"/>
                    <a:pt x="593" y="262"/>
                  </a:cubicBezTo>
                  <a:cubicBezTo>
                    <a:pt x="589" y="260"/>
                    <a:pt x="585" y="259"/>
                    <a:pt x="580" y="259"/>
                  </a:cubicBezTo>
                  <a:cubicBezTo>
                    <a:pt x="580" y="262"/>
                    <a:pt x="578" y="263"/>
                    <a:pt x="576" y="266"/>
                  </a:cubicBezTo>
                  <a:cubicBezTo>
                    <a:pt x="578" y="266"/>
                    <a:pt x="580" y="266"/>
                    <a:pt x="581" y="268"/>
                  </a:cubicBezTo>
                  <a:cubicBezTo>
                    <a:pt x="579" y="276"/>
                    <a:pt x="565" y="272"/>
                    <a:pt x="565" y="282"/>
                  </a:cubicBezTo>
                  <a:cubicBezTo>
                    <a:pt x="572" y="279"/>
                    <a:pt x="575" y="286"/>
                    <a:pt x="581" y="287"/>
                  </a:cubicBezTo>
                  <a:cubicBezTo>
                    <a:pt x="565" y="287"/>
                    <a:pt x="557" y="295"/>
                    <a:pt x="547" y="303"/>
                  </a:cubicBezTo>
                  <a:cubicBezTo>
                    <a:pt x="554" y="307"/>
                    <a:pt x="560" y="294"/>
                    <a:pt x="567" y="302"/>
                  </a:cubicBezTo>
                  <a:cubicBezTo>
                    <a:pt x="571" y="301"/>
                    <a:pt x="573" y="297"/>
                    <a:pt x="577" y="296"/>
                  </a:cubicBezTo>
                  <a:cubicBezTo>
                    <a:pt x="580" y="295"/>
                    <a:pt x="578" y="299"/>
                    <a:pt x="581" y="299"/>
                  </a:cubicBezTo>
                  <a:cubicBezTo>
                    <a:pt x="594" y="297"/>
                    <a:pt x="607" y="300"/>
                    <a:pt x="621" y="295"/>
                  </a:cubicBezTo>
                  <a:cubicBezTo>
                    <a:pt x="626" y="312"/>
                    <a:pt x="603" y="306"/>
                    <a:pt x="599" y="317"/>
                  </a:cubicBezTo>
                  <a:cubicBezTo>
                    <a:pt x="595" y="317"/>
                    <a:pt x="591" y="317"/>
                    <a:pt x="589" y="316"/>
                  </a:cubicBezTo>
                  <a:cubicBezTo>
                    <a:pt x="589" y="312"/>
                    <a:pt x="588" y="309"/>
                    <a:pt x="583" y="310"/>
                  </a:cubicBezTo>
                  <a:cubicBezTo>
                    <a:pt x="588" y="324"/>
                    <a:pt x="570" y="328"/>
                    <a:pt x="562" y="320"/>
                  </a:cubicBezTo>
                  <a:cubicBezTo>
                    <a:pt x="558" y="323"/>
                    <a:pt x="549" y="320"/>
                    <a:pt x="546" y="323"/>
                  </a:cubicBezTo>
                  <a:cubicBezTo>
                    <a:pt x="549" y="328"/>
                    <a:pt x="541" y="328"/>
                    <a:pt x="542" y="332"/>
                  </a:cubicBezTo>
                  <a:cubicBezTo>
                    <a:pt x="549" y="336"/>
                    <a:pt x="557" y="338"/>
                    <a:pt x="562" y="345"/>
                  </a:cubicBezTo>
                  <a:cubicBezTo>
                    <a:pt x="559" y="351"/>
                    <a:pt x="563" y="357"/>
                    <a:pt x="567" y="361"/>
                  </a:cubicBezTo>
                  <a:cubicBezTo>
                    <a:pt x="564" y="378"/>
                    <a:pt x="554" y="391"/>
                    <a:pt x="545" y="403"/>
                  </a:cubicBezTo>
                  <a:cubicBezTo>
                    <a:pt x="534" y="401"/>
                    <a:pt x="525" y="401"/>
                    <a:pt x="516" y="400"/>
                  </a:cubicBezTo>
                  <a:cubicBezTo>
                    <a:pt x="510" y="400"/>
                    <a:pt x="509" y="396"/>
                    <a:pt x="504" y="395"/>
                  </a:cubicBezTo>
                  <a:cubicBezTo>
                    <a:pt x="493" y="391"/>
                    <a:pt x="483" y="396"/>
                    <a:pt x="479" y="389"/>
                  </a:cubicBezTo>
                  <a:cubicBezTo>
                    <a:pt x="474" y="395"/>
                    <a:pt x="462" y="393"/>
                    <a:pt x="457" y="398"/>
                  </a:cubicBezTo>
                  <a:cubicBezTo>
                    <a:pt x="460" y="407"/>
                    <a:pt x="456" y="410"/>
                    <a:pt x="454" y="414"/>
                  </a:cubicBezTo>
                  <a:cubicBezTo>
                    <a:pt x="451" y="422"/>
                    <a:pt x="449" y="431"/>
                    <a:pt x="441" y="441"/>
                  </a:cubicBezTo>
                  <a:cubicBezTo>
                    <a:pt x="435" y="448"/>
                    <a:pt x="425" y="458"/>
                    <a:pt x="425" y="465"/>
                  </a:cubicBezTo>
                  <a:cubicBezTo>
                    <a:pt x="424" y="467"/>
                    <a:pt x="427" y="471"/>
                    <a:pt x="427" y="472"/>
                  </a:cubicBezTo>
                  <a:cubicBezTo>
                    <a:pt x="428" y="481"/>
                    <a:pt x="421" y="484"/>
                    <a:pt x="418" y="493"/>
                  </a:cubicBezTo>
                  <a:cubicBezTo>
                    <a:pt x="421" y="496"/>
                    <a:pt x="427" y="495"/>
                    <a:pt x="429" y="498"/>
                  </a:cubicBezTo>
                  <a:cubicBezTo>
                    <a:pt x="433" y="497"/>
                    <a:pt x="436" y="495"/>
                    <a:pt x="441" y="495"/>
                  </a:cubicBezTo>
                  <a:cubicBezTo>
                    <a:pt x="446" y="500"/>
                    <a:pt x="447" y="504"/>
                    <a:pt x="446" y="514"/>
                  </a:cubicBezTo>
                  <a:cubicBezTo>
                    <a:pt x="451" y="521"/>
                    <a:pt x="455" y="514"/>
                    <a:pt x="462" y="512"/>
                  </a:cubicBezTo>
                  <a:cubicBezTo>
                    <a:pt x="476" y="506"/>
                    <a:pt x="489" y="512"/>
                    <a:pt x="501" y="513"/>
                  </a:cubicBezTo>
                  <a:cubicBezTo>
                    <a:pt x="508" y="507"/>
                    <a:pt x="510" y="498"/>
                    <a:pt x="523" y="499"/>
                  </a:cubicBezTo>
                  <a:cubicBezTo>
                    <a:pt x="527" y="491"/>
                    <a:pt x="532" y="485"/>
                    <a:pt x="542" y="483"/>
                  </a:cubicBezTo>
                  <a:cubicBezTo>
                    <a:pt x="543" y="476"/>
                    <a:pt x="538" y="477"/>
                    <a:pt x="538" y="471"/>
                  </a:cubicBezTo>
                  <a:cubicBezTo>
                    <a:pt x="543" y="459"/>
                    <a:pt x="557" y="456"/>
                    <a:pt x="564" y="445"/>
                  </a:cubicBezTo>
                  <a:cubicBezTo>
                    <a:pt x="578" y="441"/>
                    <a:pt x="602" y="440"/>
                    <a:pt x="596" y="421"/>
                  </a:cubicBezTo>
                  <a:cubicBezTo>
                    <a:pt x="602" y="415"/>
                    <a:pt x="607" y="408"/>
                    <a:pt x="615" y="408"/>
                  </a:cubicBezTo>
                  <a:cubicBezTo>
                    <a:pt x="616" y="408"/>
                    <a:pt x="618" y="410"/>
                    <a:pt x="621" y="411"/>
                  </a:cubicBezTo>
                  <a:cubicBezTo>
                    <a:pt x="632" y="413"/>
                    <a:pt x="631" y="419"/>
                    <a:pt x="644" y="418"/>
                  </a:cubicBezTo>
                  <a:cubicBezTo>
                    <a:pt x="645" y="409"/>
                    <a:pt x="656" y="410"/>
                    <a:pt x="664" y="407"/>
                  </a:cubicBezTo>
                  <a:cubicBezTo>
                    <a:pt x="670" y="404"/>
                    <a:pt x="672" y="399"/>
                    <a:pt x="676" y="398"/>
                  </a:cubicBezTo>
                  <a:cubicBezTo>
                    <a:pt x="687" y="398"/>
                    <a:pt x="695" y="409"/>
                    <a:pt x="692" y="422"/>
                  </a:cubicBezTo>
                  <a:cubicBezTo>
                    <a:pt x="703" y="432"/>
                    <a:pt x="715" y="440"/>
                    <a:pt x="723" y="453"/>
                  </a:cubicBezTo>
                  <a:cubicBezTo>
                    <a:pt x="731" y="453"/>
                    <a:pt x="731" y="453"/>
                    <a:pt x="731" y="453"/>
                  </a:cubicBezTo>
                  <a:cubicBezTo>
                    <a:pt x="732" y="462"/>
                    <a:pt x="745" y="458"/>
                    <a:pt x="749" y="464"/>
                  </a:cubicBezTo>
                  <a:cubicBezTo>
                    <a:pt x="748" y="468"/>
                    <a:pt x="750" y="469"/>
                    <a:pt x="751" y="472"/>
                  </a:cubicBezTo>
                  <a:cubicBezTo>
                    <a:pt x="753" y="473"/>
                    <a:pt x="757" y="473"/>
                    <a:pt x="759" y="475"/>
                  </a:cubicBezTo>
                  <a:cubicBezTo>
                    <a:pt x="760" y="481"/>
                    <a:pt x="762" y="487"/>
                    <a:pt x="764" y="491"/>
                  </a:cubicBezTo>
                  <a:cubicBezTo>
                    <a:pt x="760" y="496"/>
                    <a:pt x="760" y="503"/>
                    <a:pt x="753" y="505"/>
                  </a:cubicBezTo>
                  <a:cubicBezTo>
                    <a:pt x="751" y="505"/>
                    <a:pt x="747" y="504"/>
                    <a:pt x="743" y="504"/>
                  </a:cubicBezTo>
                  <a:cubicBezTo>
                    <a:pt x="733" y="505"/>
                    <a:pt x="728" y="509"/>
                    <a:pt x="722" y="503"/>
                  </a:cubicBezTo>
                  <a:cubicBezTo>
                    <a:pt x="718" y="506"/>
                    <a:pt x="716" y="504"/>
                    <a:pt x="710" y="504"/>
                  </a:cubicBezTo>
                  <a:cubicBezTo>
                    <a:pt x="709" y="507"/>
                    <a:pt x="707" y="508"/>
                    <a:pt x="709" y="512"/>
                  </a:cubicBezTo>
                  <a:cubicBezTo>
                    <a:pt x="717" y="512"/>
                    <a:pt x="720" y="521"/>
                    <a:pt x="727" y="524"/>
                  </a:cubicBezTo>
                  <a:cubicBezTo>
                    <a:pt x="729" y="525"/>
                    <a:pt x="732" y="523"/>
                    <a:pt x="734" y="524"/>
                  </a:cubicBezTo>
                  <a:cubicBezTo>
                    <a:pt x="738" y="526"/>
                    <a:pt x="742" y="535"/>
                    <a:pt x="748" y="530"/>
                  </a:cubicBezTo>
                  <a:cubicBezTo>
                    <a:pt x="750" y="523"/>
                    <a:pt x="746" y="512"/>
                    <a:pt x="754" y="510"/>
                  </a:cubicBezTo>
                  <a:cubicBezTo>
                    <a:pt x="768" y="513"/>
                    <a:pt x="768" y="494"/>
                    <a:pt x="780" y="492"/>
                  </a:cubicBezTo>
                  <a:cubicBezTo>
                    <a:pt x="781" y="483"/>
                    <a:pt x="773" y="483"/>
                    <a:pt x="771" y="477"/>
                  </a:cubicBezTo>
                  <a:cubicBezTo>
                    <a:pt x="774" y="474"/>
                    <a:pt x="774" y="468"/>
                    <a:pt x="779" y="467"/>
                  </a:cubicBezTo>
                  <a:cubicBezTo>
                    <a:pt x="788" y="467"/>
                    <a:pt x="791" y="482"/>
                    <a:pt x="800" y="475"/>
                  </a:cubicBezTo>
                  <a:cubicBezTo>
                    <a:pt x="796" y="458"/>
                    <a:pt x="776" y="458"/>
                    <a:pt x="764" y="449"/>
                  </a:cubicBezTo>
                  <a:cubicBezTo>
                    <a:pt x="766" y="447"/>
                    <a:pt x="768" y="446"/>
                    <a:pt x="767" y="442"/>
                  </a:cubicBezTo>
                  <a:cubicBezTo>
                    <a:pt x="757" y="440"/>
                    <a:pt x="749" y="439"/>
                    <a:pt x="743" y="433"/>
                  </a:cubicBezTo>
                  <a:cubicBezTo>
                    <a:pt x="739" y="428"/>
                    <a:pt x="739" y="420"/>
                    <a:pt x="736" y="414"/>
                  </a:cubicBezTo>
                  <a:cubicBezTo>
                    <a:pt x="731" y="406"/>
                    <a:pt x="720" y="405"/>
                    <a:pt x="720" y="395"/>
                  </a:cubicBezTo>
                  <a:cubicBezTo>
                    <a:pt x="724" y="394"/>
                    <a:pt x="725" y="389"/>
                    <a:pt x="722" y="386"/>
                  </a:cubicBezTo>
                  <a:cubicBezTo>
                    <a:pt x="726" y="383"/>
                    <a:pt x="734" y="378"/>
                    <a:pt x="740" y="381"/>
                  </a:cubicBezTo>
                  <a:cubicBezTo>
                    <a:pt x="740" y="386"/>
                    <a:pt x="736" y="388"/>
                    <a:pt x="738" y="394"/>
                  </a:cubicBezTo>
                  <a:cubicBezTo>
                    <a:pt x="744" y="394"/>
                    <a:pt x="742" y="388"/>
                    <a:pt x="748" y="390"/>
                  </a:cubicBezTo>
                  <a:cubicBezTo>
                    <a:pt x="751" y="402"/>
                    <a:pt x="761" y="406"/>
                    <a:pt x="765" y="417"/>
                  </a:cubicBezTo>
                  <a:cubicBezTo>
                    <a:pt x="770" y="416"/>
                    <a:pt x="773" y="418"/>
                    <a:pt x="777" y="418"/>
                  </a:cubicBezTo>
                  <a:cubicBezTo>
                    <a:pt x="778" y="420"/>
                    <a:pt x="778" y="423"/>
                    <a:pt x="780" y="424"/>
                  </a:cubicBezTo>
                  <a:cubicBezTo>
                    <a:pt x="795" y="428"/>
                    <a:pt x="801" y="441"/>
                    <a:pt x="814" y="446"/>
                  </a:cubicBezTo>
                  <a:cubicBezTo>
                    <a:pt x="813" y="455"/>
                    <a:pt x="811" y="463"/>
                    <a:pt x="809" y="469"/>
                  </a:cubicBezTo>
                  <a:cubicBezTo>
                    <a:pt x="811" y="473"/>
                    <a:pt x="818" y="473"/>
                    <a:pt x="817" y="481"/>
                  </a:cubicBezTo>
                  <a:cubicBezTo>
                    <a:pt x="827" y="485"/>
                    <a:pt x="831" y="496"/>
                    <a:pt x="838" y="503"/>
                  </a:cubicBezTo>
                  <a:cubicBezTo>
                    <a:pt x="841" y="504"/>
                    <a:pt x="847" y="501"/>
                    <a:pt x="847" y="505"/>
                  </a:cubicBezTo>
                  <a:cubicBezTo>
                    <a:pt x="845" y="507"/>
                    <a:pt x="840" y="506"/>
                    <a:pt x="839" y="510"/>
                  </a:cubicBezTo>
                  <a:cubicBezTo>
                    <a:pt x="843" y="516"/>
                    <a:pt x="846" y="518"/>
                    <a:pt x="844" y="529"/>
                  </a:cubicBezTo>
                  <a:cubicBezTo>
                    <a:pt x="848" y="531"/>
                    <a:pt x="851" y="529"/>
                    <a:pt x="856" y="529"/>
                  </a:cubicBezTo>
                  <a:cubicBezTo>
                    <a:pt x="856" y="531"/>
                    <a:pt x="857" y="532"/>
                    <a:pt x="858" y="535"/>
                  </a:cubicBezTo>
                  <a:cubicBezTo>
                    <a:pt x="863" y="530"/>
                    <a:pt x="865" y="538"/>
                    <a:pt x="870" y="536"/>
                  </a:cubicBezTo>
                  <a:cubicBezTo>
                    <a:pt x="870" y="528"/>
                    <a:pt x="864" y="521"/>
                    <a:pt x="864" y="516"/>
                  </a:cubicBezTo>
                  <a:cubicBezTo>
                    <a:pt x="869" y="516"/>
                    <a:pt x="868" y="521"/>
                    <a:pt x="874" y="519"/>
                  </a:cubicBezTo>
                  <a:cubicBezTo>
                    <a:pt x="873" y="511"/>
                    <a:pt x="857" y="510"/>
                    <a:pt x="852" y="503"/>
                  </a:cubicBezTo>
                  <a:cubicBezTo>
                    <a:pt x="863" y="501"/>
                    <a:pt x="870" y="511"/>
                    <a:pt x="881" y="513"/>
                  </a:cubicBezTo>
                  <a:cubicBezTo>
                    <a:pt x="883" y="510"/>
                    <a:pt x="881" y="506"/>
                    <a:pt x="880" y="504"/>
                  </a:cubicBezTo>
                  <a:cubicBezTo>
                    <a:pt x="883" y="503"/>
                    <a:pt x="886" y="502"/>
                    <a:pt x="885" y="496"/>
                  </a:cubicBezTo>
                  <a:cubicBezTo>
                    <a:pt x="881" y="496"/>
                    <a:pt x="876" y="496"/>
                    <a:pt x="873" y="493"/>
                  </a:cubicBezTo>
                  <a:cubicBezTo>
                    <a:pt x="867" y="489"/>
                    <a:pt x="860" y="474"/>
                    <a:pt x="858" y="467"/>
                  </a:cubicBezTo>
                  <a:cubicBezTo>
                    <a:pt x="864" y="469"/>
                    <a:pt x="866" y="474"/>
                    <a:pt x="872" y="476"/>
                  </a:cubicBezTo>
                  <a:cubicBezTo>
                    <a:pt x="878" y="473"/>
                    <a:pt x="872" y="463"/>
                    <a:pt x="880" y="461"/>
                  </a:cubicBezTo>
                  <a:cubicBezTo>
                    <a:pt x="884" y="461"/>
                    <a:pt x="884" y="464"/>
                    <a:pt x="887" y="465"/>
                  </a:cubicBezTo>
                  <a:cubicBezTo>
                    <a:pt x="891" y="463"/>
                    <a:pt x="891" y="459"/>
                    <a:pt x="895" y="459"/>
                  </a:cubicBezTo>
                  <a:cubicBezTo>
                    <a:pt x="900" y="461"/>
                    <a:pt x="908" y="461"/>
                    <a:pt x="908" y="467"/>
                  </a:cubicBezTo>
                  <a:cubicBezTo>
                    <a:pt x="906" y="469"/>
                    <a:pt x="900" y="468"/>
                    <a:pt x="902" y="473"/>
                  </a:cubicBezTo>
                  <a:cubicBezTo>
                    <a:pt x="906" y="477"/>
                    <a:pt x="907" y="470"/>
                    <a:pt x="911" y="470"/>
                  </a:cubicBezTo>
                  <a:cubicBezTo>
                    <a:pt x="910" y="479"/>
                    <a:pt x="910" y="484"/>
                    <a:pt x="906" y="490"/>
                  </a:cubicBezTo>
                  <a:cubicBezTo>
                    <a:pt x="910" y="490"/>
                    <a:pt x="912" y="492"/>
                    <a:pt x="916" y="492"/>
                  </a:cubicBezTo>
                  <a:cubicBezTo>
                    <a:pt x="920" y="487"/>
                    <a:pt x="914" y="487"/>
                    <a:pt x="912" y="484"/>
                  </a:cubicBezTo>
                  <a:cubicBezTo>
                    <a:pt x="922" y="483"/>
                    <a:pt x="922" y="498"/>
                    <a:pt x="923" y="502"/>
                  </a:cubicBezTo>
                  <a:cubicBezTo>
                    <a:pt x="919" y="497"/>
                    <a:pt x="915" y="497"/>
                    <a:pt x="907" y="498"/>
                  </a:cubicBezTo>
                  <a:cubicBezTo>
                    <a:pt x="907" y="504"/>
                    <a:pt x="907" y="504"/>
                    <a:pt x="907" y="504"/>
                  </a:cubicBezTo>
                  <a:cubicBezTo>
                    <a:pt x="918" y="505"/>
                    <a:pt x="933" y="506"/>
                    <a:pt x="930" y="519"/>
                  </a:cubicBezTo>
                  <a:cubicBezTo>
                    <a:pt x="936" y="523"/>
                    <a:pt x="943" y="525"/>
                    <a:pt x="946" y="531"/>
                  </a:cubicBezTo>
                  <a:cubicBezTo>
                    <a:pt x="957" y="529"/>
                    <a:pt x="965" y="543"/>
                    <a:pt x="980" y="537"/>
                  </a:cubicBezTo>
                  <a:cubicBezTo>
                    <a:pt x="978" y="524"/>
                    <a:pt x="995" y="524"/>
                    <a:pt x="1003" y="530"/>
                  </a:cubicBezTo>
                  <a:cubicBezTo>
                    <a:pt x="1006" y="532"/>
                    <a:pt x="1006" y="537"/>
                    <a:pt x="1010" y="539"/>
                  </a:cubicBezTo>
                  <a:cubicBezTo>
                    <a:pt x="1030" y="545"/>
                    <a:pt x="1038" y="516"/>
                    <a:pt x="1055" y="528"/>
                  </a:cubicBezTo>
                  <a:cubicBezTo>
                    <a:pt x="1059" y="527"/>
                    <a:pt x="1058" y="522"/>
                    <a:pt x="1063" y="522"/>
                  </a:cubicBezTo>
                  <a:cubicBezTo>
                    <a:pt x="1064" y="533"/>
                    <a:pt x="1056" y="553"/>
                    <a:pt x="1068" y="561"/>
                  </a:cubicBezTo>
                  <a:cubicBezTo>
                    <a:pt x="1054" y="576"/>
                    <a:pt x="1068" y="603"/>
                    <a:pt x="1059" y="616"/>
                  </a:cubicBezTo>
                  <a:cubicBezTo>
                    <a:pt x="1054" y="616"/>
                    <a:pt x="1054" y="616"/>
                    <a:pt x="1054" y="616"/>
                  </a:cubicBezTo>
                  <a:cubicBezTo>
                    <a:pt x="1052" y="630"/>
                    <a:pt x="1039" y="623"/>
                    <a:pt x="1027" y="625"/>
                  </a:cubicBezTo>
                  <a:cubicBezTo>
                    <a:pt x="1022" y="616"/>
                    <a:pt x="1015" y="621"/>
                    <a:pt x="1005" y="622"/>
                  </a:cubicBezTo>
                  <a:cubicBezTo>
                    <a:pt x="1002" y="622"/>
                    <a:pt x="1000" y="621"/>
                    <a:pt x="999" y="621"/>
                  </a:cubicBezTo>
                  <a:cubicBezTo>
                    <a:pt x="990" y="623"/>
                    <a:pt x="983" y="633"/>
                    <a:pt x="977" y="634"/>
                  </a:cubicBezTo>
                  <a:cubicBezTo>
                    <a:pt x="970" y="628"/>
                    <a:pt x="960" y="632"/>
                    <a:pt x="952" y="630"/>
                  </a:cubicBezTo>
                  <a:cubicBezTo>
                    <a:pt x="949" y="629"/>
                    <a:pt x="947" y="626"/>
                    <a:pt x="944" y="625"/>
                  </a:cubicBezTo>
                  <a:cubicBezTo>
                    <a:pt x="942" y="624"/>
                    <a:pt x="938" y="626"/>
                    <a:pt x="934" y="625"/>
                  </a:cubicBezTo>
                  <a:cubicBezTo>
                    <a:pt x="925" y="624"/>
                    <a:pt x="920" y="619"/>
                    <a:pt x="913" y="624"/>
                  </a:cubicBezTo>
                  <a:cubicBezTo>
                    <a:pt x="911" y="622"/>
                    <a:pt x="908" y="621"/>
                    <a:pt x="908" y="616"/>
                  </a:cubicBezTo>
                  <a:cubicBezTo>
                    <a:pt x="895" y="618"/>
                    <a:pt x="893" y="610"/>
                    <a:pt x="879" y="612"/>
                  </a:cubicBezTo>
                  <a:cubicBezTo>
                    <a:pt x="875" y="611"/>
                    <a:pt x="874" y="606"/>
                    <a:pt x="872" y="603"/>
                  </a:cubicBezTo>
                  <a:cubicBezTo>
                    <a:pt x="866" y="605"/>
                    <a:pt x="862" y="600"/>
                    <a:pt x="857" y="600"/>
                  </a:cubicBezTo>
                  <a:cubicBezTo>
                    <a:pt x="850" y="599"/>
                    <a:pt x="847" y="602"/>
                    <a:pt x="843" y="603"/>
                  </a:cubicBezTo>
                  <a:cubicBezTo>
                    <a:pt x="839" y="604"/>
                    <a:pt x="834" y="602"/>
                    <a:pt x="834" y="603"/>
                  </a:cubicBezTo>
                  <a:cubicBezTo>
                    <a:pt x="831" y="604"/>
                    <a:pt x="822" y="612"/>
                    <a:pt x="821" y="615"/>
                  </a:cubicBezTo>
                  <a:cubicBezTo>
                    <a:pt x="819" y="622"/>
                    <a:pt x="827" y="628"/>
                    <a:pt x="826" y="635"/>
                  </a:cubicBezTo>
                  <a:cubicBezTo>
                    <a:pt x="825" y="641"/>
                    <a:pt x="818" y="646"/>
                    <a:pt x="813" y="647"/>
                  </a:cubicBezTo>
                  <a:cubicBezTo>
                    <a:pt x="803" y="649"/>
                    <a:pt x="802" y="644"/>
                    <a:pt x="797" y="640"/>
                  </a:cubicBezTo>
                  <a:cubicBezTo>
                    <a:pt x="792" y="636"/>
                    <a:pt x="782" y="631"/>
                    <a:pt x="778" y="630"/>
                  </a:cubicBezTo>
                  <a:cubicBezTo>
                    <a:pt x="768" y="628"/>
                    <a:pt x="760" y="632"/>
                    <a:pt x="754" y="628"/>
                  </a:cubicBezTo>
                  <a:cubicBezTo>
                    <a:pt x="748" y="624"/>
                    <a:pt x="751" y="613"/>
                    <a:pt x="744" y="608"/>
                  </a:cubicBezTo>
                  <a:cubicBezTo>
                    <a:pt x="743" y="606"/>
                    <a:pt x="738" y="606"/>
                    <a:pt x="735" y="605"/>
                  </a:cubicBezTo>
                  <a:cubicBezTo>
                    <a:pt x="731" y="603"/>
                    <a:pt x="729" y="600"/>
                    <a:pt x="727" y="599"/>
                  </a:cubicBezTo>
                  <a:cubicBezTo>
                    <a:pt x="718" y="596"/>
                    <a:pt x="709" y="601"/>
                    <a:pt x="701" y="599"/>
                  </a:cubicBezTo>
                  <a:cubicBezTo>
                    <a:pt x="693" y="597"/>
                    <a:pt x="691" y="590"/>
                    <a:pt x="683" y="588"/>
                  </a:cubicBezTo>
                  <a:cubicBezTo>
                    <a:pt x="682" y="586"/>
                    <a:pt x="681" y="584"/>
                    <a:pt x="680" y="582"/>
                  </a:cubicBezTo>
                  <a:cubicBezTo>
                    <a:pt x="672" y="582"/>
                    <a:pt x="667" y="579"/>
                    <a:pt x="666" y="573"/>
                  </a:cubicBezTo>
                  <a:cubicBezTo>
                    <a:pt x="673" y="563"/>
                    <a:pt x="687" y="562"/>
                    <a:pt x="685" y="550"/>
                  </a:cubicBezTo>
                  <a:cubicBezTo>
                    <a:pt x="684" y="546"/>
                    <a:pt x="677" y="544"/>
                    <a:pt x="677" y="539"/>
                  </a:cubicBezTo>
                  <a:cubicBezTo>
                    <a:pt x="676" y="531"/>
                    <a:pt x="690" y="530"/>
                    <a:pt x="687" y="521"/>
                  </a:cubicBezTo>
                  <a:cubicBezTo>
                    <a:pt x="680" y="521"/>
                    <a:pt x="678" y="529"/>
                    <a:pt x="673" y="527"/>
                  </a:cubicBezTo>
                  <a:cubicBezTo>
                    <a:pt x="672" y="522"/>
                    <a:pt x="677" y="521"/>
                    <a:pt x="674" y="516"/>
                  </a:cubicBezTo>
                  <a:cubicBezTo>
                    <a:pt x="663" y="512"/>
                    <a:pt x="646" y="528"/>
                    <a:pt x="635" y="516"/>
                  </a:cubicBezTo>
                  <a:cubicBezTo>
                    <a:pt x="631" y="521"/>
                    <a:pt x="623" y="519"/>
                    <a:pt x="619" y="515"/>
                  </a:cubicBezTo>
                  <a:cubicBezTo>
                    <a:pt x="615" y="521"/>
                    <a:pt x="608" y="518"/>
                    <a:pt x="602" y="522"/>
                  </a:cubicBezTo>
                  <a:cubicBezTo>
                    <a:pt x="590" y="516"/>
                    <a:pt x="573" y="518"/>
                    <a:pt x="559" y="518"/>
                  </a:cubicBezTo>
                  <a:cubicBezTo>
                    <a:pt x="545" y="519"/>
                    <a:pt x="529" y="519"/>
                    <a:pt x="523" y="529"/>
                  </a:cubicBezTo>
                  <a:cubicBezTo>
                    <a:pt x="505" y="526"/>
                    <a:pt x="499" y="548"/>
                    <a:pt x="484" y="534"/>
                  </a:cubicBezTo>
                  <a:cubicBezTo>
                    <a:pt x="475" y="537"/>
                    <a:pt x="470" y="529"/>
                    <a:pt x="462" y="534"/>
                  </a:cubicBezTo>
                  <a:cubicBezTo>
                    <a:pt x="457" y="531"/>
                    <a:pt x="455" y="526"/>
                    <a:pt x="452" y="520"/>
                  </a:cubicBezTo>
                  <a:cubicBezTo>
                    <a:pt x="446" y="520"/>
                    <a:pt x="446" y="520"/>
                    <a:pt x="446" y="520"/>
                  </a:cubicBezTo>
                  <a:cubicBezTo>
                    <a:pt x="436" y="536"/>
                    <a:pt x="428" y="552"/>
                    <a:pt x="406" y="555"/>
                  </a:cubicBezTo>
                  <a:cubicBezTo>
                    <a:pt x="394" y="554"/>
                    <a:pt x="392" y="564"/>
                    <a:pt x="383" y="567"/>
                  </a:cubicBezTo>
                  <a:cubicBezTo>
                    <a:pt x="382" y="577"/>
                    <a:pt x="373" y="580"/>
                    <a:pt x="369" y="587"/>
                  </a:cubicBezTo>
                  <a:cubicBezTo>
                    <a:pt x="370" y="593"/>
                    <a:pt x="367" y="596"/>
                    <a:pt x="365" y="598"/>
                  </a:cubicBezTo>
                  <a:cubicBezTo>
                    <a:pt x="367" y="603"/>
                    <a:pt x="365" y="608"/>
                    <a:pt x="363" y="611"/>
                  </a:cubicBezTo>
                  <a:cubicBezTo>
                    <a:pt x="353" y="614"/>
                    <a:pt x="353" y="626"/>
                    <a:pt x="340" y="626"/>
                  </a:cubicBezTo>
                  <a:cubicBezTo>
                    <a:pt x="336" y="635"/>
                    <a:pt x="323" y="638"/>
                    <a:pt x="311" y="636"/>
                  </a:cubicBezTo>
                  <a:cubicBezTo>
                    <a:pt x="303" y="642"/>
                    <a:pt x="302" y="655"/>
                    <a:pt x="292" y="659"/>
                  </a:cubicBezTo>
                  <a:cubicBezTo>
                    <a:pt x="287" y="658"/>
                    <a:pt x="286" y="658"/>
                    <a:pt x="282" y="659"/>
                  </a:cubicBezTo>
                  <a:cubicBezTo>
                    <a:pt x="282" y="667"/>
                    <a:pt x="277" y="670"/>
                    <a:pt x="273" y="674"/>
                  </a:cubicBezTo>
                  <a:cubicBezTo>
                    <a:pt x="273" y="684"/>
                    <a:pt x="273" y="684"/>
                    <a:pt x="273" y="684"/>
                  </a:cubicBezTo>
                  <a:cubicBezTo>
                    <a:pt x="267" y="688"/>
                    <a:pt x="263" y="695"/>
                    <a:pt x="255" y="696"/>
                  </a:cubicBezTo>
                  <a:cubicBezTo>
                    <a:pt x="252" y="705"/>
                    <a:pt x="246" y="711"/>
                    <a:pt x="242" y="719"/>
                  </a:cubicBezTo>
                  <a:cubicBezTo>
                    <a:pt x="233" y="723"/>
                    <a:pt x="230" y="729"/>
                    <a:pt x="230" y="738"/>
                  </a:cubicBezTo>
                  <a:cubicBezTo>
                    <a:pt x="229" y="745"/>
                    <a:pt x="233" y="751"/>
                    <a:pt x="234" y="755"/>
                  </a:cubicBezTo>
                  <a:cubicBezTo>
                    <a:pt x="234" y="761"/>
                    <a:pt x="229" y="767"/>
                    <a:pt x="228" y="773"/>
                  </a:cubicBezTo>
                  <a:cubicBezTo>
                    <a:pt x="227" y="779"/>
                    <a:pt x="230" y="785"/>
                    <a:pt x="230" y="791"/>
                  </a:cubicBezTo>
                  <a:cubicBezTo>
                    <a:pt x="228" y="807"/>
                    <a:pt x="214" y="817"/>
                    <a:pt x="215" y="834"/>
                  </a:cubicBezTo>
                  <a:cubicBezTo>
                    <a:pt x="213" y="838"/>
                    <a:pt x="204" y="841"/>
                    <a:pt x="203" y="848"/>
                  </a:cubicBezTo>
                  <a:cubicBezTo>
                    <a:pt x="202" y="853"/>
                    <a:pt x="209" y="862"/>
                    <a:pt x="208" y="872"/>
                  </a:cubicBezTo>
                  <a:cubicBezTo>
                    <a:pt x="207" y="878"/>
                    <a:pt x="202" y="883"/>
                    <a:pt x="203" y="887"/>
                  </a:cubicBezTo>
                  <a:cubicBezTo>
                    <a:pt x="203" y="892"/>
                    <a:pt x="208" y="895"/>
                    <a:pt x="210" y="897"/>
                  </a:cubicBezTo>
                  <a:cubicBezTo>
                    <a:pt x="209" y="899"/>
                    <a:pt x="209" y="901"/>
                    <a:pt x="210" y="903"/>
                  </a:cubicBezTo>
                  <a:cubicBezTo>
                    <a:pt x="212" y="905"/>
                    <a:pt x="215" y="902"/>
                    <a:pt x="217" y="905"/>
                  </a:cubicBezTo>
                  <a:cubicBezTo>
                    <a:pt x="217" y="917"/>
                    <a:pt x="222" y="924"/>
                    <a:pt x="228" y="929"/>
                  </a:cubicBezTo>
                  <a:cubicBezTo>
                    <a:pt x="228" y="943"/>
                    <a:pt x="249" y="953"/>
                    <a:pt x="242" y="971"/>
                  </a:cubicBezTo>
                  <a:cubicBezTo>
                    <a:pt x="246" y="980"/>
                    <a:pt x="248" y="990"/>
                    <a:pt x="253" y="997"/>
                  </a:cubicBezTo>
                  <a:cubicBezTo>
                    <a:pt x="255" y="999"/>
                    <a:pt x="258" y="999"/>
                    <a:pt x="259" y="1000"/>
                  </a:cubicBezTo>
                  <a:cubicBezTo>
                    <a:pt x="265" y="1005"/>
                    <a:pt x="269" y="1015"/>
                    <a:pt x="276" y="1021"/>
                  </a:cubicBezTo>
                  <a:cubicBezTo>
                    <a:pt x="279" y="1024"/>
                    <a:pt x="281" y="1024"/>
                    <a:pt x="283" y="1027"/>
                  </a:cubicBezTo>
                  <a:cubicBezTo>
                    <a:pt x="287" y="1032"/>
                    <a:pt x="289" y="1039"/>
                    <a:pt x="293" y="1044"/>
                  </a:cubicBezTo>
                  <a:cubicBezTo>
                    <a:pt x="297" y="1048"/>
                    <a:pt x="304" y="1051"/>
                    <a:pt x="308" y="1055"/>
                  </a:cubicBezTo>
                  <a:cubicBezTo>
                    <a:pt x="312" y="1058"/>
                    <a:pt x="314" y="1062"/>
                    <a:pt x="317" y="1065"/>
                  </a:cubicBezTo>
                  <a:cubicBezTo>
                    <a:pt x="325" y="1070"/>
                    <a:pt x="331" y="1063"/>
                    <a:pt x="343" y="1062"/>
                  </a:cubicBezTo>
                  <a:cubicBezTo>
                    <a:pt x="350" y="1061"/>
                    <a:pt x="357" y="1063"/>
                    <a:pt x="363" y="1064"/>
                  </a:cubicBezTo>
                  <a:cubicBezTo>
                    <a:pt x="374" y="1064"/>
                    <a:pt x="378" y="1062"/>
                    <a:pt x="384" y="1068"/>
                  </a:cubicBezTo>
                  <a:cubicBezTo>
                    <a:pt x="387" y="1069"/>
                    <a:pt x="389" y="1068"/>
                    <a:pt x="391" y="1067"/>
                  </a:cubicBezTo>
                  <a:cubicBezTo>
                    <a:pt x="394" y="1075"/>
                    <a:pt x="405" y="1075"/>
                    <a:pt x="409" y="1082"/>
                  </a:cubicBezTo>
                  <a:cubicBezTo>
                    <a:pt x="425" y="1078"/>
                    <a:pt x="440" y="1078"/>
                    <a:pt x="452" y="1070"/>
                  </a:cubicBezTo>
                  <a:cubicBezTo>
                    <a:pt x="460" y="1078"/>
                    <a:pt x="467" y="1068"/>
                    <a:pt x="474" y="1067"/>
                  </a:cubicBezTo>
                  <a:cubicBezTo>
                    <a:pt x="477" y="1067"/>
                    <a:pt x="481" y="1070"/>
                    <a:pt x="486" y="1069"/>
                  </a:cubicBezTo>
                  <a:cubicBezTo>
                    <a:pt x="489" y="1069"/>
                    <a:pt x="491" y="1067"/>
                    <a:pt x="493" y="1067"/>
                  </a:cubicBezTo>
                  <a:cubicBezTo>
                    <a:pt x="496" y="1068"/>
                    <a:pt x="498" y="1071"/>
                    <a:pt x="501" y="1071"/>
                  </a:cubicBezTo>
                  <a:cubicBezTo>
                    <a:pt x="504" y="1072"/>
                    <a:pt x="507" y="1070"/>
                    <a:pt x="509" y="1069"/>
                  </a:cubicBezTo>
                  <a:cubicBezTo>
                    <a:pt x="525" y="1069"/>
                    <a:pt x="539" y="1084"/>
                    <a:pt x="543" y="1095"/>
                  </a:cubicBezTo>
                  <a:cubicBezTo>
                    <a:pt x="547" y="1108"/>
                    <a:pt x="548" y="1115"/>
                    <a:pt x="568" y="1113"/>
                  </a:cubicBezTo>
                  <a:cubicBezTo>
                    <a:pt x="569" y="1112"/>
                    <a:pt x="568" y="1109"/>
                    <a:pt x="571" y="1110"/>
                  </a:cubicBezTo>
                  <a:cubicBezTo>
                    <a:pt x="580" y="1109"/>
                    <a:pt x="585" y="1116"/>
                    <a:pt x="592" y="1115"/>
                  </a:cubicBezTo>
                  <a:cubicBezTo>
                    <a:pt x="597" y="1115"/>
                    <a:pt x="604" y="1108"/>
                    <a:pt x="609" y="1115"/>
                  </a:cubicBezTo>
                  <a:cubicBezTo>
                    <a:pt x="610" y="1128"/>
                    <a:pt x="627" y="1131"/>
                    <a:pt x="629" y="1141"/>
                  </a:cubicBezTo>
                  <a:cubicBezTo>
                    <a:pt x="631" y="1149"/>
                    <a:pt x="623" y="1151"/>
                    <a:pt x="625" y="1162"/>
                  </a:cubicBezTo>
                  <a:cubicBezTo>
                    <a:pt x="623" y="1165"/>
                    <a:pt x="619" y="1166"/>
                    <a:pt x="617" y="1169"/>
                  </a:cubicBezTo>
                  <a:cubicBezTo>
                    <a:pt x="618" y="1175"/>
                    <a:pt x="623" y="1177"/>
                    <a:pt x="623" y="1184"/>
                  </a:cubicBezTo>
                  <a:cubicBezTo>
                    <a:pt x="622" y="1185"/>
                    <a:pt x="619" y="1184"/>
                    <a:pt x="618" y="1186"/>
                  </a:cubicBezTo>
                  <a:cubicBezTo>
                    <a:pt x="619" y="1196"/>
                    <a:pt x="616" y="1203"/>
                    <a:pt x="607" y="1203"/>
                  </a:cubicBezTo>
                  <a:cubicBezTo>
                    <a:pt x="608" y="1210"/>
                    <a:pt x="613" y="1213"/>
                    <a:pt x="618" y="1216"/>
                  </a:cubicBezTo>
                  <a:cubicBezTo>
                    <a:pt x="619" y="1219"/>
                    <a:pt x="617" y="1219"/>
                    <a:pt x="618" y="1222"/>
                  </a:cubicBezTo>
                  <a:cubicBezTo>
                    <a:pt x="622" y="1224"/>
                    <a:pt x="625" y="1227"/>
                    <a:pt x="626" y="1233"/>
                  </a:cubicBezTo>
                  <a:cubicBezTo>
                    <a:pt x="633" y="1233"/>
                    <a:pt x="632" y="1237"/>
                    <a:pt x="635" y="1240"/>
                  </a:cubicBezTo>
                  <a:cubicBezTo>
                    <a:pt x="637" y="1243"/>
                    <a:pt x="642" y="1244"/>
                    <a:pt x="643" y="1246"/>
                  </a:cubicBezTo>
                  <a:cubicBezTo>
                    <a:pt x="646" y="1249"/>
                    <a:pt x="646" y="1252"/>
                    <a:pt x="648" y="1255"/>
                  </a:cubicBezTo>
                  <a:cubicBezTo>
                    <a:pt x="653" y="1260"/>
                    <a:pt x="661" y="1262"/>
                    <a:pt x="666" y="1267"/>
                  </a:cubicBezTo>
                  <a:cubicBezTo>
                    <a:pt x="673" y="1274"/>
                    <a:pt x="674" y="1284"/>
                    <a:pt x="681" y="1291"/>
                  </a:cubicBezTo>
                  <a:cubicBezTo>
                    <a:pt x="681" y="1294"/>
                    <a:pt x="678" y="1293"/>
                    <a:pt x="679" y="1297"/>
                  </a:cubicBezTo>
                  <a:cubicBezTo>
                    <a:pt x="682" y="1301"/>
                    <a:pt x="688" y="1303"/>
                    <a:pt x="688" y="1311"/>
                  </a:cubicBezTo>
                  <a:cubicBezTo>
                    <a:pt x="693" y="1317"/>
                    <a:pt x="701" y="1320"/>
                    <a:pt x="700" y="1331"/>
                  </a:cubicBezTo>
                  <a:cubicBezTo>
                    <a:pt x="699" y="1335"/>
                    <a:pt x="695" y="1335"/>
                    <a:pt x="694" y="1339"/>
                  </a:cubicBezTo>
                  <a:cubicBezTo>
                    <a:pt x="696" y="1352"/>
                    <a:pt x="713" y="1360"/>
                    <a:pt x="712" y="1373"/>
                  </a:cubicBezTo>
                  <a:cubicBezTo>
                    <a:pt x="711" y="1378"/>
                    <a:pt x="705" y="1379"/>
                    <a:pt x="707" y="1385"/>
                  </a:cubicBezTo>
                  <a:cubicBezTo>
                    <a:pt x="697" y="1384"/>
                    <a:pt x="698" y="1394"/>
                    <a:pt x="689" y="1393"/>
                  </a:cubicBezTo>
                  <a:cubicBezTo>
                    <a:pt x="689" y="1403"/>
                    <a:pt x="684" y="1405"/>
                    <a:pt x="687" y="1415"/>
                  </a:cubicBezTo>
                  <a:cubicBezTo>
                    <a:pt x="680" y="1417"/>
                    <a:pt x="683" y="1423"/>
                    <a:pt x="677" y="1427"/>
                  </a:cubicBezTo>
                  <a:cubicBezTo>
                    <a:pt x="679" y="1436"/>
                    <a:pt x="676" y="1443"/>
                    <a:pt x="679" y="1451"/>
                  </a:cubicBezTo>
                  <a:cubicBezTo>
                    <a:pt x="683" y="1459"/>
                    <a:pt x="695" y="1464"/>
                    <a:pt x="704" y="1475"/>
                  </a:cubicBezTo>
                  <a:cubicBezTo>
                    <a:pt x="706" y="1477"/>
                    <a:pt x="706" y="1479"/>
                    <a:pt x="708" y="1481"/>
                  </a:cubicBezTo>
                  <a:cubicBezTo>
                    <a:pt x="712" y="1487"/>
                    <a:pt x="718" y="1489"/>
                    <a:pt x="721" y="1493"/>
                  </a:cubicBezTo>
                  <a:cubicBezTo>
                    <a:pt x="722" y="1494"/>
                    <a:pt x="721" y="1496"/>
                    <a:pt x="722" y="1497"/>
                  </a:cubicBezTo>
                  <a:cubicBezTo>
                    <a:pt x="726" y="1500"/>
                    <a:pt x="731" y="1499"/>
                    <a:pt x="733" y="1503"/>
                  </a:cubicBezTo>
                  <a:cubicBezTo>
                    <a:pt x="735" y="1508"/>
                    <a:pt x="733" y="1515"/>
                    <a:pt x="735" y="1521"/>
                  </a:cubicBezTo>
                  <a:cubicBezTo>
                    <a:pt x="736" y="1524"/>
                    <a:pt x="740" y="1527"/>
                    <a:pt x="741" y="1529"/>
                  </a:cubicBezTo>
                  <a:cubicBezTo>
                    <a:pt x="742" y="1530"/>
                    <a:pt x="740" y="1533"/>
                    <a:pt x="740" y="1534"/>
                  </a:cubicBezTo>
                  <a:cubicBezTo>
                    <a:pt x="741" y="1535"/>
                    <a:pt x="744" y="1541"/>
                    <a:pt x="744" y="1542"/>
                  </a:cubicBezTo>
                  <a:cubicBezTo>
                    <a:pt x="746" y="1545"/>
                    <a:pt x="751" y="1550"/>
                    <a:pt x="753" y="1552"/>
                  </a:cubicBezTo>
                  <a:cubicBezTo>
                    <a:pt x="762" y="1563"/>
                    <a:pt x="783" y="1564"/>
                    <a:pt x="783" y="1578"/>
                  </a:cubicBezTo>
                  <a:cubicBezTo>
                    <a:pt x="788" y="1583"/>
                    <a:pt x="799" y="1582"/>
                    <a:pt x="800" y="1592"/>
                  </a:cubicBezTo>
                  <a:cubicBezTo>
                    <a:pt x="800" y="1594"/>
                    <a:pt x="797" y="1594"/>
                    <a:pt x="794" y="1594"/>
                  </a:cubicBezTo>
                  <a:cubicBezTo>
                    <a:pt x="794" y="1599"/>
                    <a:pt x="800" y="1599"/>
                    <a:pt x="801" y="1604"/>
                  </a:cubicBezTo>
                  <a:cubicBezTo>
                    <a:pt x="808" y="1602"/>
                    <a:pt x="813" y="1607"/>
                    <a:pt x="820" y="1608"/>
                  </a:cubicBezTo>
                  <a:cubicBezTo>
                    <a:pt x="833" y="1609"/>
                    <a:pt x="848" y="1604"/>
                    <a:pt x="860" y="1603"/>
                  </a:cubicBezTo>
                  <a:cubicBezTo>
                    <a:pt x="881" y="1601"/>
                    <a:pt x="902" y="1604"/>
                    <a:pt x="921" y="1600"/>
                  </a:cubicBezTo>
                  <a:cubicBezTo>
                    <a:pt x="940" y="1597"/>
                    <a:pt x="954" y="1584"/>
                    <a:pt x="970" y="1580"/>
                  </a:cubicBezTo>
                  <a:cubicBezTo>
                    <a:pt x="984" y="1576"/>
                    <a:pt x="990" y="1567"/>
                    <a:pt x="1000" y="1562"/>
                  </a:cubicBezTo>
                  <a:cubicBezTo>
                    <a:pt x="1004" y="1559"/>
                    <a:pt x="1011" y="1559"/>
                    <a:pt x="1016" y="1556"/>
                  </a:cubicBezTo>
                  <a:cubicBezTo>
                    <a:pt x="1024" y="1552"/>
                    <a:pt x="1029" y="1542"/>
                    <a:pt x="1033" y="1535"/>
                  </a:cubicBezTo>
                  <a:cubicBezTo>
                    <a:pt x="1034" y="1532"/>
                    <a:pt x="1029" y="1534"/>
                    <a:pt x="1030" y="1530"/>
                  </a:cubicBezTo>
                  <a:cubicBezTo>
                    <a:pt x="1046" y="1521"/>
                    <a:pt x="1066" y="1516"/>
                    <a:pt x="1082" y="1507"/>
                  </a:cubicBezTo>
                  <a:cubicBezTo>
                    <a:pt x="1083" y="1504"/>
                    <a:pt x="1080" y="1504"/>
                    <a:pt x="1080" y="1501"/>
                  </a:cubicBezTo>
                  <a:cubicBezTo>
                    <a:pt x="1086" y="1499"/>
                    <a:pt x="1087" y="1493"/>
                    <a:pt x="1089" y="1487"/>
                  </a:cubicBezTo>
                  <a:cubicBezTo>
                    <a:pt x="1085" y="1486"/>
                    <a:pt x="1085" y="1482"/>
                    <a:pt x="1082" y="1479"/>
                  </a:cubicBezTo>
                  <a:cubicBezTo>
                    <a:pt x="1084" y="1478"/>
                    <a:pt x="1085" y="1476"/>
                    <a:pt x="1085" y="1474"/>
                  </a:cubicBezTo>
                  <a:cubicBezTo>
                    <a:pt x="1084" y="1472"/>
                    <a:pt x="1081" y="1472"/>
                    <a:pt x="1079" y="1471"/>
                  </a:cubicBezTo>
                  <a:cubicBezTo>
                    <a:pt x="1081" y="1463"/>
                    <a:pt x="1089" y="1464"/>
                    <a:pt x="1095" y="1460"/>
                  </a:cubicBezTo>
                  <a:cubicBezTo>
                    <a:pt x="1098" y="1458"/>
                    <a:pt x="1100" y="1454"/>
                    <a:pt x="1103" y="1451"/>
                  </a:cubicBezTo>
                  <a:cubicBezTo>
                    <a:pt x="1108" y="1449"/>
                    <a:pt x="1114" y="1448"/>
                    <a:pt x="1119" y="1445"/>
                  </a:cubicBezTo>
                  <a:cubicBezTo>
                    <a:pt x="1122" y="1442"/>
                    <a:pt x="1124" y="1437"/>
                    <a:pt x="1127" y="1434"/>
                  </a:cubicBezTo>
                  <a:cubicBezTo>
                    <a:pt x="1142" y="1423"/>
                    <a:pt x="1160" y="1422"/>
                    <a:pt x="1174" y="1412"/>
                  </a:cubicBezTo>
                  <a:cubicBezTo>
                    <a:pt x="1179" y="1409"/>
                    <a:pt x="1188" y="1400"/>
                    <a:pt x="1193" y="1395"/>
                  </a:cubicBezTo>
                  <a:cubicBezTo>
                    <a:pt x="1200" y="1387"/>
                    <a:pt x="1197" y="1383"/>
                    <a:pt x="1197" y="1373"/>
                  </a:cubicBezTo>
                  <a:cubicBezTo>
                    <a:pt x="1197" y="1369"/>
                    <a:pt x="1198" y="1363"/>
                    <a:pt x="1199" y="1360"/>
                  </a:cubicBezTo>
                  <a:cubicBezTo>
                    <a:pt x="1202" y="1350"/>
                    <a:pt x="1203" y="1342"/>
                    <a:pt x="1208" y="1331"/>
                  </a:cubicBezTo>
                  <a:cubicBezTo>
                    <a:pt x="1207" y="1325"/>
                    <a:pt x="1197" y="1327"/>
                    <a:pt x="1194" y="1323"/>
                  </a:cubicBezTo>
                  <a:cubicBezTo>
                    <a:pt x="1197" y="1312"/>
                    <a:pt x="1186" y="1305"/>
                    <a:pt x="1194" y="1299"/>
                  </a:cubicBezTo>
                  <a:cubicBezTo>
                    <a:pt x="1188" y="1292"/>
                    <a:pt x="1199" y="1289"/>
                    <a:pt x="1197" y="1281"/>
                  </a:cubicBezTo>
                  <a:cubicBezTo>
                    <a:pt x="1194" y="1279"/>
                    <a:pt x="1187" y="1280"/>
                    <a:pt x="1186" y="1276"/>
                  </a:cubicBezTo>
                  <a:cubicBezTo>
                    <a:pt x="1190" y="1267"/>
                    <a:pt x="1190" y="1259"/>
                    <a:pt x="1194" y="1251"/>
                  </a:cubicBezTo>
                  <a:cubicBezTo>
                    <a:pt x="1198" y="1245"/>
                    <a:pt x="1210" y="1240"/>
                    <a:pt x="1208" y="1230"/>
                  </a:cubicBezTo>
                  <a:cubicBezTo>
                    <a:pt x="1210" y="1227"/>
                    <a:pt x="1213" y="1224"/>
                    <a:pt x="1216" y="1222"/>
                  </a:cubicBezTo>
                  <a:cubicBezTo>
                    <a:pt x="1216" y="1219"/>
                    <a:pt x="1215" y="1219"/>
                    <a:pt x="1215" y="1216"/>
                  </a:cubicBezTo>
                  <a:cubicBezTo>
                    <a:pt x="1221" y="1213"/>
                    <a:pt x="1226" y="1209"/>
                    <a:pt x="1228" y="1202"/>
                  </a:cubicBezTo>
                  <a:cubicBezTo>
                    <a:pt x="1231" y="1202"/>
                    <a:pt x="1232" y="1200"/>
                    <a:pt x="1236" y="1200"/>
                  </a:cubicBezTo>
                  <a:cubicBezTo>
                    <a:pt x="1244" y="1193"/>
                    <a:pt x="1246" y="1183"/>
                    <a:pt x="1253" y="1175"/>
                  </a:cubicBezTo>
                  <a:cubicBezTo>
                    <a:pt x="1257" y="1170"/>
                    <a:pt x="1264" y="1167"/>
                    <a:pt x="1267" y="1163"/>
                  </a:cubicBezTo>
                  <a:cubicBezTo>
                    <a:pt x="1269" y="1160"/>
                    <a:pt x="1269" y="1157"/>
                    <a:pt x="1271" y="1154"/>
                  </a:cubicBezTo>
                  <a:cubicBezTo>
                    <a:pt x="1273" y="1152"/>
                    <a:pt x="1276" y="1151"/>
                    <a:pt x="1278" y="1149"/>
                  </a:cubicBezTo>
                  <a:cubicBezTo>
                    <a:pt x="1304" y="1121"/>
                    <a:pt x="1338" y="1099"/>
                    <a:pt x="1353" y="1061"/>
                  </a:cubicBezTo>
                  <a:cubicBezTo>
                    <a:pt x="1355" y="1054"/>
                    <a:pt x="1362" y="1049"/>
                    <a:pt x="1365" y="1042"/>
                  </a:cubicBezTo>
                  <a:cubicBezTo>
                    <a:pt x="1368" y="1037"/>
                    <a:pt x="1367" y="1031"/>
                    <a:pt x="1368" y="1025"/>
                  </a:cubicBezTo>
                  <a:cubicBezTo>
                    <a:pt x="1369" y="1021"/>
                    <a:pt x="1376" y="1015"/>
                    <a:pt x="1378" y="1007"/>
                  </a:cubicBezTo>
                  <a:cubicBezTo>
                    <a:pt x="1381" y="995"/>
                    <a:pt x="1382" y="986"/>
                    <a:pt x="1388" y="981"/>
                  </a:cubicBezTo>
                  <a:cubicBezTo>
                    <a:pt x="1388" y="974"/>
                    <a:pt x="1389" y="967"/>
                    <a:pt x="1387" y="961"/>
                  </a:cubicBezTo>
                  <a:cubicBezTo>
                    <a:pt x="1388" y="958"/>
                    <a:pt x="1391" y="958"/>
                    <a:pt x="1391" y="954"/>
                  </a:cubicBezTo>
                  <a:cubicBezTo>
                    <a:pt x="1390" y="946"/>
                    <a:pt x="1389" y="937"/>
                    <a:pt x="1392" y="931"/>
                  </a:cubicBezTo>
                  <a:cubicBezTo>
                    <a:pt x="1391" y="931"/>
                    <a:pt x="1390" y="930"/>
                    <a:pt x="1389" y="928"/>
                  </a:cubicBezTo>
                  <a:cubicBezTo>
                    <a:pt x="1386" y="928"/>
                    <a:pt x="1385" y="929"/>
                    <a:pt x="1382" y="929"/>
                  </a:cubicBezTo>
                  <a:cubicBezTo>
                    <a:pt x="1378" y="948"/>
                    <a:pt x="1351" y="944"/>
                    <a:pt x="1341" y="956"/>
                  </a:cubicBezTo>
                  <a:cubicBezTo>
                    <a:pt x="1338" y="957"/>
                    <a:pt x="1339" y="954"/>
                    <a:pt x="1336" y="954"/>
                  </a:cubicBezTo>
                  <a:cubicBezTo>
                    <a:pt x="1329" y="958"/>
                    <a:pt x="1326" y="965"/>
                    <a:pt x="1319" y="969"/>
                  </a:cubicBezTo>
                  <a:cubicBezTo>
                    <a:pt x="1316" y="968"/>
                    <a:pt x="1315" y="966"/>
                    <a:pt x="1311" y="967"/>
                  </a:cubicBezTo>
                  <a:cubicBezTo>
                    <a:pt x="1301" y="972"/>
                    <a:pt x="1295" y="982"/>
                    <a:pt x="1282" y="979"/>
                  </a:cubicBezTo>
                  <a:cubicBezTo>
                    <a:pt x="1273" y="977"/>
                    <a:pt x="1270" y="964"/>
                    <a:pt x="1261" y="963"/>
                  </a:cubicBezTo>
                  <a:cubicBezTo>
                    <a:pt x="1271" y="953"/>
                    <a:pt x="1263" y="938"/>
                    <a:pt x="1248" y="938"/>
                  </a:cubicBezTo>
                  <a:cubicBezTo>
                    <a:pt x="1248" y="935"/>
                    <a:pt x="1247" y="932"/>
                    <a:pt x="1245" y="929"/>
                  </a:cubicBezTo>
                  <a:cubicBezTo>
                    <a:pt x="1239" y="930"/>
                    <a:pt x="1236" y="927"/>
                    <a:pt x="1232" y="925"/>
                  </a:cubicBezTo>
                  <a:cubicBezTo>
                    <a:pt x="1230" y="922"/>
                    <a:pt x="1230" y="916"/>
                    <a:pt x="1227" y="914"/>
                  </a:cubicBezTo>
                  <a:cubicBezTo>
                    <a:pt x="1224" y="912"/>
                    <a:pt x="1222" y="913"/>
                    <a:pt x="1218" y="914"/>
                  </a:cubicBezTo>
                  <a:cubicBezTo>
                    <a:pt x="1216" y="913"/>
                    <a:pt x="1214" y="910"/>
                    <a:pt x="1211" y="909"/>
                  </a:cubicBezTo>
                  <a:cubicBezTo>
                    <a:pt x="1200" y="909"/>
                    <a:pt x="1191" y="903"/>
                    <a:pt x="1188" y="894"/>
                  </a:cubicBezTo>
                  <a:cubicBezTo>
                    <a:pt x="1186" y="888"/>
                    <a:pt x="1188" y="882"/>
                    <a:pt x="1186" y="877"/>
                  </a:cubicBezTo>
                  <a:cubicBezTo>
                    <a:pt x="1181" y="865"/>
                    <a:pt x="1173" y="858"/>
                    <a:pt x="1162" y="853"/>
                  </a:cubicBezTo>
                  <a:cubicBezTo>
                    <a:pt x="1161" y="852"/>
                    <a:pt x="1162" y="848"/>
                    <a:pt x="1159" y="849"/>
                  </a:cubicBezTo>
                  <a:cubicBezTo>
                    <a:pt x="1156" y="846"/>
                    <a:pt x="1152" y="850"/>
                    <a:pt x="1149" y="848"/>
                  </a:cubicBezTo>
                  <a:cubicBezTo>
                    <a:pt x="1149" y="833"/>
                    <a:pt x="1138" y="819"/>
                    <a:pt x="1142" y="805"/>
                  </a:cubicBezTo>
                  <a:cubicBezTo>
                    <a:pt x="1140" y="802"/>
                    <a:pt x="1136" y="801"/>
                    <a:pt x="1135" y="797"/>
                  </a:cubicBezTo>
                  <a:cubicBezTo>
                    <a:pt x="1135" y="784"/>
                    <a:pt x="1124" y="781"/>
                    <a:pt x="1114" y="778"/>
                  </a:cubicBezTo>
                  <a:cubicBezTo>
                    <a:pt x="1108" y="772"/>
                    <a:pt x="1104" y="760"/>
                    <a:pt x="1106" y="753"/>
                  </a:cubicBezTo>
                  <a:cubicBezTo>
                    <a:pt x="1094" y="749"/>
                    <a:pt x="1092" y="733"/>
                    <a:pt x="1084" y="723"/>
                  </a:cubicBezTo>
                  <a:cubicBezTo>
                    <a:pt x="1080" y="718"/>
                    <a:pt x="1074" y="715"/>
                    <a:pt x="1072" y="709"/>
                  </a:cubicBezTo>
                  <a:cubicBezTo>
                    <a:pt x="1070" y="706"/>
                    <a:pt x="1071" y="703"/>
                    <a:pt x="1070" y="700"/>
                  </a:cubicBezTo>
                  <a:cubicBezTo>
                    <a:pt x="1067" y="695"/>
                    <a:pt x="1059" y="696"/>
                    <a:pt x="1060" y="689"/>
                  </a:cubicBezTo>
                  <a:cubicBezTo>
                    <a:pt x="1064" y="692"/>
                    <a:pt x="1066" y="696"/>
                    <a:pt x="1074" y="695"/>
                  </a:cubicBezTo>
                  <a:cubicBezTo>
                    <a:pt x="1075" y="687"/>
                    <a:pt x="1067" y="675"/>
                    <a:pt x="1074" y="670"/>
                  </a:cubicBezTo>
                  <a:cubicBezTo>
                    <a:pt x="1074" y="687"/>
                    <a:pt x="1082" y="694"/>
                    <a:pt x="1096" y="697"/>
                  </a:cubicBezTo>
                  <a:cubicBezTo>
                    <a:pt x="1099" y="702"/>
                    <a:pt x="1101" y="710"/>
                    <a:pt x="1106" y="715"/>
                  </a:cubicBezTo>
                  <a:cubicBezTo>
                    <a:pt x="1111" y="721"/>
                    <a:pt x="1117" y="722"/>
                    <a:pt x="1122" y="726"/>
                  </a:cubicBezTo>
                  <a:cubicBezTo>
                    <a:pt x="1127" y="731"/>
                    <a:pt x="1127" y="739"/>
                    <a:pt x="1131" y="746"/>
                  </a:cubicBezTo>
                  <a:cubicBezTo>
                    <a:pt x="1136" y="754"/>
                    <a:pt x="1143" y="749"/>
                    <a:pt x="1150" y="751"/>
                  </a:cubicBezTo>
                  <a:cubicBezTo>
                    <a:pt x="1174" y="756"/>
                    <a:pt x="1166" y="802"/>
                    <a:pt x="1188" y="811"/>
                  </a:cubicBezTo>
                  <a:cubicBezTo>
                    <a:pt x="1191" y="811"/>
                    <a:pt x="1193" y="810"/>
                    <a:pt x="1197" y="810"/>
                  </a:cubicBezTo>
                  <a:cubicBezTo>
                    <a:pt x="1201" y="812"/>
                    <a:pt x="1206" y="818"/>
                    <a:pt x="1210" y="823"/>
                  </a:cubicBezTo>
                  <a:cubicBezTo>
                    <a:pt x="1215" y="829"/>
                    <a:pt x="1221" y="838"/>
                    <a:pt x="1228" y="847"/>
                  </a:cubicBezTo>
                  <a:cubicBezTo>
                    <a:pt x="1240" y="860"/>
                    <a:pt x="1255" y="866"/>
                    <a:pt x="1246" y="889"/>
                  </a:cubicBezTo>
                  <a:cubicBezTo>
                    <a:pt x="1256" y="893"/>
                    <a:pt x="1257" y="910"/>
                    <a:pt x="1254" y="923"/>
                  </a:cubicBezTo>
                  <a:cubicBezTo>
                    <a:pt x="1259" y="927"/>
                    <a:pt x="1264" y="932"/>
                    <a:pt x="1267" y="938"/>
                  </a:cubicBezTo>
                  <a:cubicBezTo>
                    <a:pt x="1274" y="939"/>
                    <a:pt x="1283" y="939"/>
                    <a:pt x="1289" y="935"/>
                  </a:cubicBezTo>
                  <a:cubicBezTo>
                    <a:pt x="1293" y="931"/>
                    <a:pt x="1293" y="921"/>
                    <a:pt x="1299" y="921"/>
                  </a:cubicBezTo>
                  <a:cubicBezTo>
                    <a:pt x="1311" y="920"/>
                    <a:pt x="1318" y="917"/>
                    <a:pt x="1325" y="914"/>
                  </a:cubicBezTo>
                  <a:cubicBezTo>
                    <a:pt x="1329" y="912"/>
                    <a:pt x="1333" y="912"/>
                    <a:pt x="1336" y="911"/>
                  </a:cubicBezTo>
                  <a:cubicBezTo>
                    <a:pt x="1340" y="908"/>
                    <a:pt x="1343" y="900"/>
                    <a:pt x="1348" y="895"/>
                  </a:cubicBezTo>
                  <a:cubicBezTo>
                    <a:pt x="1356" y="887"/>
                    <a:pt x="1362" y="882"/>
                    <a:pt x="1370" y="875"/>
                  </a:cubicBezTo>
                  <a:cubicBezTo>
                    <a:pt x="1377" y="868"/>
                    <a:pt x="1382" y="864"/>
                    <a:pt x="1393" y="863"/>
                  </a:cubicBezTo>
                  <a:cubicBezTo>
                    <a:pt x="1396" y="838"/>
                    <a:pt x="1419" y="832"/>
                    <a:pt x="1434" y="818"/>
                  </a:cubicBezTo>
                  <a:cubicBezTo>
                    <a:pt x="1434" y="814"/>
                    <a:pt x="1433" y="812"/>
                    <a:pt x="1433" y="808"/>
                  </a:cubicBezTo>
                  <a:cubicBezTo>
                    <a:pt x="1439" y="803"/>
                    <a:pt x="1449" y="801"/>
                    <a:pt x="1447" y="788"/>
                  </a:cubicBezTo>
                  <a:cubicBezTo>
                    <a:pt x="1455" y="782"/>
                    <a:pt x="1457" y="771"/>
                    <a:pt x="1455" y="757"/>
                  </a:cubicBezTo>
                  <a:cubicBezTo>
                    <a:pt x="1459" y="758"/>
                    <a:pt x="1461" y="756"/>
                    <a:pt x="1463" y="755"/>
                  </a:cubicBezTo>
                  <a:cubicBezTo>
                    <a:pt x="1460" y="738"/>
                    <a:pt x="1475" y="729"/>
                    <a:pt x="1466" y="712"/>
                  </a:cubicBezTo>
                  <a:cubicBezTo>
                    <a:pt x="1457" y="713"/>
                    <a:pt x="1454" y="700"/>
                    <a:pt x="1447" y="697"/>
                  </a:cubicBezTo>
                  <a:cubicBezTo>
                    <a:pt x="1437" y="692"/>
                    <a:pt x="1426" y="699"/>
                    <a:pt x="1417" y="693"/>
                  </a:cubicBezTo>
                  <a:cubicBezTo>
                    <a:pt x="1406" y="686"/>
                    <a:pt x="1409" y="668"/>
                    <a:pt x="1401" y="658"/>
                  </a:cubicBezTo>
                  <a:cubicBezTo>
                    <a:pt x="1400" y="677"/>
                    <a:pt x="1385" y="685"/>
                    <a:pt x="1387" y="706"/>
                  </a:cubicBezTo>
                  <a:cubicBezTo>
                    <a:pt x="1381" y="709"/>
                    <a:pt x="1377" y="706"/>
                    <a:pt x="1370" y="707"/>
                  </a:cubicBezTo>
                  <a:cubicBezTo>
                    <a:pt x="1365" y="709"/>
                    <a:pt x="1362" y="716"/>
                    <a:pt x="1358" y="715"/>
                  </a:cubicBezTo>
                  <a:cubicBezTo>
                    <a:pt x="1340" y="714"/>
                    <a:pt x="1363" y="674"/>
                    <a:pt x="1338" y="679"/>
                  </a:cubicBezTo>
                  <a:cubicBezTo>
                    <a:pt x="1335" y="685"/>
                    <a:pt x="1344" y="697"/>
                    <a:pt x="1338" y="703"/>
                  </a:cubicBezTo>
                  <a:cubicBezTo>
                    <a:pt x="1334" y="690"/>
                    <a:pt x="1318" y="689"/>
                    <a:pt x="1317" y="673"/>
                  </a:cubicBezTo>
                  <a:cubicBezTo>
                    <a:pt x="1310" y="669"/>
                    <a:pt x="1298" y="668"/>
                    <a:pt x="1298" y="657"/>
                  </a:cubicBezTo>
                  <a:cubicBezTo>
                    <a:pt x="1293" y="654"/>
                    <a:pt x="1290" y="651"/>
                    <a:pt x="1289" y="645"/>
                  </a:cubicBezTo>
                  <a:cubicBezTo>
                    <a:pt x="1284" y="643"/>
                    <a:pt x="1278" y="641"/>
                    <a:pt x="1277" y="635"/>
                  </a:cubicBezTo>
                  <a:cubicBezTo>
                    <a:pt x="1278" y="634"/>
                    <a:pt x="1283" y="635"/>
                    <a:pt x="1285" y="634"/>
                  </a:cubicBezTo>
                  <a:cubicBezTo>
                    <a:pt x="1285" y="627"/>
                    <a:pt x="1285" y="627"/>
                    <a:pt x="1285" y="627"/>
                  </a:cubicBezTo>
                  <a:cubicBezTo>
                    <a:pt x="1290" y="627"/>
                    <a:pt x="1290" y="627"/>
                    <a:pt x="1290" y="627"/>
                  </a:cubicBezTo>
                  <a:cubicBezTo>
                    <a:pt x="1288" y="610"/>
                    <a:pt x="1299" y="620"/>
                    <a:pt x="1306" y="626"/>
                  </a:cubicBezTo>
                  <a:cubicBezTo>
                    <a:pt x="1316" y="635"/>
                    <a:pt x="1327" y="651"/>
                    <a:pt x="1336" y="657"/>
                  </a:cubicBezTo>
                  <a:cubicBezTo>
                    <a:pt x="1352" y="644"/>
                    <a:pt x="1362" y="667"/>
                    <a:pt x="1380" y="666"/>
                  </a:cubicBezTo>
                  <a:cubicBezTo>
                    <a:pt x="1388" y="661"/>
                    <a:pt x="1393" y="652"/>
                    <a:pt x="1401" y="647"/>
                  </a:cubicBezTo>
                  <a:cubicBezTo>
                    <a:pt x="1408" y="652"/>
                    <a:pt x="1412" y="659"/>
                    <a:pt x="1416" y="666"/>
                  </a:cubicBezTo>
                  <a:cubicBezTo>
                    <a:pt x="1429" y="670"/>
                    <a:pt x="1436" y="663"/>
                    <a:pt x="1448" y="668"/>
                  </a:cubicBezTo>
                  <a:cubicBezTo>
                    <a:pt x="1451" y="668"/>
                    <a:pt x="1450" y="664"/>
                    <a:pt x="1455" y="665"/>
                  </a:cubicBezTo>
                  <a:cubicBezTo>
                    <a:pt x="1464" y="670"/>
                    <a:pt x="1468" y="663"/>
                    <a:pt x="1474" y="659"/>
                  </a:cubicBezTo>
                  <a:cubicBezTo>
                    <a:pt x="1479" y="657"/>
                    <a:pt x="1486" y="658"/>
                    <a:pt x="1486" y="652"/>
                  </a:cubicBezTo>
                  <a:cubicBezTo>
                    <a:pt x="1495" y="653"/>
                    <a:pt x="1501" y="644"/>
                    <a:pt x="1508" y="640"/>
                  </a:cubicBezTo>
                  <a:cubicBezTo>
                    <a:pt x="1514" y="642"/>
                    <a:pt x="1516" y="648"/>
                    <a:pt x="1519" y="653"/>
                  </a:cubicBezTo>
                  <a:cubicBezTo>
                    <a:pt x="1523" y="653"/>
                    <a:pt x="1526" y="651"/>
                    <a:pt x="1531" y="652"/>
                  </a:cubicBezTo>
                  <a:cubicBezTo>
                    <a:pt x="1532" y="655"/>
                    <a:pt x="1535" y="657"/>
                    <a:pt x="1536" y="659"/>
                  </a:cubicBezTo>
                  <a:cubicBezTo>
                    <a:pt x="1539" y="659"/>
                    <a:pt x="1541" y="658"/>
                    <a:pt x="1544" y="659"/>
                  </a:cubicBezTo>
                  <a:cubicBezTo>
                    <a:pt x="1545" y="662"/>
                    <a:pt x="1546" y="664"/>
                    <a:pt x="1547" y="667"/>
                  </a:cubicBezTo>
                  <a:cubicBezTo>
                    <a:pt x="1555" y="671"/>
                    <a:pt x="1559" y="664"/>
                    <a:pt x="1562" y="659"/>
                  </a:cubicBezTo>
                  <a:cubicBezTo>
                    <a:pt x="1566" y="671"/>
                    <a:pt x="1552" y="672"/>
                    <a:pt x="1553" y="682"/>
                  </a:cubicBezTo>
                  <a:cubicBezTo>
                    <a:pt x="1553" y="687"/>
                    <a:pt x="1566" y="695"/>
                    <a:pt x="1571" y="697"/>
                  </a:cubicBezTo>
                  <a:cubicBezTo>
                    <a:pt x="1592" y="705"/>
                    <a:pt x="1580" y="671"/>
                    <a:pt x="1586" y="661"/>
                  </a:cubicBezTo>
                  <a:cubicBezTo>
                    <a:pt x="1587" y="667"/>
                    <a:pt x="1585" y="672"/>
                    <a:pt x="1585" y="677"/>
                  </a:cubicBezTo>
                  <a:cubicBezTo>
                    <a:pt x="1587" y="680"/>
                    <a:pt x="1590" y="681"/>
                    <a:pt x="1592" y="683"/>
                  </a:cubicBezTo>
                  <a:cubicBezTo>
                    <a:pt x="1595" y="712"/>
                    <a:pt x="1602" y="735"/>
                    <a:pt x="1614" y="755"/>
                  </a:cubicBezTo>
                  <a:cubicBezTo>
                    <a:pt x="1614" y="758"/>
                    <a:pt x="1614" y="760"/>
                    <a:pt x="1615" y="762"/>
                  </a:cubicBezTo>
                  <a:cubicBezTo>
                    <a:pt x="1616" y="764"/>
                    <a:pt x="1619" y="763"/>
                    <a:pt x="1621" y="765"/>
                  </a:cubicBezTo>
                  <a:cubicBezTo>
                    <a:pt x="1621" y="772"/>
                    <a:pt x="1625" y="776"/>
                    <a:pt x="1629" y="779"/>
                  </a:cubicBezTo>
                  <a:cubicBezTo>
                    <a:pt x="1628" y="802"/>
                    <a:pt x="1645" y="814"/>
                    <a:pt x="1647" y="830"/>
                  </a:cubicBezTo>
                  <a:cubicBezTo>
                    <a:pt x="1648" y="844"/>
                    <a:pt x="1651" y="853"/>
                    <a:pt x="1658" y="862"/>
                  </a:cubicBezTo>
                  <a:cubicBezTo>
                    <a:pt x="1663" y="856"/>
                    <a:pt x="1660" y="849"/>
                    <a:pt x="1661" y="842"/>
                  </a:cubicBezTo>
                  <a:cubicBezTo>
                    <a:pt x="1662" y="838"/>
                    <a:pt x="1665" y="835"/>
                    <a:pt x="1666" y="831"/>
                  </a:cubicBezTo>
                  <a:cubicBezTo>
                    <a:pt x="1666" y="830"/>
                    <a:pt x="1665" y="827"/>
                    <a:pt x="1665" y="825"/>
                  </a:cubicBezTo>
                  <a:cubicBezTo>
                    <a:pt x="1665" y="820"/>
                    <a:pt x="1669" y="814"/>
                    <a:pt x="1669" y="810"/>
                  </a:cubicBezTo>
                  <a:cubicBezTo>
                    <a:pt x="1669" y="804"/>
                    <a:pt x="1665" y="794"/>
                    <a:pt x="1664" y="783"/>
                  </a:cubicBezTo>
                  <a:close/>
                  <a:moveTo>
                    <a:pt x="911" y="465"/>
                  </a:moveTo>
                  <a:cubicBezTo>
                    <a:pt x="918" y="465"/>
                    <a:pt x="918" y="465"/>
                    <a:pt x="918" y="465"/>
                  </a:cubicBezTo>
                  <a:cubicBezTo>
                    <a:pt x="918" y="468"/>
                    <a:pt x="910" y="471"/>
                    <a:pt x="911" y="465"/>
                  </a:cubicBezTo>
                  <a:close/>
                  <a:moveTo>
                    <a:pt x="923" y="465"/>
                  </a:moveTo>
                  <a:cubicBezTo>
                    <a:pt x="924" y="455"/>
                    <a:pt x="940" y="454"/>
                    <a:pt x="947" y="459"/>
                  </a:cubicBezTo>
                  <a:cubicBezTo>
                    <a:pt x="947" y="468"/>
                    <a:pt x="931" y="466"/>
                    <a:pt x="923" y="465"/>
                  </a:cubicBezTo>
                  <a:close/>
                  <a:moveTo>
                    <a:pt x="1059" y="449"/>
                  </a:moveTo>
                  <a:cubicBezTo>
                    <a:pt x="1056" y="449"/>
                    <a:pt x="1055" y="446"/>
                    <a:pt x="1052" y="444"/>
                  </a:cubicBezTo>
                  <a:cubicBezTo>
                    <a:pt x="1049" y="444"/>
                    <a:pt x="1048" y="446"/>
                    <a:pt x="1045" y="445"/>
                  </a:cubicBezTo>
                  <a:cubicBezTo>
                    <a:pt x="1041" y="445"/>
                    <a:pt x="1041" y="441"/>
                    <a:pt x="1038" y="440"/>
                  </a:cubicBezTo>
                  <a:cubicBezTo>
                    <a:pt x="1035" y="439"/>
                    <a:pt x="1033" y="441"/>
                    <a:pt x="1030" y="442"/>
                  </a:cubicBezTo>
                  <a:cubicBezTo>
                    <a:pt x="1026" y="440"/>
                    <a:pt x="1024" y="437"/>
                    <a:pt x="1021" y="435"/>
                  </a:cubicBezTo>
                  <a:cubicBezTo>
                    <a:pt x="1015" y="442"/>
                    <a:pt x="1008" y="436"/>
                    <a:pt x="1001" y="437"/>
                  </a:cubicBezTo>
                  <a:cubicBezTo>
                    <a:pt x="990" y="438"/>
                    <a:pt x="981" y="446"/>
                    <a:pt x="976" y="453"/>
                  </a:cubicBezTo>
                  <a:cubicBezTo>
                    <a:pt x="959" y="454"/>
                    <a:pt x="951" y="450"/>
                    <a:pt x="934" y="450"/>
                  </a:cubicBezTo>
                  <a:cubicBezTo>
                    <a:pt x="931" y="445"/>
                    <a:pt x="929" y="437"/>
                    <a:pt x="924" y="433"/>
                  </a:cubicBezTo>
                  <a:cubicBezTo>
                    <a:pt x="925" y="429"/>
                    <a:pt x="927" y="425"/>
                    <a:pt x="925" y="420"/>
                  </a:cubicBezTo>
                  <a:cubicBezTo>
                    <a:pt x="927" y="419"/>
                    <a:pt x="929" y="418"/>
                    <a:pt x="932" y="419"/>
                  </a:cubicBezTo>
                  <a:cubicBezTo>
                    <a:pt x="930" y="406"/>
                    <a:pt x="932" y="395"/>
                    <a:pt x="944" y="395"/>
                  </a:cubicBezTo>
                  <a:cubicBezTo>
                    <a:pt x="945" y="389"/>
                    <a:pt x="942" y="388"/>
                    <a:pt x="942" y="383"/>
                  </a:cubicBezTo>
                  <a:cubicBezTo>
                    <a:pt x="950" y="377"/>
                    <a:pt x="951" y="363"/>
                    <a:pt x="968" y="365"/>
                  </a:cubicBezTo>
                  <a:cubicBezTo>
                    <a:pt x="971" y="368"/>
                    <a:pt x="966" y="366"/>
                    <a:pt x="966" y="370"/>
                  </a:cubicBezTo>
                  <a:cubicBezTo>
                    <a:pt x="971" y="376"/>
                    <a:pt x="981" y="370"/>
                    <a:pt x="987" y="374"/>
                  </a:cubicBezTo>
                  <a:cubicBezTo>
                    <a:pt x="985" y="379"/>
                    <a:pt x="979" y="379"/>
                    <a:pt x="978" y="384"/>
                  </a:cubicBezTo>
                  <a:cubicBezTo>
                    <a:pt x="982" y="386"/>
                    <a:pt x="988" y="386"/>
                    <a:pt x="991" y="389"/>
                  </a:cubicBezTo>
                  <a:cubicBezTo>
                    <a:pt x="991" y="392"/>
                    <a:pt x="990" y="396"/>
                    <a:pt x="992" y="397"/>
                  </a:cubicBezTo>
                  <a:cubicBezTo>
                    <a:pt x="993" y="399"/>
                    <a:pt x="996" y="398"/>
                    <a:pt x="998" y="399"/>
                  </a:cubicBezTo>
                  <a:cubicBezTo>
                    <a:pt x="1001" y="393"/>
                    <a:pt x="1013" y="396"/>
                    <a:pt x="1014" y="387"/>
                  </a:cubicBezTo>
                  <a:cubicBezTo>
                    <a:pt x="1016" y="388"/>
                    <a:pt x="1019" y="389"/>
                    <a:pt x="1023" y="389"/>
                  </a:cubicBezTo>
                  <a:cubicBezTo>
                    <a:pt x="1025" y="388"/>
                    <a:pt x="1025" y="384"/>
                    <a:pt x="1027" y="382"/>
                  </a:cubicBezTo>
                  <a:cubicBezTo>
                    <a:pt x="1017" y="381"/>
                    <a:pt x="1005" y="384"/>
                    <a:pt x="999" y="373"/>
                  </a:cubicBezTo>
                  <a:cubicBezTo>
                    <a:pt x="1005" y="364"/>
                    <a:pt x="1021" y="365"/>
                    <a:pt x="1027" y="356"/>
                  </a:cubicBezTo>
                  <a:cubicBezTo>
                    <a:pt x="1035" y="358"/>
                    <a:pt x="1039" y="350"/>
                    <a:pt x="1047" y="353"/>
                  </a:cubicBezTo>
                  <a:cubicBezTo>
                    <a:pt x="1045" y="358"/>
                    <a:pt x="1040" y="360"/>
                    <a:pt x="1035" y="362"/>
                  </a:cubicBezTo>
                  <a:cubicBezTo>
                    <a:pt x="1036" y="366"/>
                    <a:pt x="1039" y="366"/>
                    <a:pt x="1042" y="368"/>
                  </a:cubicBezTo>
                  <a:cubicBezTo>
                    <a:pt x="1038" y="370"/>
                    <a:pt x="1040" y="378"/>
                    <a:pt x="1037" y="382"/>
                  </a:cubicBezTo>
                  <a:cubicBezTo>
                    <a:pt x="1033" y="383"/>
                    <a:pt x="1033" y="379"/>
                    <a:pt x="1029" y="380"/>
                  </a:cubicBezTo>
                  <a:cubicBezTo>
                    <a:pt x="1029" y="388"/>
                    <a:pt x="1037" y="388"/>
                    <a:pt x="1040" y="393"/>
                  </a:cubicBezTo>
                  <a:cubicBezTo>
                    <a:pt x="1049" y="391"/>
                    <a:pt x="1049" y="398"/>
                    <a:pt x="1058" y="396"/>
                  </a:cubicBezTo>
                  <a:cubicBezTo>
                    <a:pt x="1067" y="408"/>
                    <a:pt x="1087" y="411"/>
                    <a:pt x="1099" y="418"/>
                  </a:cubicBezTo>
                  <a:cubicBezTo>
                    <a:pt x="1105" y="421"/>
                    <a:pt x="1106" y="431"/>
                    <a:pt x="1112" y="436"/>
                  </a:cubicBezTo>
                  <a:cubicBezTo>
                    <a:pt x="1106" y="454"/>
                    <a:pt x="1075" y="450"/>
                    <a:pt x="1059" y="449"/>
                  </a:cubicBezTo>
                  <a:close/>
                  <a:moveTo>
                    <a:pt x="1104" y="91"/>
                  </a:moveTo>
                  <a:cubicBezTo>
                    <a:pt x="1108" y="89"/>
                    <a:pt x="1112" y="93"/>
                    <a:pt x="1115" y="94"/>
                  </a:cubicBezTo>
                  <a:cubicBezTo>
                    <a:pt x="1112" y="96"/>
                    <a:pt x="1108" y="92"/>
                    <a:pt x="1104" y="91"/>
                  </a:cubicBezTo>
                  <a:close/>
                  <a:moveTo>
                    <a:pt x="215" y="250"/>
                  </a:moveTo>
                  <a:cubicBezTo>
                    <a:pt x="215" y="251"/>
                    <a:pt x="214" y="252"/>
                    <a:pt x="215" y="252"/>
                  </a:cubicBezTo>
                  <a:cubicBezTo>
                    <a:pt x="217" y="250"/>
                    <a:pt x="221" y="244"/>
                    <a:pt x="217" y="245"/>
                  </a:cubicBezTo>
                  <a:cubicBezTo>
                    <a:pt x="222" y="239"/>
                    <a:pt x="233" y="233"/>
                    <a:pt x="233" y="227"/>
                  </a:cubicBezTo>
                  <a:cubicBezTo>
                    <a:pt x="238" y="227"/>
                    <a:pt x="246" y="222"/>
                    <a:pt x="248" y="214"/>
                  </a:cubicBezTo>
                  <a:cubicBezTo>
                    <a:pt x="246" y="214"/>
                    <a:pt x="243" y="217"/>
                    <a:pt x="242" y="215"/>
                  </a:cubicBezTo>
                  <a:cubicBezTo>
                    <a:pt x="248" y="212"/>
                    <a:pt x="251" y="208"/>
                    <a:pt x="258" y="206"/>
                  </a:cubicBezTo>
                  <a:cubicBezTo>
                    <a:pt x="260" y="209"/>
                    <a:pt x="257" y="213"/>
                    <a:pt x="257" y="216"/>
                  </a:cubicBezTo>
                  <a:cubicBezTo>
                    <a:pt x="262" y="217"/>
                    <a:pt x="268" y="210"/>
                    <a:pt x="274" y="208"/>
                  </a:cubicBezTo>
                  <a:cubicBezTo>
                    <a:pt x="277" y="207"/>
                    <a:pt x="283" y="209"/>
                    <a:pt x="287" y="206"/>
                  </a:cubicBezTo>
                  <a:cubicBezTo>
                    <a:pt x="288" y="206"/>
                    <a:pt x="290" y="202"/>
                    <a:pt x="292" y="201"/>
                  </a:cubicBezTo>
                  <a:cubicBezTo>
                    <a:pt x="297" y="196"/>
                    <a:pt x="310" y="191"/>
                    <a:pt x="305" y="187"/>
                  </a:cubicBezTo>
                  <a:cubicBezTo>
                    <a:pt x="309" y="187"/>
                    <a:pt x="308" y="182"/>
                    <a:pt x="311" y="180"/>
                  </a:cubicBezTo>
                  <a:cubicBezTo>
                    <a:pt x="313" y="181"/>
                    <a:pt x="313" y="182"/>
                    <a:pt x="314" y="181"/>
                  </a:cubicBezTo>
                  <a:cubicBezTo>
                    <a:pt x="323" y="157"/>
                    <a:pt x="359" y="143"/>
                    <a:pt x="376" y="124"/>
                  </a:cubicBezTo>
                  <a:cubicBezTo>
                    <a:pt x="369" y="128"/>
                    <a:pt x="360" y="131"/>
                    <a:pt x="353" y="134"/>
                  </a:cubicBezTo>
                  <a:cubicBezTo>
                    <a:pt x="361" y="124"/>
                    <a:pt x="378" y="117"/>
                    <a:pt x="387" y="108"/>
                  </a:cubicBezTo>
                  <a:cubicBezTo>
                    <a:pt x="396" y="101"/>
                    <a:pt x="401" y="100"/>
                    <a:pt x="400" y="94"/>
                  </a:cubicBezTo>
                  <a:cubicBezTo>
                    <a:pt x="322" y="137"/>
                    <a:pt x="252" y="193"/>
                    <a:pt x="200" y="258"/>
                  </a:cubicBezTo>
                  <a:cubicBezTo>
                    <a:pt x="202" y="257"/>
                    <a:pt x="206" y="253"/>
                    <a:pt x="208" y="254"/>
                  </a:cubicBezTo>
                  <a:cubicBezTo>
                    <a:pt x="203" y="260"/>
                    <a:pt x="192" y="264"/>
                    <a:pt x="192" y="271"/>
                  </a:cubicBezTo>
                  <a:cubicBezTo>
                    <a:pt x="194" y="265"/>
                    <a:pt x="199" y="268"/>
                    <a:pt x="203" y="266"/>
                  </a:cubicBezTo>
                  <a:cubicBezTo>
                    <a:pt x="210" y="262"/>
                    <a:pt x="210" y="255"/>
                    <a:pt x="215" y="250"/>
                  </a:cubicBezTo>
                  <a:close/>
                  <a:moveTo>
                    <a:pt x="63" y="1119"/>
                  </a:moveTo>
                  <a:cubicBezTo>
                    <a:pt x="63" y="1103"/>
                    <a:pt x="54" y="1079"/>
                    <a:pt x="50" y="1063"/>
                  </a:cubicBezTo>
                  <a:cubicBezTo>
                    <a:pt x="48" y="1055"/>
                    <a:pt x="40" y="1047"/>
                    <a:pt x="37" y="1040"/>
                  </a:cubicBezTo>
                  <a:cubicBezTo>
                    <a:pt x="33" y="1032"/>
                    <a:pt x="30" y="1023"/>
                    <a:pt x="27" y="1015"/>
                  </a:cubicBezTo>
                  <a:cubicBezTo>
                    <a:pt x="21" y="998"/>
                    <a:pt x="12" y="982"/>
                    <a:pt x="8" y="967"/>
                  </a:cubicBezTo>
                  <a:cubicBezTo>
                    <a:pt x="7" y="962"/>
                    <a:pt x="6" y="954"/>
                    <a:pt x="5" y="947"/>
                  </a:cubicBezTo>
                  <a:cubicBezTo>
                    <a:pt x="4" y="944"/>
                    <a:pt x="0" y="929"/>
                    <a:pt x="1" y="934"/>
                  </a:cubicBezTo>
                  <a:cubicBezTo>
                    <a:pt x="15" y="1040"/>
                    <a:pt x="48" y="1132"/>
                    <a:pt x="89" y="1208"/>
                  </a:cubicBezTo>
                  <a:cubicBezTo>
                    <a:pt x="80" y="1183"/>
                    <a:pt x="62" y="1159"/>
                    <a:pt x="61" y="1131"/>
                  </a:cubicBezTo>
                  <a:cubicBezTo>
                    <a:pt x="61" y="1127"/>
                    <a:pt x="63" y="1123"/>
                    <a:pt x="63" y="1119"/>
                  </a:cubicBezTo>
                  <a:close/>
                  <a:moveTo>
                    <a:pt x="585" y="5"/>
                  </a:moveTo>
                  <a:cubicBezTo>
                    <a:pt x="584" y="5"/>
                    <a:pt x="583" y="5"/>
                    <a:pt x="583" y="4"/>
                  </a:cubicBezTo>
                  <a:cubicBezTo>
                    <a:pt x="584" y="4"/>
                    <a:pt x="585" y="4"/>
                    <a:pt x="585" y="3"/>
                  </a:cubicBezTo>
                  <a:cubicBezTo>
                    <a:pt x="581" y="3"/>
                    <a:pt x="578" y="3"/>
                    <a:pt x="577" y="6"/>
                  </a:cubicBezTo>
                  <a:cubicBezTo>
                    <a:pt x="580" y="7"/>
                    <a:pt x="584" y="7"/>
                    <a:pt x="585" y="5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62037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018645" y="2101229"/>
            <a:ext cx="1556194" cy="1556194"/>
            <a:chOff x="3843955" y="2446144"/>
            <a:chExt cx="1556194" cy="1556194"/>
          </a:xfrm>
        </p:grpSpPr>
        <p:grpSp>
          <p:nvGrpSpPr>
            <p:cNvPr id="18" name="组合 17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31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" name="Freeform 33"/>
              <p:cNvSpPr>
                <a:spLocks/>
              </p:cNvSpPr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664933" y="2260407"/>
            <a:ext cx="4208320" cy="1654197"/>
            <a:chOff x="813766" y="4294149"/>
            <a:chExt cx="4208320" cy="1654197"/>
          </a:xfrm>
        </p:grpSpPr>
        <p:sp>
          <p:nvSpPr>
            <p:cNvPr id="9" name="矩形 8"/>
            <p:cNvSpPr/>
            <p:nvPr/>
          </p:nvSpPr>
          <p:spPr>
            <a:xfrm>
              <a:off x="813766" y="4294149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accent1"/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rPr>
                <a:t>教学分析</a:t>
              </a:r>
            </a:p>
          </p:txBody>
        </p:sp>
        <p:sp>
          <p:nvSpPr>
            <p:cNvPr id="10" name="Text Placeholder 5"/>
            <p:cNvSpPr txBox="1">
              <a:spLocks/>
            </p:cNvSpPr>
            <p:nvPr/>
          </p:nvSpPr>
          <p:spPr>
            <a:xfrm>
              <a:off x="830391" y="4803463"/>
              <a:ext cx="4191695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rPr>
                <a:t>点击输入简要文字内容，文字内容概括精炼，不用多余的文字修饰，言短意赅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36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2723833" y="1448571"/>
            <a:ext cx="6495988" cy="1687620"/>
            <a:chOff x="2042545" y="1086428"/>
            <a:chExt cx="4872625" cy="1265715"/>
          </a:xfrm>
        </p:grpSpPr>
        <p:grpSp>
          <p:nvGrpSpPr>
            <p:cNvPr id="2" name="组合 1"/>
            <p:cNvGrpSpPr/>
            <p:nvPr/>
          </p:nvGrpSpPr>
          <p:grpSpPr>
            <a:xfrm>
              <a:off x="2042545" y="1462075"/>
              <a:ext cx="4872625" cy="890068"/>
              <a:chOff x="2054268" y="1627664"/>
              <a:chExt cx="4872625" cy="890068"/>
            </a:xfrm>
          </p:grpSpPr>
          <p:cxnSp>
            <p:nvCxnSpPr>
              <p:cNvPr id="3" name="直接连接符 2"/>
              <p:cNvCxnSpPr>
                <a:stCxn id="6" idx="2"/>
              </p:cNvCxnSpPr>
              <p:nvPr/>
            </p:nvCxnSpPr>
            <p:spPr>
              <a:xfrm>
                <a:off x="4556392" y="1627664"/>
                <a:ext cx="0" cy="727229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任意多边形 3"/>
              <p:cNvSpPr/>
              <p:nvPr/>
            </p:nvSpPr>
            <p:spPr>
              <a:xfrm>
                <a:off x="2054268" y="2354893"/>
                <a:ext cx="4872625" cy="162839"/>
              </a:xfrm>
              <a:custGeom>
                <a:avLst/>
                <a:gdLst>
                  <a:gd name="connsiteX0" fmla="*/ 0 w 4872625"/>
                  <a:gd name="connsiteY0" fmla="*/ 162839 h 162839"/>
                  <a:gd name="connsiteX1" fmla="*/ 100208 w 4872625"/>
                  <a:gd name="connsiteY1" fmla="*/ 0 h 162839"/>
                  <a:gd name="connsiteX2" fmla="*/ 4772416 w 4872625"/>
                  <a:gd name="connsiteY2" fmla="*/ 0 h 162839"/>
                  <a:gd name="connsiteX3" fmla="*/ 4872625 w 4872625"/>
                  <a:gd name="connsiteY3" fmla="*/ 162839 h 162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2625" h="162839">
                    <a:moveTo>
                      <a:pt x="0" y="162839"/>
                    </a:moveTo>
                    <a:lnTo>
                      <a:pt x="100208" y="0"/>
                    </a:lnTo>
                    <a:lnTo>
                      <a:pt x="4772416" y="0"/>
                    </a:lnTo>
                    <a:lnTo>
                      <a:pt x="4872625" y="162839"/>
                    </a:ln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680573" y="1086428"/>
              <a:ext cx="1728192" cy="375647"/>
              <a:chOff x="3491880" y="1620039"/>
              <a:chExt cx="1728192" cy="37564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491880" y="1620039"/>
                <a:ext cx="1728192" cy="3756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21185" y="1653973"/>
                <a:ext cx="869582" cy="288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900" dirty="0">
                    <a:solidFill>
                      <a:schemeClr val="bg1"/>
                    </a:solidFill>
                    <a:latin typeface="+mj-ea"/>
                    <a:ea typeface="+mj-ea"/>
                  </a:rPr>
                  <a:t>添加标题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680573" y="1612522"/>
              <a:ext cx="1728192" cy="375647"/>
              <a:chOff x="3491880" y="1620039"/>
              <a:chExt cx="1728192" cy="375647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491880" y="1620039"/>
                <a:ext cx="1728192" cy="37564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921185" y="1653973"/>
                <a:ext cx="869582" cy="288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900" dirty="0">
                    <a:solidFill>
                      <a:schemeClr val="bg1"/>
                    </a:solidFill>
                    <a:latin typeface="+mj-ea"/>
                    <a:ea typeface="+mj-ea"/>
                  </a:rPr>
                  <a:t>添加标题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8162169" y="3152113"/>
            <a:ext cx="1922435" cy="2787580"/>
            <a:chOff x="6121827" y="2364084"/>
            <a:chExt cx="1442014" cy="2090685"/>
          </a:xfrm>
        </p:grpSpPr>
        <p:grpSp>
          <p:nvGrpSpPr>
            <p:cNvPr id="33" name="组合 32"/>
            <p:cNvGrpSpPr/>
            <p:nvPr/>
          </p:nvGrpSpPr>
          <p:grpSpPr>
            <a:xfrm>
              <a:off x="6123148" y="2364084"/>
              <a:ext cx="1440693" cy="2086502"/>
              <a:chOff x="1187091" y="2429464"/>
              <a:chExt cx="1440693" cy="2086502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1187091" y="2429464"/>
                <a:ext cx="1440693" cy="375647"/>
                <a:chOff x="3491880" y="1620039"/>
                <a:chExt cx="1440693" cy="375647"/>
              </a:xfrm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3491880" y="1620039"/>
                  <a:ext cx="1440693" cy="37564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642387" y="1653973"/>
                  <a:ext cx="869582" cy="288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900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添加标题</a:t>
                  </a:r>
                </a:p>
              </p:txBody>
            </p:sp>
          </p:grpSp>
          <p:sp>
            <p:nvSpPr>
              <p:cNvPr id="36" name="矩形 35"/>
              <p:cNvSpPr/>
              <p:nvPr/>
            </p:nvSpPr>
            <p:spPr>
              <a:xfrm>
                <a:off x="1187091" y="2805111"/>
                <a:ext cx="1440693" cy="17108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41" name="任意多边形 40"/>
            <p:cNvSpPr/>
            <p:nvPr/>
          </p:nvSpPr>
          <p:spPr>
            <a:xfrm>
              <a:off x="6121827" y="2737350"/>
              <a:ext cx="1435161" cy="1717419"/>
            </a:xfrm>
            <a:custGeom>
              <a:avLst/>
              <a:gdLst>
                <a:gd name="connsiteX0" fmla="*/ 0 w 1418492"/>
                <a:gd name="connsiteY0" fmla="*/ 1688123 h 1688123"/>
                <a:gd name="connsiteX1" fmla="*/ 1418492 w 1418492"/>
                <a:gd name="connsiteY1" fmla="*/ 0 h 1688123"/>
                <a:gd name="connsiteX2" fmla="*/ 23446 w 1418492"/>
                <a:gd name="connsiteY2" fmla="*/ 0 h 1688123"/>
                <a:gd name="connsiteX3" fmla="*/ 0 w 1418492"/>
                <a:gd name="connsiteY3" fmla="*/ 1688123 h 1688123"/>
                <a:gd name="connsiteX0" fmla="*/ 0 w 1418492"/>
                <a:gd name="connsiteY0" fmla="*/ 1688123 h 1688123"/>
                <a:gd name="connsiteX1" fmla="*/ 1418492 w 1418492"/>
                <a:gd name="connsiteY1" fmla="*/ 0 h 1688123"/>
                <a:gd name="connsiteX2" fmla="*/ 4396 w 1418492"/>
                <a:gd name="connsiteY2" fmla="*/ 0 h 1688123"/>
                <a:gd name="connsiteX3" fmla="*/ 0 w 1418492"/>
                <a:gd name="connsiteY3" fmla="*/ 1688123 h 1688123"/>
                <a:gd name="connsiteX0" fmla="*/ 0 w 1437542"/>
                <a:gd name="connsiteY0" fmla="*/ 1690467 h 1690467"/>
                <a:gd name="connsiteX1" fmla="*/ 1437542 w 1437542"/>
                <a:gd name="connsiteY1" fmla="*/ 0 h 1690467"/>
                <a:gd name="connsiteX2" fmla="*/ 4396 w 1437542"/>
                <a:gd name="connsiteY2" fmla="*/ 2344 h 1690467"/>
                <a:gd name="connsiteX3" fmla="*/ 0 w 1437542"/>
                <a:gd name="connsiteY3" fmla="*/ 1690467 h 1690467"/>
                <a:gd name="connsiteX0" fmla="*/ 0 w 1435161"/>
                <a:gd name="connsiteY0" fmla="*/ 1690467 h 1690467"/>
                <a:gd name="connsiteX1" fmla="*/ 1435161 w 1435161"/>
                <a:gd name="connsiteY1" fmla="*/ 0 h 1690467"/>
                <a:gd name="connsiteX2" fmla="*/ 2015 w 1435161"/>
                <a:gd name="connsiteY2" fmla="*/ 2344 h 1690467"/>
                <a:gd name="connsiteX3" fmla="*/ 0 w 1435161"/>
                <a:gd name="connsiteY3" fmla="*/ 1690467 h 169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161" h="1690467">
                  <a:moveTo>
                    <a:pt x="0" y="1690467"/>
                  </a:moveTo>
                  <a:lnTo>
                    <a:pt x="1435161" y="0"/>
                  </a:lnTo>
                  <a:lnTo>
                    <a:pt x="2015" y="2344"/>
                  </a:lnTo>
                  <a:cubicBezTo>
                    <a:pt x="550" y="565052"/>
                    <a:pt x="1465" y="1127759"/>
                    <a:pt x="0" y="169046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198499" y="2884247"/>
              <a:ext cx="1280342" cy="1509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您的内容打在这里，或者通过复制您的文本后。您的内容打在这里，或者通过复制您的文本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875500" y="3152113"/>
            <a:ext cx="1922435" cy="2787580"/>
            <a:chOff x="6121827" y="2364084"/>
            <a:chExt cx="1442014" cy="2090685"/>
          </a:xfrm>
        </p:grpSpPr>
        <p:grpSp>
          <p:nvGrpSpPr>
            <p:cNvPr id="44" name="组合 43"/>
            <p:cNvGrpSpPr/>
            <p:nvPr/>
          </p:nvGrpSpPr>
          <p:grpSpPr>
            <a:xfrm>
              <a:off x="6123148" y="2364084"/>
              <a:ext cx="1440693" cy="2086502"/>
              <a:chOff x="1187091" y="2429464"/>
              <a:chExt cx="1440693" cy="2086502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1187091" y="2429464"/>
                <a:ext cx="1440693" cy="375647"/>
                <a:chOff x="3491880" y="1620039"/>
                <a:chExt cx="1440693" cy="375647"/>
              </a:xfrm>
            </p:grpSpPr>
            <p:sp>
              <p:nvSpPr>
                <p:cNvPr id="49" name="矩形 48"/>
                <p:cNvSpPr/>
                <p:nvPr/>
              </p:nvSpPr>
              <p:spPr>
                <a:xfrm>
                  <a:off x="3491880" y="1620039"/>
                  <a:ext cx="1440693" cy="375647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642387" y="1653973"/>
                  <a:ext cx="869582" cy="288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900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添加标题</a:t>
                  </a:r>
                </a:p>
              </p:txBody>
            </p:sp>
          </p:grpSp>
          <p:sp>
            <p:nvSpPr>
              <p:cNvPr id="48" name="矩形 47"/>
              <p:cNvSpPr/>
              <p:nvPr/>
            </p:nvSpPr>
            <p:spPr>
              <a:xfrm>
                <a:off x="1187091" y="2805111"/>
                <a:ext cx="1440693" cy="17108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45" name="任意多边形 44"/>
            <p:cNvSpPr/>
            <p:nvPr/>
          </p:nvSpPr>
          <p:spPr>
            <a:xfrm>
              <a:off x="6121827" y="2737350"/>
              <a:ext cx="1435161" cy="1717419"/>
            </a:xfrm>
            <a:custGeom>
              <a:avLst/>
              <a:gdLst>
                <a:gd name="connsiteX0" fmla="*/ 0 w 1418492"/>
                <a:gd name="connsiteY0" fmla="*/ 1688123 h 1688123"/>
                <a:gd name="connsiteX1" fmla="*/ 1418492 w 1418492"/>
                <a:gd name="connsiteY1" fmla="*/ 0 h 1688123"/>
                <a:gd name="connsiteX2" fmla="*/ 23446 w 1418492"/>
                <a:gd name="connsiteY2" fmla="*/ 0 h 1688123"/>
                <a:gd name="connsiteX3" fmla="*/ 0 w 1418492"/>
                <a:gd name="connsiteY3" fmla="*/ 1688123 h 1688123"/>
                <a:gd name="connsiteX0" fmla="*/ 0 w 1418492"/>
                <a:gd name="connsiteY0" fmla="*/ 1688123 h 1688123"/>
                <a:gd name="connsiteX1" fmla="*/ 1418492 w 1418492"/>
                <a:gd name="connsiteY1" fmla="*/ 0 h 1688123"/>
                <a:gd name="connsiteX2" fmla="*/ 4396 w 1418492"/>
                <a:gd name="connsiteY2" fmla="*/ 0 h 1688123"/>
                <a:gd name="connsiteX3" fmla="*/ 0 w 1418492"/>
                <a:gd name="connsiteY3" fmla="*/ 1688123 h 1688123"/>
                <a:gd name="connsiteX0" fmla="*/ 0 w 1437542"/>
                <a:gd name="connsiteY0" fmla="*/ 1690467 h 1690467"/>
                <a:gd name="connsiteX1" fmla="*/ 1437542 w 1437542"/>
                <a:gd name="connsiteY1" fmla="*/ 0 h 1690467"/>
                <a:gd name="connsiteX2" fmla="*/ 4396 w 1437542"/>
                <a:gd name="connsiteY2" fmla="*/ 2344 h 1690467"/>
                <a:gd name="connsiteX3" fmla="*/ 0 w 1437542"/>
                <a:gd name="connsiteY3" fmla="*/ 1690467 h 1690467"/>
                <a:gd name="connsiteX0" fmla="*/ 0 w 1435161"/>
                <a:gd name="connsiteY0" fmla="*/ 1690467 h 1690467"/>
                <a:gd name="connsiteX1" fmla="*/ 1435161 w 1435161"/>
                <a:gd name="connsiteY1" fmla="*/ 0 h 1690467"/>
                <a:gd name="connsiteX2" fmla="*/ 2015 w 1435161"/>
                <a:gd name="connsiteY2" fmla="*/ 2344 h 1690467"/>
                <a:gd name="connsiteX3" fmla="*/ 0 w 1435161"/>
                <a:gd name="connsiteY3" fmla="*/ 1690467 h 169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161" h="1690467">
                  <a:moveTo>
                    <a:pt x="0" y="1690467"/>
                  </a:moveTo>
                  <a:lnTo>
                    <a:pt x="1435161" y="0"/>
                  </a:lnTo>
                  <a:lnTo>
                    <a:pt x="2015" y="2344"/>
                  </a:lnTo>
                  <a:cubicBezTo>
                    <a:pt x="550" y="565052"/>
                    <a:pt x="1465" y="1127759"/>
                    <a:pt x="0" y="169046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198499" y="2884247"/>
              <a:ext cx="1280342" cy="1509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您的内容打在这里，或者通过复制您的文本后。您的内容打在这里，或者通过复制您的文本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971057" y="3152113"/>
            <a:ext cx="1922435" cy="2787580"/>
            <a:chOff x="6121827" y="2364084"/>
            <a:chExt cx="1442014" cy="2090685"/>
          </a:xfrm>
        </p:grpSpPr>
        <p:grpSp>
          <p:nvGrpSpPr>
            <p:cNvPr id="52" name="组合 51"/>
            <p:cNvGrpSpPr/>
            <p:nvPr/>
          </p:nvGrpSpPr>
          <p:grpSpPr>
            <a:xfrm>
              <a:off x="6123148" y="2364084"/>
              <a:ext cx="1440693" cy="2086502"/>
              <a:chOff x="1187091" y="2429464"/>
              <a:chExt cx="1440693" cy="2086502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1187091" y="2429464"/>
                <a:ext cx="1440693" cy="375647"/>
                <a:chOff x="3491880" y="1620039"/>
                <a:chExt cx="1440693" cy="375647"/>
              </a:xfrm>
            </p:grpSpPr>
            <p:sp>
              <p:nvSpPr>
                <p:cNvPr id="57" name="矩形 56"/>
                <p:cNvSpPr/>
                <p:nvPr/>
              </p:nvSpPr>
              <p:spPr>
                <a:xfrm>
                  <a:off x="3491880" y="1620039"/>
                  <a:ext cx="1440693" cy="375647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3642387" y="1653973"/>
                  <a:ext cx="869582" cy="288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900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添加标题</a:t>
                  </a:r>
                </a:p>
              </p:txBody>
            </p:sp>
          </p:grpSp>
          <p:sp>
            <p:nvSpPr>
              <p:cNvPr id="56" name="矩形 55"/>
              <p:cNvSpPr/>
              <p:nvPr/>
            </p:nvSpPr>
            <p:spPr>
              <a:xfrm>
                <a:off x="1187091" y="2805111"/>
                <a:ext cx="1440693" cy="17108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53" name="任意多边形 52"/>
            <p:cNvSpPr/>
            <p:nvPr/>
          </p:nvSpPr>
          <p:spPr>
            <a:xfrm>
              <a:off x="6121827" y="2737350"/>
              <a:ext cx="1435161" cy="1717419"/>
            </a:xfrm>
            <a:custGeom>
              <a:avLst/>
              <a:gdLst>
                <a:gd name="connsiteX0" fmla="*/ 0 w 1418492"/>
                <a:gd name="connsiteY0" fmla="*/ 1688123 h 1688123"/>
                <a:gd name="connsiteX1" fmla="*/ 1418492 w 1418492"/>
                <a:gd name="connsiteY1" fmla="*/ 0 h 1688123"/>
                <a:gd name="connsiteX2" fmla="*/ 23446 w 1418492"/>
                <a:gd name="connsiteY2" fmla="*/ 0 h 1688123"/>
                <a:gd name="connsiteX3" fmla="*/ 0 w 1418492"/>
                <a:gd name="connsiteY3" fmla="*/ 1688123 h 1688123"/>
                <a:gd name="connsiteX0" fmla="*/ 0 w 1418492"/>
                <a:gd name="connsiteY0" fmla="*/ 1688123 h 1688123"/>
                <a:gd name="connsiteX1" fmla="*/ 1418492 w 1418492"/>
                <a:gd name="connsiteY1" fmla="*/ 0 h 1688123"/>
                <a:gd name="connsiteX2" fmla="*/ 4396 w 1418492"/>
                <a:gd name="connsiteY2" fmla="*/ 0 h 1688123"/>
                <a:gd name="connsiteX3" fmla="*/ 0 w 1418492"/>
                <a:gd name="connsiteY3" fmla="*/ 1688123 h 1688123"/>
                <a:gd name="connsiteX0" fmla="*/ 0 w 1437542"/>
                <a:gd name="connsiteY0" fmla="*/ 1690467 h 1690467"/>
                <a:gd name="connsiteX1" fmla="*/ 1437542 w 1437542"/>
                <a:gd name="connsiteY1" fmla="*/ 0 h 1690467"/>
                <a:gd name="connsiteX2" fmla="*/ 4396 w 1437542"/>
                <a:gd name="connsiteY2" fmla="*/ 2344 h 1690467"/>
                <a:gd name="connsiteX3" fmla="*/ 0 w 1437542"/>
                <a:gd name="connsiteY3" fmla="*/ 1690467 h 1690467"/>
                <a:gd name="connsiteX0" fmla="*/ 0 w 1435161"/>
                <a:gd name="connsiteY0" fmla="*/ 1690467 h 1690467"/>
                <a:gd name="connsiteX1" fmla="*/ 1435161 w 1435161"/>
                <a:gd name="connsiteY1" fmla="*/ 0 h 1690467"/>
                <a:gd name="connsiteX2" fmla="*/ 2015 w 1435161"/>
                <a:gd name="connsiteY2" fmla="*/ 2344 h 1690467"/>
                <a:gd name="connsiteX3" fmla="*/ 0 w 1435161"/>
                <a:gd name="connsiteY3" fmla="*/ 1690467 h 169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161" h="1690467">
                  <a:moveTo>
                    <a:pt x="0" y="1690467"/>
                  </a:moveTo>
                  <a:lnTo>
                    <a:pt x="1435161" y="0"/>
                  </a:lnTo>
                  <a:lnTo>
                    <a:pt x="2015" y="2344"/>
                  </a:lnTo>
                  <a:cubicBezTo>
                    <a:pt x="550" y="565052"/>
                    <a:pt x="1465" y="1127759"/>
                    <a:pt x="0" y="169046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6198499" y="2884247"/>
              <a:ext cx="1280342" cy="1509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您的内容打在这里，或者通过复制您的文本后。您的内容打在这里，或者通过复制您的文本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066613" y="3152113"/>
            <a:ext cx="1922435" cy="2787580"/>
            <a:chOff x="6121827" y="2364084"/>
            <a:chExt cx="1442014" cy="2090685"/>
          </a:xfrm>
        </p:grpSpPr>
        <p:grpSp>
          <p:nvGrpSpPr>
            <p:cNvPr id="60" name="组合 59"/>
            <p:cNvGrpSpPr/>
            <p:nvPr/>
          </p:nvGrpSpPr>
          <p:grpSpPr>
            <a:xfrm>
              <a:off x="6123148" y="2364084"/>
              <a:ext cx="1440693" cy="2086502"/>
              <a:chOff x="1187091" y="2429464"/>
              <a:chExt cx="1440693" cy="2086502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1187091" y="2429464"/>
                <a:ext cx="1440693" cy="375647"/>
                <a:chOff x="3491880" y="1620039"/>
                <a:chExt cx="1440693" cy="375647"/>
              </a:xfrm>
            </p:grpSpPr>
            <p:sp>
              <p:nvSpPr>
                <p:cNvPr id="65" name="矩形 64"/>
                <p:cNvSpPr/>
                <p:nvPr/>
              </p:nvSpPr>
              <p:spPr>
                <a:xfrm>
                  <a:off x="3491880" y="1620039"/>
                  <a:ext cx="1440693" cy="375647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3642387" y="1653973"/>
                  <a:ext cx="869582" cy="288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900" dirty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添加标题</a:t>
                  </a:r>
                </a:p>
              </p:txBody>
            </p:sp>
          </p:grpSp>
          <p:sp>
            <p:nvSpPr>
              <p:cNvPr id="64" name="矩形 63"/>
              <p:cNvSpPr/>
              <p:nvPr/>
            </p:nvSpPr>
            <p:spPr>
              <a:xfrm>
                <a:off x="1187091" y="2805111"/>
                <a:ext cx="1440693" cy="17108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61" name="任意多边形 60"/>
            <p:cNvSpPr/>
            <p:nvPr/>
          </p:nvSpPr>
          <p:spPr>
            <a:xfrm>
              <a:off x="6121827" y="2737350"/>
              <a:ext cx="1435161" cy="1717419"/>
            </a:xfrm>
            <a:custGeom>
              <a:avLst/>
              <a:gdLst>
                <a:gd name="connsiteX0" fmla="*/ 0 w 1418492"/>
                <a:gd name="connsiteY0" fmla="*/ 1688123 h 1688123"/>
                <a:gd name="connsiteX1" fmla="*/ 1418492 w 1418492"/>
                <a:gd name="connsiteY1" fmla="*/ 0 h 1688123"/>
                <a:gd name="connsiteX2" fmla="*/ 23446 w 1418492"/>
                <a:gd name="connsiteY2" fmla="*/ 0 h 1688123"/>
                <a:gd name="connsiteX3" fmla="*/ 0 w 1418492"/>
                <a:gd name="connsiteY3" fmla="*/ 1688123 h 1688123"/>
                <a:gd name="connsiteX0" fmla="*/ 0 w 1418492"/>
                <a:gd name="connsiteY0" fmla="*/ 1688123 h 1688123"/>
                <a:gd name="connsiteX1" fmla="*/ 1418492 w 1418492"/>
                <a:gd name="connsiteY1" fmla="*/ 0 h 1688123"/>
                <a:gd name="connsiteX2" fmla="*/ 4396 w 1418492"/>
                <a:gd name="connsiteY2" fmla="*/ 0 h 1688123"/>
                <a:gd name="connsiteX3" fmla="*/ 0 w 1418492"/>
                <a:gd name="connsiteY3" fmla="*/ 1688123 h 1688123"/>
                <a:gd name="connsiteX0" fmla="*/ 0 w 1437542"/>
                <a:gd name="connsiteY0" fmla="*/ 1690467 h 1690467"/>
                <a:gd name="connsiteX1" fmla="*/ 1437542 w 1437542"/>
                <a:gd name="connsiteY1" fmla="*/ 0 h 1690467"/>
                <a:gd name="connsiteX2" fmla="*/ 4396 w 1437542"/>
                <a:gd name="connsiteY2" fmla="*/ 2344 h 1690467"/>
                <a:gd name="connsiteX3" fmla="*/ 0 w 1437542"/>
                <a:gd name="connsiteY3" fmla="*/ 1690467 h 1690467"/>
                <a:gd name="connsiteX0" fmla="*/ 0 w 1435161"/>
                <a:gd name="connsiteY0" fmla="*/ 1690467 h 1690467"/>
                <a:gd name="connsiteX1" fmla="*/ 1435161 w 1435161"/>
                <a:gd name="connsiteY1" fmla="*/ 0 h 1690467"/>
                <a:gd name="connsiteX2" fmla="*/ 2015 w 1435161"/>
                <a:gd name="connsiteY2" fmla="*/ 2344 h 1690467"/>
                <a:gd name="connsiteX3" fmla="*/ 0 w 1435161"/>
                <a:gd name="connsiteY3" fmla="*/ 1690467 h 169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161" h="1690467">
                  <a:moveTo>
                    <a:pt x="0" y="1690467"/>
                  </a:moveTo>
                  <a:lnTo>
                    <a:pt x="1435161" y="0"/>
                  </a:lnTo>
                  <a:lnTo>
                    <a:pt x="2015" y="2344"/>
                  </a:lnTo>
                  <a:cubicBezTo>
                    <a:pt x="550" y="565052"/>
                    <a:pt x="1465" y="1127759"/>
                    <a:pt x="0" y="169046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6198499" y="2884247"/>
              <a:ext cx="1280342" cy="15096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您的内容打在这里，或者通过复制您的文本后。您的内容打在这里，或者通过复制您的文本</a:t>
              </a:r>
            </a:p>
          </p:txBody>
        </p:sp>
      </p:grp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54024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 rot="17630668">
            <a:off x="4232597" y="2010283"/>
            <a:ext cx="3779837" cy="3763473"/>
          </a:xfrm>
          <a:custGeom>
            <a:avLst/>
            <a:gdLst>
              <a:gd name="connsiteX0" fmla="*/ 1869900 w 4739938"/>
              <a:gd name="connsiteY0" fmla="*/ 2041838 h 4719939"/>
              <a:gd name="connsiteX1" fmla="*/ 1839624 w 4739938"/>
              <a:gd name="connsiteY1" fmla="*/ 2572003 h 4719939"/>
              <a:gd name="connsiteX2" fmla="*/ 245010 w 4739938"/>
              <a:gd name="connsiteY2" fmla="*/ 3369850 h 4719939"/>
              <a:gd name="connsiteX3" fmla="*/ 373445 w 4739938"/>
              <a:gd name="connsiteY3" fmla="*/ 1070923 h 4719939"/>
              <a:gd name="connsiteX4" fmla="*/ 2301832 w 4739938"/>
              <a:gd name="connsiteY4" fmla="*/ 2959036 h 4719939"/>
              <a:gd name="connsiteX5" fmla="*/ 2176324 w 4739938"/>
              <a:gd name="connsiteY5" fmla="*/ 4719939 h 4719939"/>
              <a:gd name="connsiteX6" fmla="*/ 264204 w 4739938"/>
              <a:gd name="connsiteY6" fmla="*/ 3437222 h 4719939"/>
              <a:gd name="connsiteX7" fmla="*/ 1834669 w 4739938"/>
              <a:gd name="connsiteY7" fmla="*/ 2658775 h 4719939"/>
              <a:gd name="connsiteX8" fmla="*/ 1832880 w 4739938"/>
              <a:gd name="connsiteY8" fmla="*/ 2690102 h 4719939"/>
              <a:gd name="connsiteX9" fmla="*/ 2504962 w 4739938"/>
              <a:gd name="connsiteY9" fmla="*/ 9198 h 4719939"/>
              <a:gd name="connsiteX10" fmla="*/ 2375608 w 4739938"/>
              <a:gd name="connsiteY10" fmla="*/ 1813728 h 4719939"/>
              <a:gd name="connsiteX11" fmla="*/ 1899598 w 4739938"/>
              <a:gd name="connsiteY11" fmla="*/ 2018698 h 4719939"/>
              <a:gd name="connsiteX12" fmla="*/ 429840 w 4739938"/>
              <a:gd name="connsiteY12" fmla="*/ 1006911 h 4719939"/>
              <a:gd name="connsiteX13" fmla="*/ 2504962 w 4739938"/>
              <a:gd name="connsiteY13" fmla="*/ 9198 h 4719939"/>
              <a:gd name="connsiteX14" fmla="*/ 4319856 w 4739938"/>
              <a:gd name="connsiteY14" fmla="*/ 3704637 h 4719939"/>
              <a:gd name="connsiteX15" fmla="*/ 2244735 w 4739938"/>
              <a:gd name="connsiteY15" fmla="*/ 4702350 h 4719939"/>
              <a:gd name="connsiteX16" fmla="*/ 2367860 w 4739938"/>
              <a:gd name="connsiteY16" fmla="*/ 2984715 h 4719939"/>
              <a:gd name="connsiteX17" fmla="*/ 2909300 w 4739938"/>
              <a:gd name="connsiteY17" fmla="*/ 2751571 h 4719939"/>
              <a:gd name="connsiteX18" fmla="*/ 2910287 w 4739938"/>
              <a:gd name="connsiteY18" fmla="*/ 2734286 h 4719939"/>
              <a:gd name="connsiteX19" fmla="*/ 4471347 w 4739938"/>
              <a:gd name="connsiteY19" fmla="*/ 1282715 h 4719939"/>
              <a:gd name="connsiteX20" fmla="*/ 2896089 w 4739938"/>
              <a:gd name="connsiteY20" fmla="*/ 2063540 h 4719939"/>
              <a:gd name="connsiteX21" fmla="*/ 2431153 w 4739938"/>
              <a:gd name="connsiteY21" fmla="*/ 1796909 h 4719939"/>
              <a:gd name="connsiteX22" fmla="*/ 2559227 w 4739938"/>
              <a:gd name="connsiteY22" fmla="*/ 0 h 4719939"/>
              <a:gd name="connsiteX23" fmla="*/ 4471347 w 4739938"/>
              <a:gd name="connsiteY23" fmla="*/ 1282715 h 4719939"/>
              <a:gd name="connsiteX24" fmla="*/ 4736325 w 4739938"/>
              <a:gd name="connsiteY24" fmla="*/ 2496368 h 4719939"/>
              <a:gd name="connsiteX25" fmla="*/ 4366492 w 4739938"/>
              <a:gd name="connsiteY25" fmla="*/ 3628757 h 4719939"/>
              <a:gd name="connsiteX26" fmla="*/ 2913058 w 4739938"/>
              <a:gd name="connsiteY26" fmla="*/ 2685755 h 4719939"/>
              <a:gd name="connsiteX27" fmla="*/ 2946239 w 4739938"/>
              <a:gd name="connsiteY27" fmla="*/ 2104699 h 4719939"/>
              <a:gd name="connsiteX28" fmla="*/ 4494928 w 4739938"/>
              <a:gd name="connsiteY28" fmla="*/ 1329830 h 4719939"/>
              <a:gd name="connsiteX29" fmla="*/ 4736325 w 4739938"/>
              <a:gd name="connsiteY29" fmla="*/ 2496368 h 471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39938" h="4719939">
                <a:moveTo>
                  <a:pt x="1869900" y="2041838"/>
                </a:moveTo>
                <a:lnTo>
                  <a:pt x="1839624" y="2572003"/>
                </a:lnTo>
                <a:lnTo>
                  <a:pt x="245010" y="3369850"/>
                </a:lnTo>
                <a:cubicBezTo>
                  <a:pt x="-122692" y="2634946"/>
                  <a:pt x="-73827" y="1760296"/>
                  <a:pt x="373445" y="1070923"/>
                </a:cubicBezTo>
                <a:close/>
                <a:moveTo>
                  <a:pt x="2301832" y="2959036"/>
                </a:moveTo>
                <a:lnTo>
                  <a:pt x="2176324" y="4719939"/>
                </a:lnTo>
                <a:cubicBezTo>
                  <a:pt x="1356645" y="4661517"/>
                  <a:pt x="629159" y="4173493"/>
                  <a:pt x="264204" y="3437222"/>
                </a:cubicBezTo>
                <a:lnTo>
                  <a:pt x="1834669" y="2658775"/>
                </a:lnTo>
                <a:lnTo>
                  <a:pt x="1832880" y="2690102"/>
                </a:lnTo>
                <a:close/>
                <a:moveTo>
                  <a:pt x="2504962" y="9198"/>
                </a:moveTo>
                <a:lnTo>
                  <a:pt x="2375608" y="1813728"/>
                </a:lnTo>
                <a:lnTo>
                  <a:pt x="1899598" y="2018698"/>
                </a:lnTo>
                <a:lnTo>
                  <a:pt x="429840" y="1006911"/>
                </a:lnTo>
                <a:cubicBezTo>
                  <a:pt x="895805" y="330033"/>
                  <a:pt x="1685306" y="-49557"/>
                  <a:pt x="2504962" y="9198"/>
                </a:cubicBezTo>
                <a:close/>
                <a:moveTo>
                  <a:pt x="4319856" y="3704637"/>
                </a:moveTo>
                <a:cubicBezTo>
                  <a:pt x="3853891" y="4381518"/>
                  <a:pt x="3064390" y="4761106"/>
                  <a:pt x="2244735" y="4702350"/>
                </a:cubicBezTo>
                <a:lnTo>
                  <a:pt x="2367860" y="2984715"/>
                </a:lnTo>
                <a:lnTo>
                  <a:pt x="2909300" y="2751571"/>
                </a:lnTo>
                <a:lnTo>
                  <a:pt x="2910287" y="2734286"/>
                </a:lnTo>
                <a:close/>
                <a:moveTo>
                  <a:pt x="4471347" y="1282715"/>
                </a:moveTo>
                <a:lnTo>
                  <a:pt x="2896089" y="2063540"/>
                </a:lnTo>
                <a:lnTo>
                  <a:pt x="2431153" y="1796909"/>
                </a:lnTo>
                <a:lnTo>
                  <a:pt x="2559227" y="0"/>
                </a:lnTo>
                <a:cubicBezTo>
                  <a:pt x="3378907" y="58422"/>
                  <a:pt x="4106392" y="546444"/>
                  <a:pt x="4471347" y="1282715"/>
                </a:cubicBezTo>
                <a:close/>
                <a:moveTo>
                  <a:pt x="4736325" y="2496368"/>
                </a:moveTo>
                <a:cubicBezTo>
                  <a:pt x="4714162" y="2893065"/>
                  <a:pt x="4590128" y="3284071"/>
                  <a:pt x="4366492" y="3628757"/>
                </a:cubicBezTo>
                <a:lnTo>
                  <a:pt x="2913058" y="2685755"/>
                </a:lnTo>
                <a:lnTo>
                  <a:pt x="2946239" y="2104699"/>
                </a:lnTo>
                <a:lnTo>
                  <a:pt x="4494928" y="1329830"/>
                </a:lnTo>
                <a:cubicBezTo>
                  <a:pt x="4678779" y="1697282"/>
                  <a:pt x="4758488" y="2099671"/>
                  <a:pt x="4736325" y="249636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7656" name="文本框 11"/>
          <p:cNvSpPr txBox="1">
            <a:spLocks noChangeArrowheads="1"/>
          </p:cNvSpPr>
          <p:nvPr/>
        </p:nvSpPr>
        <p:spPr bwMode="auto">
          <a:xfrm>
            <a:off x="5794739" y="3678499"/>
            <a:ext cx="79205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tx2"/>
                </a:solidFill>
                <a:latin typeface="+mn-ea"/>
                <a:ea typeface="+mn-ea"/>
                <a:cs typeface="+mn-ea"/>
              </a:rPr>
              <a:t>文本</a:t>
            </a:r>
          </a:p>
        </p:txBody>
      </p:sp>
      <p:grpSp>
        <p:nvGrpSpPr>
          <p:cNvPr id="27657" name="组合 12"/>
          <p:cNvGrpSpPr>
            <a:grpSpLocks/>
          </p:cNvGrpSpPr>
          <p:nvPr/>
        </p:nvGrpSpPr>
        <p:grpSpPr bwMode="auto">
          <a:xfrm>
            <a:off x="7797903" y="1705236"/>
            <a:ext cx="2861889" cy="1181888"/>
            <a:chOff x="533628" y="1580986"/>
            <a:chExt cx="2861835" cy="1181804"/>
          </a:xfrm>
        </p:grpSpPr>
        <p:sp>
          <p:nvSpPr>
            <p:cNvPr id="27673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74" name="文本框 14"/>
            <p:cNvSpPr txBox="1">
              <a:spLocks noChangeArrowheads="1"/>
            </p:cNvSpPr>
            <p:nvPr/>
          </p:nvSpPr>
          <p:spPr bwMode="auto">
            <a:xfrm>
              <a:off x="533628" y="1580986"/>
              <a:ext cx="887105" cy="33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7658" name="组合 15"/>
          <p:cNvGrpSpPr>
            <a:grpSpLocks/>
          </p:cNvGrpSpPr>
          <p:nvPr/>
        </p:nvGrpSpPr>
        <p:grpSpPr bwMode="auto">
          <a:xfrm>
            <a:off x="8202662" y="3348299"/>
            <a:ext cx="2861890" cy="1181888"/>
            <a:chOff x="533628" y="1580986"/>
            <a:chExt cx="2861835" cy="1181804"/>
          </a:xfrm>
        </p:grpSpPr>
        <p:sp>
          <p:nvSpPr>
            <p:cNvPr id="27671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72" name="文本框 17"/>
            <p:cNvSpPr txBox="1">
              <a:spLocks noChangeArrowheads="1"/>
            </p:cNvSpPr>
            <p:nvPr/>
          </p:nvSpPr>
          <p:spPr bwMode="auto">
            <a:xfrm>
              <a:off x="533628" y="1580986"/>
              <a:ext cx="887105" cy="33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7659" name="组合 18"/>
          <p:cNvGrpSpPr>
            <a:grpSpLocks/>
          </p:cNvGrpSpPr>
          <p:nvPr/>
        </p:nvGrpSpPr>
        <p:grpSpPr bwMode="auto">
          <a:xfrm>
            <a:off x="7809013" y="4918338"/>
            <a:ext cx="2861890" cy="1181889"/>
            <a:chOff x="533628" y="1580986"/>
            <a:chExt cx="2861835" cy="1181804"/>
          </a:xfrm>
        </p:grpSpPr>
        <p:sp>
          <p:nvSpPr>
            <p:cNvPr id="27669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70" name="文本框 20"/>
            <p:cNvSpPr txBox="1">
              <a:spLocks noChangeArrowheads="1"/>
            </p:cNvSpPr>
            <p:nvPr/>
          </p:nvSpPr>
          <p:spPr bwMode="auto">
            <a:xfrm>
              <a:off x="533628" y="1580986"/>
              <a:ext cx="887105" cy="33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7660" name="组合 21"/>
          <p:cNvGrpSpPr>
            <a:grpSpLocks/>
          </p:cNvGrpSpPr>
          <p:nvPr/>
        </p:nvGrpSpPr>
        <p:grpSpPr bwMode="auto">
          <a:xfrm>
            <a:off x="1426508" y="1698888"/>
            <a:ext cx="3011095" cy="1188984"/>
            <a:chOff x="533628" y="1573511"/>
            <a:chExt cx="3011622" cy="1190100"/>
          </a:xfrm>
        </p:grpSpPr>
        <p:sp>
          <p:nvSpPr>
            <p:cNvPr id="27667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68" name="文本框 23"/>
            <p:cNvSpPr txBox="1">
              <a:spLocks noChangeArrowheads="1"/>
            </p:cNvSpPr>
            <p:nvPr/>
          </p:nvSpPr>
          <p:spPr bwMode="auto">
            <a:xfrm>
              <a:off x="2658145" y="1573511"/>
              <a:ext cx="887105" cy="33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标题</a:t>
              </a:r>
            </a:p>
          </p:txBody>
        </p:sp>
      </p:grpSp>
      <p:grpSp>
        <p:nvGrpSpPr>
          <p:cNvPr id="27661" name="组合 24"/>
          <p:cNvGrpSpPr>
            <a:grpSpLocks/>
          </p:cNvGrpSpPr>
          <p:nvPr/>
        </p:nvGrpSpPr>
        <p:grpSpPr bwMode="auto">
          <a:xfrm>
            <a:off x="1243967" y="3348300"/>
            <a:ext cx="3011096" cy="1189519"/>
            <a:chOff x="533628" y="1573511"/>
            <a:chExt cx="3011622" cy="1188943"/>
          </a:xfrm>
        </p:grpSpPr>
        <p:sp>
          <p:nvSpPr>
            <p:cNvPr id="27665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66" name="文本框 26"/>
            <p:cNvSpPr txBox="1">
              <a:spLocks noChangeArrowheads="1"/>
            </p:cNvSpPr>
            <p:nvPr/>
          </p:nvSpPr>
          <p:spPr bwMode="auto">
            <a:xfrm>
              <a:off x="2658145" y="1573511"/>
              <a:ext cx="887105" cy="33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7662" name="组合 27"/>
          <p:cNvGrpSpPr>
            <a:grpSpLocks/>
          </p:cNvGrpSpPr>
          <p:nvPr/>
        </p:nvGrpSpPr>
        <p:grpSpPr bwMode="auto">
          <a:xfrm>
            <a:off x="1650314" y="4921511"/>
            <a:ext cx="3011096" cy="1189520"/>
            <a:chOff x="533628" y="1573511"/>
            <a:chExt cx="3011622" cy="1188943"/>
          </a:xfrm>
        </p:grpSpPr>
        <p:sp>
          <p:nvSpPr>
            <p:cNvPr id="27663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64" name="文本框 29"/>
            <p:cNvSpPr txBox="1">
              <a:spLocks noChangeArrowheads="1"/>
            </p:cNvSpPr>
            <p:nvPr/>
          </p:nvSpPr>
          <p:spPr bwMode="auto">
            <a:xfrm>
              <a:off x="2658145" y="1573511"/>
              <a:ext cx="887105" cy="33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967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76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068324" y="1860517"/>
            <a:ext cx="2969512" cy="2976565"/>
            <a:chOff x="800752" y="1176303"/>
            <a:chExt cx="2227424" cy="2232424"/>
          </a:xfrm>
        </p:grpSpPr>
        <p:grpSp>
          <p:nvGrpSpPr>
            <p:cNvPr id="3" name="组合 2"/>
            <p:cNvGrpSpPr/>
            <p:nvPr/>
          </p:nvGrpSpPr>
          <p:grpSpPr>
            <a:xfrm>
              <a:off x="800752" y="1176303"/>
              <a:ext cx="2227424" cy="2232424"/>
              <a:chOff x="1529375" y="1276859"/>
              <a:chExt cx="2373418" cy="2378746"/>
            </a:xfrm>
          </p:grpSpPr>
          <p:sp>
            <p:nvSpPr>
              <p:cNvPr id="8" name="椭圆 1"/>
              <p:cNvSpPr/>
              <p:nvPr/>
            </p:nvSpPr>
            <p:spPr>
              <a:xfrm>
                <a:off x="1529375" y="1276859"/>
                <a:ext cx="2373418" cy="2378746"/>
              </a:xfrm>
              <a:custGeom>
                <a:avLst/>
                <a:gdLst/>
                <a:ahLst/>
                <a:cxnLst/>
                <a:rect l="l" t="t" r="r" b="b"/>
                <a:pathLst>
                  <a:path w="2373418" h="2378746">
                    <a:moveTo>
                      <a:pt x="1189373" y="0"/>
                    </a:moveTo>
                    <a:lnTo>
                      <a:pt x="1189373" y="287688"/>
                    </a:lnTo>
                    <a:cubicBezTo>
                      <a:pt x="691386" y="287688"/>
                      <a:pt x="287688" y="691386"/>
                      <a:pt x="287688" y="1189373"/>
                    </a:cubicBezTo>
                    <a:cubicBezTo>
                      <a:pt x="287688" y="1687360"/>
                      <a:pt x="691386" y="2091058"/>
                      <a:pt x="1189373" y="2091058"/>
                    </a:cubicBezTo>
                    <a:cubicBezTo>
                      <a:pt x="1651642" y="2091058"/>
                      <a:pt x="2032663" y="1743194"/>
                      <a:pt x="2084369" y="1294891"/>
                    </a:cubicBezTo>
                    <a:lnTo>
                      <a:pt x="2373418" y="1294891"/>
                    </a:lnTo>
                    <a:cubicBezTo>
                      <a:pt x="2320695" y="1902370"/>
                      <a:pt x="1810666" y="2378746"/>
                      <a:pt x="1189373" y="2378746"/>
                    </a:cubicBezTo>
                    <a:cubicBezTo>
                      <a:pt x="532500" y="2378746"/>
                      <a:pt x="0" y="1846246"/>
                      <a:pt x="0" y="1189373"/>
                    </a:cubicBezTo>
                    <a:cubicBezTo>
                      <a:pt x="0" y="532500"/>
                      <a:pt x="532500" y="0"/>
                      <a:pt x="11893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636782" y="1386930"/>
                <a:ext cx="2158604" cy="2158604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46202" y="1844450"/>
              <a:ext cx="773389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76%</a:t>
              </a:r>
              <a:endPara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87883" y="2217359"/>
              <a:ext cx="869582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73550" y="4937289"/>
            <a:ext cx="2964286" cy="938016"/>
            <a:chOff x="804672" y="3483883"/>
            <a:chExt cx="2223504" cy="703512"/>
          </a:xfrm>
        </p:grpSpPr>
        <p:sp>
          <p:nvSpPr>
            <p:cNvPr id="6" name="矩形 5"/>
            <p:cNvSpPr/>
            <p:nvPr/>
          </p:nvSpPr>
          <p:spPr>
            <a:xfrm>
              <a:off x="901552" y="3483883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04672" y="3633397"/>
              <a:ext cx="21982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或者通过复制您的文本后，在此框中选择粘贴，并选择只保留文字。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20407" y="1860516"/>
            <a:ext cx="2835131" cy="2838832"/>
            <a:chOff x="3540169" y="1176303"/>
            <a:chExt cx="2126625" cy="2129124"/>
          </a:xfrm>
        </p:grpSpPr>
        <p:sp>
          <p:nvSpPr>
            <p:cNvPr id="11" name="椭圆 10"/>
            <p:cNvSpPr/>
            <p:nvPr/>
          </p:nvSpPr>
          <p:spPr>
            <a:xfrm>
              <a:off x="3540169" y="1176303"/>
              <a:ext cx="2025824" cy="2025823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2" name="椭圆 1"/>
            <p:cNvSpPr/>
            <p:nvPr/>
          </p:nvSpPr>
          <p:spPr>
            <a:xfrm>
              <a:off x="3577963" y="2288243"/>
              <a:ext cx="2088831" cy="1017184"/>
            </a:xfrm>
            <a:custGeom>
              <a:avLst/>
              <a:gdLst/>
              <a:ahLst/>
              <a:cxnLst/>
              <a:rect l="l" t="t" r="r" b="b"/>
              <a:pathLst>
                <a:path w="2088831" h="1017184">
                  <a:moveTo>
                    <a:pt x="1817562" y="0"/>
                  </a:moveTo>
                  <a:lnTo>
                    <a:pt x="2088831" y="0"/>
                  </a:lnTo>
                  <a:cubicBezTo>
                    <a:pt x="2039351" y="570111"/>
                    <a:pt x="1560695" y="1017184"/>
                    <a:pt x="977619" y="1017184"/>
                  </a:cubicBezTo>
                  <a:cubicBezTo>
                    <a:pt x="556457" y="1017184"/>
                    <a:pt x="189775" y="783931"/>
                    <a:pt x="0" y="439399"/>
                  </a:cubicBezTo>
                  <a:lnTo>
                    <a:pt x="248210" y="323051"/>
                  </a:lnTo>
                  <a:cubicBezTo>
                    <a:pt x="391494" y="577373"/>
                    <a:pt x="664725" y="747193"/>
                    <a:pt x="977619" y="747193"/>
                  </a:cubicBezTo>
                  <a:cubicBezTo>
                    <a:pt x="1411453" y="747193"/>
                    <a:pt x="1769037" y="420726"/>
                    <a:pt x="1817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23097" y="1741150"/>
              <a:ext cx="773389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48%</a:t>
              </a:r>
              <a:endPara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34521" y="2114059"/>
              <a:ext cx="869582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添加标题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91249" y="4936211"/>
            <a:ext cx="3060802" cy="938016"/>
            <a:chOff x="3443290" y="3483074"/>
            <a:chExt cx="2295900" cy="703512"/>
          </a:xfrm>
        </p:grpSpPr>
        <p:sp>
          <p:nvSpPr>
            <p:cNvPr id="15" name="矩形 14"/>
            <p:cNvSpPr/>
            <p:nvPr/>
          </p:nvSpPr>
          <p:spPr>
            <a:xfrm>
              <a:off x="3540169" y="3483074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443290" y="3632588"/>
              <a:ext cx="22959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或者通过复制您的文本后，在此框中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选择粘贴，并选择只保留文字。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238106" y="1860516"/>
            <a:ext cx="2829242" cy="2838832"/>
            <a:chOff x="6178788" y="1176303"/>
            <a:chExt cx="2122208" cy="2129124"/>
          </a:xfrm>
        </p:grpSpPr>
        <p:sp>
          <p:nvSpPr>
            <p:cNvPr id="18" name="椭圆 1"/>
            <p:cNvSpPr/>
            <p:nvPr/>
          </p:nvSpPr>
          <p:spPr>
            <a:xfrm>
              <a:off x="6178788" y="2276645"/>
              <a:ext cx="1173991" cy="1028782"/>
            </a:xfrm>
            <a:custGeom>
              <a:avLst/>
              <a:gdLst/>
              <a:ahLst/>
              <a:cxnLst/>
              <a:rect l="l" t="t" r="r" b="b"/>
              <a:pathLst>
                <a:path w="1173991" h="1028782">
                  <a:moveTo>
                    <a:pt x="0" y="0"/>
                  </a:moveTo>
                  <a:lnTo>
                    <a:pt x="270084" y="0"/>
                  </a:lnTo>
                  <a:cubicBezTo>
                    <a:pt x="313795" y="426278"/>
                    <a:pt x="673965" y="758791"/>
                    <a:pt x="1111797" y="758791"/>
                  </a:cubicBezTo>
                  <a:lnTo>
                    <a:pt x="1173991" y="755875"/>
                  </a:lnTo>
                  <a:lnTo>
                    <a:pt x="1173991" y="1025811"/>
                  </a:lnTo>
                  <a:cubicBezTo>
                    <a:pt x="1153450" y="1028208"/>
                    <a:pt x="1132691" y="1028782"/>
                    <a:pt x="1111797" y="1028782"/>
                  </a:cubicBezTo>
                  <a:cubicBezTo>
                    <a:pt x="524781" y="1028782"/>
                    <a:pt x="43600" y="5756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275172" y="1176303"/>
              <a:ext cx="2025824" cy="2025823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58100" y="1741150"/>
              <a:ext cx="773389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22%</a:t>
              </a:r>
              <a:endPara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94560" y="2114059"/>
              <a:ext cx="869582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添加标题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268703" y="4939256"/>
            <a:ext cx="2966539" cy="938016"/>
            <a:chOff x="6201738" y="3485358"/>
            <a:chExt cx="2225194" cy="703512"/>
          </a:xfrm>
        </p:grpSpPr>
        <p:sp>
          <p:nvSpPr>
            <p:cNvPr id="22" name="矩形 21"/>
            <p:cNvSpPr/>
            <p:nvPr/>
          </p:nvSpPr>
          <p:spPr>
            <a:xfrm>
              <a:off x="6275172" y="3485358"/>
              <a:ext cx="2126624" cy="707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201738" y="3634872"/>
              <a:ext cx="222519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或者通过复制您的文本后，在此框中选择粘贴，并选择只保留文字。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7217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 flipH="1">
            <a:off x="4091596" y="1657307"/>
            <a:ext cx="3947741" cy="3791097"/>
            <a:chOff x="4122668" y="1649312"/>
            <a:chExt cx="3947741" cy="3791975"/>
          </a:xfrm>
        </p:grpSpPr>
        <p:sp>
          <p:nvSpPr>
            <p:cNvPr id="33" name="Freeform 414"/>
            <p:cNvSpPr>
              <a:spLocks noEditPoints="1"/>
            </p:cNvSpPr>
            <p:nvPr/>
          </p:nvSpPr>
          <p:spPr bwMode="auto">
            <a:xfrm>
              <a:off x="4516955" y="2019261"/>
              <a:ext cx="3159167" cy="3168902"/>
            </a:xfrm>
            <a:custGeom>
              <a:avLst/>
              <a:gdLst>
                <a:gd name="T0" fmla="*/ 137 w 274"/>
                <a:gd name="T1" fmla="*/ 0 h 274"/>
                <a:gd name="T2" fmla="*/ 0 w 274"/>
                <a:gd name="T3" fmla="*/ 137 h 274"/>
                <a:gd name="T4" fmla="*/ 137 w 274"/>
                <a:gd name="T5" fmla="*/ 274 h 274"/>
                <a:gd name="T6" fmla="*/ 274 w 274"/>
                <a:gd name="T7" fmla="*/ 137 h 274"/>
                <a:gd name="T8" fmla="*/ 137 w 274"/>
                <a:gd name="T9" fmla="*/ 0 h 274"/>
                <a:gd name="T10" fmla="*/ 137 w 274"/>
                <a:gd name="T11" fmla="*/ 239 h 274"/>
                <a:gd name="T12" fmla="*/ 34 w 274"/>
                <a:gd name="T13" fmla="*/ 137 h 274"/>
                <a:gd name="T14" fmla="*/ 137 w 274"/>
                <a:gd name="T15" fmla="*/ 34 h 274"/>
                <a:gd name="T16" fmla="*/ 240 w 274"/>
                <a:gd name="T17" fmla="*/ 137 h 274"/>
                <a:gd name="T18" fmla="*/ 137 w 274"/>
                <a:gd name="T19" fmla="*/ 23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74">
                  <a:moveTo>
                    <a:pt x="137" y="0"/>
                  </a:moveTo>
                  <a:cubicBezTo>
                    <a:pt x="61" y="0"/>
                    <a:pt x="0" y="61"/>
                    <a:pt x="0" y="137"/>
                  </a:cubicBezTo>
                  <a:cubicBezTo>
                    <a:pt x="0" y="212"/>
                    <a:pt x="61" y="274"/>
                    <a:pt x="137" y="274"/>
                  </a:cubicBezTo>
                  <a:cubicBezTo>
                    <a:pt x="213" y="274"/>
                    <a:pt x="274" y="212"/>
                    <a:pt x="274" y="137"/>
                  </a:cubicBezTo>
                  <a:cubicBezTo>
                    <a:pt x="274" y="61"/>
                    <a:pt x="213" y="0"/>
                    <a:pt x="137" y="0"/>
                  </a:cubicBezTo>
                  <a:close/>
                  <a:moveTo>
                    <a:pt x="137" y="239"/>
                  </a:moveTo>
                  <a:cubicBezTo>
                    <a:pt x="80" y="239"/>
                    <a:pt x="34" y="193"/>
                    <a:pt x="34" y="137"/>
                  </a:cubicBezTo>
                  <a:cubicBezTo>
                    <a:pt x="34" y="80"/>
                    <a:pt x="80" y="34"/>
                    <a:pt x="137" y="34"/>
                  </a:cubicBezTo>
                  <a:cubicBezTo>
                    <a:pt x="194" y="34"/>
                    <a:pt x="240" y="80"/>
                    <a:pt x="240" y="137"/>
                  </a:cubicBezTo>
                  <a:cubicBezTo>
                    <a:pt x="240" y="193"/>
                    <a:pt x="194" y="239"/>
                    <a:pt x="137" y="23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" name="Freeform 415"/>
            <p:cNvSpPr>
              <a:spLocks/>
            </p:cNvSpPr>
            <p:nvPr/>
          </p:nvSpPr>
          <p:spPr bwMode="auto">
            <a:xfrm>
              <a:off x="4507220" y="4044244"/>
              <a:ext cx="885929" cy="934607"/>
            </a:xfrm>
            <a:custGeom>
              <a:avLst/>
              <a:gdLst>
                <a:gd name="T0" fmla="*/ 49 w 77"/>
                <a:gd name="T1" fmla="*/ 81 h 81"/>
                <a:gd name="T2" fmla="*/ 77 w 77"/>
                <a:gd name="T3" fmla="*/ 44 h 81"/>
                <a:gd name="T4" fmla="*/ 43 w 77"/>
                <a:gd name="T5" fmla="*/ 0 h 81"/>
                <a:gd name="T6" fmla="*/ 0 w 77"/>
                <a:gd name="T7" fmla="*/ 17 h 81"/>
                <a:gd name="T8" fmla="*/ 49 w 77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1">
                  <a:moveTo>
                    <a:pt x="49" y="81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2" y="32"/>
                    <a:pt x="50" y="17"/>
                    <a:pt x="4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0" y="43"/>
                    <a:pt x="27" y="65"/>
                    <a:pt x="49" y="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Freeform 416"/>
            <p:cNvSpPr>
              <a:spLocks/>
            </p:cNvSpPr>
            <p:nvPr/>
          </p:nvSpPr>
          <p:spPr bwMode="auto">
            <a:xfrm>
              <a:off x="5553785" y="4725728"/>
              <a:ext cx="545187" cy="598732"/>
            </a:xfrm>
            <a:custGeom>
              <a:avLst/>
              <a:gdLst>
                <a:gd name="T0" fmla="*/ 15 w 47"/>
                <a:gd name="T1" fmla="*/ 0 h 52"/>
                <a:gd name="T2" fmla="*/ 0 w 47"/>
                <a:gd name="T3" fmla="*/ 44 h 52"/>
                <a:gd name="T4" fmla="*/ 47 w 47"/>
                <a:gd name="T5" fmla="*/ 52 h 52"/>
                <a:gd name="T6" fmla="*/ 47 w 47"/>
                <a:gd name="T7" fmla="*/ 5 h 52"/>
                <a:gd name="T8" fmla="*/ 15 w 47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15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5" y="49"/>
                    <a:pt x="31" y="52"/>
                    <a:pt x="47" y="5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36" y="5"/>
                    <a:pt x="25" y="3"/>
                    <a:pt x="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Freeform 417"/>
            <p:cNvSpPr>
              <a:spLocks/>
            </p:cNvSpPr>
            <p:nvPr/>
          </p:nvSpPr>
          <p:spPr bwMode="auto">
            <a:xfrm>
              <a:off x="5071878" y="1902435"/>
              <a:ext cx="793442" cy="754501"/>
            </a:xfrm>
            <a:custGeom>
              <a:avLst/>
              <a:gdLst>
                <a:gd name="T0" fmla="*/ 28 w 69"/>
                <a:gd name="T1" fmla="*/ 65 h 65"/>
                <a:gd name="T2" fmla="*/ 69 w 69"/>
                <a:gd name="T3" fmla="*/ 46 h 65"/>
                <a:gd name="T4" fmla="*/ 60 w 69"/>
                <a:gd name="T5" fmla="*/ 0 h 65"/>
                <a:gd name="T6" fmla="*/ 0 w 69"/>
                <a:gd name="T7" fmla="*/ 27 h 65"/>
                <a:gd name="T8" fmla="*/ 28 w 69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5">
                  <a:moveTo>
                    <a:pt x="28" y="65"/>
                  </a:moveTo>
                  <a:cubicBezTo>
                    <a:pt x="40" y="55"/>
                    <a:pt x="54" y="49"/>
                    <a:pt x="69" y="4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8" y="5"/>
                    <a:pt x="17" y="14"/>
                    <a:pt x="0" y="27"/>
                  </a:cubicBezTo>
                  <a:lnTo>
                    <a:pt x="28" y="6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Freeform 418"/>
            <p:cNvSpPr>
              <a:spLocks/>
            </p:cNvSpPr>
            <p:nvPr/>
          </p:nvSpPr>
          <p:spPr bwMode="auto">
            <a:xfrm>
              <a:off x="6537069" y="3265404"/>
              <a:ext cx="1533340" cy="2175883"/>
            </a:xfrm>
            <a:custGeom>
              <a:avLst/>
              <a:gdLst>
                <a:gd name="T0" fmla="*/ 65 w 133"/>
                <a:gd name="T1" fmla="*/ 29 h 188"/>
                <a:gd name="T2" fmla="*/ 0 w 133"/>
                <a:gd name="T3" fmla="*/ 124 h 188"/>
                <a:gd name="T4" fmla="*/ 26 w 133"/>
                <a:gd name="T5" fmla="*/ 188 h 188"/>
                <a:gd name="T6" fmla="*/ 133 w 133"/>
                <a:gd name="T7" fmla="*/ 29 h 188"/>
                <a:gd name="T8" fmla="*/ 131 w 133"/>
                <a:gd name="T9" fmla="*/ 0 h 188"/>
                <a:gd name="T10" fmla="*/ 63 w 133"/>
                <a:gd name="T11" fmla="*/ 12 h 188"/>
                <a:gd name="T12" fmla="*/ 65 w 133"/>
                <a:gd name="T13" fmla="*/ 2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88">
                  <a:moveTo>
                    <a:pt x="65" y="29"/>
                  </a:moveTo>
                  <a:cubicBezTo>
                    <a:pt x="65" y="72"/>
                    <a:pt x="38" y="109"/>
                    <a:pt x="0" y="124"/>
                  </a:cubicBezTo>
                  <a:cubicBezTo>
                    <a:pt x="26" y="188"/>
                    <a:pt x="26" y="188"/>
                    <a:pt x="26" y="188"/>
                  </a:cubicBezTo>
                  <a:cubicBezTo>
                    <a:pt x="89" y="162"/>
                    <a:pt x="133" y="101"/>
                    <a:pt x="133" y="29"/>
                  </a:cubicBezTo>
                  <a:cubicBezTo>
                    <a:pt x="133" y="19"/>
                    <a:pt x="132" y="10"/>
                    <a:pt x="131" y="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4" y="17"/>
                    <a:pt x="65" y="23"/>
                    <a:pt x="65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8" name="Freeform 419"/>
            <p:cNvSpPr>
              <a:spLocks/>
            </p:cNvSpPr>
            <p:nvPr/>
          </p:nvSpPr>
          <p:spPr bwMode="auto">
            <a:xfrm>
              <a:off x="4122668" y="2330797"/>
              <a:ext cx="1061169" cy="1270482"/>
            </a:xfrm>
            <a:custGeom>
              <a:avLst/>
              <a:gdLst>
                <a:gd name="T0" fmla="*/ 92 w 92"/>
                <a:gd name="T1" fmla="*/ 44 h 110"/>
                <a:gd name="T2" fmla="*/ 40 w 92"/>
                <a:gd name="T3" fmla="*/ 0 h 110"/>
                <a:gd name="T4" fmla="*/ 0 w 92"/>
                <a:gd name="T5" fmla="*/ 110 h 110"/>
                <a:gd name="T6" fmla="*/ 68 w 92"/>
                <a:gd name="T7" fmla="*/ 110 h 110"/>
                <a:gd name="T8" fmla="*/ 92 w 92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10">
                  <a:moveTo>
                    <a:pt x="92" y="4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5" y="30"/>
                    <a:pt x="0" y="68"/>
                    <a:pt x="0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85"/>
                    <a:pt x="77" y="62"/>
                    <a:pt x="92" y="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9" name="Freeform 420"/>
            <p:cNvSpPr>
              <a:spLocks/>
            </p:cNvSpPr>
            <p:nvPr/>
          </p:nvSpPr>
          <p:spPr bwMode="auto">
            <a:xfrm>
              <a:off x="6293682" y="1649312"/>
              <a:ext cx="1635562" cy="1504133"/>
            </a:xfrm>
            <a:custGeom>
              <a:avLst/>
              <a:gdLst>
                <a:gd name="T0" fmla="*/ 11 w 142"/>
                <a:gd name="T1" fmla="*/ 0 h 130"/>
                <a:gd name="T2" fmla="*/ 0 w 142"/>
                <a:gd name="T3" fmla="*/ 67 h 130"/>
                <a:gd name="T4" fmla="*/ 78 w 142"/>
                <a:gd name="T5" fmla="*/ 130 h 130"/>
                <a:gd name="T6" fmla="*/ 142 w 142"/>
                <a:gd name="T7" fmla="*/ 105 h 130"/>
                <a:gd name="T8" fmla="*/ 11 w 142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30">
                  <a:moveTo>
                    <a:pt x="11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36" y="73"/>
                    <a:pt x="65" y="98"/>
                    <a:pt x="78" y="130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20" y="50"/>
                    <a:pt x="71" y="1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96249" y="1124745"/>
            <a:ext cx="3774048" cy="1139793"/>
            <a:chOff x="6655890" y="1130073"/>
            <a:chExt cx="3774048" cy="1140057"/>
          </a:xfrm>
        </p:grpSpPr>
        <p:grpSp>
          <p:nvGrpSpPr>
            <p:cNvPr id="41" name="组合 40"/>
            <p:cNvGrpSpPr/>
            <p:nvPr/>
          </p:nvGrpSpPr>
          <p:grpSpPr>
            <a:xfrm>
              <a:off x="7789419" y="1130073"/>
              <a:ext cx="2640519" cy="1052676"/>
              <a:chOff x="7860852" y="1152157"/>
              <a:chExt cx="4314929" cy="1052676"/>
            </a:xfrm>
          </p:grpSpPr>
          <p:sp>
            <p:nvSpPr>
              <p:cNvPr id="43" name="文本框 32"/>
              <p:cNvSpPr txBox="1"/>
              <p:nvPr/>
            </p:nvSpPr>
            <p:spPr>
              <a:xfrm>
                <a:off x="7860852" y="1152157"/>
                <a:ext cx="25802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方正正大黑简体" panose="02000000000000000000" pitchFamily="2" charset="-122"/>
                    <a:ea typeface="方正正大黑简体" panose="02000000000000000000" pitchFamily="2" charset="-122"/>
                  </a:defRPr>
                </a:lvl1pPr>
              </a:lstStyle>
              <a:p>
                <a:r>
                  <a:rPr lang="zh-CN" altLang="en-US" sz="1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</a:p>
            </p:txBody>
          </p:sp>
          <p:sp>
            <p:nvSpPr>
              <p:cNvPr id="44" name="矩形 1"/>
              <p:cNvSpPr>
                <a:spLocks noChangeArrowheads="1"/>
              </p:cNvSpPr>
              <p:nvPr/>
            </p:nvSpPr>
            <p:spPr bwMode="auto">
              <a:xfrm>
                <a:off x="7874299" y="1466169"/>
                <a:ext cx="4301482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您的内容打在这里，或者通过复制您的文本后，在此框中选择粘贴，并选择只保留文字。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2" name="任意多边形 41"/>
            <p:cNvSpPr/>
            <p:nvPr/>
          </p:nvSpPr>
          <p:spPr>
            <a:xfrm>
              <a:off x="6655890" y="1449859"/>
              <a:ext cx="1075765" cy="820271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" fmla="*/ 0 w 1075765"/>
                <a:gd name="connsiteY0" fmla="*/ 820271 h 820271"/>
                <a:gd name="connsiteX1" fmla="*/ 389965 w 1075765"/>
                <a:gd name="connsiteY1" fmla="*/ 0 h 820271"/>
                <a:gd name="connsiteX2" fmla="*/ 1075765 w 1075765"/>
                <a:gd name="connsiteY2" fmla="*/ 0 h 820271"/>
                <a:gd name="connsiteX3" fmla="*/ 1075765 w 1075765"/>
                <a:gd name="connsiteY3" fmla="*/ 13447 h 82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765" h="820271">
                  <a:moveTo>
                    <a:pt x="0" y="820271"/>
                  </a:moveTo>
                  <a:lnTo>
                    <a:pt x="389965" y="0"/>
                  </a:lnTo>
                  <a:lnTo>
                    <a:pt x="1075765" y="0"/>
                  </a:lnTo>
                  <a:lnTo>
                    <a:pt x="1075765" y="1344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519938" y="2483289"/>
            <a:ext cx="3760638" cy="1012808"/>
            <a:chOff x="7479579" y="2316413"/>
            <a:chExt cx="3760638" cy="1013043"/>
          </a:xfrm>
        </p:grpSpPr>
        <p:sp>
          <p:nvSpPr>
            <p:cNvPr id="46" name="任意多边形 45"/>
            <p:cNvSpPr/>
            <p:nvPr/>
          </p:nvSpPr>
          <p:spPr>
            <a:xfrm>
              <a:off x="7479579" y="2553556"/>
              <a:ext cx="1196788" cy="497541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" fmla="*/ 0 w 1075765"/>
                <a:gd name="connsiteY0" fmla="*/ 820271 h 820271"/>
                <a:gd name="connsiteX1" fmla="*/ 389965 w 1075765"/>
                <a:gd name="connsiteY1" fmla="*/ 0 h 820271"/>
                <a:gd name="connsiteX2" fmla="*/ 1075765 w 1075765"/>
                <a:gd name="connsiteY2" fmla="*/ 0 h 820271"/>
                <a:gd name="connsiteX3" fmla="*/ 1075765 w 1075765"/>
                <a:gd name="connsiteY3" fmla="*/ 13447 h 820271"/>
                <a:gd name="connsiteX0" fmla="*/ 0 w 981636"/>
                <a:gd name="connsiteY0" fmla="*/ 497542 h 497542"/>
                <a:gd name="connsiteX1" fmla="*/ 295836 w 981636"/>
                <a:gd name="connsiteY1" fmla="*/ 0 h 497542"/>
                <a:gd name="connsiteX2" fmla="*/ 981636 w 981636"/>
                <a:gd name="connsiteY2" fmla="*/ 0 h 497542"/>
                <a:gd name="connsiteX3" fmla="*/ 981636 w 981636"/>
                <a:gd name="connsiteY3" fmla="*/ 13447 h 497542"/>
                <a:gd name="connsiteX0" fmla="*/ 0 w 1116106"/>
                <a:gd name="connsiteY0" fmla="*/ 578224 h 578224"/>
                <a:gd name="connsiteX1" fmla="*/ 430306 w 1116106"/>
                <a:gd name="connsiteY1" fmla="*/ 0 h 578224"/>
                <a:gd name="connsiteX2" fmla="*/ 1116106 w 1116106"/>
                <a:gd name="connsiteY2" fmla="*/ 0 h 578224"/>
                <a:gd name="connsiteX3" fmla="*/ 1116106 w 1116106"/>
                <a:gd name="connsiteY3" fmla="*/ 13447 h 578224"/>
                <a:gd name="connsiteX0" fmla="*/ 0 w 1196788"/>
                <a:gd name="connsiteY0" fmla="*/ 430306 h 430306"/>
                <a:gd name="connsiteX1" fmla="*/ 510988 w 1196788"/>
                <a:gd name="connsiteY1" fmla="*/ 0 h 430306"/>
                <a:gd name="connsiteX2" fmla="*/ 1196788 w 1196788"/>
                <a:gd name="connsiteY2" fmla="*/ 0 h 430306"/>
                <a:gd name="connsiteX3" fmla="*/ 1196788 w 1196788"/>
                <a:gd name="connsiteY3" fmla="*/ 13447 h 430306"/>
                <a:gd name="connsiteX0" fmla="*/ 0 w 1196788"/>
                <a:gd name="connsiteY0" fmla="*/ 497541 h 497541"/>
                <a:gd name="connsiteX1" fmla="*/ 510988 w 1196788"/>
                <a:gd name="connsiteY1" fmla="*/ 0 h 497541"/>
                <a:gd name="connsiteX2" fmla="*/ 1196788 w 1196788"/>
                <a:gd name="connsiteY2" fmla="*/ 0 h 497541"/>
                <a:gd name="connsiteX3" fmla="*/ 1196788 w 1196788"/>
                <a:gd name="connsiteY3" fmla="*/ 13447 h 49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6788" h="497541">
                  <a:moveTo>
                    <a:pt x="0" y="497541"/>
                  </a:moveTo>
                  <a:lnTo>
                    <a:pt x="510988" y="0"/>
                  </a:lnTo>
                  <a:lnTo>
                    <a:pt x="1196788" y="0"/>
                  </a:lnTo>
                  <a:lnTo>
                    <a:pt x="1196788" y="1344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8714534" y="2316413"/>
              <a:ext cx="2525683" cy="1013043"/>
              <a:chOff x="7860852" y="1191790"/>
              <a:chExt cx="4127273" cy="1013043"/>
            </a:xfrm>
          </p:grpSpPr>
          <p:sp>
            <p:nvSpPr>
              <p:cNvPr id="48" name="文本框 54"/>
              <p:cNvSpPr txBox="1"/>
              <p:nvPr/>
            </p:nvSpPr>
            <p:spPr>
              <a:xfrm>
                <a:off x="7860852" y="1191790"/>
                <a:ext cx="25802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方正正大黑简体" panose="02000000000000000000" pitchFamily="2" charset="-122"/>
                    <a:ea typeface="方正正大黑简体" panose="02000000000000000000" pitchFamily="2" charset="-122"/>
                  </a:defRPr>
                </a:lvl1pPr>
              </a:lstStyle>
              <a:p>
                <a:r>
                  <a:rPr lang="zh-CN" altLang="en-US" sz="1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</a:p>
            </p:txBody>
          </p:sp>
          <p:sp>
            <p:nvSpPr>
              <p:cNvPr id="49" name="矩形 1"/>
              <p:cNvSpPr>
                <a:spLocks noChangeArrowheads="1"/>
              </p:cNvSpPr>
              <p:nvPr/>
            </p:nvSpPr>
            <p:spPr bwMode="auto">
              <a:xfrm>
                <a:off x="7874299" y="1466169"/>
                <a:ext cx="411382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您的内容打在这里，或者通过复制您的文本后，在此框中选择粘贴，并选择只保留文字。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181190" y="4355063"/>
            <a:ext cx="3793164" cy="1028078"/>
            <a:chOff x="7140831" y="4447401"/>
            <a:chExt cx="3793164" cy="1028316"/>
          </a:xfrm>
        </p:grpSpPr>
        <p:sp>
          <p:nvSpPr>
            <p:cNvPr id="51" name="任意多边形 50"/>
            <p:cNvSpPr/>
            <p:nvPr/>
          </p:nvSpPr>
          <p:spPr>
            <a:xfrm>
              <a:off x="7140831" y="4468169"/>
              <a:ext cx="1089211" cy="385027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" fmla="*/ 0 w 1075765"/>
                <a:gd name="connsiteY0" fmla="*/ 820271 h 820271"/>
                <a:gd name="connsiteX1" fmla="*/ 389965 w 1075765"/>
                <a:gd name="connsiteY1" fmla="*/ 0 h 820271"/>
                <a:gd name="connsiteX2" fmla="*/ 1075765 w 1075765"/>
                <a:gd name="connsiteY2" fmla="*/ 0 h 820271"/>
                <a:gd name="connsiteX3" fmla="*/ 1075765 w 1075765"/>
                <a:gd name="connsiteY3" fmla="*/ 13447 h 820271"/>
                <a:gd name="connsiteX0" fmla="*/ 0 w 981636"/>
                <a:gd name="connsiteY0" fmla="*/ 497542 h 497542"/>
                <a:gd name="connsiteX1" fmla="*/ 295836 w 981636"/>
                <a:gd name="connsiteY1" fmla="*/ 0 h 497542"/>
                <a:gd name="connsiteX2" fmla="*/ 981636 w 981636"/>
                <a:gd name="connsiteY2" fmla="*/ 0 h 497542"/>
                <a:gd name="connsiteX3" fmla="*/ 981636 w 981636"/>
                <a:gd name="connsiteY3" fmla="*/ 13447 h 497542"/>
                <a:gd name="connsiteX0" fmla="*/ 0 w 1116106"/>
                <a:gd name="connsiteY0" fmla="*/ 578224 h 578224"/>
                <a:gd name="connsiteX1" fmla="*/ 430306 w 1116106"/>
                <a:gd name="connsiteY1" fmla="*/ 0 h 578224"/>
                <a:gd name="connsiteX2" fmla="*/ 1116106 w 1116106"/>
                <a:gd name="connsiteY2" fmla="*/ 0 h 578224"/>
                <a:gd name="connsiteX3" fmla="*/ 1116106 w 1116106"/>
                <a:gd name="connsiteY3" fmla="*/ 13447 h 578224"/>
                <a:gd name="connsiteX0" fmla="*/ 0 w 1196788"/>
                <a:gd name="connsiteY0" fmla="*/ 430306 h 430306"/>
                <a:gd name="connsiteX1" fmla="*/ 510988 w 1196788"/>
                <a:gd name="connsiteY1" fmla="*/ 0 h 430306"/>
                <a:gd name="connsiteX2" fmla="*/ 1196788 w 1196788"/>
                <a:gd name="connsiteY2" fmla="*/ 0 h 430306"/>
                <a:gd name="connsiteX3" fmla="*/ 1196788 w 1196788"/>
                <a:gd name="connsiteY3" fmla="*/ 13447 h 430306"/>
                <a:gd name="connsiteX0" fmla="*/ 0 w 1196788"/>
                <a:gd name="connsiteY0" fmla="*/ 497541 h 497541"/>
                <a:gd name="connsiteX1" fmla="*/ 510988 w 1196788"/>
                <a:gd name="connsiteY1" fmla="*/ 0 h 497541"/>
                <a:gd name="connsiteX2" fmla="*/ 1196788 w 1196788"/>
                <a:gd name="connsiteY2" fmla="*/ 0 h 497541"/>
                <a:gd name="connsiteX3" fmla="*/ 1196788 w 1196788"/>
                <a:gd name="connsiteY3" fmla="*/ 13447 h 497541"/>
                <a:gd name="connsiteX0" fmla="*/ 0 w 1089211"/>
                <a:gd name="connsiteY0" fmla="*/ 0 h 322729"/>
                <a:gd name="connsiteX1" fmla="*/ 403411 w 1089211"/>
                <a:gd name="connsiteY1" fmla="*/ 309282 h 322729"/>
                <a:gd name="connsiteX2" fmla="*/ 1089211 w 1089211"/>
                <a:gd name="connsiteY2" fmla="*/ 309282 h 322729"/>
                <a:gd name="connsiteX3" fmla="*/ 1089211 w 1089211"/>
                <a:gd name="connsiteY3" fmla="*/ 322729 h 32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9211" h="322729">
                  <a:moveTo>
                    <a:pt x="0" y="0"/>
                  </a:moveTo>
                  <a:lnTo>
                    <a:pt x="403411" y="309282"/>
                  </a:lnTo>
                  <a:lnTo>
                    <a:pt x="1089211" y="309282"/>
                  </a:lnTo>
                  <a:lnTo>
                    <a:pt x="1089211" y="322729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8268209" y="4447401"/>
              <a:ext cx="2665786" cy="1028316"/>
              <a:chOff x="7860852" y="1098883"/>
              <a:chExt cx="4356219" cy="1028316"/>
            </a:xfrm>
          </p:grpSpPr>
          <p:sp>
            <p:nvSpPr>
              <p:cNvPr id="53" name="文本框 58"/>
              <p:cNvSpPr txBox="1"/>
              <p:nvPr/>
            </p:nvSpPr>
            <p:spPr>
              <a:xfrm>
                <a:off x="7860852" y="1098883"/>
                <a:ext cx="25802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方正正大黑简体" panose="02000000000000000000" pitchFamily="2" charset="-122"/>
                    <a:ea typeface="方正正大黑简体" panose="02000000000000000000" pitchFamily="2" charset="-122"/>
                  </a:defRPr>
                </a:lvl1pPr>
              </a:lstStyle>
              <a:p>
                <a:r>
                  <a:rPr lang="zh-CN" altLang="en-US" sz="1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</a:p>
            </p:txBody>
          </p:sp>
          <p:sp>
            <p:nvSpPr>
              <p:cNvPr id="54" name="矩形 1"/>
              <p:cNvSpPr>
                <a:spLocks noChangeArrowheads="1"/>
              </p:cNvSpPr>
              <p:nvPr/>
            </p:nvSpPr>
            <p:spPr bwMode="auto">
              <a:xfrm>
                <a:off x="7874301" y="1388535"/>
                <a:ext cx="4342770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您的内容打在这里，或者通过复制您的文本后，在此框中选择粘贴，并选择只保留文字。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6320579" y="5039601"/>
            <a:ext cx="3566972" cy="1484493"/>
            <a:chOff x="6280220" y="5045836"/>
            <a:chExt cx="3566972" cy="1484837"/>
          </a:xfrm>
        </p:grpSpPr>
        <p:sp>
          <p:nvSpPr>
            <p:cNvPr id="56" name="任意多边形 55"/>
            <p:cNvSpPr/>
            <p:nvPr/>
          </p:nvSpPr>
          <p:spPr>
            <a:xfrm>
              <a:off x="6280220" y="5045836"/>
              <a:ext cx="860611" cy="820270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" fmla="*/ 0 w 1075765"/>
                <a:gd name="connsiteY0" fmla="*/ 820271 h 820271"/>
                <a:gd name="connsiteX1" fmla="*/ 389965 w 1075765"/>
                <a:gd name="connsiteY1" fmla="*/ 0 h 820271"/>
                <a:gd name="connsiteX2" fmla="*/ 1075765 w 1075765"/>
                <a:gd name="connsiteY2" fmla="*/ 0 h 820271"/>
                <a:gd name="connsiteX3" fmla="*/ 1075765 w 1075765"/>
                <a:gd name="connsiteY3" fmla="*/ 13447 h 820271"/>
                <a:gd name="connsiteX0" fmla="*/ 0 w 981636"/>
                <a:gd name="connsiteY0" fmla="*/ 497542 h 497542"/>
                <a:gd name="connsiteX1" fmla="*/ 295836 w 981636"/>
                <a:gd name="connsiteY1" fmla="*/ 0 h 497542"/>
                <a:gd name="connsiteX2" fmla="*/ 981636 w 981636"/>
                <a:gd name="connsiteY2" fmla="*/ 0 h 497542"/>
                <a:gd name="connsiteX3" fmla="*/ 981636 w 981636"/>
                <a:gd name="connsiteY3" fmla="*/ 13447 h 497542"/>
                <a:gd name="connsiteX0" fmla="*/ 0 w 1116106"/>
                <a:gd name="connsiteY0" fmla="*/ 578224 h 578224"/>
                <a:gd name="connsiteX1" fmla="*/ 430306 w 1116106"/>
                <a:gd name="connsiteY1" fmla="*/ 0 h 578224"/>
                <a:gd name="connsiteX2" fmla="*/ 1116106 w 1116106"/>
                <a:gd name="connsiteY2" fmla="*/ 0 h 578224"/>
                <a:gd name="connsiteX3" fmla="*/ 1116106 w 1116106"/>
                <a:gd name="connsiteY3" fmla="*/ 13447 h 578224"/>
                <a:gd name="connsiteX0" fmla="*/ 0 w 1196788"/>
                <a:gd name="connsiteY0" fmla="*/ 430306 h 430306"/>
                <a:gd name="connsiteX1" fmla="*/ 510988 w 1196788"/>
                <a:gd name="connsiteY1" fmla="*/ 0 h 430306"/>
                <a:gd name="connsiteX2" fmla="*/ 1196788 w 1196788"/>
                <a:gd name="connsiteY2" fmla="*/ 0 h 430306"/>
                <a:gd name="connsiteX3" fmla="*/ 1196788 w 1196788"/>
                <a:gd name="connsiteY3" fmla="*/ 13447 h 430306"/>
                <a:gd name="connsiteX0" fmla="*/ 0 w 1196788"/>
                <a:gd name="connsiteY0" fmla="*/ 497541 h 497541"/>
                <a:gd name="connsiteX1" fmla="*/ 510988 w 1196788"/>
                <a:gd name="connsiteY1" fmla="*/ 0 h 497541"/>
                <a:gd name="connsiteX2" fmla="*/ 1196788 w 1196788"/>
                <a:gd name="connsiteY2" fmla="*/ 0 h 497541"/>
                <a:gd name="connsiteX3" fmla="*/ 1196788 w 1196788"/>
                <a:gd name="connsiteY3" fmla="*/ 13447 h 497541"/>
                <a:gd name="connsiteX0" fmla="*/ 0 w 1089211"/>
                <a:gd name="connsiteY0" fmla="*/ 0 h 322729"/>
                <a:gd name="connsiteX1" fmla="*/ 403411 w 1089211"/>
                <a:gd name="connsiteY1" fmla="*/ 309282 h 322729"/>
                <a:gd name="connsiteX2" fmla="*/ 1089211 w 1089211"/>
                <a:gd name="connsiteY2" fmla="*/ 309282 h 322729"/>
                <a:gd name="connsiteX3" fmla="*/ 1089211 w 1089211"/>
                <a:gd name="connsiteY3" fmla="*/ 322729 h 322729"/>
                <a:gd name="connsiteX0" fmla="*/ 0 w 860611"/>
                <a:gd name="connsiteY0" fmla="*/ 0 h 820270"/>
                <a:gd name="connsiteX1" fmla="*/ 174811 w 860611"/>
                <a:gd name="connsiteY1" fmla="*/ 806823 h 820270"/>
                <a:gd name="connsiteX2" fmla="*/ 860611 w 860611"/>
                <a:gd name="connsiteY2" fmla="*/ 806823 h 820270"/>
                <a:gd name="connsiteX3" fmla="*/ 860611 w 860611"/>
                <a:gd name="connsiteY3" fmla="*/ 820270 h 82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611" h="820270">
                  <a:moveTo>
                    <a:pt x="0" y="0"/>
                  </a:moveTo>
                  <a:lnTo>
                    <a:pt x="174811" y="806823"/>
                  </a:lnTo>
                  <a:lnTo>
                    <a:pt x="860611" y="806823"/>
                  </a:lnTo>
                  <a:lnTo>
                    <a:pt x="860611" y="820270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7178998" y="5513269"/>
              <a:ext cx="2668194" cy="1017404"/>
              <a:chOff x="7860852" y="1089543"/>
              <a:chExt cx="4360154" cy="1017404"/>
            </a:xfrm>
          </p:grpSpPr>
          <p:sp>
            <p:nvSpPr>
              <p:cNvPr id="58" name="文本框 62"/>
              <p:cNvSpPr txBox="1"/>
              <p:nvPr/>
            </p:nvSpPr>
            <p:spPr>
              <a:xfrm>
                <a:off x="7860852" y="1089543"/>
                <a:ext cx="25802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方正正大黑简体" panose="02000000000000000000" pitchFamily="2" charset="-122"/>
                    <a:ea typeface="方正正大黑简体" panose="02000000000000000000" pitchFamily="2" charset="-122"/>
                  </a:defRPr>
                </a:lvl1pPr>
              </a:lstStyle>
              <a:p>
                <a:r>
                  <a:rPr lang="zh-CN" altLang="en-US" sz="1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</a:p>
            </p:txBody>
          </p:sp>
          <p:sp>
            <p:nvSpPr>
              <p:cNvPr id="59" name="矩形 1"/>
              <p:cNvSpPr>
                <a:spLocks noChangeArrowheads="1"/>
              </p:cNvSpPr>
              <p:nvPr/>
            </p:nvSpPr>
            <p:spPr bwMode="auto">
              <a:xfrm>
                <a:off x="7874301" y="1368283"/>
                <a:ext cx="4346705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您的内容打在这里，或者通过复制您的文本后，在此框中选择粘贴，并选择只保留文字。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967543" y="4461760"/>
            <a:ext cx="3733230" cy="1270428"/>
            <a:chOff x="927184" y="4467863"/>
            <a:chExt cx="3733230" cy="1270722"/>
          </a:xfrm>
        </p:grpSpPr>
        <p:grpSp>
          <p:nvGrpSpPr>
            <p:cNvPr id="61" name="组合 60"/>
            <p:cNvGrpSpPr/>
            <p:nvPr/>
          </p:nvGrpSpPr>
          <p:grpSpPr>
            <a:xfrm>
              <a:off x="927184" y="4721181"/>
              <a:ext cx="2547542" cy="1017404"/>
              <a:chOff x="556968" y="1471874"/>
              <a:chExt cx="4037696" cy="1017404"/>
            </a:xfrm>
          </p:grpSpPr>
          <p:sp>
            <p:nvSpPr>
              <p:cNvPr id="63" name="文本框 35"/>
              <p:cNvSpPr txBox="1"/>
              <p:nvPr/>
            </p:nvSpPr>
            <p:spPr>
              <a:xfrm>
                <a:off x="1445155" y="1471874"/>
                <a:ext cx="31495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方正正大黑简体" panose="02000000000000000000" pitchFamily="2" charset="-122"/>
                    <a:ea typeface="方正正大黑简体" panose="02000000000000000000" pitchFamily="2" charset="-122"/>
                  </a:defRPr>
                </a:lvl1pPr>
              </a:lstStyle>
              <a:p>
                <a:pPr algn="r"/>
                <a:r>
                  <a:rPr lang="zh-CN" altLang="en-US" sz="1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</a:p>
            </p:txBody>
          </p:sp>
          <p:sp>
            <p:nvSpPr>
              <p:cNvPr id="64" name="矩形 1"/>
              <p:cNvSpPr>
                <a:spLocks noChangeArrowheads="1"/>
              </p:cNvSpPr>
              <p:nvPr/>
            </p:nvSpPr>
            <p:spPr bwMode="auto">
              <a:xfrm>
                <a:off x="556968" y="1750614"/>
                <a:ext cx="403769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您的内容打在这里，或者通过复制您的文本后，在此框中选择粘贴，并选择只保留文字。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2" name="任意多边形 61"/>
            <p:cNvSpPr/>
            <p:nvPr/>
          </p:nvSpPr>
          <p:spPr>
            <a:xfrm flipH="1">
              <a:off x="3450179" y="4467863"/>
              <a:ext cx="1210235" cy="524435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" fmla="*/ 0 w 1075765"/>
                <a:gd name="connsiteY0" fmla="*/ 820271 h 820271"/>
                <a:gd name="connsiteX1" fmla="*/ 389965 w 1075765"/>
                <a:gd name="connsiteY1" fmla="*/ 0 h 820271"/>
                <a:gd name="connsiteX2" fmla="*/ 1075765 w 1075765"/>
                <a:gd name="connsiteY2" fmla="*/ 0 h 820271"/>
                <a:gd name="connsiteX3" fmla="*/ 1075765 w 1075765"/>
                <a:gd name="connsiteY3" fmla="*/ 13447 h 820271"/>
                <a:gd name="connsiteX0" fmla="*/ 0 w 981636"/>
                <a:gd name="connsiteY0" fmla="*/ 497542 h 497542"/>
                <a:gd name="connsiteX1" fmla="*/ 295836 w 981636"/>
                <a:gd name="connsiteY1" fmla="*/ 0 h 497542"/>
                <a:gd name="connsiteX2" fmla="*/ 981636 w 981636"/>
                <a:gd name="connsiteY2" fmla="*/ 0 h 497542"/>
                <a:gd name="connsiteX3" fmla="*/ 981636 w 981636"/>
                <a:gd name="connsiteY3" fmla="*/ 13447 h 497542"/>
                <a:gd name="connsiteX0" fmla="*/ 0 w 1116106"/>
                <a:gd name="connsiteY0" fmla="*/ 578224 h 578224"/>
                <a:gd name="connsiteX1" fmla="*/ 430306 w 1116106"/>
                <a:gd name="connsiteY1" fmla="*/ 0 h 578224"/>
                <a:gd name="connsiteX2" fmla="*/ 1116106 w 1116106"/>
                <a:gd name="connsiteY2" fmla="*/ 0 h 578224"/>
                <a:gd name="connsiteX3" fmla="*/ 1116106 w 1116106"/>
                <a:gd name="connsiteY3" fmla="*/ 13447 h 578224"/>
                <a:gd name="connsiteX0" fmla="*/ 0 w 1196788"/>
                <a:gd name="connsiteY0" fmla="*/ 430306 h 430306"/>
                <a:gd name="connsiteX1" fmla="*/ 510988 w 1196788"/>
                <a:gd name="connsiteY1" fmla="*/ 0 h 430306"/>
                <a:gd name="connsiteX2" fmla="*/ 1196788 w 1196788"/>
                <a:gd name="connsiteY2" fmla="*/ 0 h 430306"/>
                <a:gd name="connsiteX3" fmla="*/ 1196788 w 1196788"/>
                <a:gd name="connsiteY3" fmla="*/ 13447 h 430306"/>
                <a:gd name="connsiteX0" fmla="*/ 0 w 1196788"/>
                <a:gd name="connsiteY0" fmla="*/ 497541 h 497541"/>
                <a:gd name="connsiteX1" fmla="*/ 510988 w 1196788"/>
                <a:gd name="connsiteY1" fmla="*/ 0 h 497541"/>
                <a:gd name="connsiteX2" fmla="*/ 1196788 w 1196788"/>
                <a:gd name="connsiteY2" fmla="*/ 0 h 497541"/>
                <a:gd name="connsiteX3" fmla="*/ 1196788 w 1196788"/>
                <a:gd name="connsiteY3" fmla="*/ 13447 h 497541"/>
                <a:gd name="connsiteX0" fmla="*/ 0 w 1089211"/>
                <a:gd name="connsiteY0" fmla="*/ 0 h 322729"/>
                <a:gd name="connsiteX1" fmla="*/ 403411 w 1089211"/>
                <a:gd name="connsiteY1" fmla="*/ 309282 h 322729"/>
                <a:gd name="connsiteX2" fmla="*/ 1089211 w 1089211"/>
                <a:gd name="connsiteY2" fmla="*/ 309282 h 322729"/>
                <a:gd name="connsiteX3" fmla="*/ 1089211 w 1089211"/>
                <a:gd name="connsiteY3" fmla="*/ 322729 h 322729"/>
                <a:gd name="connsiteX0" fmla="*/ 0 w 860611"/>
                <a:gd name="connsiteY0" fmla="*/ 0 h 820270"/>
                <a:gd name="connsiteX1" fmla="*/ 174811 w 860611"/>
                <a:gd name="connsiteY1" fmla="*/ 806823 h 820270"/>
                <a:gd name="connsiteX2" fmla="*/ 860611 w 860611"/>
                <a:gd name="connsiteY2" fmla="*/ 806823 h 820270"/>
                <a:gd name="connsiteX3" fmla="*/ 860611 w 860611"/>
                <a:gd name="connsiteY3" fmla="*/ 820270 h 820270"/>
                <a:gd name="connsiteX0" fmla="*/ 0 w 1210235"/>
                <a:gd name="connsiteY0" fmla="*/ 0 h 524435"/>
                <a:gd name="connsiteX1" fmla="*/ 524435 w 1210235"/>
                <a:gd name="connsiteY1" fmla="*/ 510988 h 524435"/>
                <a:gd name="connsiteX2" fmla="*/ 1210235 w 1210235"/>
                <a:gd name="connsiteY2" fmla="*/ 510988 h 524435"/>
                <a:gd name="connsiteX3" fmla="*/ 1210235 w 1210235"/>
                <a:gd name="connsiteY3" fmla="*/ 524435 h 52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235" h="524435">
                  <a:moveTo>
                    <a:pt x="0" y="0"/>
                  </a:moveTo>
                  <a:lnTo>
                    <a:pt x="524435" y="510988"/>
                  </a:lnTo>
                  <a:lnTo>
                    <a:pt x="1210235" y="510988"/>
                  </a:lnTo>
                  <a:lnTo>
                    <a:pt x="1210235" y="524435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122820" y="1331428"/>
            <a:ext cx="3934002" cy="1075268"/>
            <a:chOff x="1082461" y="1336805"/>
            <a:chExt cx="3934002" cy="1075517"/>
          </a:xfrm>
        </p:grpSpPr>
        <p:grpSp>
          <p:nvGrpSpPr>
            <p:cNvPr id="66" name="组合 65"/>
            <p:cNvGrpSpPr/>
            <p:nvPr/>
          </p:nvGrpSpPr>
          <p:grpSpPr>
            <a:xfrm>
              <a:off x="1082461" y="1336805"/>
              <a:ext cx="2538998" cy="1000757"/>
              <a:chOff x="515821" y="1515015"/>
              <a:chExt cx="4024155" cy="1000757"/>
            </a:xfrm>
          </p:grpSpPr>
          <p:sp>
            <p:nvSpPr>
              <p:cNvPr id="68" name="文本框 66"/>
              <p:cNvSpPr txBox="1"/>
              <p:nvPr/>
            </p:nvSpPr>
            <p:spPr>
              <a:xfrm>
                <a:off x="1390466" y="1515015"/>
                <a:ext cx="31495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2400">
                    <a:latin typeface="方正正大黑简体" panose="02000000000000000000" pitchFamily="2" charset="-122"/>
                    <a:ea typeface="方正正大黑简体" panose="02000000000000000000" pitchFamily="2" charset="-122"/>
                  </a:defRPr>
                </a:lvl1pPr>
              </a:lstStyle>
              <a:p>
                <a:pPr algn="r"/>
                <a:r>
                  <a:rPr lang="zh-CN" altLang="en-US" sz="1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</a:p>
            </p:txBody>
          </p:sp>
          <p:sp>
            <p:nvSpPr>
              <p:cNvPr id="69" name="矩形 1"/>
              <p:cNvSpPr>
                <a:spLocks noChangeArrowheads="1"/>
              </p:cNvSpPr>
              <p:nvPr/>
            </p:nvSpPr>
            <p:spPr bwMode="auto">
              <a:xfrm>
                <a:off x="515821" y="1777108"/>
                <a:ext cx="4024155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您的内容打在这里，或者通过复制您的文本后，在此框中选择粘贴，并选择只保留文字。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7" name="任意多边形 66"/>
            <p:cNvSpPr/>
            <p:nvPr/>
          </p:nvSpPr>
          <p:spPr>
            <a:xfrm flipH="1">
              <a:off x="3631416" y="1551710"/>
              <a:ext cx="1385047" cy="860612"/>
            </a:xfrm>
            <a:custGeom>
              <a:avLst/>
              <a:gdLst>
                <a:gd name="connsiteX0" fmla="*/ 0 w 1089212"/>
                <a:gd name="connsiteY0" fmla="*/ 524436 h 524436"/>
                <a:gd name="connsiteX1" fmla="*/ 403412 w 1089212"/>
                <a:gd name="connsiteY1" fmla="*/ 0 h 524436"/>
                <a:gd name="connsiteX2" fmla="*/ 1089212 w 1089212"/>
                <a:gd name="connsiteY2" fmla="*/ 0 h 524436"/>
                <a:gd name="connsiteX3" fmla="*/ 1089212 w 1089212"/>
                <a:gd name="connsiteY3" fmla="*/ 13447 h 524436"/>
                <a:gd name="connsiteX0" fmla="*/ 0 w 1075765"/>
                <a:gd name="connsiteY0" fmla="*/ 820271 h 820271"/>
                <a:gd name="connsiteX1" fmla="*/ 389965 w 1075765"/>
                <a:gd name="connsiteY1" fmla="*/ 0 h 820271"/>
                <a:gd name="connsiteX2" fmla="*/ 1075765 w 1075765"/>
                <a:gd name="connsiteY2" fmla="*/ 0 h 820271"/>
                <a:gd name="connsiteX3" fmla="*/ 1075765 w 1075765"/>
                <a:gd name="connsiteY3" fmla="*/ 13447 h 820271"/>
                <a:gd name="connsiteX0" fmla="*/ 0 w 981636"/>
                <a:gd name="connsiteY0" fmla="*/ 497542 h 497542"/>
                <a:gd name="connsiteX1" fmla="*/ 295836 w 981636"/>
                <a:gd name="connsiteY1" fmla="*/ 0 h 497542"/>
                <a:gd name="connsiteX2" fmla="*/ 981636 w 981636"/>
                <a:gd name="connsiteY2" fmla="*/ 0 h 497542"/>
                <a:gd name="connsiteX3" fmla="*/ 981636 w 981636"/>
                <a:gd name="connsiteY3" fmla="*/ 13447 h 497542"/>
                <a:gd name="connsiteX0" fmla="*/ 0 w 1116106"/>
                <a:gd name="connsiteY0" fmla="*/ 578224 h 578224"/>
                <a:gd name="connsiteX1" fmla="*/ 430306 w 1116106"/>
                <a:gd name="connsiteY1" fmla="*/ 0 h 578224"/>
                <a:gd name="connsiteX2" fmla="*/ 1116106 w 1116106"/>
                <a:gd name="connsiteY2" fmla="*/ 0 h 578224"/>
                <a:gd name="connsiteX3" fmla="*/ 1116106 w 1116106"/>
                <a:gd name="connsiteY3" fmla="*/ 13447 h 578224"/>
                <a:gd name="connsiteX0" fmla="*/ 0 w 1196788"/>
                <a:gd name="connsiteY0" fmla="*/ 430306 h 430306"/>
                <a:gd name="connsiteX1" fmla="*/ 510988 w 1196788"/>
                <a:gd name="connsiteY1" fmla="*/ 0 h 430306"/>
                <a:gd name="connsiteX2" fmla="*/ 1196788 w 1196788"/>
                <a:gd name="connsiteY2" fmla="*/ 0 h 430306"/>
                <a:gd name="connsiteX3" fmla="*/ 1196788 w 1196788"/>
                <a:gd name="connsiteY3" fmla="*/ 13447 h 430306"/>
                <a:gd name="connsiteX0" fmla="*/ 0 w 1196788"/>
                <a:gd name="connsiteY0" fmla="*/ 497541 h 497541"/>
                <a:gd name="connsiteX1" fmla="*/ 510988 w 1196788"/>
                <a:gd name="connsiteY1" fmla="*/ 0 h 497541"/>
                <a:gd name="connsiteX2" fmla="*/ 1196788 w 1196788"/>
                <a:gd name="connsiteY2" fmla="*/ 0 h 497541"/>
                <a:gd name="connsiteX3" fmla="*/ 1196788 w 1196788"/>
                <a:gd name="connsiteY3" fmla="*/ 13447 h 497541"/>
                <a:gd name="connsiteX0" fmla="*/ 0 w 1089211"/>
                <a:gd name="connsiteY0" fmla="*/ 0 h 322729"/>
                <a:gd name="connsiteX1" fmla="*/ 403411 w 1089211"/>
                <a:gd name="connsiteY1" fmla="*/ 309282 h 322729"/>
                <a:gd name="connsiteX2" fmla="*/ 1089211 w 1089211"/>
                <a:gd name="connsiteY2" fmla="*/ 309282 h 322729"/>
                <a:gd name="connsiteX3" fmla="*/ 1089211 w 1089211"/>
                <a:gd name="connsiteY3" fmla="*/ 322729 h 322729"/>
                <a:gd name="connsiteX0" fmla="*/ 0 w 860611"/>
                <a:gd name="connsiteY0" fmla="*/ 0 h 820270"/>
                <a:gd name="connsiteX1" fmla="*/ 174811 w 860611"/>
                <a:gd name="connsiteY1" fmla="*/ 806823 h 820270"/>
                <a:gd name="connsiteX2" fmla="*/ 860611 w 860611"/>
                <a:gd name="connsiteY2" fmla="*/ 806823 h 820270"/>
                <a:gd name="connsiteX3" fmla="*/ 860611 w 860611"/>
                <a:gd name="connsiteY3" fmla="*/ 820270 h 820270"/>
                <a:gd name="connsiteX0" fmla="*/ 0 w 1210235"/>
                <a:gd name="connsiteY0" fmla="*/ 0 h 524435"/>
                <a:gd name="connsiteX1" fmla="*/ 524435 w 1210235"/>
                <a:gd name="connsiteY1" fmla="*/ 510988 h 524435"/>
                <a:gd name="connsiteX2" fmla="*/ 1210235 w 1210235"/>
                <a:gd name="connsiteY2" fmla="*/ 510988 h 524435"/>
                <a:gd name="connsiteX3" fmla="*/ 1210235 w 1210235"/>
                <a:gd name="connsiteY3" fmla="*/ 524435 h 524435"/>
                <a:gd name="connsiteX0" fmla="*/ 0 w 1546411"/>
                <a:gd name="connsiteY0" fmla="*/ 443753 h 443753"/>
                <a:gd name="connsiteX1" fmla="*/ 860611 w 1546411"/>
                <a:gd name="connsiteY1" fmla="*/ 0 h 443753"/>
                <a:gd name="connsiteX2" fmla="*/ 1546411 w 1546411"/>
                <a:gd name="connsiteY2" fmla="*/ 0 h 443753"/>
                <a:gd name="connsiteX3" fmla="*/ 1546411 w 1546411"/>
                <a:gd name="connsiteY3" fmla="*/ 13447 h 443753"/>
                <a:gd name="connsiteX0" fmla="*/ 0 w 1385047"/>
                <a:gd name="connsiteY0" fmla="*/ 860612 h 860612"/>
                <a:gd name="connsiteX1" fmla="*/ 699247 w 1385047"/>
                <a:gd name="connsiteY1" fmla="*/ 0 h 860612"/>
                <a:gd name="connsiteX2" fmla="*/ 1385047 w 1385047"/>
                <a:gd name="connsiteY2" fmla="*/ 0 h 860612"/>
                <a:gd name="connsiteX3" fmla="*/ 1385047 w 1385047"/>
                <a:gd name="connsiteY3" fmla="*/ 13447 h 86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047" h="860612">
                  <a:moveTo>
                    <a:pt x="0" y="860612"/>
                  </a:moveTo>
                  <a:lnTo>
                    <a:pt x="699247" y="0"/>
                  </a:lnTo>
                  <a:lnTo>
                    <a:pt x="1385047" y="0"/>
                  </a:lnTo>
                  <a:lnTo>
                    <a:pt x="1385047" y="13447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498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 p14:bounceEnd="50000">
                                          <p:cBhvr>
                                            <p:cTn id="1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50000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8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5461529" y="1410345"/>
            <a:ext cx="1779879" cy="1820406"/>
            <a:chOff x="4192797" y="1073429"/>
            <a:chExt cx="1366606" cy="1385531"/>
          </a:xfrm>
        </p:grpSpPr>
        <p:grpSp>
          <p:nvGrpSpPr>
            <p:cNvPr id="34" name="组合 33"/>
            <p:cNvGrpSpPr/>
            <p:nvPr/>
          </p:nvGrpSpPr>
          <p:grpSpPr>
            <a:xfrm>
              <a:off x="4192797" y="1073429"/>
              <a:ext cx="1366606" cy="1385531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泪滴形 43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45" name="泪滴形 44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sp>
          <p:nvSpPr>
            <p:cNvPr id="29" name="Freeform 109"/>
            <p:cNvSpPr>
              <a:spLocks noEditPoints="1"/>
            </p:cNvSpPr>
            <p:nvPr/>
          </p:nvSpPr>
          <p:spPr bwMode="auto">
            <a:xfrm flipH="1">
              <a:off x="4754463" y="1522699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9596" tIns="34798" rIns="69596" bIns="3479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9259">
                <a:defRPr/>
              </a:pPr>
              <a:endParaRPr lang="zh-CN" altLang="en-US">
                <a:solidFill>
                  <a:sysClr val="windowText" lastClr="000000"/>
                </a:solidFill>
                <a:latin typeface="Calibri"/>
                <a:cs typeface="+mn-ea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754463" y="1681878"/>
              <a:ext cx="32039" cy="125624"/>
              <a:chOff x="1791441" y="472374"/>
              <a:chExt cx="745790" cy="2750733"/>
            </a:xfrm>
          </p:grpSpPr>
          <p:sp>
            <p:nvSpPr>
              <p:cNvPr id="31" name="Freeform 108"/>
              <p:cNvSpPr>
                <a:spLocks/>
              </p:cNvSpPr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  <p:sp>
            <p:nvSpPr>
              <p:cNvPr id="32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  <p:sp>
            <p:nvSpPr>
              <p:cNvPr id="33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5447570" y="4068530"/>
            <a:ext cx="1779879" cy="1820406"/>
            <a:chOff x="4182079" y="3096603"/>
            <a:chExt cx="1366606" cy="1385531"/>
          </a:xfrm>
        </p:grpSpPr>
        <p:grpSp>
          <p:nvGrpSpPr>
            <p:cNvPr id="35" name="组合 34"/>
            <p:cNvGrpSpPr/>
            <p:nvPr/>
          </p:nvGrpSpPr>
          <p:grpSpPr>
            <a:xfrm flipV="1">
              <a:off x="4182079" y="3096603"/>
              <a:ext cx="1366606" cy="1385531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泪滴形 41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43" name="泪滴形 42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4765181" y="3745139"/>
              <a:ext cx="221837" cy="284803"/>
              <a:chOff x="4765181" y="3745139"/>
              <a:chExt cx="221837" cy="284803"/>
            </a:xfrm>
          </p:grpSpPr>
          <p:sp>
            <p:nvSpPr>
              <p:cNvPr id="14" name="Freeform 109"/>
              <p:cNvSpPr>
                <a:spLocks noEditPoints="1"/>
              </p:cNvSpPr>
              <p:nvPr/>
            </p:nvSpPr>
            <p:spPr bwMode="auto">
              <a:xfrm flipH="1">
                <a:off x="4765181" y="3745139"/>
                <a:ext cx="221837" cy="284803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4765181" y="3904318"/>
                <a:ext cx="32039" cy="125624"/>
                <a:chOff x="1791441" y="472374"/>
                <a:chExt cx="745790" cy="2750733"/>
              </a:xfrm>
            </p:grpSpPr>
            <p:sp>
              <p:nvSpPr>
                <p:cNvPr id="16" name="Freeform 108"/>
                <p:cNvSpPr>
                  <a:spLocks/>
                </p:cNvSpPr>
                <p:nvPr/>
              </p:nvSpPr>
              <p:spPr bwMode="auto">
                <a:xfrm flipH="1">
                  <a:off x="1791441" y="2573174"/>
                  <a:ext cx="720238" cy="649933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9259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Calibri"/>
                    <a:cs typeface="+mn-ea"/>
                  </a:endParaRPr>
                </a:p>
              </p:txBody>
            </p:sp>
            <p:sp>
              <p:nvSpPr>
                <p:cNvPr id="17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1816993" y="472374"/>
                  <a:ext cx="720238" cy="6413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9259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Calibri"/>
                    <a:cs typeface="+mn-ea"/>
                  </a:endParaRPr>
                </a:p>
              </p:txBody>
            </p:sp>
            <p:sp>
              <p:nvSpPr>
                <p:cNvPr id="18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1816753" y="1518500"/>
                  <a:ext cx="720238" cy="6499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9259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Calibri"/>
                    <a:cs typeface="+mn-ea"/>
                  </a:endParaRPr>
                </a:p>
              </p:txBody>
            </p:sp>
          </p:grpSp>
        </p:grpSp>
      </p:grpSp>
      <p:grpSp>
        <p:nvGrpSpPr>
          <p:cNvPr id="59" name="组合 58"/>
          <p:cNvGrpSpPr/>
          <p:nvPr/>
        </p:nvGrpSpPr>
        <p:grpSpPr>
          <a:xfrm>
            <a:off x="4091077" y="2758021"/>
            <a:ext cx="1820563" cy="1779726"/>
            <a:chOff x="3140552" y="2099160"/>
            <a:chExt cx="1397843" cy="1354569"/>
          </a:xfrm>
        </p:grpSpPr>
        <p:grpSp>
          <p:nvGrpSpPr>
            <p:cNvPr id="37" name="组合 36"/>
            <p:cNvGrpSpPr/>
            <p:nvPr/>
          </p:nvGrpSpPr>
          <p:grpSpPr>
            <a:xfrm rot="16200000">
              <a:off x="3162189" y="2077523"/>
              <a:ext cx="1354569" cy="1397843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泪滴形 37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39" name="泪滴形 38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tx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sp>
          <p:nvSpPr>
            <p:cNvPr id="24" name="Freeform 109"/>
            <p:cNvSpPr>
              <a:spLocks noEditPoints="1"/>
            </p:cNvSpPr>
            <p:nvPr/>
          </p:nvSpPr>
          <p:spPr bwMode="auto">
            <a:xfrm flipH="1">
              <a:off x="3541897" y="2636214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9596" tIns="34798" rIns="69596" bIns="3479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9259">
                <a:defRPr/>
              </a:pPr>
              <a:endParaRPr lang="zh-CN" altLang="en-US">
                <a:solidFill>
                  <a:sysClr val="windowText" lastClr="000000"/>
                </a:solidFill>
                <a:latin typeface="Calibri"/>
                <a:cs typeface="+mn-ea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541897" y="2795393"/>
              <a:ext cx="32039" cy="125624"/>
              <a:chOff x="1791441" y="472374"/>
              <a:chExt cx="745790" cy="2750733"/>
            </a:xfrm>
          </p:grpSpPr>
          <p:sp>
            <p:nvSpPr>
              <p:cNvPr id="26" name="Freeform 108"/>
              <p:cNvSpPr>
                <a:spLocks/>
              </p:cNvSpPr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  <p:sp>
            <p:nvSpPr>
              <p:cNvPr id="27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  <p:sp>
            <p:nvSpPr>
              <p:cNvPr id="28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791299" y="2758024"/>
            <a:ext cx="1820563" cy="1779726"/>
            <a:chOff x="5213805" y="2099162"/>
            <a:chExt cx="1397843" cy="1354569"/>
          </a:xfrm>
        </p:grpSpPr>
        <p:grpSp>
          <p:nvGrpSpPr>
            <p:cNvPr id="36" name="组合 35"/>
            <p:cNvGrpSpPr/>
            <p:nvPr/>
          </p:nvGrpSpPr>
          <p:grpSpPr>
            <a:xfrm rot="5400000">
              <a:off x="5235442" y="2077525"/>
              <a:ext cx="1354569" cy="1397843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泪滴形 39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41" name="泪滴形 40"/>
              <p:cNvSpPr/>
              <p:nvPr/>
            </p:nvSpPr>
            <p:spPr>
              <a:xfrm rot="8119616">
                <a:off x="5065849" y="780373"/>
                <a:ext cx="2051717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sp>
          <p:nvSpPr>
            <p:cNvPr id="19" name="Freeform 109"/>
            <p:cNvSpPr>
              <a:spLocks noEditPoints="1"/>
            </p:cNvSpPr>
            <p:nvPr/>
          </p:nvSpPr>
          <p:spPr bwMode="auto">
            <a:xfrm flipH="1">
              <a:off x="5986165" y="2596649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9596" tIns="34798" rIns="69596" bIns="3479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9259">
                <a:defRPr/>
              </a:pPr>
              <a:endParaRPr lang="zh-CN" altLang="en-US">
                <a:solidFill>
                  <a:sysClr val="windowText" lastClr="000000"/>
                </a:solidFill>
                <a:latin typeface="Calibri"/>
                <a:cs typeface="+mn-ea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986165" y="2755828"/>
              <a:ext cx="32039" cy="125624"/>
              <a:chOff x="1791441" y="472374"/>
              <a:chExt cx="745790" cy="2750733"/>
            </a:xfrm>
          </p:grpSpPr>
          <p:sp>
            <p:nvSpPr>
              <p:cNvPr id="21" name="Freeform 108"/>
              <p:cNvSpPr>
                <a:spLocks/>
              </p:cNvSpPr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  <p:sp>
            <p:nvSpPr>
              <p:cNvPr id="22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  <p:sp>
            <p:nvSpPr>
              <p:cNvPr id="23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/>
                  <a:cs typeface="+mn-ea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7366699" y="1417320"/>
            <a:ext cx="4071529" cy="1400819"/>
            <a:chOff x="5655602" y="1078737"/>
            <a:chExt cx="3126154" cy="1066179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5602" y="1330988"/>
              <a:ext cx="3126154" cy="668225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6528373" y="1078737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523904" y="1396506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366699" y="4710022"/>
            <a:ext cx="4071529" cy="1857800"/>
            <a:chOff x="5655602" y="3584850"/>
            <a:chExt cx="3126154" cy="1413992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5655602" y="3584850"/>
              <a:ext cx="3126154" cy="668225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6528373" y="3932663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523904" y="4250432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313482" y="1405239"/>
            <a:ext cx="4071529" cy="1402538"/>
            <a:chOff x="1007892" y="1069543"/>
            <a:chExt cx="3126154" cy="1067487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007892" y="1328949"/>
              <a:ext cx="3126154" cy="668225"/>
            </a:xfrm>
            <a:prstGeom prst="rect">
              <a:avLst/>
            </a:prstGeom>
          </p:spPr>
        </p:pic>
        <p:sp>
          <p:nvSpPr>
            <p:cNvPr id="54" name="文本框 53"/>
            <p:cNvSpPr txBox="1"/>
            <p:nvPr/>
          </p:nvSpPr>
          <p:spPr>
            <a:xfrm>
              <a:off x="1539772" y="1069543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accent1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704186" y="1388620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311131" y="4710024"/>
            <a:ext cx="4071529" cy="1802663"/>
            <a:chOff x="1006087" y="3584850"/>
            <a:chExt cx="3126154" cy="137202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1006087" y="3584850"/>
              <a:ext cx="3126154" cy="668225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1519202" y="3889390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tx2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683616" y="4208467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587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燕尾形 59"/>
          <p:cNvSpPr/>
          <p:nvPr/>
        </p:nvSpPr>
        <p:spPr>
          <a:xfrm>
            <a:off x="9660063" y="3394076"/>
            <a:ext cx="1480723" cy="654724"/>
          </a:xfrm>
          <a:prstGeom prst="chevron">
            <a:avLst>
              <a:gd name="adj" fmla="val 20519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第七步</a:t>
            </a:r>
          </a:p>
        </p:txBody>
      </p:sp>
      <p:sp>
        <p:nvSpPr>
          <p:cNvPr id="61" name="矩形 60"/>
          <p:cNvSpPr/>
          <p:nvPr/>
        </p:nvSpPr>
        <p:spPr>
          <a:xfrm>
            <a:off x="690999" y="4257889"/>
            <a:ext cx="2201161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理解公司的整体目标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我们坚持以客户为中心，快速响应客户需求持续为客户创造长期价值进而成就客户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122467" y="2000047"/>
            <a:ext cx="2201161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目标符合SMART原则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我们坚持以客户为中心，快速响应客户需求持续为客户创造长期价值进而成就客户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560614" y="4257889"/>
            <a:ext cx="2201161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上下级目标统一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我们坚持以客户为中心，快速响应客户需求持续为客户创造长期价值进而成就客户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018380" y="2000047"/>
            <a:ext cx="2201161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检测问题，整备资源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我们坚持以客户为中心，快速响应客户需求持续为客户创造长期价值进而成就客户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430228" y="4257889"/>
            <a:ext cx="2201161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完备技能和授权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我们坚持以客户为中心，快速响应客户需求持续为客户创造长期价值进而成就客户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865036" y="2000047"/>
            <a:ext cx="2201161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与目标相关部门沟通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我们坚持以客户为中心，快速响应客户需求持续为客户创造长期价值进而成就客户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9299844" y="4257889"/>
            <a:ext cx="2201161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督促目标的执行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我们坚持以客户为中心，快速响应客户需求持续为客户创造长期价值进而成就客户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9" name="燕尾形 58"/>
          <p:cNvSpPr/>
          <p:nvPr/>
        </p:nvSpPr>
        <p:spPr>
          <a:xfrm>
            <a:off x="8225254" y="3394076"/>
            <a:ext cx="1480723" cy="654724"/>
          </a:xfrm>
          <a:prstGeom prst="chevron">
            <a:avLst>
              <a:gd name="adj" fmla="val 2051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第六步</a:t>
            </a:r>
          </a:p>
        </p:txBody>
      </p:sp>
      <p:sp>
        <p:nvSpPr>
          <p:cNvPr id="58" name="燕尾形 57"/>
          <p:cNvSpPr/>
          <p:nvPr/>
        </p:nvSpPr>
        <p:spPr>
          <a:xfrm>
            <a:off x="6790447" y="3394076"/>
            <a:ext cx="1480723" cy="654724"/>
          </a:xfrm>
          <a:prstGeom prst="chevron">
            <a:avLst>
              <a:gd name="adj" fmla="val 205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第五步</a:t>
            </a:r>
          </a:p>
        </p:txBody>
      </p:sp>
      <p:sp>
        <p:nvSpPr>
          <p:cNvPr id="57" name="燕尾形 56"/>
          <p:cNvSpPr/>
          <p:nvPr/>
        </p:nvSpPr>
        <p:spPr>
          <a:xfrm>
            <a:off x="5355640" y="3394076"/>
            <a:ext cx="1480723" cy="654724"/>
          </a:xfrm>
          <a:prstGeom prst="chevron">
            <a:avLst>
              <a:gd name="adj" fmla="val 2051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第四步</a:t>
            </a:r>
          </a:p>
        </p:txBody>
      </p:sp>
      <p:sp>
        <p:nvSpPr>
          <p:cNvPr id="56" name="燕尾形 55"/>
          <p:cNvSpPr/>
          <p:nvPr/>
        </p:nvSpPr>
        <p:spPr>
          <a:xfrm>
            <a:off x="3920833" y="3394076"/>
            <a:ext cx="1480723" cy="654724"/>
          </a:xfrm>
          <a:prstGeom prst="chevron">
            <a:avLst>
              <a:gd name="adj" fmla="val 2051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第三步</a:t>
            </a:r>
          </a:p>
        </p:txBody>
      </p:sp>
      <p:sp>
        <p:nvSpPr>
          <p:cNvPr id="55" name="燕尾形 54"/>
          <p:cNvSpPr/>
          <p:nvPr/>
        </p:nvSpPr>
        <p:spPr>
          <a:xfrm>
            <a:off x="2486026" y="3394076"/>
            <a:ext cx="1480723" cy="654724"/>
          </a:xfrm>
          <a:prstGeom prst="chevron">
            <a:avLst>
              <a:gd name="adj" fmla="val 2051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第二步</a:t>
            </a:r>
          </a:p>
        </p:txBody>
      </p:sp>
      <p:sp>
        <p:nvSpPr>
          <p:cNvPr id="10" name="燕尾形 9"/>
          <p:cNvSpPr/>
          <p:nvPr/>
        </p:nvSpPr>
        <p:spPr>
          <a:xfrm>
            <a:off x="1051218" y="3394076"/>
            <a:ext cx="1480723" cy="654724"/>
          </a:xfrm>
          <a:prstGeom prst="chevron">
            <a:avLst>
              <a:gd name="adj" fmla="val 205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第一步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34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59" grpId="0" animBg="1"/>
      <p:bldP spid="58" grpId="0" animBg="1"/>
      <p:bldP spid="57" grpId="0" animBg="1"/>
      <p:bldP spid="56" grpId="0" animBg="1"/>
      <p:bldP spid="55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70"/>
          <p:cNvGrpSpPr/>
          <p:nvPr/>
        </p:nvGrpSpPr>
        <p:grpSpPr>
          <a:xfrm>
            <a:off x="3912028" y="5123930"/>
            <a:ext cx="789037" cy="246222"/>
            <a:chOff x="3911742" y="5123930"/>
            <a:chExt cx="789140" cy="246222"/>
          </a:xfrm>
        </p:grpSpPr>
        <p:sp>
          <p:nvSpPr>
            <p:cNvPr id="73" name="矩形 72"/>
            <p:cNvSpPr/>
            <p:nvPr/>
          </p:nvSpPr>
          <p:spPr>
            <a:xfrm>
              <a:off x="3911742" y="5181263"/>
              <a:ext cx="130472" cy="130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4003255" y="5123930"/>
              <a:ext cx="697627" cy="246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chemeClr val="accent1"/>
                  </a:solidFill>
                  <a:latin typeface="+mn-ea"/>
                </a:rPr>
                <a:t>网页设计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075250" y="5129686"/>
            <a:ext cx="816776" cy="246221"/>
            <a:chOff x="5075117" y="5129684"/>
            <a:chExt cx="816883" cy="246221"/>
          </a:xfrm>
        </p:grpSpPr>
        <p:sp>
          <p:nvSpPr>
            <p:cNvPr id="82" name="矩形 81"/>
            <p:cNvSpPr/>
            <p:nvPr/>
          </p:nvSpPr>
          <p:spPr>
            <a:xfrm>
              <a:off x="5075117" y="5181262"/>
              <a:ext cx="130472" cy="1304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5167027" y="5129684"/>
              <a:ext cx="72497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Web</a:t>
              </a:r>
              <a:r>
                <a:rPr lang="zh-CN" altLang="en-US" sz="1000" dirty="0">
                  <a:solidFill>
                    <a:schemeClr val="accent1"/>
                  </a:solidFill>
                  <a:latin typeface="+mn-ea"/>
                </a:rPr>
                <a:t>开发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265980" y="5123932"/>
            <a:ext cx="778413" cy="246221"/>
            <a:chOff x="6266001" y="5123930"/>
            <a:chExt cx="778514" cy="246221"/>
          </a:xfrm>
        </p:grpSpPr>
        <p:sp>
          <p:nvSpPr>
            <p:cNvPr id="85" name="矩形 84"/>
            <p:cNvSpPr/>
            <p:nvPr/>
          </p:nvSpPr>
          <p:spPr>
            <a:xfrm>
              <a:off x="6266001" y="5181263"/>
              <a:ext cx="130472" cy="1304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6356417" y="5123930"/>
              <a:ext cx="6880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APP</a:t>
              </a:r>
              <a:r>
                <a:rPr lang="zh-CN" altLang="en-US" sz="1000" dirty="0">
                  <a:solidFill>
                    <a:schemeClr val="accent1"/>
                  </a:solidFill>
                  <a:latin typeface="+mn-ea"/>
                </a:rPr>
                <a:t>开发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418426" y="5123930"/>
            <a:ext cx="787940" cy="246222"/>
            <a:chOff x="7418597" y="5123930"/>
            <a:chExt cx="788043" cy="246222"/>
          </a:xfrm>
        </p:grpSpPr>
        <p:sp>
          <p:nvSpPr>
            <p:cNvPr id="88" name="矩形 87"/>
            <p:cNvSpPr/>
            <p:nvPr/>
          </p:nvSpPr>
          <p:spPr>
            <a:xfrm>
              <a:off x="7418597" y="5181263"/>
              <a:ext cx="130472" cy="1304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7509013" y="5123930"/>
              <a:ext cx="697627" cy="2462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solidFill>
                    <a:schemeClr val="accent1"/>
                  </a:solidFill>
                  <a:latin typeface="+mn-ea"/>
                </a:rPr>
                <a:t>品牌建设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4736356" y="2230774"/>
            <a:ext cx="2692257" cy="2529913"/>
            <a:chOff x="4736177" y="2152650"/>
            <a:chExt cx="2692607" cy="2529913"/>
          </a:xfrm>
        </p:grpSpPr>
        <p:sp>
          <p:nvSpPr>
            <p:cNvPr id="91" name="矩形 90"/>
            <p:cNvSpPr/>
            <p:nvPr/>
          </p:nvSpPr>
          <p:spPr>
            <a:xfrm>
              <a:off x="5861907" y="4436343"/>
              <a:ext cx="441146" cy="246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accent1"/>
                  </a:solidFill>
                  <a:latin typeface="+mn-ea"/>
                </a:rPr>
                <a:t>二月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4904465" y="3730459"/>
              <a:ext cx="500549" cy="6904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5522960" y="3416897"/>
              <a:ext cx="500549" cy="10039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6141454" y="2412923"/>
              <a:ext cx="500549" cy="20079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6759949" y="2873198"/>
              <a:ext cx="500549" cy="154767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4915337" y="3462924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15%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5548622" y="3148391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22%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6161532" y="2152650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44%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6791197" y="2623570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34%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cxnSp>
          <p:nvCxnSpPr>
            <p:cNvPr id="100" name="直接连接符 99"/>
            <p:cNvCxnSpPr/>
            <p:nvPr/>
          </p:nvCxnSpPr>
          <p:spPr>
            <a:xfrm>
              <a:off x="4736177" y="4420871"/>
              <a:ext cx="2692607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组合 100"/>
          <p:cNvGrpSpPr/>
          <p:nvPr/>
        </p:nvGrpSpPr>
        <p:grpSpPr>
          <a:xfrm>
            <a:off x="1303441" y="2230774"/>
            <a:ext cx="2692257" cy="2529913"/>
            <a:chOff x="1302815" y="2152650"/>
            <a:chExt cx="2692607" cy="2529913"/>
          </a:xfrm>
        </p:grpSpPr>
        <p:sp>
          <p:nvSpPr>
            <p:cNvPr id="102" name="矩形 101"/>
            <p:cNvSpPr/>
            <p:nvPr/>
          </p:nvSpPr>
          <p:spPr>
            <a:xfrm>
              <a:off x="2428545" y="4436343"/>
              <a:ext cx="441146" cy="246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accent1"/>
                  </a:solidFill>
                  <a:latin typeface="+mn-ea"/>
                </a:rPr>
                <a:t>一月</a:t>
              </a: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471103" y="3730459"/>
              <a:ext cx="500549" cy="6904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2089598" y="3408663"/>
              <a:ext cx="500549" cy="10122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2708092" y="2412923"/>
              <a:ext cx="500549" cy="20079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3326587" y="2412922"/>
              <a:ext cx="500549" cy="20079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1481975" y="3462924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15%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2115260" y="3148391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22%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2728170" y="2152650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44%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3357835" y="2152650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44%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>
            <a:xfrm>
              <a:off x="1302815" y="4420871"/>
              <a:ext cx="2692607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组合 111"/>
          <p:cNvGrpSpPr/>
          <p:nvPr/>
        </p:nvGrpSpPr>
        <p:grpSpPr>
          <a:xfrm>
            <a:off x="8188003" y="2318863"/>
            <a:ext cx="2692257" cy="2441822"/>
            <a:chOff x="8188274" y="2240741"/>
            <a:chExt cx="2692607" cy="2441822"/>
          </a:xfrm>
        </p:grpSpPr>
        <p:sp>
          <p:nvSpPr>
            <p:cNvPr id="113" name="矩形 112"/>
            <p:cNvSpPr/>
            <p:nvPr/>
          </p:nvSpPr>
          <p:spPr>
            <a:xfrm>
              <a:off x="9314004" y="4436343"/>
              <a:ext cx="441146" cy="246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accent1"/>
                  </a:solidFill>
                  <a:latin typeface="+mn-ea"/>
                </a:rPr>
                <a:t>三月</a:t>
              </a:r>
            </a:p>
          </p:txBody>
        </p:sp>
        <p:sp>
          <p:nvSpPr>
            <p:cNvPr id="114" name="矩形 113"/>
            <p:cNvSpPr/>
            <p:nvPr/>
          </p:nvSpPr>
          <p:spPr>
            <a:xfrm>
              <a:off x="8356562" y="3793747"/>
              <a:ext cx="500549" cy="6271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8975057" y="3488813"/>
              <a:ext cx="500549" cy="932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9593551" y="3168061"/>
              <a:ext cx="500549" cy="12528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10212046" y="2510730"/>
              <a:ext cx="500549" cy="191014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8367434" y="3533474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22%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9000719" y="3234088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33%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9613629" y="2893873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44%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10243294" y="2240741"/>
              <a:ext cx="44922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accent1"/>
                  </a:solidFill>
                  <a:latin typeface="+mn-ea"/>
                </a:rPr>
                <a:t>67%</a:t>
              </a:r>
              <a:endParaRPr lang="zh-CN" altLang="en-US" sz="1000" dirty="0">
                <a:solidFill>
                  <a:schemeClr val="accent1"/>
                </a:solidFill>
                <a:latin typeface="+mn-ea"/>
              </a:endParaRPr>
            </a:p>
          </p:txBody>
        </p:sp>
        <p:cxnSp>
          <p:nvCxnSpPr>
            <p:cNvPr id="122" name="直接连接符 121"/>
            <p:cNvCxnSpPr/>
            <p:nvPr/>
          </p:nvCxnSpPr>
          <p:spPr>
            <a:xfrm>
              <a:off x="8188274" y="4420871"/>
              <a:ext cx="2692607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6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002020" y="2076981"/>
            <a:ext cx="1556194" cy="1556194"/>
            <a:chOff x="6839012" y="2446144"/>
            <a:chExt cx="1556194" cy="1556194"/>
          </a:xfrm>
        </p:grpSpPr>
        <p:grpSp>
          <p:nvGrpSpPr>
            <p:cNvPr id="18" name="组合 17"/>
            <p:cNvGrpSpPr/>
            <p:nvPr/>
          </p:nvGrpSpPr>
          <p:grpSpPr>
            <a:xfrm>
              <a:off x="6839012" y="2446144"/>
              <a:ext cx="1556194" cy="1556194"/>
              <a:chOff x="3154508" y="1821271"/>
              <a:chExt cx="2785107" cy="2785102"/>
            </a:xfrm>
          </p:grpSpPr>
          <p:sp>
            <p:nvSpPr>
              <p:cNvPr id="20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Freeform 18"/>
            <p:cNvSpPr>
              <a:spLocks noChangeAspect="1" noEditPoints="1"/>
            </p:cNvSpPr>
            <p:nvPr/>
          </p:nvSpPr>
          <p:spPr bwMode="auto">
            <a:xfrm>
              <a:off x="7356190" y="2831801"/>
              <a:ext cx="594186" cy="712675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664933" y="2260407"/>
            <a:ext cx="4208320" cy="1654197"/>
            <a:chOff x="813766" y="4294149"/>
            <a:chExt cx="4208320" cy="1654197"/>
          </a:xfrm>
        </p:grpSpPr>
        <p:sp>
          <p:nvSpPr>
            <p:cNvPr id="9" name="矩形 8"/>
            <p:cNvSpPr/>
            <p:nvPr/>
          </p:nvSpPr>
          <p:spPr>
            <a:xfrm>
              <a:off x="813766" y="4294149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accent1"/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rPr>
                <a:t>教学过程</a:t>
              </a:r>
            </a:p>
          </p:txBody>
        </p:sp>
        <p:sp>
          <p:nvSpPr>
            <p:cNvPr id="10" name="Text Placeholder 5"/>
            <p:cNvSpPr txBox="1">
              <a:spLocks/>
            </p:cNvSpPr>
            <p:nvPr/>
          </p:nvSpPr>
          <p:spPr>
            <a:xfrm>
              <a:off x="830391" y="4803463"/>
              <a:ext cx="4191695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rPr>
                <a:t>点击输入简要文字内容，文字内容概括精炼，不用多余的文字修饰，言短意赅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60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3590568" y="463992"/>
            <a:ext cx="5213316" cy="1031890"/>
            <a:chOff x="7038412" y="5298115"/>
            <a:chExt cx="3099874" cy="517828"/>
          </a:xfrm>
        </p:grpSpPr>
        <p:grpSp>
          <p:nvGrpSpPr>
            <p:cNvPr id="90" name="组合 89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TextBox 19"/>
            <p:cNvSpPr txBox="1"/>
            <p:nvPr/>
          </p:nvSpPr>
          <p:spPr>
            <a:xfrm>
              <a:off x="7752953" y="5433395"/>
              <a:ext cx="127818" cy="189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4" name="标题 1"/>
          <p:cNvSpPr txBox="1">
            <a:spLocks/>
          </p:cNvSpPr>
          <p:nvPr/>
        </p:nvSpPr>
        <p:spPr>
          <a:xfrm>
            <a:off x="4194257" y="476356"/>
            <a:ext cx="4005932" cy="683927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1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600" dirty="0">
                <a:latin typeface="造字工房悦黑（非商用）常规体" pitchFamily="2" charset="-122"/>
                <a:ea typeface="造字工房悦黑（非商用）常规体" pitchFamily="2" charset="-122"/>
              </a:rPr>
              <a:t>目录页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287081" y="4294149"/>
            <a:ext cx="2759463" cy="1705013"/>
            <a:chOff x="287081" y="4294149"/>
            <a:chExt cx="2759463" cy="1705013"/>
          </a:xfrm>
        </p:grpSpPr>
        <p:sp>
          <p:nvSpPr>
            <p:cNvPr id="96" name="矩形 95"/>
            <p:cNvSpPr/>
            <p:nvPr/>
          </p:nvSpPr>
          <p:spPr>
            <a:xfrm>
              <a:off x="813766" y="4294149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chemeClr val="bg1">
                      <a:lumMod val="50000"/>
                    </a:schemeClr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rPr>
                <a:t>教学背景</a:t>
              </a:r>
            </a:p>
          </p:txBody>
        </p:sp>
        <p:sp>
          <p:nvSpPr>
            <p:cNvPr id="97" name="Text Placeholder 5"/>
            <p:cNvSpPr txBox="1">
              <a:spLocks/>
            </p:cNvSpPr>
            <p:nvPr/>
          </p:nvSpPr>
          <p:spPr>
            <a:xfrm>
              <a:off x="287081" y="4854279"/>
              <a:ext cx="2759463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rPr>
                <a:t>点击输入简要文字内容，文字内容概括精炼，不用多余的文字修饰，言短意赅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3133278" y="4297551"/>
            <a:ext cx="2759463" cy="1705013"/>
            <a:chOff x="3133278" y="4297551"/>
            <a:chExt cx="2759463" cy="1705013"/>
          </a:xfrm>
        </p:grpSpPr>
        <p:sp>
          <p:nvSpPr>
            <p:cNvPr id="99" name="矩形 98"/>
            <p:cNvSpPr/>
            <p:nvPr/>
          </p:nvSpPr>
          <p:spPr>
            <a:xfrm>
              <a:off x="3628067" y="4297551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chemeClr val="bg1">
                      <a:lumMod val="50000"/>
                    </a:schemeClr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rPr>
                <a:t>教学分析</a:t>
              </a:r>
            </a:p>
          </p:txBody>
        </p:sp>
        <p:sp>
          <p:nvSpPr>
            <p:cNvPr id="100" name="Text Placeholder 5"/>
            <p:cNvSpPr txBox="1">
              <a:spLocks/>
            </p:cNvSpPr>
            <p:nvPr/>
          </p:nvSpPr>
          <p:spPr>
            <a:xfrm>
              <a:off x="3133278" y="4857681"/>
              <a:ext cx="2759463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rPr>
                <a:t>点击输入简要文字内容，文字内容概括精炼，不用多余的文字修饰，言短意赅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6128335" y="4297551"/>
            <a:ext cx="2759463" cy="1705013"/>
            <a:chOff x="6128335" y="4297551"/>
            <a:chExt cx="2759463" cy="1705013"/>
          </a:xfrm>
        </p:grpSpPr>
        <p:sp>
          <p:nvSpPr>
            <p:cNvPr id="102" name="矩形 101"/>
            <p:cNvSpPr/>
            <p:nvPr/>
          </p:nvSpPr>
          <p:spPr>
            <a:xfrm>
              <a:off x="6765077" y="4297551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>
                      <a:lumMod val="50000"/>
                    </a:schemeClr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rPr>
                <a:t>教学过程</a:t>
              </a:r>
            </a:p>
          </p:txBody>
        </p:sp>
        <p:sp>
          <p:nvSpPr>
            <p:cNvPr id="103" name="Text Placeholder 5"/>
            <p:cNvSpPr txBox="1">
              <a:spLocks/>
            </p:cNvSpPr>
            <p:nvPr/>
          </p:nvSpPr>
          <p:spPr>
            <a:xfrm>
              <a:off x="6128335" y="4857681"/>
              <a:ext cx="2759463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rPr>
                <a:t>点击输入简要文字内容，文字内容概括精炼，不用多余的文字修饰，言短意赅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8963901" y="4297551"/>
            <a:ext cx="2759463" cy="1705013"/>
            <a:chOff x="8963901" y="4297551"/>
            <a:chExt cx="2759463" cy="1705013"/>
          </a:xfrm>
        </p:grpSpPr>
        <p:sp>
          <p:nvSpPr>
            <p:cNvPr id="105" name="矩形 104"/>
            <p:cNvSpPr/>
            <p:nvPr/>
          </p:nvSpPr>
          <p:spPr>
            <a:xfrm>
              <a:off x="9607543" y="4297551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chemeClr val="bg1">
                      <a:lumMod val="50000"/>
                    </a:schemeClr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rPr>
                <a:t>教学效果</a:t>
              </a:r>
            </a:p>
          </p:txBody>
        </p:sp>
        <p:sp>
          <p:nvSpPr>
            <p:cNvPr id="106" name="Text Placeholder 5"/>
            <p:cNvSpPr txBox="1">
              <a:spLocks/>
            </p:cNvSpPr>
            <p:nvPr/>
          </p:nvSpPr>
          <p:spPr>
            <a:xfrm>
              <a:off x="8963901" y="4857681"/>
              <a:ext cx="2759463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rPr>
                <a:t>点击输入简要文字内容，文字内容概括精炼，不用多余的文字修饰，言短意赅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9674578" y="2446144"/>
            <a:ext cx="1556194" cy="1556194"/>
            <a:chOff x="9674578" y="2446144"/>
            <a:chExt cx="1556194" cy="1556194"/>
          </a:xfrm>
        </p:grpSpPr>
        <p:grpSp>
          <p:nvGrpSpPr>
            <p:cNvPr id="108" name="组合 107"/>
            <p:cNvGrpSpPr/>
            <p:nvPr/>
          </p:nvGrpSpPr>
          <p:grpSpPr>
            <a:xfrm>
              <a:off x="9674578" y="2446144"/>
              <a:ext cx="1556194" cy="1556194"/>
              <a:chOff x="3154508" y="1821271"/>
              <a:chExt cx="2785107" cy="2785102"/>
            </a:xfrm>
          </p:grpSpPr>
          <p:sp>
            <p:nvSpPr>
              <p:cNvPr id="110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9" name="Freeform 5"/>
            <p:cNvSpPr>
              <a:spLocks noChangeAspect="1" noEditPoints="1"/>
            </p:cNvSpPr>
            <p:nvPr/>
          </p:nvSpPr>
          <p:spPr bwMode="auto">
            <a:xfrm>
              <a:off x="10262139" y="2880262"/>
              <a:ext cx="400923" cy="592899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843955" y="2446144"/>
            <a:ext cx="1556194" cy="1556194"/>
            <a:chOff x="3843955" y="2446144"/>
            <a:chExt cx="1556194" cy="1556194"/>
          </a:xfrm>
        </p:grpSpPr>
        <p:grpSp>
          <p:nvGrpSpPr>
            <p:cNvPr id="113" name="组合 112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126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4" name="组合 113"/>
            <p:cNvGrpSpPr>
              <a:grpSpLocks noChangeAspect="1"/>
            </p:cNvGrpSpPr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115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6" name="Freeform 24"/>
              <p:cNvSpPr>
                <a:spLocks/>
              </p:cNvSpPr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7" name="Freeform 25"/>
              <p:cNvSpPr>
                <a:spLocks/>
              </p:cNvSpPr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8" name="Freeform 26"/>
              <p:cNvSpPr>
                <a:spLocks/>
              </p:cNvSpPr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9" name="Freeform 27"/>
              <p:cNvSpPr>
                <a:spLocks/>
              </p:cNvSpPr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0" name="Freeform 28"/>
              <p:cNvSpPr>
                <a:spLocks/>
              </p:cNvSpPr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1" name="Freeform 29"/>
              <p:cNvSpPr>
                <a:spLocks/>
              </p:cNvSpPr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2" name="Freeform 30"/>
              <p:cNvSpPr>
                <a:spLocks/>
              </p:cNvSpPr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3" name="Freeform 31"/>
              <p:cNvSpPr>
                <a:spLocks/>
              </p:cNvSpPr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4" name="Freeform 32"/>
              <p:cNvSpPr>
                <a:spLocks/>
              </p:cNvSpPr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5" name="Freeform 33"/>
              <p:cNvSpPr>
                <a:spLocks/>
              </p:cNvSpPr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28" name="组合 127"/>
          <p:cNvGrpSpPr/>
          <p:nvPr/>
        </p:nvGrpSpPr>
        <p:grpSpPr>
          <a:xfrm>
            <a:off x="6839012" y="2446144"/>
            <a:ext cx="1556194" cy="1556194"/>
            <a:chOff x="6839012" y="2446144"/>
            <a:chExt cx="1556194" cy="1556194"/>
          </a:xfrm>
        </p:grpSpPr>
        <p:grpSp>
          <p:nvGrpSpPr>
            <p:cNvPr id="129" name="组合 128"/>
            <p:cNvGrpSpPr/>
            <p:nvPr/>
          </p:nvGrpSpPr>
          <p:grpSpPr>
            <a:xfrm>
              <a:off x="6839012" y="2446144"/>
              <a:ext cx="1556194" cy="1556194"/>
              <a:chOff x="3154508" y="1821271"/>
              <a:chExt cx="2785107" cy="2785102"/>
            </a:xfrm>
          </p:grpSpPr>
          <p:sp>
            <p:nvSpPr>
              <p:cNvPr id="131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0" name="Freeform 18"/>
            <p:cNvSpPr>
              <a:spLocks noChangeAspect="1" noEditPoints="1"/>
            </p:cNvSpPr>
            <p:nvPr/>
          </p:nvSpPr>
          <p:spPr bwMode="auto">
            <a:xfrm>
              <a:off x="7356190" y="2831801"/>
              <a:ext cx="594186" cy="712675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997758" y="2442742"/>
            <a:ext cx="1556194" cy="1556194"/>
            <a:chOff x="997758" y="2442742"/>
            <a:chExt cx="1556194" cy="1556194"/>
          </a:xfrm>
        </p:grpSpPr>
        <p:grpSp>
          <p:nvGrpSpPr>
            <p:cNvPr id="134" name="组合 133"/>
            <p:cNvGrpSpPr/>
            <p:nvPr/>
          </p:nvGrpSpPr>
          <p:grpSpPr>
            <a:xfrm>
              <a:off x="997758" y="2442742"/>
              <a:ext cx="1556194" cy="1556194"/>
              <a:chOff x="3154508" y="1821271"/>
              <a:chExt cx="2785107" cy="2785102"/>
            </a:xfrm>
          </p:grpSpPr>
          <p:sp>
            <p:nvSpPr>
              <p:cNvPr id="136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5" name="Freeform 7"/>
            <p:cNvSpPr>
              <a:spLocks noChangeAspect="1" noEditPoints="1"/>
            </p:cNvSpPr>
            <p:nvPr/>
          </p:nvSpPr>
          <p:spPr bwMode="auto">
            <a:xfrm>
              <a:off x="1432097" y="2948295"/>
              <a:ext cx="677075" cy="55484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193682" y="1772816"/>
            <a:ext cx="5358702" cy="992188"/>
            <a:chOff x="4192888" y="1772816"/>
            <a:chExt cx="5358702" cy="992188"/>
          </a:xfrm>
        </p:grpSpPr>
        <p:sp>
          <p:nvSpPr>
            <p:cNvPr id="12" name="任意多边形 11"/>
            <p:cNvSpPr/>
            <p:nvPr/>
          </p:nvSpPr>
          <p:spPr>
            <a:xfrm>
              <a:off x="4192888" y="1772816"/>
              <a:ext cx="5358702" cy="992188"/>
            </a:xfrm>
            <a:custGeom>
              <a:avLst/>
              <a:gdLst>
                <a:gd name="connsiteX0" fmla="*/ 209245 w 1255447"/>
                <a:gd name="connsiteY0" fmla="*/ 0 h 6775979"/>
                <a:gd name="connsiteX1" fmla="*/ 1046202 w 1255447"/>
                <a:gd name="connsiteY1" fmla="*/ 0 h 6775979"/>
                <a:gd name="connsiteX2" fmla="*/ 1255447 w 1255447"/>
                <a:gd name="connsiteY2" fmla="*/ 209245 h 6775979"/>
                <a:gd name="connsiteX3" fmla="*/ 1255447 w 1255447"/>
                <a:gd name="connsiteY3" fmla="*/ 6775979 h 6775979"/>
                <a:gd name="connsiteX4" fmla="*/ 1255447 w 1255447"/>
                <a:gd name="connsiteY4" fmla="*/ 6775979 h 6775979"/>
                <a:gd name="connsiteX5" fmla="*/ 0 w 1255447"/>
                <a:gd name="connsiteY5" fmla="*/ 6775979 h 6775979"/>
                <a:gd name="connsiteX6" fmla="*/ 0 w 1255447"/>
                <a:gd name="connsiteY6" fmla="*/ 6775979 h 6775979"/>
                <a:gd name="connsiteX7" fmla="*/ 0 w 1255447"/>
                <a:gd name="connsiteY7" fmla="*/ 209245 h 6775979"/>
                <a:gd name="connsiteX8" fmla="*/ 209245 w 1255447"/>
                <a:gd name="connsiteY8" fmla="*/ 0 h 677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447" h="6775979">
                  <a:moveTo>
                    <a:pt x="1255447" y="1129352"/>
                  </a:moveTo>
                  <a:lnTo>
                    <a:pt x="1255447" y="5646627"/>
                  </a:lnTo>
                  <a:cubicBezTo>
                    <a:pt x="1255447" y="6270350"/>
                    <a:pt x="1238090" y="6775976"/>
                    <a:pt x="1216678" y="6775976"/>
                  </a:cubicBezTo>
                  <a:lnTo>
                    <a:pt x="0" y="6775976"/>
                  </a:lnTo>
                  <a:lnTo>
                    <a:pt x="0" y="67759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16678" y="3"/>
                  </a:lnTo>
                  <a:cubicBezTo>
                    <a:pt x="1238090" y="3"/>
                    <a:pt x="1255447" y="505629"/>
                    <a:pt x="1255447" y="1129352"/>
                  </a:cubicBezTo>
                  <a:close/>
                </a:path>
              </a:pathLst>
            </a:cu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34696" tIns="82241" rIns="82241" bIns="82241" spcCol="1270" anchor="ctr"/>
            <a:lstStyle/>
            <a:p>
              <a:pPr marL="285750" lvl="1" indent="-285750" defTabSz="1466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3300">
                <a:cs typeface="+mn-ea"/>
              </a:endParaRPr>
            </a:p>
            <a:p>
              <a:pPr marL="285750" lvl="1" indent="-285750" defTabSz="1466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3300">
                <a:cs typeface="+mn-ea"/>
              </a:endParaRPr>
            </a:p>
          </p:txBody>
        </p:sp>
        <p:sp>
          <p:nvSpPr>
            <p:cNvPr id="17" name="TextBox 10"/>
            <p:cNvSpPr txBox="1"/>
            <p:nvPr/>
          </p:nvSpPr>
          <p:spPr>
            <a:xfrm>
              <a:off x="4340506" y="1987129"/>
              <a:ext cx="5065053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/>
              <a:r>
                <a:rPr lang="zh-CN" altLang="en-US" sz="1200" kern="3000" spc="3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</a:rPr>
                <a:t>文字内容需概括精炼，建议与标题相关并符合整体语言风格，语言描述尽量简洁生动。文字内容需概括精炼，建议与标题相关并符合整体语言风格，语言描述尽量简洁生动。</a:t>
              </a:r>
              <a:endParaRPr lang="en-US" altLang="zh-CN" sz="1200" dirty="0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93682" y="3149181"/>
            <a:ext cx="5358702" cy="992187"/>
            <a:chOff x="4192888" y="3149180"/>
            <a:chExt cx="5358702" cy="992187"/>
          </a:xfrm>
        </p:grpSpPr>
        <p:sp>
          <p:nvSpPr>
            <p:cNvPr id="14" name="任意多边形 13"/>
            <p:cNvSpPr/>
            <p:nvPr/>
          </p:nvSpPr>
          <p:spPr>
            <a:xfrm>
              <a:off x="4192888" y="3149180"/>
              <a:ext cx="5358702" cy="992187"/>
            </a:xfrm>
            <a:custGeom>
              <a:avLst/>
              <a:gdLst>
                <a:gd name="connsiteX0" fmla="*/ 209245 w 1255447"/>
                <a:gd name="connsiteY0" fmla="*/ 0 h 6775979"/>
                <a:gd name="connsiteX1" fmla="*/ 1046202 w 1255447"/>
                <a:gd name="connsiteY1" fmla="*/ 0 h 6775979"/>
                <a:gd name="connsiteX2" fmla="*/ 1255447 w 1255447"/>
                <a:gd name="connsiteY2" fmla="*/ 209245 h 6775979"/>
                <a:gd name="connsiteX3" fmla="*/ 1255447 w 1255447"/>
                <a:gd name="connsiteY3" fmla="*/ 6775979 h 6775979"/>
                <a:gd name="connsiteX4" fmla="*/ 1255447 w 1255447"/>
                <a:gd name="connsiteY4" fmla="*/ 6775979 h 6775979"/>
                <a:gd name="connsiteX5" fmla="*/ 0 w 1255447"/>
                <a:gd name="connsiteY5" fmla="*/ 6775979 h 6775979"/>
                <a:gd name="connsiteX6" fmla="*/ 0 w 1255447"/>
                <a:gd name="connsiteY6" fmla="*/ 6775979 h 6775979"/>
                <a:gd name="connsiteX7" fmla="*/ 0 w 1255447"/>
                <a:gd name="connsiteY7" fmla="*/ 209245 h 6775979"/>
                <a:gd name="connsiteX8" fmla="*/ 209245 w 1255447"/>
                <a:gd name="connsiteY8" fmla="*/ 0 h 677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447" h="6775979">
                  <a:moveTo>
                    <a:pt x="1255447" y="1129352"/>
                  </a:moveTo>
                  <a:lnTo>
                    <a:pt x="1255447" y="5646627"/>
                  </a:lnTo>
                  <a:cubicBezTo>
                    <a:pt x="1255447" y="6270350"/>
                    <a:pt x="1238090" y="6775976"/>
                    <a:pt x="1216678" y="6775976"/>
                  </a:cubicBezTo>
                  <a:lnTo>
                    <a:pt x="0" y="6775976"/>
                  </a:lnTo>
                  <a:lnTo>
                    <a:pt x="0" y="67759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16678" y="3"/>
                  </a:lnTo>
                  <a:cubicBezTo>
                    <a:pt x="1238090" y="3"/>
                    <a:pt x="1255447" y="505629"/>
                    <a:pt x="1255447" y="1129352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34696" tIns="82241" rIns="82241" bIns="82241" spcCol="1270" anchor="ctr"/>
            <a:lstStyle/>
            <a:p>
              <a:pPr marL="285750" lvl="1" indent="-285750" defTabSz="1466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3300" dirty="0">
                <a:cs typeface="+mn-ea"/>
              </a:endParaRPr>
            </a:p>
            <a:p>
              <a:pPr marL="285750" lvl="1" indent="-285750" defTabSz="1466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3300" dirty="0">
                <a:cs typeface="+mn-ea"/>
              </a:endParaRPr>
            </a:p>
          </p:txBody>
        </p:sp>
        <p:sp>
          <p:nvSpPr>
            <p:cNvPr id="18" name="TextBox 10"/>
            <p:cNvSpPr txBox="1"/>
            <p:nvPr/>
          </p:nvSpPr>
          <p:spPr>
            <a:xfrm>
              <a:off x="4340506" y="3376192"/>
              <a:ext cx="5065053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/>
              <a:r>
                <a:rPr lang="zh-CN" altLang="en-US" sz="1200" kern="3000" spc="3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</a:rPr>
                <a:t>文字内容需概括精炼，建议与标题相关并符合整体语言风格，语言描述尽量简洁生动。文字内容需概括精炼，建议与标题相关并符合整体语言风格，语言描述尽量简洁生动。</a:t>
              </a:r>
              <a:endParaRPr lang="en-US" altLang="zh-CN" sz="1200" dirty="0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93682" y="4525543"/>
            <a:ext cx="5358702" cy="993775"/>
            <a:chOff x="4192888" y="4525542"/>
            <a:chExt cx="5358702" cy="993775"/>
          </a:xfrm>
        </p:grpSpPr>
        <p:sp>
          <p:nvSpPr>
            <p:cNvPr id="16" name="任意多边形 15"/>
            <p:cNvSpPr/>
            <p:nvPr/>
          </p:nvSpPr>
          <p:spPr>
            <a:xfrm>
              <a:off x="4192888" y="4525542"/>
              <a:ext cx="5358702" cy="993775"/>
            </a:xfrm>
            <a:custGeom>
              <a:avLst/>
              <a:gdLst>
                <a:gd name="connsiteX0" fmla="*/ 209245 w 1255447"/>
                <a:gd name="connsiteY0" fmla="*/ 0 h 6775979"/>
                <a:gd name="connsiteX1" fmla="*/ 1046202 w 1255447"/>
                <a:gd name="connsiteY1" fmla="*/ 0 h 6775979"/>
                <a:gd name="connsiteX2" fmla="*/ 1255447 w 1255447"/>
                <a:gd name="connsiteY2" fmla="*/ 209245 h 6775979"/>
                <a:gd name="connsiteX3" fmla="*/ 1255447 w 1255447"/>
                <a:gd name="connsiteY3" fmla="*/ 6775979 h 6775979"/>
                <a:gd name="connsiteX4" fmla="*/ 1255447 w 1255447"/>
                <a:gd name="connsiteY4" fmla="*/ 6775979 h 6775979"/>
                <a:gd name="connsiteX5" fmla="*/ 0 w 1255447"/>
                <a:gd name="connsiteY5" fmla="*/ 6775979 h 6775979"/>
                <a:gd name="connsiteX6" fmla="*/ 0 w 1255447"/>
                <a:gd name="connsiteY6" fmla="*/ 6775979 h 6775979"/>
                <a:gd name="connsiteX7" fmla="*/ 0 w 1255447"/>
                <a:gd name="connsiteY7" fmla="*/ 209245 h 6775979"/>
                <a:gd name="connsiteX8" fmla="*/ 209245 w 1255447"/>
                <a:gd name="connsiteY8" fmla="*/ 0 h 677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447" h="6775979">
                  <a:moveTo>
                    <a:pt x="1255447" y="1129352"/>
                  </a:moveTo>
                  <a:lnTo>
                    <a:pt x="1255447" y="5646627"/>
                  </a:lnTo>
                  <a:cubicBezTo>
                    <a:pt x="1255447" y="6270350"/>
                    <a:pt x="1238090" y="6775976"/>
                    <a:pt x="1216678" y="6775976"/>
                  </a:cubicBezTo>
                  <a:lnTo>
                    <a:pt x="0" y="6775976"/>
                  </a:lnTo>
                  <a:lnTo>
                    <a:pt x="0" y="67759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16678" y="3"/>
                  </a:lnTo>
                  <a:cubicBezTo>
                    <a:pt x="1238090" y="3"/>
                    <a:pt x="1255447" y="505629"/>
                    <a:pt x="1255447" y="1129352"/>
                  </a:cubicBezTo>
                  <a:close/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34696" tIns="82241" rIns="82241" bIns="82241" spcCol="1270" anchor="ctr"/>
            <a:lstStyle/>
            <a:p>
              <a:pPr marL="285750" lvl="1" indent="-285750" defTabSz="1466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3300">
                <a:cs typeface="+mn-ea"/>
              </a:endParaRPr>
            </a:p>
            <a:p>
              <a:pPr marL="285750" lvl="1" indent="-285750" defTabSz="1466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zh-CN" altLang="en-US" sz="3300">
                <a:cs typeface="+mn-ea"/>
              </a:endParaRPr>
            </a:p>
          </p:txBody>
        </p:sp>
        <p:sp>
          <p:nvSpPr>
            <p:cNvPr id="19" name="TextBox 10"/>
            <p:cNvSpPr txBox="1"/>
            <p:nvPr/>
          </p:nvSpPr>
          <p:spPr>
            <a:xfrm>
              <a:off x="4340506" y="4698579"/>
              <a:ext cx="5065053" cy="6477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/>
              <a:r>
                <a:rPr lang="zh-CN" altLang="en-US" sz="1200" kern="3000" spc="3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</a:rPr>
                <a:t>文字内容需概括精炼，建议与标题相关并符合整体语言风格，语言描述尽量简洁生动。文字内容需概括精炼，建议与标题相关并符合整体语言风格，语言描述尽量简洁生动。</a:t>
              </a:r>
              <a:endParaRPr lang="en-US" altLang="zh-CN" sz="1200" dirty="0">
                <a:solidFill>
                  <a:srgbClr val="000000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23846" y="1772818"/>
            <a:ext cx="1069836" cy="1527175"/>
            <a:chOff x="3123052" y="1772817"/>
            <a:chExt cx="1069836" cy="1527175"/>
          </a:xfrm>
        </p:grpSpPr>
        <p:sp>
          <p:nvSpPr>
            <p:cNvPr id="11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23568" name="文本框 19"/>
            <p:cNvSpPr txBox="1">
              <a:spLocks noChangeArrowheads="1"/>
            </p:cNvSpPr>
            <p:nvPr/>
          </p:nvSpPr>
          <p:spPr bwMode="auto">
            <a:xfrm>
              <a:off x="3329400" y="2433216"/>
              <a:ext cx="8634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23846" y="3149181"/>
            <a:ext cx="1069836" cy="1527175"/>
            <a:chOff x="3123052" y="3149180"/>
            <a:chExt cx="1069836" cy="1527175"/>
          </a:xfrm>
        </p:grpSpPr>
        <p:sp>
          <p:nvSpPr>
            <p:cNvPr id="13" name="任意多边形 12"/>
            <p:cNvSpPr/>
            <p:nvPr/>
          </p:nvSpPr>
          <p:spPr>
            <a:xfrm>
              <a:off x="3123052" y="3149180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5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23569" name="文本框 20"/>
            <p:cNvSpPr txBox="1">
              <a:spLocks noChangeArrowheads="1"/>
            </p:cNvSpPr>
            <p:nvPr/>
          </p:nvSpPr>
          <p:spPr bwMode="auto">
            <a:xfrm>
              <a:off x="3329400" y="3860379"/>
              <a:ext cx="8634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23846" y="4525543"/>
            <a:ext cx="1069836" cy="1528763"/>
            <a:chOff x="3123052" y="4525542"/>
            <a:chExt cx="1069836" cy="1528763"/>
          </a:xfrm>
        </p:grpSpPr>
        <p:sp>
          <p:nvSpPr>
            <p:cNvPr id="15" name="任意多边形 14"/>
            <p:cNvSpPr/>
            <p:nvPr/>
          </p:nvSpPr>
          <p:spPr>
            <a:xfrm>
              <a:off x="3123052" y="4525542"/>
              <a:ext cx="1069836" cy="1528763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5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23570" name="文本框 21"/>
            <p:cNvSpPr txBox="1">
              <a:spLocks noChangeArrowheads="1"/>
            </p:cNvSpPr>
            <p:nvPr/>
          </p:nvSpPr>
          <p:spPr bwMode="auto">
            <a:xfrm>
              <a:off x="3329400" y="5189116"/>
              <a:ext cx="8634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274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13243" y="4829918"/>
            <a:ext cx="9052617" cy="850452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  <a:headEnd/>
            <a:tailEnd/>
          </a:ln>
          <a:extLst/>
        </p:spPr>
        <p:txBody>
          <a:bodyPr wrap="none" lIns="89420" tIns="44710" rIns="89420" bIns="44710" anchor="ctr"/>
          <a:lstStyle/>
          <a:p>
            <a:endParaRPr lang="zh-CN" altLang="en-US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 rot="5400000">
            <a:off x="6187479" y="3561935"/>
            <a:ext cx="0" cy="3368533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420" tIns="44710" rIns="89420" bIns="44710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14227" y="2988847"/>
            <a:ext cx="5851634" cy="844989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  <a:headEnd/>
            <a:tailEnd/>
          </a:ln>
          <a:extLst/>
        </p:spPr>
        <p:txBody>
          <a:bodyPr wrap="none" lIns="89420" tIns="44710" rIns="89420" bIns="447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 rot="16200000" flipH="1">
            <a:off x="6340295" y="1707551"/>
            <a:ext cx="0" cy="3368533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420" tIns="44710" rIns="89420" bIns="44710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5400000">
            <a:off x="7784255" y="4133936"/>
            <a:ext cx="2325495" cy="841250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  <a:headEnd/>
            <a:tailEnd/>
          </a:ln>
          <a:extLst/>
        </p:spPr>
        <p:txBody>
          <a:bodyPr wrap="none" lIns="89420" tIns="44710" rIns="89420" bIns="447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9" name="Line 44"/>
          <p:cNvSpPr>
            <a:spLocks noChangeShapeType="1"/>
          </p:cNvSpPr>
          <p:nvPr/>
        </p:nvSpPr>
        <p:spPr bwMode="auto">
          <a:xfrm>
            <a:off x="8964672" y="4116088"/>
            <a:ext cx="0" cy="402968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420" tIns="44710" rIns="89420" bIns="44710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994940" y="1217213"/>
            <a:ext cx="5370921" cy="850452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  <a:headEnd/>
            <a:tailEnd/>
          </a:ln>
          <a:extLst/>
        </p:spPr>
        <p:txBody>
          <a:bodyPr wrap="none" lIns="89420" tIns="44710" rIns="89420" bIns="44710" anchor="ctr"/>
          <a:lstStyle/>
          <a:p>
            <a:endParaRPr lang="zh-CN" altLang="en-US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11" name="Line 43"/>
          <p:cNvSpPr>
            <a:spLocks noChangeShapeType="1"/>
          </p:cNvSpPr>
          <p:nvPr/>
        </p:nvSpPr>
        <p:spPr bwMode="auto">
          <a:xfrm rot="5400000">
            <a:off x="6187479" y="-50773"/>
            <a:ext cx="0" cy="3368533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420" tIns="44710" rIns="89420" bIns="44710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 rot="5400000">
            <a:off x="2304888" y="2104898"/>
            <a:ext cx="2616623" cy="841250"/>
          </a:xfrm>
          <a:prstGeom prst="rect">
            <a:avLst/>
          </a:prstGeom>
          <a:solidFill>
            <a:srgbClr val="FFFFFF"/>
          </a:solidFill>
          <a:ln w="9525">
            <a:solidFill>
              <a:srgbClr val="EAEAEA"/>
            </a:solidFill>
            <a:miter lim="800000"/>
            <a:headEnd/>
            <a:tailEnd/>
          </a:ln>
          <a:extLst/>
        </p:spPr>
        <p:txBody>
          <a:bodyPr wrap="none" lIns="89420" tIns="44710" rIns="89420" bIns="447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3593754" y="2293824"/>
            <a:ext cx="0" cy="453415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420" tIns="44710" rIns="89420" bIns="44710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14" name="Oval 38"/>
          <p:cNvSpPr>
            <a:spLocks noChangeArrowheads="1"/>
          </p:cNvSpPr>
          <p:nvPr/>
        </p:nvSpPr>
        <p:spPr bwMode="auto">
          <a:xfrm>
            <a:off x="8266944" y="935661"/>
            <a:ext cx="1374464" cy="1358160"/>
          </a:xfrm>
          <a:prstGeom prst="ellipse">
            <a:avLst/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wrap="none" lIns="89420" tIns="44710" rIns="89420" bIns="44710" anchor="ctr"/>
          <a:lstStyle/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itchFamily="34" charset="-122"/>
              </a:rPr>
              <a:t>添加</a:t>
            </a:r>
            <a:endParaRPr lang="en-US" altLang="zh-CN" kern="0" dirty="0">
              <a:solidFill>
                <a:schemeClr val="bg1"/>
              </a:solidFill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itchFamily="34" charset="-122"/>
              </a:rPr>
              <a:t>标题</a:t>
            </a:r>
          </a:p>
        </p:txBody>
      </p:sp>
      <p:sp>
        <p:nvSpPr>
          <p:cNvPr id="15" name="Line 43"/>
          <p:cNvSpPr>
            <a:spLocks noChangeShapeType="1"/>
          </p:cNvSpPr>
          <p:nvPr/>
        </p:nvSpPr>
        <p:spPr bwMode="auto">
          <a:xfrm rot="5400000">
            <a:off x="2591541" y="3561935"/>
            <a:ext cx="0" cy="3368533"/>
          </a:xfrm>
          <a:prstGeom prst="line">
            <a:avLst/>
          </a:prstGeom>
          <a:noFill/>
          <a:ln w="28575">
            <a:solidFill>
              <a:srgbClr val="C0C0C0"/>
            </a:solidFill>
            <a:prstDash val="lg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420" tIns="44710" rIns="89420" bIns="44710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28840" y="1204658"/>
            <a:ext cx="3550386" cy="459625"/>
          </a:xfrm>
          <a:prstGeom prst="rect">
            <a:avLst/>
          </a:prstGeom>
        </p:spPr>
        <p:txBody>
          <a:bodyPr wrap="square" lIns="89420" tIns="44710" rIns="89420" bIns="4471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点击添加文本点击添加文本点击添加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Oval 38"/>
          <p:cNvSpPr>
            <a:spLocks noChangeArrowheads="1"/>
          </p:cNvSpPr>
          <p:nvPr/>
        </p:nvSpPr>
        <p:spPr bwMode="auto">
          <a:xfrm>
            <a:off x="2925962" y="935661"/>
            <a:ext cx="1374464" cy="1358160"/>
          </a:xfrm>
          <a:prstGeom prst="ellipse">
            <a:avLst/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wrap="none" lIns="89420" tIns="44710" rIns="89420" bIns="44710" anchor="ctr"/>
          <a:lstStyle/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itchFamily="34" charset="-122"/>
              </a:rPr>
              <a:t>添加</a:t>
            </a:r>
            <a:endParaRPr lang="en-US" altLang="zh-CN" kern="0" dirty="0">
              <a:solidFill>
                <a:schemeClr val="bg1"/>
              </a:solidFill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itchFamily="34" charset="-122"/>
              </a:rPr>
              <a:t>标题</a:t>
            </a:r>
          </a:p>
        </p:txBody>
      </p:sp>
      <p:sp>
        <p:nvSpPr>
          <p:cNvPr id="18" name="Oval 38"/>
          <p:cNvSpPr>
            <a:spLocks noChangeArrowheads="1"/>
          </p:cNvSpPr>
          <p:nvPr/>
        </p:nvSpPr>
        <p:spPr bwMode="auto">
          <a:xfrm>
            <a:off x="2925962" y="2712733"/>
            <a:ext cx="1374464" cy="1358160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lIns="89420" tIns="44710" rIns="89420" bIns="44710" anchor="ctr"/>
          <a:lstStyle/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itchFamily="34" charset="-122"/>
              </a:rPr>
              <a:t>添加</a:t>
            </a:r>
            <a:endParaRPr lang="en-US" altLang="zh-CN" kern="0" dirty="0">
              <a:solidFill>
                <a:schemeClr val="bg1"/>
              </a:solidFill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itchFamily="34" charset="-122"/>
              </a:rPr>
              <a:t>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4528840" y="2934935"/>
            <a:ext cx="3550386" cy="459625"/>
          </a:xfrm>
          <a:prstGeom prst="rect">
            <a:avLst/>
          </a:prstGeom>
        </p:spPr>
        <p:txBody>
          <a:bodyPr wrap="square" lIns="89420" tIns="44710" rIns="89420" bIns="4471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点击添加文本点击添加文本点击添加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8277442" y="2712733"/>
            <a:ext cx="1374464" cy="1358160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wrap="none" lIns="89420" tIns="44710" rIns="89420" bIns="44710" anchor="ctr"/>
          <a:lstStyle/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itchFamily="34" charset="-122"/>
              </a:rPr>
              <a:t>添加</a:t>
            </a:r>
            <a:endParaRPr lang="en-US" altLang="zh-CN" kern="0" dirty="0">
              <a:solidFill>
                <a:schemeClr val="bg1"/>
              </a:solidFill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itchFamily="34" charset="-122"/>
              </a:rPr>
              <a:t>标题</a:t>
            </a: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8277442" y="4567117"/>
            <a:ext cx="1374464" cy="1358160"/>
          </a:xfrm>
          <a:prstGeom prst="ellipse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wrap="none" lIns="89420" tIns="44710" rIns="89420" bIns="44710" anchor="ctr"/>
          <a:lstStyle/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itchFamily="34" charset="-122"/>
              </a:rPr>
              <a:t>添加</a:t>
            </a:r>
            <a:endParaRPr lang="en-US" altLang="zh-CN" kern="0" dirty="0">
              <a:solidFill>
                <a:schemeClr val="bg1"/>
              </a:solidFill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kern="0" dirty="0">
                <a:solidFill>
                  <a:schemeClr val="bg1"/>
                </a:solidFill>
                <a:ea typeface="微软雅黑" pitchFamily="34" charset="-122"/>
              </a:rPr>
              <a:t>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978453" y="4798878"/>
            <a:ext cx="6893295" cy="459625"/>
          </a:xfrm>
          <a:prstGeom prst="rect">
            <a:avLst/>
          </a:prstGeom>
        </p:spPr>
        <p:txBody>
          <a:bodyPr wrap="square" lIns="89420" tIns="44710" rIns="89420" bIns="4471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点击添加文本点击添加文本点击添加文本点击添加文本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63378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3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3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6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7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7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8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8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1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9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9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9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9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/>
          <p:bldP spid="16" grpId="1"/>
          <p:bldP spid="17" grpId="0" animBg="1"/>
          <p:bldP spid="18" grpId="0" animBg="1"/>
          <p:bldP spid="19" grpId="0"/>
          <p:bldP spid="19" grpId="1"/>
          <p:bldP spid="20" grpId="0" animBg="1"/>
          <p:bldP spid="21" grpId="0" animBg="1"/>
          <p:bldP spid="22" grpId="0"/>
          <p:bldP spid="2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6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7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3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3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6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7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7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8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8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1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9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9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9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9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/>
          <p:bldP spid="16" grpId="1"/>
          <p:bldP spid="17" grpId="0" animBg="1"/>
          <p:bldP spid="18" grpId="0" animBg="1"/>
          <p:bldP spid="19" grpId="0"/>
          <p:bldP spid="19" grpId="1"/>
          <p:bldP spid="20" grpId="0" animBg="1"/>
          <p:bldP spid="21" grpId="0" animBg="1"/>
          <p:bldP spid="22" grpId="0"/>
          <p:bldP spid="22" grpId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 bwMode="auto">
          <a:xfrm>
            <a:off x="2767883" y="1881336"/>
            <a:ext cx="6657109" cy="3100388"/>
          </a:xfrm>
          <a:custGeom>
            <a:avLst/>
            <a:gdLst>
              <a:gd name="connsiteX0" fmla="*/ 0 w 5718220"/>
              <a:gd name="connsiteY0" fmla="*/ 0 h 2987899"/>
              <a:gd name="connsiteX1" fmla="*/ 5718220 w 5718220"/>
              <a:gd name="connsiteY1" fmla="*/ 0 h 2987899"/>
              <a:gd name="connsiteX2" fmla="*/ 5718220 w 5718220"/>
              <a:gd name="connsiteY2" fmla="*/ 2485623 h 2987899"/>
              <a:gd name="connsiteX3" fmla="*/ 3181082 w 5718220"/>
              <a:gd name="connsiteY3" fmla="*/ 2485623 h 2987899"/>
              <a:gd name="connsiteX4" fmla="*/ 2859110 w 5718220"/>
              <a:gd name="connsiteY4" fmla="*/ 2987899 h 2987899"/>
              <a:gd name="connsiteX5" fmla="*/ 2537138 w 5718220"/>
              <a:gd name="connsiteY5" fmla="*/ 2485623 h 2987899"/>
              <a:gd name="connsiteX6" fmla="*/ 0 w 5718220"/>
              <a:gd name="connsiteY6" fmla="*/ 2485623 h 298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8220" h="2987899">
                <a:moveTo>
                  <a:pt x="0" y="0"/>
                </a:moveTo>
                <a:lnTo>
                  <a:pt x="5718220" y="0"/>
                </a:lnTo>
                <a:lnTo>
                  <a:pt x="5718220" y="2485623"/>
                </a:lnTo>
                <a:lnTo>
                  <a:pt x="3181082" y="2485623"/>
                </a:lnTo>
                <a:lnTo>
                  <a:pt x="2859110" y="2987899"/>
                </a:lnTo>
                <a:lnTo>
                  <a:pt x="2537138" y="2485623"/>
                </a:lnTo>
                <a:lnTo>
                  <a:pt x="0" y="24856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2767882" y="4594375"/>
            <a:ext cx="3268238" cy="1309687"/>
          </a:xfrm>
          <a:custGeom>
            <a:avLst/>
            <a:gdLst>
              <a:gd name="connsiteX0" fmla="*/ 0 w 2871990"/>
              <a:gd name="connsiteY0" fmla="*/ 0 h 1262405"/>
              <a:gd name="connsiteX1" fmla="*/ 2566250 w 2871990"/>
              <a:gd name="connsiteY1" fmla="*/ 0 h 1262405"/>
              <a:gd name="connsiteX2" fmla="*/ 2871990 w 2871990"/>
              <a:gd name="connsiteY2" fmla="*/ 469076 h 1262405"/>
              <a:gd name="connsiteX3" fmla="*/ 2871990 w 2871990"/>
              <a:gd name="connsiteY3" fmla="*/ 1262405 h 1262405"/>
              <a:gd name="connsiteX4" fmla="*/ 0 w 2871990"/>
              <a:gd name="connsiteY4" fmla="*/ 1262405 h 126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990" h="1262405">
                <a:moveTo>
                  <a:pt x="0" y="0"/>
                </a:moveTo>
                <a:lnTo>
                  <a:pt x="2566250" y="0"/>
                </a:lnTo>
                <a:lnTo>
                  <a:pt x="2871990" y="469076"/>
                </a:lnTo>
                <a:lnTo>
                  <a:pt x="2871990" y="1262405"/>
                </a:lnTo>
                <a:lnTo>
                  <a:pt x="0" y="12624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9" name="任意多边形 18"/>
          <p:cNvSpPr/>
          <p:nvPr/>
        </p:nvSpPr>
        <p:spPr bwMode="auto">
          <a:xfrm rot="10800000" flipV="1">
            <a:off x="6164691" y="4580087"/>
            <a:ext cx="3260301" cy="1311275"/>
          </a:xfrm>
          <a:custGeom>
            <a:avLst/>
            <a:gdLst>
              <a:gd name="connsiteX0" fmla="*/ 0 w 2871990"/>
              <a:gd name="connsiteY0" fmla="*/ 0 h 1262405"/>
              <a:gd name="connsiteX1" fmla="*/ 2566250 w 2871990"/>
              <a:gd name="connsiteY1" fmla="*/ 0 h 1262405"/>
              <a:gd name="connsiteX2" fmla="*/ 2871990 w 2871990"/>
              <a:gd name="connsiteY2" fmla="*/ 469076 h 1262405"/>
              <a:gd name="connsiteX3" fmla="*/ 2871990 w 2871990"/>
              <a:gd name="connsiteY3" fmla="*/ 1262405 h 1262405"/>
              <a:gd name="connsiteX4" fmla="*/ 0 w 2871990"/>
              <a:gd name="connsiteY4" fmla="*/ 1262405 h 126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990" h="1262405">
                <a:moveTo>
                  <a:pt x="0" y="0"/>
                </a:moveTo>
                <a:lnTo>
                  <a:pt x="2566250" y="0"/>
                </a:lnTo>
                <a:lnTo>
                  <a:pt x="2871990" y="469076"/>
                </a:lnTo>
                <a:lnTo>
                  <a:pt x="2871990" y="1262405"/>
                </a:lnTo>
                <a:lnTo>
                  <a:pt x="0" y="12624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207568" y="1322536"/>
            <a:ext cx="573012" cy="573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9407531" y="5880250"/>
            <a:ext cx="573012" cy="573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9407531" y="1465412"/>
            <a:ext cx="417458" cy="4175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363123" y="5892949"/>
            <a:ext cx="417458" cy="417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20" name="文本框 78"/>
          <p:cNvSpPr txBox="1">
            <a:spLocks noChangeArrowheads="1"/>
          </p:cNvSpPr>
          <p:nvPr/>
        </p:nvSpPr>
        <p:spPr bwMode="auto">
          <a:xfrm>
            <a:off x="3088515" y="2436740"/>
            <a:ext cx="6015842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1" name="TextBox 53"/>
          <p:cNvSpPr txBox="1">
            <a:spLocks noChangeArrowheads="1"/>
          </p:cNvSpPr>
          <p:nvPr/>
        </p:nvSpPr>
        <p:spPr bwMode="auto">
          <a:xfrm>
            <a:off x="2945659" y="2085900"/>
            <a:ext cx="175554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+mn-ea"/>
                <a:cs typeface="+mn-ea"/>
              </a:rPr>
              <a:t>添加您的标题</a:t>
            </a:r>
            <a:endParaRPr lang="zh-CN" altLang="en-US" sz="2800" b="1" kern="0" dirty="0">
              <a:solidFill>
                <a:sysClr val="window" lastClr="FFFFFF">
                  <a:lumMod val="95000"/>
                </a:sysClr>
              </a:solidFill>
              <a:latin typeface="Arial" pitchFamily="34" charset="0"/>
              <a:cs typeface="+mn-ea"/>
            </a:endParaRPr>
          </a:p>
        </p:txBody>
      </p:sp>
      <p:pic>
        <p:nvPicPr>
          <p:cNvPr id="31754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60" y="4860852"/>
            <a:ext cx="61269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16" y="4849740"/>
            <a:ext cx="61269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53"/>
          <p:cNvSpPr txBox="1">
            <a:spLocks noChangeArrowheads="1"/>
          </p:cNvSpPr>
          <p:nvPr/>
        </p:nvSpPr>
        <p:spPr bwMode="auto">
          <a:xfrm>
            <a:off x="3463116" y="4971975"/>
            <a:ext cx="133491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2F2F2"/>
                </a:solidFill>
                <a:latin typeface="+mn-ea"/>
                <a:ea typeface="+mn-ea"/>
                <a:cs typeface="+mn-ea"/>
              </a:rPr>
              <a:t>添加文本</a:t>
            </a:r>
            <a:endParaRPr lang="zh-CN" altLang="en-US" sz="2800" b="1">
              <a:solidFill>
                <a:srgbClr val="F2F2F2"/>
              </a:solidFill>
              <a:latin typeface="Arial" pitchFamily="34" charset="0"/>
              <a:ea typeface="+mn-ea"/>
              <a:cs typeface="+mn-ea"/>
            </a:endParaRPr>
          </a:p>
        </p:txBody>
      </p:sp>
      <p:sp>
        <p:nvSpPr>
          <p:cNvPr id="25" name="TextBox 53"/>
          <p:cNvSpPr txBox="1">
            <a:spLocks noChangeArrowheads="1"/>
          </p:cNvSpPr>
          <p:nvPr/>
        </p:nvSpPr>
        <p:spPr bwMode="auto">
          <a:xfrm>
            <a:off x="7251987" y="5013250"/>
            <a:ext cx="1334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2F2F2"/>
                </a:solidFill>
                <a:latin typeface="+mn-ea"/>
                <a:ea typeface="+mn-ea"/>
                <a:cs typeface="+mn-ea"/>
              </a:rPr>
              <a:t>添加文本</a:t>
            </a:r>
            <a:endParaRPr lang="zh-CN" altLang="en-US" sz="2800" b="1">
              <a:solidFill>
                <a:srgbClr val="F2F2F2"/>
              </a:solidFill>
              <a:latin typeface="Arial" pitchFamily="34" charset="0"/>
              <a:ea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999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3" grpId="0" animBg="1"/>
      <p:bldP spid="14" grpId="0" animBg="1"/>
      <p:bldP spid="15" grpId="0" animBg="1"/>
      <p:bldP spid="16" grpId="0" animBg="1"/>
      <p:bldP spid="20" grpId="0"/>
      <p:bldP spid="21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87854" y="1791280"/>
            <a:ext cx="5712361" cy="958848"/>
            <a:chOff x="3905886" y="1363360"/>
            <a:chExt cx="4385998" cy="729789"/>
          </a:xfrm>
        </p:grpSpPr>
        <p:sp>
          <p:nvSpPr>
            <p:cNvPr id="27" name="任意多边形 26"/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22011" y="1453256"/>
              <a:ext cx="3149219" cy="562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87854" y="2896181"/>
            <a:ext cx="5712361" cy="958849"/>
            <a:chOff x="3905886" y="2204315"/>
            <a:chExt cx="4385998" cy="729791"/>
          </a:xfrm>
        </p:grpSpPr>
        <p:sp>
          <p:nvSpPr>
            <p:cNvPr id="28" name="任意多边形 27"/>
            <p:cNvSpPr/>
            <p:nvPr/>
          </p:nvSpPr>
          <p:spPr>
            <a:xfrm>
              <a:off x="3905886" y="2204315"/>
              <a:ext cx="4385998" cy="729791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322011" y="2272462"/>
              <a:ext cx="3149219" cy="562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87854" y="3978220"/>
            <a:ext cx="5712361" cy="958849"/>
            <a:chOff x="3905886" y="3027863"/>
            <a:chExt cx="4385998" cy="729790"/>
          </a:xfrm>
        </p:grpSpPr>
        <p:sp>
          <p:nvSpPr>
            <p:cNvPr id="29" name="任意多边形 28"/>
            <p:cNvSpPr/>
            <p:nvPr/>
          </p:nvSpPr>
          <p:spPr>
            <a:xfrm>
              <a:off x="3905886" y="3027863"/>
              <a:ext cx="4385998" cy="72979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322011" y="3072502"/>
              <a:ext cx="3149219" cy="562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87854" y="5083119"/>
            <a:ext cx="5712361" cy="958849"/>
            <a:chOff x="3905886" y="3868806"/>
            <a:chExt cx="4385998" cy="729789"/>
          </a:xfrm>
        </p:grpSpPr>
        <p:sp>
          <p:nvSpPr>
            <p:cNvPr id="30" name="任意多边形 29"/>
            <p:cNvSpPr/>
            <p:nvPr/>
          </p:nvSpPr>
          <p:spPr>
            <a:xfrm>
              <a:off x="3905886" y="3868806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322011" y="3947103"/>
              <a:ext cx="3149219" cy="562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06055" y="2896181"/>
            <a:ext cx="2436016" cy="958849"/>
            <a:chOff x="2153902" y="2204314"/>
            <a:chExt cx="1870393" cy="729791"/>
          </a:xfrm>
        </p:grpSpPr>
        <p:sp>
          <p:nvSpPr>
            <p:cNvPr id="24" name="五边形 23"/>
            <p:cNvSpPr/>
            <p:nvPr/>
          </p:nvSpPr>
          <p:spPr>
            <a:xfrm>
              <a:off x="2153902" y="2204314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accent1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354958" y="2282127"/>
              <a:ext cx="1579926" cy="52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点击插入</a:t>
              </a:r>
              <a:endParaRPr lang="en-US" altLang="zh-CN" sz="1600" b="1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具体文本内容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806055" y="3978221"/>
            <a:ext cx="2436016" cy="958849"/>
            <a:chOff x="2153902" y="3027867"/>
            <a:chExt cx="1870393" cy="729791"/>
          </a:xfrm>
        </p:grpSpPr>
        <p:sp>
          <p:nvSpPr>
            <p:cNvPr id="25" name="五边形 24"/>
            <p:cNvSpPr/>
            <p:nvPr/>
          </p:nvSpPr>
          <p:spPr>
            <a:xfrm>
              <a:off x="2153902" y="3027867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accent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354958" y="3142411"/>
              <a:ext cx="1579926" cy="52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点击插入具体</a:t>
              </a:r>
              <a:endParaRPr lang="en-US" altLang="zh-CN" sz="1600" b="1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文本内容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806055" y="5083122"/>
            <a:ext cx="2436016" cy="958849"/>
            <a:chOff x="2153902" y="3868819"/>
            <a:chExt cx="1870393" cy="729791"/>
          </a:xfrm>
        </p:grpSpPr>
        <p:sp>
          <p:nvSpPr>
            <p:cNvPr id="26" name="五边形 25"/>
            <p:cNvSpPr/>
            <p:nvPr/>
          </p:nvSpPr>
          <p:spPr>
            <a:xfrm>
              <a:off x="2153902" y="3868819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accent3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354958" y="3954364"/>
              <a:ext cx="1579926" cy="52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点击插入</a:t>
              </a:r>
              <a:endParaRPr lang="en-US" altLang="zh-CN" sz="1600" b="1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具体文本内容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806055" y="1791282"/>
            <a:ext cx="2436016" cy="958849"/>
            <a:chOff x="2153902" y="1363363"/>
            <a:chExt cx="1870393" cy="729791"/>
          </a:xfrm>
        </p:grpSpPr>
        <p:sp>
          <p:nvSpPr>
            <p:cNvPr id="23" name="五边形 22"/>
            <p:cNvSpPr/>
            <p:nvPr/>
          </p:nvSpPr>
          <p:spPr>
            <a:xfrm>
              <a:off x="2153902" y="1363363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325960" y="1452773"/>
              <a:ext cx="1579926" cy="52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点击插入具体</a:t>
              </a:r>
              <a:endParaRPr lang="en-US" altLang="zh-CN" sz="1600" b="1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文本内容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1146491" y="2208523"/>
            <a:ext cx="1588700" cy="3698867"/>
            <a:chOff x="2051050" y="1727200"/>
            <a:chExt cx="792163" cy="1911350"/>
          </a:xfrm>
          <a:effectLst/>
        </p:grpSpPr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2579688" y="2960688"/>
              <a:ext cx="166688" cy="539750"/>
            </a:xfrm>
            <a:custGeom>
              <a:avLst/>
              <a:gdLst>
                <a:gd name="T0" fmla="*/ 0 w 12"/>
                <a:gd name="T1" fmla="*/ 4 h 39"/>
                <a:gd name="T2" fmla="*/ 9 w 12"/>
                <a:gd name="T3" fmla="*/ 0 h 39"/>
                <a:gd name="T4" fmla="*/ 11 w 12"/>
                <a:gd name="T5" fmla="*/ 5 h 39"/>
                <a:gd name="T6" fmla="*/ 11 w 12"/>
                <a:gd name="T7" fmla="*/ 19 h 39"/>
                <a:gd name="T8" fmla="*/ 11 w 12"/>
                <a:gd name="T9" fmla="*/ 19 h 39"/>
                <a:gd name="T10" fmla="*/ 11 w 12"/>
                <a:gd name="T11" fmla="*/ 19 h 39"/>
                <a:gd name="T12" fmla="*/ 11 w 12"/>
                <a:gd name="T13" fmla="*/ 19 h 39"/>
                <a:gd name="T14" fmla="*/ 11 w 12"/>
                <a:gd name="T15" fmla="*/ 19 h 39"/>
                <a:gd name="T16" fmla="*/ 11 w 12"/>
                <a:gd name="T17" fmla="*/ 19 h 39"/>
                <a:gd name="T18" fmla="*/ 11 w 12"/>
                <a:gd name="T19" fmla="*/ 20 h 39"/>
                <a:gd name="T20" fmla="*/ 9 w 12"/>
                <a:gd name="T21" fmla="*/ 28 h 39"/>
                <a:gd name="T22" fmla="*/ 8 w 12"/>
                <a:gd name="T23" fmla="*/ 39 h 39"/>
                <a:gd name="T24" fmla="*/ 8 w 12"/>
                <a:gd name="T25" fmla="*/ 39 h 39"/>
                <a:gd name="T26" fmla="*/ 8 w 12"/>
                <a:gd name="T27" fmla="*/ 39 h 39"/>
                <a:gd name="T28" fmla="*/ 3 w 12"/>
                <a:gd name="T29" fmla="*/ 39 h 39"/>
                <a:gd name="T30" fmla="*/ 1 w 12"/>
                <a:gd name="T31" fmla="*/ 37 h 39"/>
                <a:gd name="T32" fmla="*/ 2 w 12"/>
                <a:gd name="T33" fmla="*/ 35 h 39"/>
                <a:gd name="T34" fmla="*/ 7 w 12"/>
                <a:gd name="T35" fmla="*/ 35 h 39"/>
                <a:gd name="T36" fmla="*/ 0 w 12"/>
                <a:gd name="T37" fmla="*/ 32 h 39"/>
                <a:gd name="T38" fmla="*/ 8 w 12"/>
                <a:gd name="T39" fmla="*/ 33 h 39"/>
                <a:gd name="T40" fmla="*/ 8 w 12"/>
                <a:gd name="T41" fmla="*/ 29 h 39"/>
                <a:gd name="T42" fmla="*/ 5 w 12"/>
                <a:gd name="T43" fmla="*/ 30 h 39"/>
                <a:gd name="T44" fmla="*/ 8 w 12"/>
                <a:gd name="T45" fmla="*/ 26 h 39"/>
                <a:gd name="T46" fmla="*/ 5 w 12"/>
                <a:gd name="T47" fmla="*/ 26 h 39"/>
                <a:gd name="T48" fmla="*/ 8 w 12"/>
                <a:gd name="T49" fmla="*/ 23 h 39"/>
                <a:gd name="T50" fmla="*/ 5 w 12"/>
                <a:gd name="T51" fmla="*/ 20 h 39"/>
                <a:gd name="T52" fmla="*/ 6 w 12"/>
                <a:gd name="T53" fmla="*/ 17 h 39"/>
                <a:gd name="T54" fmla="*/ 9 w 12"/>
                <a:gd name="T55" fmla="*/ 16 h 39"/>
                <a:gd name="T56" fmla="*/ 9 w 12"/>
                <a:gd name="T57" fmla="*/ 15 h 39"/>
                <a:gd name="T58" fmla="*/ 5 w 12"/>
                <a:gd name="T59" fmla="*/ 10 h 39"/>
                <a:gd name="T60" fmla="*/ 9 w 12"/>
                <a:gd name="T61" fmla="*/ 10 h 39"/>
                <a:gd name="T62" fmla="*/ 4 w 12"/>
                <a:gd name="T63" fmla="*/ 7 h 39"/>
                <a:gd name="T64" fmla="*/ 6 w 12"/>
                <a:gd name="T65" fmla="*/ 7 h 39"/>
                <a:gd name="T66" fmla="*/ 9 w 12"/>
                <a:gd name="T67" fmla="*/ 6 h 39"/>
                <a:gd name="T68" fmla="*/ 7 w 12"/>
                <a:gd name="T69" fmla="*/ 5 h 39"/>
                <a:gd name="T70" fmla="*/ 9 w 12"/>
                <a:gd name="T71" fmla="*/ 4 h 39"/>
                <a:gd name="T72" fmla="*/ 0 w 12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39">
                  <a:moveTo>
                    <a:pt x="0" y="4"/>
                  </a:moveTo>
                  <a:cubicBezTo>
                    <a:pt x="2" y="3"/>
                    <a:pt x="6" y="1"/>
                    <a:pt x="9" y="0"/>
                  </a:cubicBezTo>
                  <a:cubicBezTo>
                    <a:pt x="9" y="1"/>
                    <a:pt x="12" y="3"/>
                    <a:pt x="11" y="5"/>
                  </a:cubicBezTo>
                  <a:cubicBezTo>
                    <a:pt x="10" y="6"/>
                    <a:pt x="11" y="17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8"/>
                    <a:pt x="9" y="28"/>
                  </a:cubicBezTo>
                  <a:cubicBezTo>
                    <a:pt x="9" y="28"/>
                    <a:pt x="11" y="37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6"/>
                    <a:pt x="2" y="35"/>
                    <a:pt x="2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2"/>
                    <a:pt x="0" y="32"/>
                    <a:pt x="0" y="32"/>
                  </a:cubicBezTo>
                  <a:cubicBezTo>
                    <a:pt x="1" y="31"/>
                    <a:pt x="6" y="32"/>
                    <a:pt x="8" y="33"/>
                  </a:cubicBezTo>
                  <a:cubicBezTo>
                    <a:pt x="9" y="32"/>
                    <a:pt x="8" y="30"/>
                    <a:pt x="8" y="29"/>
                  </a:cubicBezTo>
                  <a:cubicBezTo>
                    <a:pt x="7" y="29"/>
                    <a:pt x="5" y="30"/>
                    <a:pt x="5" y="3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5" y="26"/>
                    <a:pt x="5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2"/>
                    <a:pt x="5" y="20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6" y="17"/>
                    <a:pt x="10" y="19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3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3" y="9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6"/>
                    <a:pt x="9" y="6"/>
                    <a:pt x="9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0" name="Freeform 93"/>
            <p:cNvSpPr>
              <a:spLocks/>
            </p:cNvSpPr>
            <p:nvPr/>
          </p:nvSpPr>
          <p:spPr bwMode="auto">
            <a:xfrm>
              <a:off x="2481263" y="1892300"/>
              <a:ext cx="125413" cy="180975"/>
            </a:xfrm>
            <a:custGeom>
              <a:avLst/>
              <a:gdLst>
                <a:gd name="T0" fmla="*/ 9 w 9"/>
                <a:gd name="T1" fmla="*/ 6 h 13"/>
                <a:gd name="T2" fmla="*/ 9 w 9"/>
                <a:gd name="T3" fmla="*/ 0 h 13"/>
                <a:gd name="T4" fmla="*/ 3 w 9"/>
                <a:gd name="T5" fmla="*/ 3 h 13"/>
                <a:gd name="T6" fmla="*/ 1 w 9"/>
                <a:gd name="T7" fmla="*/ 9 h 13"/>
                <a:gd name="T8" fmla="*/ 5 w 9"/>
                <a:gd name="T9" fmla="*/ 13 h 13"/>
                <a:gd name="T10" fmla="*/ 9 w 9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6"/>
                    <a:pt x="9" y="1"/>
                    <a:pt x="9" y="0"/>
                  </a:cubicBezTo>
                  <a:cubicBezTo>
                    <a:pt x="9" y="0"/>
                    <a:pt x="3" y="3"/>
                    <a:pt x="3" y="3"/>
                  </a:cubicBezTo>
                  <a:cubicBezTo>
                    <a:pt x="3" y="3"/>
                    <a:pt x="1" y="7"/>
                    <a:pt x="1" y="9"/>
                  </a:cubicBezTo>
                  <a:cubicBezTo>
                    <a:pt x="0" y="11"/>
                    <a:pt x="5" y="13"/>
                    <a:pt x="5" y="13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1" name="Freeform 94"/>
            <p:cNvSpPr>
              <a:spLocks/>
            </p:cNvSpPr>
            <p:nvPr/>
          </p:nvSpPr>
          <p:spPr bwMode="auto">
            <a:xfrm>
              <a:off x="2509838" y="3459163"/>
              <a:ext cx="193675" cy="179387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3 w 14"/>
                <a:gd name="T5" fmla="*/ 9 h 13"/>
                <a:gd name="T6" fmla="*/ 11 w 14"/>
                <a:gd name="T7" fmla="*/ 9 h 13"/>
                <a:gd name="T8" fmla="*/ 5 w 14"/>
                <a:gd name="T9" fmla="*/ 12 h 13"/>
                <a:gd name="T10" fmla="*/ 0 w 14"/>
                <a:gd name="T11" fmla="*/ 11 h 13"/>
                <a:gd name="T12" fmla="*/ 3 w 14"/>
                <a:gd name="T13" fmla="*/ 7 h 13"/>
                <a:gd name="T14" fmla="*/ 5 w 14"/>
                <a:gd name="T15" fmla="*/ 1 h 13"/>
                <a:gd name="T16" fmla="*/ 12 w 14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2" y="1"/>
                    <a:pt x="14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3"/>
                    <a:pt x="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" y="7"/>
                    <a:pt x="3" y="7"/>
                  </a:cubicBezTo>
                  <a:cubicBezTo>
                    <a:pt x="3" y="6"/>
                    <a:pt x="5" y="2"/>
                    <a:pt x="5" y="1"/>
                  </a:cubicBezTo>
                  <a:cubicBezTo>
                    <a:pt x="6" y="0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2" name="Freeform 95"/>
            <p:cNvSpPr>
              <a:spLocks/>
            </p:cNvSpPr>
            <p:nvPr/>
          </p:nvSpPr>
          <p:spPr bwMode="auto">
            <a:xfrm>
              <a:off x="2051050" y="2211388"/>
              <a:ext cx="166688" cy="96837"/>
            </a:xfrm>
            <a:custGeom>
              <a:avLst/>
              <a:gdLst>
                <a:gd name="T0" fmla="*/ 0 w 12"/>
                <a:gd name="T1" fmla="*/ 3 h 7"/>
                <a:gd name="T2" fmla="*/ 3 w 12"/>
                <a:gd name="T3" fmla="*/ 3 h 7"/>
                <a:gd name="T4" fmla="*/ 7 w 12"/>
                <a:gd name="T5" fmla="*/ 3 h 7"/>
                <a:gd name="T6" fmla="*/ 8 w 12"/>
                <a:gd name="T7" fmla="*/ 2 h 7"/>
                <a:gd name="T8" fmla="*/ 8 w 12"/>
                <a:gd name="T9" fmla="*/ 0 h 7"/>
                <a:gd name="T10" fmla="*/ 10 w 12"/>
                <a:gd name="T11" fmla="*/ 3 h 7"/>
                <a:gd name="T12" fmla="*/ 12 w 12"/>
                <a:gd name="T13" fmla="*/ 5 h 7"/>
                <a:gd name="T14" fmla="*/ 10 w 12"/>
                <a:gd name="T15" fmla="*/ 7 h 7"/>
                <a:gd name="T16" fmla="*/ 5 w 12"/>
                <a:gd name="T17" fmla="*/ 7 h 7"/>
                <a:gd name="T18" fmla="*/ 0 w 12"/>
                <a:gd name="T1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0" y="3"/>
                  </a:moveTo>
                  <a:cubicBezTo>
                    <a:pt x="0" y="3"/>
                    <a:pt x="3" y="2"/>
                    <a:pt x="3" y="3"/>
                  </a:cubicBezTo>
                  <a:cubicBezTo>
                    <a:pt x="3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8" y="0"/>
                  </a:cubicBezTo>
                  <a:cubicBezTo>
                    <a:pt x="8" y="0"/>
                    <a:pt x="10" y="3"/>
                    <a:pt x="10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6" y="7"/>
                    <a:pt x="5" y="7"/>
                  </a:cubicBezTo>
                  <a:cubicBezTo>
                    <a:pt x="5" y="7"/>
                    <a:pt x="0" y="4"/>
                    <a:pt x="0" y="4"/>
                  </a:cubicBezTo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3" name="Freeform 96"/>
            <p:cNvSpPr>
              <a:spLocks/>
            </p:cNvSpPr>
            <p:nvPr/>
          </p:nvSpPr>
          <p:spPr bwMode="auto">
            <a:xfrm>
              <a:off x="2370138" y="3430588"/>
              <a:ext cx="236538" cy="111125"/>
            </a:xfrm>
            <a:custGeom>
              <a:avLst/>
              <a:gdLst>
                <a:gd name="T0" fmla="*/ 15 w 17"/>
                <a:gd name="T1" fmla="*/ 6 h 8"/>
                <a:gd name="T2" fmla="*/ 9 w 17"/>
                <a:gd name="T3" fmla="*/ 8 h 8"/>
                <a:gd name="T4" fmla="*/ 1 w 17"/>
                <a:gd name="T5" fmla="*/ 8 h 8"/>
                <a:gd name="T6" fmla="*/ 3 w 17"/>
                <a:gd name="T7" fmla="*/ 6 h 8"/>
                <a:gd name="T8" fmla="*/ 8 w 17"/>
                <a:gd name="T9" fmla="*/ 5 h 8"/>
                <a:gd name="T10" fmla="*/ 13 w 17"/>
                <a:gd name="T11" fmla="*/ 0 h 8"/>
                <a:gd name="T12" fmla="*/ 17 w 17"/>
                <a:gd name="T13" fmla="*/ 0 h 8"/>
                <a:gd name="T14" fmla="*/ 15 w 1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5" y="6"/>
                    <a:pt x="12" y="8"/>
                    <a:pt x="9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6"/>
                    <a:pt x="3" y="6"/>
                  </a:cubicBezTo>
                  <a:cubicBezTo>
                    <a:pt x="3" y="6"/>
                    <a:pt x="5" y="6"/>
                    <a:pt x="8" y="5"/>
                  </a:cubicBezTo>
                  <a:cubicBezTo>
                    <a:pt x="11" y="3"/>
                    <a:pt x="13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4" name="Freeform 97"/>
            <p:cNvSpPr>
              <a:spLocks/>
            </p:cNvSpPr>
            <p:nvPr/>
          </p:nvSpPr>
          <p:spPr bwMode="auto">
            <a:xfrm>
              <a:off x="2411413" y="2544763"/>
              <a:ext cx="223838" cy="914400"/>
            </a:xfrm>
            <a:custGeom>
              <a:avLst/>
              <a:gdLst>
                <a:gd name="T0" fmla="*/ 14 w 16"/>
                <a:gd name="T1" fmla="*/ 66 h 66"/>
                <a:gd name="T2" fmla="*/ 9 w 16"/>
                <a:gd name="T3" fmla="*/ 64 h 66"/>
                <a:gd name="T4" fmla="*/ 9 w 16"/>
                <a:gd name="T5" fmla="*/ 62 h 66"/>
                <a:gd name="T6" fmla="*/ 11 w 16"/>
                <a:gd name="T7" fmla="*/ 60 h 66"/>
                <a:gd name="T8" fmla="*/ 10 w 16"/>
                <a:gd name="T9" fmla="*/ 58 h 66"/>
                <a:gd name="T10" fmla="*/ 11 w 16"/>
                <a:gd name="T11" fmla="*/ 56 h 66"/>
                <a:gd name="T12" fmla="*/ 9 w 16"/>
                <a:gd name="T13" fmla="*/ 55 h 66"/>
                <a:gd name="T14" fmla="*/ 10 w 16"/>
                <a:gd name="T15" fmla="*/ 52 h 66"/>
                <a:gd name="T16" fmla="*/ 9 w 16"/>
                <a:gd name="T17" fmla="*/ 46 h 66"/>
                <a:gd name="T18" fmla="*/ 9 w 16"/>
                <a:gd name="T19" fmla="*/ 42 h 66"/>
                <a:gd name="T20" fmla="*/ 9 w 16"/>
                <a:gd name="T21" fmla="*/ 42 h 66"/>
                <a:gd name="T22" fmla="*/ 7 w 16"/>
                <a:gd name="T23" fmla="*/ 40 h 66"/>
                <a:gd name="T24" fmla="*/ 7 w 16"/>
                <a:gd name="T25" fmla="*/ 38 h 66"/>
                <a:gd name="T26" fmla="*/ 6 w 16"/>
                <a:gd name="T27" fmla="*/ 35 h 66"/>
                <a:gd name="T28" fmla="*/ 1 w 16"/>
                <a:gd name="T29" fmla="*/ 10 h 66"/>
                <a:gd name="T30" fmla="*/ 1 w 16"/>
                <a:gd name="T31" fmla="*/ 0 h 66"/>
                <a:gd name="T32" fmla="*/ 6 w 16"/>
                <a:gd name="T33" fmla="*/ 1 h 66"/>
                <a:gd name="T34" fmla="*/ 9 w 16"/>
                <a:gd name="T35" fmla="*/ 4 h 66"/>
                <a:gd name="T36" fmla="*/ 14 w 16"/>
                <a:gd name="T37" fmla="*/ 19 h 66"/>
                <a:gd name="T38" fmla="*/ 13 w 16"/>
                <a:gd name="T39" fmla="*/ 33 h 66"/>
                <a:gd name="T40" fmla="*/ 15 w 16"/>
                <a:gd name="T41" fmla="*/ 44 h 66"/>
                <a:gd name="T42" fmla="*/ 15 w 16"/>
                <a:gd name="T43" fmla="*/ 61 h 66"/>
                <a:gd name="T44" fmla="*/ 14 w 16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66">
                  <a:moveTo>
                    <a:pt x="14" y="66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3"/>
                    <a:pt x="9" y="62"/>
                  </a:cubicBezTo>
                  <a:cubicBezTo>
                    <a:pt x="10" y="62"/>
                    <a:pt x="11" y="60"/>
                    <a:pt x="11" y="60"/>
                  </a:cubicBezTo>
                  <a:cubicBezTo>
                    <a:pt x="11" y="60"/>
                    <a:pt x="10" y="59"/>
                    <a:pt x="10" y="58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10" y="52"/>
                    <a:pt x="10" y="52"/>
                  </a:cubicBezTo>
                  <a:cubicBezTo>
                    <a:pt x="10" y="51"/>
                    <a:pt x="9" y="46"/>
                    <a:pt x="9" y="46"/>
                  </a:cubicBezTo>
                  <a:cubicBezTo>
                    <a:pt x="9" y="46"/>
                    <a:pt x="8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12"/>
                    <a:pt x="1" y="10"/>
                  </a:cubicBezTo>
                  <a:cubicBezTo>
                    <a:pt x="2" y="9"/>
                    <a:pt x="1" y="0"/>
                    <a:pt x="1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9" y="3"/>
                    <a:pt x="9" y="4"/>
                  </a:cubicBezTo>
                  <a:cubicBezTo>
                    <a:pt x="9" y="5"/>
                    <a:pt x="14" y="19"/>
                    <a:pt x="14" y="1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60"/>
                    <a:pt x="15" y="61"/>
                  </a:cubicBezTo>
                  <a:cubicBezTo>
                    <a:pt x="16" y="61"/>
                    <a:pt x="14" y="66"/>
                    <a:pt x="14" y="6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5" name="Freeform 98"/>
            <p:cNvSpPr>
              <a:spLocks/>
            </p:cNvSpPr>
            <p:nvPr/>
          </p:nvSpPr>
          <p:spPr bwMode="auto">
            <a:xfrm>
              <a:off x="2425700" y="2544763"/>
              <a:ext cx="209550" cy="914400"/>
            </a:xfrm>
            <a:custGeom>
              <a:avLst/>
              <a:gdLst>
                <a:gd name="T0" fmla="*/ 0 w 15"/>
                <a:gd name="T1" fmla="*/ 0 h 66"/>
                <a:gd name="T2" fmla="*/ 5 w 15"/>
                <a:gd name="T3" fmla="*/ 1 h 66"/>
                <a:gd name="T4" fmla="*/ 8 w 15"/>
                <a:gd name="T5" fmla="*/ 4 h 66"/>
                <a:gd name="T6" fmla="*/ 13 w 15"/>
                <a:gd name="T7" fmla="*/ 19 h 66"/>
                <a:gd name="T8" fmla="*/ 12 w 15"/>
                <a:gd name="T9" fmla="*/ 33 h 66"/>
                <a:gd name="T10" fmla="*/ 14 w 15"/>
                <a:gd name="T11" fmla="*/ 44 h 66"/>
                <a:gd name="T12" fmla="*/ 14 w 15"/>
                <a:gd name="T13" fmla="*/ 61 h 66"/>
                <a:gd name="T14" fmla="*/ 13 w 15"/>
                <a:gd name="T15" fmla="*/ 66 h 66"/>
                <a:gd name="T16" fmla="*/ 8 w 15"/>
                <a:gd name="T17" fmla="*/ 64 h 66"/>
                <a:gd name="T18" fmla="*/ 8 w 15"/>
                <a:gd name="T19" fmla="*/ 63 h 66"/>
                <a:gd name="T20" fmla="*/ 11 w 15"/>
                <a:gd name="T21" fmla="*/ 61 h 66"/>
                <a:gd name="T22" fmla="*/ 10 w 15"/>
                <a:gd name="T23" fmla="*/ 60 h 66"/>
                <a:gd name="T24" fmla="*/ 10 w 15"/>
                <a:gd name="T25" fmla="*/ 60 h 66"/>
                <a:gd name="T26" fmla="*/ 9 w 15"/>
                <a:gd name="T27" fmla="*/ 59 h 66"/>
                <a:gd name="T28" fmla="*/ 11 w 15"/>
                <a:gd name="T29" fmla="*/ 56 h 66"/>
                <a:gd name="T30" fmla="*/ 10 w 15"/>
                <a:gd name="T31" fmla="*/ 56 h 66"/>
                <a:gd name="T32" fmla="*/ 8 w 15"/>
                <a:gd name="T33" fmla="*/ 55 h 66"/>
                <a:gd name="T34" fmla="*/ 8 w 15"/>
                <a:gd name="T35" fmla="*/ 55 h 66"/>
                <a:gd name="T36" fmla="*/ 11 w 15"/>
                <a:gd name="T37" fmla="*/ 53 h 66"/>
                <a:gd name="T38" fmla="*/ 12 w 15"/>
                <a:gd name="T39" fmla="*/ 49 h 66"/>
                <a:gd name="T40" fmla="*/ 9 w 15"/>
                <a:gd name="T41" fmla="*/ 52 h 66"/>
                <a:gd name="T42" fmla="*/ 10 w 15"/>
                <a:gd name="T43" fmla="*/ 47 h 66"/>
                <a:gd name="T44" fmla="*/ 9 w 15"/>
                <a:gd name="T45" fmla="*/ 49 h 66"/>
                <a:gd name="T46" fmla="*/ 8 w 15"/>
                <a:gd name="T47" fmla="*/ 46 h 66"/>
                <a:gd name="T48" fmla="*/ 10 w 15"/>
                <a:gd name="T49" fmla="*/ 42 h 66"/>
                <a:gd name="T50" fmla="*/ 9 w 15"/>
                <a:gd name="T51" fmla="*/ 38 h 66"/>
                <a:gd name="T52" fmla="*/ 7 w 15"/>
                <a:gd name="T53" fmla="*/ 41 h 66"/>
                <a:gd name="T54" fmla="*/ 6 w 15"/>
                <a:gd name="T55" fmla="*/ 40 h 66"/>
                <a:gd name="T56" fmla="*/ 9 w 15"/>
                <a:gd name="T57" fmla="*/ 36 h 66"/>
                <a:gd name="T58" fmla="*/ 8 w 15"/>
                <a:gd name="T59" fmla="*/ 34 h 66"/>
                <a:gd name="T60" fmla="*/ 5 w 15"/>
                <a:gd name="T61" fmla="*/ 35 h 66"/>
                <a:gd name="T62" fmla="*/ 5 w 15"/>
                <a:gd name="T63" fmla="*/ 35 h 66"/>
                <a:gd name="T64" fmla="*/ 8 w 15"/>
                <a:gd name="T65" fmla="*/ 31 h 66"/>
                <a:gd name="T66" fmla="*/ 5 w 15"/>
                <a:gd name="T67" fmla="*/ 20 h 66"/>
                <a:gd name="T68" fmla="*/ 0 w 15"/>
                <a:gd name="T69" fmla="*/ 10 h 66"/>
                <a:gd name="T70" fmla="*/ 0 w 15"/>
                <a:gd name="T7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66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8" y="3"/>
                    <a:pt x="8" y="4"/>
                  </a:cubicBezTo>
                  <a:cubicBezTo>
                    <a:pt x="8" y="5"/>
                    <a:pt x="13" y="19"/>
                    <a:pt x="13" y="19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60"/>
                    <a:pt x="14" y="61"/>
                  </a:cubicBezTo>
                  <a:cubicBezTo>
                    <a:pt x="15" y="61"/>
                    <a:pt x="13" y="66"/>
                    <a:pt x="13" y="6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10" y="63"/>
                    <a:pt x="11" y="62"/>
                    <a:pt x="11" y="61"/>
                  </a:cubicBezTo>
                  <a:cubicBezTo>
                    <a:pt x="10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9" y="60"/>
                    <a:pt x="9" y="59"/>
                  </a:cubicBezTo>
                  <a:cubicBezTo>
                    <a:pt x="13" y="60"/>
                    <a:pt x="11" y="56"/>
                    <a:pt x="11" y="56"/>
                  </a:cubicBezTo>
                  <a:cubicBezTo>
                    <a:pt x="11" y="56"/>
                    <a:pt x="10" y="56"/>
                    <a:pt x="10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10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1" y="51"/>
                    <a:pt x="9" y="52"/>
                    <a:pt x="9" y="5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8" y="47"/>
                    <a:pt x="8" y="46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0"/>
                    <a:pt x="9" y="38"/>
                    <a:pt x="9" y="38"/>
                  </a:cubicBezTo>
                  <a:cubicBezTo>
                    <a:pt x="9" y="40"/>
                    <a:pt x="8" y="41"/>
                    <a:pt x="7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6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29"/>
                    <a:pt x="6" y="22"/>
                    <a:pt x="5" y="20"/>
                  </a:cubicBezTo>
                  <a:cubicBezTo>
                    <a:pt x="4" y="19"/>
                    <a:pt x="2" y="14"/>
                    <a:pt x="0" y="10"/>
                  </a:cubicBezTo>
                  <a:cubicBezTo>
                    <a:pt x="1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6" name="Freeform 99"/>
            <p:cNvSpPr>
              <a:spLocks/>
            </p:cNvSpPr>
            <p:nvPr/>
          </p:nvSpPr>
          <p:spPr bwMode="auto">
            <a:xfrm>
              <a:off x="2454275" y="2516188"/>
              <a:ext cx="292100" cy="984250"/>
            </a:xfrm>
            <a:custGeom>
              <a:avLst/>
              <a:gdLst>
                <a:gd name="T0" fmla="*/ 18 w 21"/>
                <a:gd name="T1" fmla="*/ 60 h 71"/>
                <a:gd name="T2" fmla="*/ 17 w 21"/>
                <a:gd name="T3" fmla="*/ 71 h 71"/>
                <a:gd name="T4" fmla="*/ 12 w 21"/>
                <a:gd name="T5" fmla="*/ 71 h 71"/>
                <a:gd name="T6" fmla="*/ 9 w 21"/>
                <a:gd name="T7" fmla="*/ 69 h 71"/>
                <a:gd name="T8" fmla="*/ 9 w 21"/>
                <a:gd name="T9" fmla="*/ 64 h 71"/>
                <a:gd name="T10" fmla="*/ 11 w 21"/>
                <a:gd name="T11" fmla="*/ 60 h 71"/>
                <a:gd name="T12" fmla="*/ 11 w 21"/>
                <a:gd name="T13" fmla="*/ 53 h 71"/>
                <a:gd name="T14" fmla="*/ 10 w 21"/>
                <a:gd name="T15" fmla="*/ 41 h 71"/>
                <a:gd name="T16" fmla="*/ 8 w 21"/>
                <a:gd name="T17" fmla="*/ 35 h 71"/>
                <a:gd name="T18" fmla="*/ 8 w 21"/>
                <a:gd name="T19" fmla="*/ 27 h 71"/>
                <a:gd name="T20" fmla="*/ 5 w 21"/>
                <a:gd name="T21" fmla="*/ 21 h 71"/>
                <a:gd name="T22" fmla="*/ 1 w 21"/>
                <a:gd name="T23" fmla="*/ 8 h 71"/>
                <a:gd name="T24" fmla="*/ 0 w 21"/>
                <a:gd name="T25" fmla="*/ 2 h 71"/>
                <a:gd name="T26" fmla="*/ 9 w 21"/>
                <a:gd name="T27" fmla="*/ 1 h 71"/>
                <a:gd name="T28" fmla="*/ 17 w 21"/>
                <a:gd name="T29" fmla="*/ 1 h 71"/>
                <a:gd name="T30" fmla="*/ 20 w 21"/>
                <a:gd name="T31" fmla="*/ 12 h 71"/>
                <a:gd name="T32" fmla="*/ 19 w 21"/>
                <a:gd name="T33" fmla="*/ 20 h 71"/>
                <a:gd name="T34" fmla="*/ 19 w 21"/>
                <a:gd name="T35" fmla="*/ 24 h 71"/>
                <a:gd name="T36" fmla="*/ 18 w 21"/>
                <a:gd name="T37" fmla="*/ 32 h 71"/>
                <a:gd name="T38" fmla="*/ 20 w 21"/>
                <a:gd name="T39" fmla="*/ 37 h 71"/>
                <a:gd name="T40" fmla="*/ 20 w 21"/>
                <a:gd name="T41" fmla="*/ 52 h 71"/>
                <a:gd name="T42" fmla="*/ 18 w 21"/>
                <a:gd name="T4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71">
                  <a:moveTo>
                    <a:pt x="18" y="60"/>
                  </a:moveTo>
                  <a:cubicBezTo>
                    <a:pt x="18" y="60"/>
                    <a:pt x="20" y="69"/>
                    <a:pt x="17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8" y="65"/>
                    <a:pt x="9" y="64"/>
                  </a:cubicBezTo>
                  <a:cubicBezTo>
                    <a:pt x="11" y="62"/>
                    <a:pt x="11" y="60"/>
                    <a:pt x="11" y="6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45"/>
                    <a:pt x="10" y="41"/>
                  </a:cubicBezTo>
                  <a:cubicBezTo>
                    <a:pt x="9" y="37"/>
                    <a:pt x="8" y="35"/>
                    <a:pt x="8" y="35"/>
                  </a:cubicBezTo>
                  <a:cubicBezTo>
                    <a:pt x="8" y="35"/>
                    <a:pt x="8" y="28"/>
                    <a:pt x="8" y="27"/>
                  </a:cubicBezTo>
                  <a:cubicBezTo>
                    <a:pt x="8" y="26"/>
                    <a:pt x="5" y="21"/>
                    <a:pt x="5" y="21"/>
                  </a:cubicBezTo>
                  <a:cubicBezTo>
                    <a:pt x="5" y="20"/>
                    <a:pt x="2" y="9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0" y="10"/>
                    <a:pt x="20" y="12"/>
                  </a:cubicBezTo>
                  <a:cubicBezTo>
                    <a:pt x="20" y="14"/>
                    <a:pt x="19" y="19"/>
                    <a:pt x="19" y="20"/>
                  </a:cubicBezTo>
                  <a:cubicBezTo>
                    <a:pt x="20" y="21"/>
                    <a:pt x="19" y="24"/>
                    <a:pt x="19" y="24"/>
                  </a:cubicBezTo>
                  <a:cubicBezTo>
                    <a:pt x="19" y="24"/>
                    <a:pt x="18" y="31"/>
                    <a:pt x="18" y="32"/>
                  </a:cubicBezTo>
                  <a:cubicBezTo>
                    <a:pt x="18" y="32"/>
                    <a:pt x="21" y="35"/>
                    <a:pt x="20" y="37"/>
                  </a:cubicBezTo>
                  <a:cubicBezTo>
                    <a:pt x="19" y="38"/>
                    <a:pt x="21" y="50"/>
                    <a:pt x="20" y="52"/>
                  </a:cubicBezTo>
                  <a:cubicBezTo>
                    <a:pt x="20" y="53"/>
                    <a:pt x="18" y="60"/>
                    <a:pt x="18" y="6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7" name="Freeform 101"/>
            <p:cNvSpPr>
              <a:spLocks/>
            </p:cNvSpPr>
            <p:nvPr/>
          </p:nvSpPr>
          <p:spPr bwMode="auto">
            <a:xfrm>
              <a:off x="2454275" y="2516188"/>
              <a:ext cx="304800" cy="415925"/>
            </a:xfrm>
            <a:custGeom>
              <a:avLst/>
              <a:gdLst>
                <a:gd name="T0" fmla="*/ 9 w 22"/>
                <a:gd name="T1" fmla="*/ 1 h 30"/>
                <a:gd name="T2" fmla="*/ 17 w 22"/>
                <a:gd name="T3" fmla="*/ 1 h 30"/>
                <a:gd name="T4" fmla="*/ 21 w 22"/>
                <a:gd name="T5" fmla="*/ 11 h 30"/>
                <a:gd name="T6" fmla="*/ 21 w 22"/>
                <a:gd name="T7" fmla="*/ 19 h 30"/>
                <a:gd name="T8" fmla="*/ 20 w 22"/>
                <a:gd name="T9" fmla="*/ 25 h 30"/>
                <a:gd name="T10" fmla="*/ 18 w 22"/>
                <a:gd name="T11" fmla="*/ 30 h 30"/>
                <a:gd name="T12" fmla="*/ 14 w 22"/>
                <a:gd name="T13" fmla="*/ 24 h 30"/>
                <a:gd name="T14" fmla="*/ 17 w 22"/>
                <a:gd name="T15" fmla="*/ 25 h 30"/>
                <a:gd name="T16" fmla="*/ 15 w 22"/>
                <a:gd name="T17" fmla="*/ 15 h 30"/>
                <a:gd name="T18" fmla="*/ 14 w 22"/>
                <a:gd name="T19" fmla="*/ 7 h 30"/>
                <a:gd name="T20" fmla="*/ 5 w 22"/>
                <a:gd name="T21" fmla="*/ 7 h 30"/>
                <a:gd name="T22" fmla="*/ 2 w 22"/>
                <a:gd name="T23" fmla="*/ 9 h 30"/>
                <a:gd name="T24" fmla="*/ 1 w 22"/>
                <a:gd name="T25" fmla="*/ 8 h 30"/>
                <a:gd name="T26" fmla="*/ 0 w 22"/>
                <a:gd name="T27" fmla="*/ 2 h 30"/>
                <a:gd name="T28" fmla="*/ 9 w 22"/>
                <a:gd name="T2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0">
                  <a:moveTo>
                    <a:pt x="9" y="1"/>
                  </a:move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2" y="9"/>
                    <a:pt x="21" y="11"/>
                  </a:cubicBezTo>
                  <a:cubicBezTo>
                    <a:pt x="21" y="12"/>
                    <a:pt x="21" y="18"/>
                    <a:pt x="21" y="19"/>
                  </a:cubicBezTo>
                  <a:cubicBezTo>
                    <a:pt x="21" y="20"/>
                    <a:pt x="20" y="25"/>
                    <a:pt x="20" y="25"/>
                  </a:cubicBezTo>
                  <a:cubicBezTo>
                    <a:pt x="20" y="25"/>
                    <a:pt x="19" y="28"/>
                    <a:pt x="18" y="30"/>
                  </a:cubicBezTo>
                  <a:cubicBezTo>
                    <a:pt x="16" y="27"/>
                    <a:pt x="14" y="24"/>
                    <a:pt x="14" y="24"/>
                  </a:cubicBezTo>
                  <a:cubicBezTo>
                    <a:pt x="15" y="24"/>
                    <a:pt x="17" y="25"/>
                    <a:pt x="17" y="25"/>
                  </a:cubicBezTo>
                  <a:cubicBezTo>
                    <a:pt x="17" y="23"/>
                    <a:pt x="15" y="15"/>
                    <a:pt x="15" y="15"/>
                  </a:cubicBezTo>
                  <a:cubicBezTo>
                    <a:pt x="15" y="15"/>
                    <a:pt x="8" y="9"/>
                    <a:pt x="14" y="7"/>
                  </a:cubicBezTo>
                  <a:cubicBezTo>
                    <a:pt x="14" y="5"/>
                    <a:pt x="5" y="7"/>
                    <a:pt x="5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8" name="Freeform 102"/>
            <p:cNvSpPr>
              <a:spLocks/>
            </p:cNvSpPr>
            <p:nvPr/>
          </p:nvSpPr>
          <p:spPr bwMode="auto">
            <a:xfrm>
              <a:off x="2425700" y="2474913"/>
              <a:ext cx="222250" cy="82550"/>
            </a:xfrm>
            <a:custGeom>
              <a:avLst/>
              <a:gdLst>
                <a:gd name="T0" fmla="*/ 16 w 16"/>
                <a:gd name="T1" fmla="*/ 3 h 6"/>
                <a:gd name="T2" fmla="*/ 3 w 16"/>
                <a:gd name="T3" fmla="*/ 6 h 6"/>
                <a:gd name="T4" fmla="*/ 0 w 16"/>
                <a:gd name="T5" fmla="*/ 5 h 6"/>
                <a:gd name="T6" fmla="*/ 0 w 16"/>
                <a:gd name="T7" fmla="*/ 2 h 6"/>
                <a:gd name="T8" fmla="*/ 16 w 16"/>
                <a:gd name="T9" fmla="*/ 0 h 6"/>
                <a:gd name="T10" fmla="*/ 16 w 16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3"/>
                  </a:moveTo>
                  <a:cubicBezTo>
                    <a:pt x="16" y="3"/>
                    <a:pt x="7" y="6"/>
                    <a:pt x="3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9" name="Freeform 103"/>
            <p:cNvSpPr>
              <a:spLocks/>
            </p:cNvSpPr>
            <p:nvPr/>
          </p:nvSpPr>
          <p:spPr bwMode="auto">
            <a:xfrm>
              <a:off x="2425700" y="1947863"/>
              <a:ext cx="209550" cy="582612"/>
            </a:xfrm>
            <a:custGeom>
              <a:avLst/>
              <a:gdLst>
                <a:gd name="T0" fmla="*/ 15 w 15"/>
                <a:gd name="T1" fmla="*/ 37 h 42"/>
                <a:gd name="T2" fmla="*/ 10 w 15"/>
                <a:gd name="T3" fmla="*/ 41 h 42"/>
                <a:gd name="T4" fmla="*/ 0 w 15"/>
                <a:gd name="T5" fmla="*/ 40 h 42"/>
                <a:gd name="T6" fmla="*/ 2 w 15"/>
                <a:gd name="T7" fmla="*/ 27 h 42"/>
                <a:gd name="T8" fmla="*/ 1 w 15"/>
                <a:gd name="T9" fmla="*/ 19 h 42"/>
                <a:gd name="T10" fmla="*/ 5 w 15"/>
                <a:gd name="T11" fmla="*/ 8 h 42"/>
                <a:gd name="T12" fmla="*/ 5 w 15"/>
                <a:gd name="T13" fmla="*/ 3 h 42"/>
                <a:gd name="T14" fmla="*/ 7 w 15"/>
                <a:gd name="T15" fmla="*/ 6 h 42"/>
                <a:gd name="T16" fmla="*/ 13 w 15"/>
                <a:gd name="T17" fmla="*/ 0 h 42"/>
                <a:gd name="T18" fmla="*/ 15 w 15"/>
                <a:gd name="T19" fmla="*/ 2 h 42"/>
                <a:gd name="T20" fmla="*/ 15 w 15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42">
                  <a:moveTo>
                    <a:pt x="15" y="37"/>
                  </a:move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2"/>
                    <a:pt x="1" y="19"/>
                  </a:cubicBezTo>
                  <a:cubicBezTo>
                    <a:pt x="1" y="16"/>
                    <a:pt x="5" y="8"/>
                    <a:pt x="5" y="8"/>
                  </a:cubicBezTo>
                  <a:cubicBezTo>
                    <a:pt x="5" y="8"/>
                    <a:pt x="4" y="4"/>
                    <a:pt x="5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0" name="Freeform 104"/>
            <p:cNvSpPr>
              <a:spLocks/>
            </p:cNvSpPr>
            <p:nvPr/>
          </p:nvSpPr>
          <p:spPr bwMode="auto">
            <a:xfrm>
              <a:off x="2425700" y="1947863"/>
              <a:ext cx="209550" cy="582612"/>
            </a:xfrm>
            <a:custGeom>
              <a:avLst/>
              <a:gdLst>
                <a:gd name="T0" fmla="*/ 5 w 15"/>
                <a:gd name="T1" fmla="*/ 40 h 42"/>
                <a:gd name="T2" fmla="*/ 12 w 15"/>
                <a:gd name="T3" fmla="*/ 36 h 42"/>
                <a:gd name="T4" fmla="*/ 12 w 15"/>
                <a:gd name="T5" fmla="*/ 33 h 42"/>
                <a:gd name="T6" fmla="*/ 5 w 15"/>
                <a:gd name="T7" fmla="*/ 37 h 42"/>
                <a:gd name="T8" fmla="*/ 12 w 15"/>
                <a:gd name="T9" fmla="*/ 26 h 42"/>
                <a:gd name="T10" fmla="*/ 13 w 15"/>
                <a:gd name="T11" fmla="*/ 6 h 42"/>
                <a:gd name="T12" fmla="*/ 10 w 15"/>
                <a:gd name="T13" fmla="*/ 9 h 42"/>
                <a:gd name="T14" fmla="*/ 12 w 15"/>
                <a:gd name="T15" fmla="*/ 5 h 42"/>
                <a:gd name="T16" fmla="*/ 9 w 15"/>
                <a:gd name="T17" fmla="*/ 5 h 42"/>
                <a:gd name="T18" fmla="*/ 13 w 15"/>
                <a:gd name="T19" fmla="*/ 0 h 42"/>
                <a:gd name="T20" fmla="*/ 15 w 15"/>
                <a:gd name="T21" fmla="*/ 2 h 42"/>
                <a:gd name="T22" fmla="*/ 15 w 15"/>
                <a:gd name="T23" fmla="*/ 37 h 42"/>
                <a:gd name="T24" fmla="*/ 10 w 15"/>
                <a:gd name="T25" fmla="*/ 41 h 42"/>
                <a:gd name="T26" fmla="*/ 0 w 15"/>
                <a:gd name="T27" fmla="*/ 40 h 42"/>
                <a:gd name="T28" fmla="*/ 0 w 15"/>
                <a:gd name="T29" fmla="*/ 40 h 42"/>
                <a:gd name="T30" fmla="*/ 5 w 15"/>
                <a:gd name="T3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42">
                  <a:moveTo>
                    <a:pt x="5" y="40"/>
                  </a:moveTo>
                  <a:cubicBezTo>
                    <a:pt x="11" y="40"/>
                    <a:pt x="12" y="36"/>
                    <a:pt x="12" y="36"/>
                  </a:cubicBezTo>
                  <a:cubicBezTo>
                    <a:pt x="12" y="36"/>
                    <a:pt x="14" y="33"/>
                    <a:pt x="12" y="33"/>
                  </a:cubicBezTo>
                  <a:cubicBezTo>
                    <a:pt x="10" y="33"/>
                    <a:pt x="5" y="37"/>
                    <a:pt x="5" y="37"/>
                  </a:cubicBezTo>
                  <a:cubicBezTo>
                    <a:pt x="6" y="34"/>
                    <a:pt x="9" y="30"/>
                    <a:pt x="12" y="26"/>
                  </a:cubicBezTo>
                  <a:cubicBezTo>
                    <a:pt x="14" y="22"/>
                    <a:pt x="13" y="6"/>
                    <a:pt x="13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9" y="6"/>
                    <a:pt x="9" y="5"/>
                  </a:cubicBezTo>
                  <a:cubicBezTo>
                    <a:pt x="10" y="4"/>
                    <a:pt x="11" y="3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3" y="41"/>
                    <a:pt x="5" y="4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1" name="Freeform 105"/>
            <p:cNvSpPr>
              <a:spLocks/>
            </p:cNvSpPr>
            <p:nvPr/>
          </p:nvSpPr>
          <p:spPr bwMode="auto">
            <a:xfrm>
              <a:off x="2536825" y="1976438"/>
              <a:ext cx="306388" cy="733425"/>
            </a:xfrm>
            <a:custGeom>
              <a:avLst/>
              <a:gdLst>
                <a:gd name="T0" fmla="*/ 22 w 22"/>
                <a:gd name="T1" fmla="*/ 50 h 53"/>
                <a:gd name="T2" fmla="*/ 14 w 22"/>
                <a:gd name="T3" fmla="*/ 53 h 53"/>
                <a:gd name="T4" fmla="*/ 3 w 22"/>
                <a:gd name="T5" fmla="*/ 34 h 53"/>
                <a:gd name="T6" fmla="*/ 0 w 22"/>
                <a:gd name="T7" fmla="*/ 25 h 53"/>
                <a:gd name="T8" fmla="*/ 7 w 22"/>
                <a:gd name="T9" fmla="*/ 0 h 53"/>
                <a:gd name="T10" fmla="*/ 14 w 22"/>
                <a:gd name="T11" fmla="*/ 3 h 53"/>
                <a:gd name="T12" fmla="*/ 13 w 22"/>
                <a:gd name="T13" fmla="*/ 16 h 53"/>
                <a:gd name="T14" fmla="*/ 22 w 22"/>
                <a:gd name="T1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3">
                  <a:moveTo>
                    <a:pt x="22" y="50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4" y="35"/>
                    <a:pt x="3" y="34"/>
                  </a:cubicBezTo>
                  <a:cubicBezTo>
                    <a:pt x="2" y="33"/>
                    <a:pt x="0" y="30"/>
                    <a:pt x="0" y="25"/>
                  </a:cubicBezTo>
                  <a:cubicBezTo>
                    <a:pt x="1" y="19"/>
                    <a:pt x="1" y="7"/>
                    <a:pt x="7" y="0"/>
                  </a:cubicBezTo>
                  <a:cubicBezTo>
                    <a:pt x="7" y="0"/>
                    <a:pt x="10" y="3"/>
                    <a:pt x="14" y="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38"/>
                    <a:pt x="22" y="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2" name="Freeform 106"/>
            <p:cNvSpPr>
              <a:spLocks/>
            </p:cNvSpPr>
            <p:nvPr/>
          </p:nvSpPr>
          <p:spPr bwMode="auto">
            <a:xfrm>
              <a:off x="2425700" y="2032000"/>
              <a:ext cx="125413" cy="484187"/>
            </a:xfrm>
            <a:custGeom>
              <a:avLst/>
              <a:gdLst>
                <a:gd name="T0" fmla="*/ 4 w 9"/>
                <a:gd name="T1" fmla="*/ 33 h 35"/>
                <a:gd name="T2" fmla="*/ 2 w 9"/>
                <a:gd name="T3" fmla="*/ 35 h 35"/>
                <a:gd name="T4" fmla="*/ 0 w 9"/>
                <a:gd name="T5" fmla="*/ 33 h 35"/>
                <a:gd name="T6" fmla="*/ 2 w 9"/>
                <a:gd name="T7" fmla="*/ 15 h 35"/>
                <a:gd name="T8" fmla="*/ 6 w 9"/>
                <a:gd name="T9" fmla="*/ 4 h 35"/>
                <a:gd name="T10" fmla="*/ 7 w 9"/>
                <a:gd name="T11" fmla="*/ 0 h 35"/>
                <a:gd name="T12" fmla="*/ 9 w 9"/>
                <a:gd name="T13" fmla="*/ 2 h 35"/>
                <a:gd name="T14" fmla="*/ 8 w 9"/>
                <a:gd name="T15" fmla="*/ 4 h 35"/>
                <a:gd name="T16" fmla="*/ 6 w 9"/>
                <a:gd name="T17" fmla="*/ 13 h 35"/>
                <a:gd name="T18" fmla="*/ 4 w 9"/>
                <a:gd name="T1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5">
                  <a:moveTo>
                    <a:pt x="4" y="33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19"/>
                    <a:pt x="2" y="15"/>
                  </a:cubicBezTo>
                  <a:cubicBezTo>
                    <a:pt x="3" y="11"/>
                    <a:pt x="6" y="4"/>
                    <a:pt x="6" y="4"/>
                  </a:cubicBezTo>
                  <a:cubicBezTo>
                    <a:pt x="6" y="4"/>
                    <a:pt x="5" y="1"/>
                    <a:pt x="7" y="0"/>
                  </a:cubicBezTo>
                  <a:cubicBezTo>
                    <a:pt x="7" y="0"/>
                    <a:pt x="8" y="0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10"/>
                    <a:pt x="6" y="13"/>
                  </a:cubicBezTo>
                  <a:cubicBezTo>
                    <a:pt x="6" y="15"/>
                    <a:pt x="5" y="31"/>
                    <a:pt x="4" y="33"/>
                  </a:cubicBez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3" name="Freeform 107"/>
            <p:cNvSpPr>
              <a:spLocks/>
            </p:cNvSpPr>
            <p:nvPr/>
          </p:nvSpPr>
          <p:spPr bwMode="auto">
            <a:xfrm>
              <a:off x="2147888" y="2211388"/>
              <a:ext cx="277813" cy="193675"/>
            </a:xfrm>
            <a:custGeom>
              <a:avLst/>
              <a:gdLst>
                <a:gd name="T0" fmla="*/ 1 w 20"/>
                <a:gd name="T1" fmla="*/ 10 h 14"/>
                <a:gd name="T2" fmla="*/ 3 w 20"/>
                <a:gd name="T3" fmla="*/ 3 h 14"/>
                <a:gd name="T4" fmla="*/ 9 w 20"/>
                <a:gd name="T5" fmla="*/ 5 h 14"/>
                <a:gd name="T6" fmla="*/ 11 w 20"/>
                <a:gd name="T7" fmla="*/ 6 h 14"/>
                <a:gd name="T8" fmla="*/ 14 w 20"/>
                <a:gd name="T9" fmla="*/ 6 h 14"/>
                <a:gd name="T10" fmla="*/ 16 w 20"/>
                <a:gd name="T11" fmla="*/ 6 h 14"/>
                <a:gd name="T12" fmla="*/ 17 w 20"/>
                <a:gd name="T13" fmla="*/ 5 h 14"/>
                <a:gd name="T14" fmla="*/ 19 w 20"/>
                <a:gd name="T15" fmla="*/ 0 h 14"/>
                <a:gd name="T16" fmla="*/ 20 w 20"/>
                <a:gd name="T17" fmla="*/ 12 h 14"/>
                <a:gd name="T18" fmla="*/ 19 w 20"/>
                <a:gd name="T19" fmla="*/ 14 h 14"/>
                <a:gd name="T20" fmla="*/ 11 w 20"/>
                <a:gd name="T21" fmla="*/ 13 h 14"/>
                <a:gd name="T22" fmla="*/ 1 w 20"/>
                <a:gd name="T2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">
                  <a:moveTo>
                    <a:pt x="1" y="10"/>
                  </a:moveTo>
                  <a:cubicBezTo>
                    <a:pt x="1" y="10"/>
                    <a:pt x="0" y="6"/>
                    <a:pt x="3" y="3"/>
                  </a:cubicBezTo>
                  <a:cubicBezTo>
                    <a:pt x="3" y="3"/>
                    <a:pt x="9" y="5"/>
                    <a:pt x="9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6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2"/>
                    <a:pt x="19" y="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3" y="14"/>
                    <a:pt x="11" y="13"/>
                  </a:cubicBezTo>
                  <a:cubicBezTo>
                    <a:pt x="10" y="12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4" name="Freeform 108"/>
            <p:cNvSpPr>
              <a:spLocks/>
            </p:cNvSpPr>
            <p:nvPr/>
          </p:nvSpPr>
          <p:spPr bwMode="auto">
            <a:xfrm>
              <a:off x="2162175" y="2252663"/>
              <a:ext cx="236538" cy="139700"/>
            </a:xfrm>
            <a:custGeom>
              <a:avLst/>
              <a:gdLst>
                <a:gd name="T0" fmla="*/ 2 w 17"/>
                <a:gd name="T1" fmla="*/ 0 h 10"/>
                <a:gd name="T2" fmla="*/ 8 w 17"/>
                <a:gd name="T3" fmla="*/ 2 h 10"/>
                <a:gd name="T4" fmla="*/ 10 w 17"/>
                <a:gd name="T5" fmla="*/ 3 h 10"/>
                <a:gd name="T6" fmla="*/ 13 w 17"/>
                <a:gd name="T7" fmla="*/ 3 h 10"/>
                <a:gd name="T8" fmla="*/ 15 w 17"/>
                <a:gd name="T9" fmla="*/ 3 h 10"/>
                <a:gd name="T10" fmla="*/ 16 w 17"/>
                <a:gd name="T11" fmla="*/ 5 h 10"/>
                <a:gd name="T12" fmla="*/ 14 w 17"/>
                <a:gd name="T13" fmla="*/ 5 h 10"/>
                <a:gd name="T14" fmla="*/ 17 w 17"/>
                <a:gd name="T15" fmla="*/ 10 h 10"/>
                <a:gd name="T16" fmla="*/ 13 w 17"/>
                <a:gd name="T17" fmla="*/ 5 h 10"/>
                <a:gd name="T18" fmla="*/ 9 w 17"/>
                <a:gd name="T19" fmla="*/ 4 h 10"/>
                <a:gd name="T20" fmla="*/ 11 w 17"/>
                <a:gd name="T21" fmla="*/ 8 h 10"/>
                <a:gd name="T22" fmla="*/ 6 w 17"/>
                <a:gd name="T23" fmla="*/ 3 h 10"/>
                <a:gd name="T24" fmla="*/ 3 w 17"/>
                <a:gd name="T25" fmla="*/ 4 h 10"/>
                <a:gd name="T26" fmla="*/ 0 w 17"/>
                <a:gd name="T27" fmla="*/ 5 h 10"/>
                <a:gd name="T28" fmla="*/ 0 w 17"/>
                <a:gd name="T29" fmla="*/ 5 h 10"/>
                <a:gd name="T30" fmla="*/ 2 w 17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0">
                  <a:moveTo>
                    <a:pt x="2" y="0"/>
                  </a:moveTo>
                  <a:cubicBezTo>
                    <a:pt x="2" y="0"/>
                    <a:pt x="8" y="2"/>
                    <a:pt x="8" y="2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0" y="3"/>
                    <a:pt x="13" y="3"/>
                    <a:pt x="13" y="3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6" y="9"/>
                    <a:pt x="17" y="10"/>
                  </a:cubicBezTo>
                  <a:cubicBezTo>
                    <a:pt x="17" y="10"/>
                    <a:pt x="13" y="7"/>
                    <a:pt x="13" y="5"/>
                  </a:cubicBezTo>
                  <a:cubicBezTo>
                    <a:pt x="13" y="3"/>
                    <a:pt x="9" y="4"/>
                    <a:pt x="9" y="4"/>
                  </a:cubicBezTo>
                  <a:cubicBezTo>
                    <a:pt x="9" y="4"/>
                    <a:pt x="7" y="6"/>
                    <a:pt x="11" y="8"/>
                  </a:cubicBezTo>
                  <a:cubicBezTo>
                    <a:pt x="11" y="8"/>
                    <a:pt x="7" y="6"/>
                    <a:pt x="6" y="3"/>
                  </a:cubicBezTo>
                  <a:cubicBezTo>
                    <a:pt x="5" y="0"/>
                    <a:pt x="3" y="4"/>
                    <a:pt x="3" y="4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5" name="Freeform 109"/>
            <p:cNvSpPr>
              <a:spLocks/>
            </p:cNvSpPr>
            <p:nvPr/>
          </p:nvSpPr>
          <p:spPr bwMode="auto">
            <a:xfrm>
              <a:off x="2536825" y="1990725"/>
              <a:ext cx="125413" cy="512762"/>
            </a:xfrm>
            <a:custGeom>
              <a:avLst/>
              <a:gdLst>
                <a:gd name="T0" fmla="*/ 6 w 9"/>
                <a:gd name="T1" fmla="*/ 37 h 37"/>
                <a:gd name="T2" fmla="*/ 3 w 9"/>
                <a:gd name="T3" fmla="*/ 33 h 37"/>
                <a:gd name="T4" fmla="*/ 1 w 9"/>
                <a:gd name="T5" fmla="*/ 29 h 37"/>
                <a:gd name="T6" fmla="*/ 1 w 9"/>
                <a:gd name="T7" fmla="*/ 23 h 37"/>
                <a:gd name="T8" fmla="*/ 8 w 9"/>
                <a:gd name="T9" fmla="*/ 5 h 37"/>
                <a:gd name="T10" fmla="*/ 7 w 9"/>
                <a:gd name="T11" fmla="*/ 4 h 37"/>
                <a:gd name="T12" fmla="*/ 8 w 9"/>
                <a:gd name="T13" fmla="*/ 0 h 37"/>
                <a:gd name="T14" fmla="*/ 9 w 9"/>
                <a:gd name="T15" fmla="*/ 0 h 37"/>
                <a:gd name="T16" fmla="*/ 8 w 9"/>
                <a:gd name="T17" fmla="*/ 3 h 37"/>
                <a:gd name="T18" fmla="*/ 8 w 9"/>
                <a:gd name="T19" fmla="*/ 5 h 37"/>
                <a:gd name="T20" fmla="*/ 2 w 9"/>
                <a:gd name="T21" fmla="*/ 23 h 37"/>
                <a:gd name="T22" fmla="*/ 4 w 9"/>
                <a:gd name="T23" fmla="*/ 32 h 37"/>
                <a:gd name="T24" fmla="*/ 6 w 9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7">
                  <a:moveTo>
                    <a:pt x="6" y="37"/>
                  </a:moveTo>
                  <a:cubicBezTo>
                    <a:pt x="5" y="35"/>
                    <a:pt x="4" y="33"/>
                    <a:pt x="3" y="33"/>
                  </a:cubicBezTo>
                  <a:cubicBezTo>
                    <a:pt x="3" y="32"/>
                    <a:pt x="2" y="31"/>
                    <a:pt x="1" y="29"/>
                  </a:cubicBezTo>
                  <a:cubicBezTo>
                    <a:pt x="1" y="27"/>
                    <a:pt x="0" y="24"/>
                    <a:pt x="1" y="23"/>
                  </a:cubicBezTo>
                  <a:cubicBezTo>
                    <a:pt x="1" y="20"/>
                    <a:pt x="8" y="5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2" y="21"/>
                    <a:pt x="2" y="23"/>
                  </a:cubicBezTo>
                  <a:cubicBezTo>
                    <a:pt x="1" y="25"/>
                    <a:pt x="4" y="30"/>
                    <a:pt x="4" y="32"/>
                  </a:cubicBezTo>
                  <a:cubicBezTo>
                    <a:pt x="5" y="33"/>
                    <a:pt x="5" y="35"/>
                    <a:pt x="6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6" name="Freeform 110"/>
            <p:cNvSpPr>
              <a:spLocks/>
            </p:cNvSpPr>
            <p:nvPr/>
          </p:nvSpPr>
          <p:spPr bwMode="auto">
            <a:xfrm>
              <a:off x="2620963" y="2032000"/>
              <a:ext cx="138113" cy="568325"/>
            </a:xfrm>
            <a:custGeom>
              <a:avLst/>
              <a:gdLst>
                <a:gd name="T0" fmla="*/ 3 w 10"/>
                <a:gd name="T1" fmla="*/ 8 h 41"/>
                <a:gd name="T2" fmla="*/ 0 w 10"/>
                <a:gd name="T3" fmla="*/ 11 h 41"/>
                <a:gd name="T4" fmla="*/ 6 w 10"/>
                <a:gd name="T5" fmla="*/ 3 h 41"/>
                <a:gd name="T6" fmla="*/ 8 w 10"/>
                <a:gd name="T7" fmla="*/ 0 h 41"/>
                <a:gd name="T8" fmla="*/ 7 w 10"/>
                <a:gd name="T9" fmla="*/ 12 h 41"/>
                <a:gd name="T10" fmla="*/ 10 w 10"/>
                <a:gd name="T11" fmla="*/ 28 h 41"/>
                <a:gd name="T12" fmla="*/ 8 w 10"/>
                <a:gd name="T13" fmla="*/ 32 h 41"/>
                <a:gd name="T14" fmla="*/ 3 w 10"/>
                <a:gd name="T15" fmla="*/ 41 h 41"/>
                <a:gd name="T16" fmla="*/ 1 w 10"/>
                <a:gd name="T17" fmla="*/ 36 h 41"/>
                <a:gd name="T18" fmla="*/ 4 w 10"/>
                <a:gd name="T19" fmla="*/ 27 h 41"/>
                <a:gd name="T20" fmla="*/ 1 w 10"/>
                <a:gd name="T21" fmla="*/ 27 h 41"/>
                <a:gd name="T22" fmla="*/ 4 w 10"/>
                <a:gd name="T23" fmla="*/ 26 h 41"/>
                <a:gd name="T24" fmla="*/ 4 w 10"/>
                <a:gd name="T25" fmla="*/ 20 h 41"/>
                <a:gd name="T26" fmla="*/ 4 w 10"/>
                <a:gd name="T27" fmla="*/ 16 h 41"/>
                <a:gd name="T28" fmla="*/ 3 w 10"/>
                <a:gd name="T29" fmla="*/ 13 h 41"/>
                <a:gd name="T30" fmla="*/ 3 w 10"/>
                <a:gd name="T3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41">
                  <a:moveTo>
                    <a:pt x="3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5" y="4"/>
                    <a:pt x="6" y="3"/>
                  </a:cubicBezTo>
                  <a:cubicBezTo>
                    <a:pt x="6" y="2"/>
                    <a:pt x="7" y="1"/>
                    <a:pt x="8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10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39"/>
                    <a:pt x="2" y="38"/>
                    <a:pt x="1" y="36"/>
                  </a:cubicBezTo>
                  <a:cubicBezTo>
                    <a:pt x="2" y="33"/>
                    <a:pt x="4" y="27"/>
                    <a:pt x="4" y="27"/>
                  </a:cubicBezTo>
                  <a:cubicBezTo>
                    <a:pt x="4" y="26"/>
                    <a:pt x="2" y="26"/>
                    <a:pt x="1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3" y="18"/>
                    <a:pt x="4" y="16"/>
                  </a:cubicBezTo>
                  <a:cubicBezTo>
                    <a:pt x="4" y="15"/>
                    <a:pt x="3" y="13"/>
                    <a:pt x="3" y="13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7" name="Freeform 111"/>
            <p:cNvSpPr>
              <a:spLocks/>
            </p:cNvSpPr>
            <p:nvPr/>
          </p:nvSpPr>
          <p:spPr bwMode="auto">
            <a:xfrm>
              <a:off x="2647950" y="2003425"/>
              <a:ext cx="55563" cy="96837"/>
            </a:xfrm>
            <a:custGeom>
              <a:avLst/>
              <a:gdLst>
                <a:gd name="T0" fmla="*/ 0 w 4"/>
                <a:gd name="T1" fmla="*/ 7 h 7"/>
                <a:gd name="T2" fmla="*/ 3 w 4"/>
                <a:gd name="T3" fmla="*/ 0 h 7"/>
                <a:gd name="T4" fmla="*/ 4 w 4"/>
                <a:gd name="T5" fmla="*/ 1 h 7"/>
                <a:gd name="T6" fmla="*/ 0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8" name="Freeform 112"/>
            <p:cNvSpPr>
              <a:spLocks/>
            </p:cNvSpPr>
            <p:nvPr/>
          </p:nvSpPr>
          <p:spPr bwMode="auto">
            <a:xfrm>
              <a:off x="2606675" y="2571750"/>
              <a:ext cx="84138" cy="138112"/>
            </a:xfrm>
            <a:custGeom>
              <a:avLst/>
              <a:gdLst>
                <a:gd name="T0" fmla="*/ 6 w 6"/>
                <a:gd name="T1" fmla="*/ 3 h 10"/>
                <a:gd name="T2" fmla="*/ 5 w 6"/>
                <a:gd name="T3" fmla="*/ 8 h 10"/>
                <a:gd name="T4" fmla="*/ 5 w 6"/>
                <a:gd name="T5" fmla="*/ 10 h 10"/>
                <a:gd name="T6" fmla="*/ 0 w 6"/>
                <a:gd name="T7" fmla="*/ 6 h 10"/>
                <a:gd name="T8" fmla="*/ 2 w 6"/>
                <a:gd name="T9" fmla="*/ 1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7"/>
                    <a:pt x="5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3"/>
                    <a:pt x="2" y="1"/>
                  </a:cubicBezTo>
                  <a:cubicBezTo>
                    <a:pt x="3" y="0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9" name="Freeform 113"/>
            <p:cNvSpPr>
              <a:spLocks/>
            </p:cNvSpPr>
            <p:nvPr/>
          </p:nvSpPr>
          <p:spPr bwMode="auto">
            <a:xfrm>
              <a:off x="2635250" y="2017713"/>
              <a:ext cx="193675" cy="623887"/>
            </a:xfrm>
            <a:custGeom>
              <a:avLst/>
              <a:gdLst>
                <a:gd name="T0" fmla="*/ 6 w 14"/>
                <a:gd name="T1" fmla="*/ 45 h 45"/>
                <a:gd name="T2" fmla="*/ 0 w 14"/>
                <a:gd name="T3" fmla="*/ 41 h 45"/>
                <a:gd name="T4" fmla="*/ 4 w 14"/>
                <a:gd name="T5" fmla="*/ 27 h 45"/>
                <a:gd name="T6" fmla="*/ 4 w 14"/>
                <a:gd name="T7" fmla="*/ 17 h 45"/>
                <a:gd name="T8" fmla="*/ 2 w 14"/>
                <a:gd name="T9" fmla="*/ 9 h 45"/>
                <a:gd name="T10" fmla="*/ 7 w 14"/>
                <a:gd name="T11" fmla="*/ 0 h 45"/>
                <a:gd name="T12" fmla="*/ 10 w 14"/>
                <a:gd name="T13" fmla="*/ 2 h 45"/>
                <a:gd name="T14" fmla="*/ 11 w 14"/>
                <a:gd name="T15" fmla="*/ 3 h 45"/>
                <a:gd name="T16" fmla="*/ 12 w 14"/>
                <a:gd name="T17" fmla="*/ 6 h 45"/>
                <a:gd name="T18" fmla="*/ 12 w 14"/>
                <a:gd name="T19" fmla="*/ 11 h 45"/>
                <a:gd name="T20" fmla="*/ 13 w 14"/>
                <a:gd name="T21" fmla="*/ 12 h 45"/>
                <a:gd name="T22" fmla="*/ 13 w 14"/>
                <a:gd name="T23" fmla="*/ 15 h 45"/>
                <a:gd name="T24" fmla="*/ 12 w 14"/>
                <a:gd name="T25" fmla="*/ 16 h 45"/>
                <a:gd name="T26" fmla="*/ 13 w 14"/>
                <a:gd name="T27" fmla="*/ 20 h 45"/>
                <a:gd name="T28" fmla="*/ 13 w 14"/>
                <a:gd name="T29" fmla="*/ 25 h 45"/>
                <a:gd name="T30" fmla="*/ 12 w 14"/>
                <a:gd name="T31" fmla="*/ 30 h 45"/>
                <a:gd name="T32" fmla="*/ 6 w 14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5">
                  <a:moveTo>
                    <a:pt x="6" y="45"/>
                  </a:moveTo>
                  <a:cubicBezTo>
                    <a:pt x="6" y="45"/>
                    <a:pt x="2" y="41"/>
                    <a:pt x="0" y="41"/>
                  </a:cubicBezTo>
                  <a:cubicBezTo>
                    <a:pt x="0" y="41"/>
                    <a:pt x="4" y="28"/>
                    <a:pt x="4" y="2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2" y="11"/>
                    <a:pt x="2" y="9"/>
                  </a:cubicBezTo>
                  <a:cubicBezTo>
                    <a:pt x="2" y="8"/>
                    <a:pt x="7" y="0"/>
                    <a:pt x="7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6"/>
                    <a:pt x="12" y="6"/>
                  </a:cubicBezTo>
                  <a:cubicBezTo>
                    <a:pt x="13" y="7"/>
                    <a:pt x="12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3"/>
                    <a:pt x="14" y="14"/>
                    <a:pt x="13" y="15"/>
                  </a:cubicBezTo>
                  <a:cubicBezTo>
                    <a:pt x="13" y="15"/>
                    <a:pt x="12" y="16"/>
                    <a:pt x="12" y="16"/>
                  </a:cubicBezTo>
                  <a:cubicBezTo>
                    <a:pt x="12" y="16"/>
                    <a:pt x="13" y="19"/>
                    <a:pt x="13" y="20"/>
                  </a:cubicBezTo>
                  <a:cubicBezTo>
                    <a:pt x="13" y="21"/>
                    <a:pt x="13" y="24"/>
                    <a:pt x="13" y="25"/>
                  </a:cubicBezTo>
                  <a:cubicBezTo>
                    <a:pt x="13" y="26"/>
                    <a:pt x="12" y="30"/>
                    <a:pt x="12" y="30"/>
                  </a:cubicBezTo>
                  <a:cubicBezTo>
                    <a:pt x="12" y="30"/>
                    <a:pt x="7" y="44"/>
                    <a:pt x="6" y="4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0" name="Freeform 114"/>
            <p:cNvSpPr>
              <a:spLocks noEditPoints="1"/>
            </p:cNvSpPr>
            <p:nvPr/>
          </p:nvSpPr>
          <p:spPr bwMode="auto">
            <a:xfrm>
              <a:off x="2676525" y="2032000"/>
              <a:ext cx="152400" cy="609600"/>
            </a:xfrm>
            <a:custGeom>
              <a:avLst/>
              <a:gdLst>
                <a:gd name="T0" fmla="*/ 3 w 11"/>
                <a:gd name="T1" fmla="*/ 41 h 44"/>
                <a:gd name="T2" fmla="*/ 0 w 11"/>
                <a:gd name="T3" fmla="*/ 42 h 44"/>
                <a:gd name="T4" fmla="*/ 3 w 11"/>
                <a:gd name="T5" fmla="*/ 44 h 44"/>
                <a:gd name="T6" fmla="*/ 9 w 11"/>
                <a:gd name="T7" fmla="*/ 29 h 44"/>
                <a:gd name="T8" fmla="*/ 10 w 11"/>
                <a:gd name="T9" fmla="*/ 24 h 44"/>
                <a:gd name="T10" fmla="*/ 10 w 11"/>
                <a:gd name="T11" fmla="*/ 19 h 44"/>
                <a:gd name="T12" fmla="*/ 9 w 11"/>
                <a:gd name="T13" fmla="*/ 15 h 44"/>
                <a:gd name="T14" fmla="*/ 10 w 11"/>
                <a:gd name="T15" fmla="*/ 14 h 44"/>
                <a:gd name="T16" fmla="*/ 10 w 11"/>
                <a:gd name="T17" fmla="*/ 11 h 44"/>
                <a:gd name="T18" fmla="*/ 9 w 11"/>
                <a:gd name="T19" fmla="*/ 10 h 44"/>
                <a:gd name="T20" fmla="*/ 9 w 11"/>
                <a:gd name="T21" fmla="*/ 5 h 44"/>
                <a:gd name="T22" fmla="*/ 8 w 11"/>
                <a:gd name="T23" fmla="*/ 1 h 44"/>
                <a:gd name="T24" fmla="*/ 7 w 11"/>
                <a:gd name="T25" fmla="*/ 1 h 44"/>
                <a:gd name="T26" fmla="*/ 7 w 11"/>
                <a:gd name="T27" fmla="*/ 0 h 44"/>
                <a:gd name="T28" fmla="*/ 7 w 11"/>
                <a:gd name="T29" fmla="*/ 3 h 44"/>
                <a:gd name="T30" fmla="*/ 8 w 11"/>
                <a:gd name="T31" fmla="*/ 6 h 44"/>
                <a:gd name="T32" fmla="*/ 9 w 11"/>
                <a:gd name="T33" fmla="*/ 7 h 44"/>
                <a:gd name="T34" fmla="*/ 7 w 11"/>
                <a:gd name="T35" fmla="*/ 7 h 44"/>
                <a:gd name="T36" fmla="*/ 9 w 11"/>
                <a:gd name="T37" fmla="*/ 9 h 44"/>
                <a:gd name="T38" fmla="*/ 3 w 11"/>
                <a:gd name="T39" fmla="*/ 9 h 44"/>
                <a:gd name="T40" fmla="*/ 6 w 11"/>
                <a:gd name="T41" fmla="*/ 10 h 44"/>
                <a:gd name="T42" fmla="*/ 2 w 11"/>
                <a:gd name="T43" fmla="*/ 12 h 44"/>
                <a:gd name="T44" fmla="*/ 6 w 11"/>
                <a:gd name="T45" fmla="*/ 12 h 44"/>
                <a:gd name="T46" fmla="*/ 4 w 11"/>
                <a:gd name="T47" fmla="*/ 14 h 44"/>
                <a:gd name="T48" fmla="*/ 1 w 11"/>
                <a:gd name="T49" fmla="*/ 17 h 44"/>
                <a:gd name="T50" fmla="*/ 7 w 11"/>
                <a:gd name="T51" fmla="*/ 14 h 44"/>
                <a:gd name="T52" fmla="*/ 7 w 11"/>
                <a:gd name="T53" fmla="*/ 17 h 44"/>
                <a:gd name="T54" fmla="*/ 9 w 11"/>
                <a:gd name="T55" fmla="*/ 21 h 44"/>
                <a:gd name="T56" fmla="*/ 7 w 11"/>
                <a:gd name="T57" fmla="*/ 23 h 44"/>
                <a:gd name="T58" fmla="*/ 3 w 11"/>
                <a:gd name="T59" fmla="*/ 21 h 44"/>
                <a:gd name="T60" fmla="*/ 8 w 11"/>
                <a:gd name="T61" fmla="*/ 24 h 44"/>
                <a:gd name="T62" fmla="*/ 9 w 11"/>
                <a:gd name="T63" fmla="*/ 24 h 44"/>
                <a:gd name="T64" fmla="*/ 6 w 11"/>
                <a:gd name="T65" fmla="*/ 34 h 44"/>
                <a:gd name="T66" fmla="*/ 3 w 11"/>
                <a:gd name="T67" fmla="*/ 41 h 44"/>
                <a:gd name="T68" fmla="*/ 8 w 11"/>
                <a:gd name="T69" fmla="*/ 8 h 44"/>
                <a:gd name="T70" fmla="*/ 8 w 11"/>
                <a:gd name="T71" fmla="*/ 8 h 44"/>
                <a:gd name="T72" fmla="*/ 8 w 11"/>
                <a:gd name="T7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4">
                  <a:moveTo>
                    <a:pt x="3" y="4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4" y="43"/>
                    <a:pt x="9" y="29"/>
                    <a:pt x="9" y="29"/>
                  </a:cubicBezTo>
                  <a:cubicBezTo>
                    <a:pt x="9" y="29"/>
                    <a:pt x="10" y="25"/>
                    <a:pt x="10" y="24"/>
                  </a:cubicBezTo>
                  <a:cubicBezTo>
                    <a:pt x="10" y="23"/>
                    <a:pt x="10" y="20"/>
                    <a:pt x="10" y="19"/>
                  </a:cubicBezTo>
                  <a:cubicBezTo>
                    <a:pt x="10" y="18"/>
                    <a:pt x="9" y="15"/>
                    <a:pt x="9" y="15"/>
                  </a:cubicBezTo>
                  <a:cubicBezTo>
                    <a:pt x="9" y="15"/>
                    <a:pt x="10" y="14"/>
                    <a:pt x="10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10" y="6"/>
                    <a:pt x="9" y="5"/>
                  </a:cubicBezTo>
                  <a:cubicBezTo>
                    <a:pt x="9" y="5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9" y="9"/>
                    <a:pt x="9" y="9"/>
                  </a:cubicBezTo>
                  <a:cubicBezTo>
                    <a:pt x="9" y="9"/>
                    <a:pt x="5" y="7"/>
                    <a:pt x="3" y="9"/>
                  </a:cubicBezTo>
                  <a:cubicBezTo>
                    <a:pt x="3" y="9"/>
                    <a:pt x="5" y="9"/>
                    <a:pt x="6" y="10"/>
                  </a:cubicBezTo>
                  <a:cubicBezTo>
                    <a:pt x="5" y="11"/>
                    <a:pt x="3" y="12"/>
                    <a:pt x="2" y="12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2" y="15"/>
                    <a:pt x="1" y="17"/>
                    <a:pt x="1" y="17"/>
                  </a:cubicBezTo>
                  <a:cubicBezTo>
                    <a:pt x="1" y="17"/>
                    <a:pt x="4" y="13"/>
                    <a:pt x="7" y="14"/>
                  </a:cubicBezTo>
                  <a:cubicBezTo>
                    <a:pt x="7" y="15"/>
                    <a:pt x="7" y="17"/>
                    <a:pt x="7" y="17"/>
                  </a:cubicBezTo>
                  <a:cubicBezTo>
                    <a:pt x="8" y="18"/>
                    <a:pt x="8" y="20"/>
                    <a:pt x="9" y="21"/>
                  </a:cubicBezTo>
                  <a:cubicBezTo>
                    <a:pt x="9" y="22"/>
                    <a:pt x="7" y="23"/>
                    <a:pt x="7" y="23"/>
                  </a:cubicBezTo>
                  <a:cubicBezTo>
                    <a:pt x="6" y="22"/>
                    <a:pt x="3" y="21"/>
                    <a:pt x="3" y="21"/>
                  </a:cubicBezTo>
                  <a:cubicBezTo>
                    <a:pt x="3" y="21"/>
                    <a:pt x="5" y="24"/>
                    <a:pt x="8" y="24"/>
                  </a:cubicBezTo>
                  <a:cubicBezTo>
                    <a:pt x="10" y="23"/>
                    <a:pt x="9" y="24"/>
                    <a:pt x="9" y="24"/>
                  </a:cubicBezTo>
                  <a:cubicBezTo>
                    <a:pt x="9" y="24"/>
                    <a:pt x="7" y="34"/>
                    <a:pt x="6" y="34"/>
                  </a:cubicBezTo>
                  <a:cubicBezTo>
                    <a:pt x="5" y="35"/>
                    <a:pt x="3" y="41"/>
                    <a:pt x="3" y="41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1" name="Freeform 115"/>
            <p:cNvSpPr>
              <a:spLocks/>
            </p:cNvSpPr>
            <p:nvPr/>
          </p:nvSpPr>
          <p:spPr bwMode="auto">
            <a:xfrm>
              <a:off x="2676525" y="2197100"/>
              <a:ext cx="14288" cy="142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2" name="Freeform 116"/>
            <p:cNvSpPr>
              <a:spLocks/>
            </p:cNvSpPr>
            <p:nvPr/>
          </p:nvSpPr>
          <p:spPr bwMode="auto">
            <a:xfrm>
              <a:off x="2439988" y="1768475"/>
              <a:ext cx="195263" cy="234950"/>
            </a:xfrm>
            <a:custGeom>
              <a:avLst/>
              <a:gdLst>
                <a:gd name="T0" fmla="*/ 7 w 14"/>
                <a:gd name="T1" fmla="*/ 17 h 17"/>
                <a:gd name="T2" fmla="*/ 4 w 14"/>
                <a:gd name="T3" fmla="*/ 16 h 17"/>
                <a:gd name="T4" fmla="*/ 2 w 14"/>
                <a:gd name="T5" fmla="*/ 11 h 17"/>
                <a:gd name="T6" fmla="*/ 1 w 14"/>
                <a:gd name="T7" fmla="*/ 11 h 17"/>
                <a:gd name="T8" fmla="*/ 1 w 14"/>
                <a:gd name="T9" fmla="*/ 9 h 17"/>
                <a:gd name="T10" fmla="*/ 1 w 14"/>
                <a:gd name="T11" fmla="*/ 7 h 17"/>
                <a:gd name="T12" fmla="*/ 1 w 14"/>
                <a:gd name="T13" fmla="*/ 1 h 17"/>
                <a:gd name="T14" fmla="*/ 8 w 14"/>
                <a:gd name="T15" fmla="*/ 0 h 17"/>
                <a:gd name="T16" fmla="*/ 12 w 14"/>
                <a:gd name="T17" fmla="*/ 2 h 17"/>
                <a:gd name="T18" fmla="*/ 12 w 14"/>
                <a:gd name="T19" fmla="*/ 7 h 17"/>
                <a:gd name="T20" fmla="*/ 13 w 14"/>
                <a:gd name="T21" fmla="*/ 7 h 17"/>
                <a:gd name="T22" fmla="*/ 12 w 14"/>
                <a:gd name="T23" fmla="*/ 11 h 17"/>
                <a:gd name="T24" fmla="*/ 11 w 14"/>
                <a:gd name="T25" fmla="*/ 15 h 17"/>
                <a:gd name="T26" fmla="*/ 7 w 14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cubicBezTo>
                    <a:pt x="5" y="17"/>
                    <a:pt x="4" y="16"/>
                    <a:pt x="4" y="16"/>
                  </a:cubicBezTo>
                  <a:cubicBezTo>
                    <a:pt x="4" y="15"/>
                    <a:pt x="2" y="12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7"/>
                  </a:cubicBezTo>
                  <a:cubicBezTo>
                    <a:pt x="13" y="7"/>
                    <a:pt x="14" y="11"/>
                    <a:pt x="12" y="11"/>
                  </a:cubicBezTo>
                  <a:cubicBezTo>
                    <a:pt x="12" y="11"/>
                    <a:pt x="11" y="14"/>
                    <a:pt x="11" y="15"/>
                  </a:cubicBezTo>
                  <a:cubicBezTo>
                    <a:pt x="10" y="16"/>
                    <a:pt x="8" y="17"/>
                    <a:pt x="7" y="17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3" name="Freeform 117"/>
            <p:cNvSpPr>
              <a:spLocks/>
            </p:cNvSpPr>
            <p:nvPr/>
          </p:nvSpPr>
          <p:spPr bwMode="auto">
            <a:xfrm>
              <a:off x="2536825" y="1768475"/>
              <a:ext cx="98425" cy="234950"/>
            </a:xfrm>
            <a:custGeom>
              <a:avLst/>
              <a:gdLst>
                <a:gd name="T0" fmla="*/ 1 w 7"/>
                <a:gd name="T1" fmla="*/ 17 h 17"/>
                <a:gd name="T2" fmla="*/ 3 w 7"/>
                <a:gd name="T3" fmla="*/ 12 h 17"/>
                <a:gd name="T4" fmla="*/ 2 w 7"/>
                <a:gd name="T5" fmla="*/ 10 h 17"/>
                <a:gd name="T6" fmla="*/ 3 w 7"/>
                <a:gd name="T7" fmla="*/ 8 h 17"/>
                <a:gd name="T8" fmla="*/ 2 w 7"/>
                <a:gd name="T9" fmla="*/ 7 h 17"/>
                <a:gd name="T10" fmla="*/ 1 w 7"/>
                <a:gd name="T11" fmla="*/ 4 h 17"/>
                <a:gd name="T12" fmla="*/ 0 w 7"/>
                <a:gd name="T13" fmla="*/ 0 h 17"/>
                <a:gd name="T14" fmla="*/ 1 w 7"/>
                <a:gd name="T15" fmla="*/ 0 h 17"/>
                <a:gd name="T16" fmla="*/ 5 w 7"/>
                <a:gd name="T17" fmla="*/ 2 h 17"/>
                <a:gd name="T18" fmla="*/ 5 w 7"/>
                <a:gd name="T19" fmla="*/ 7 h 17"/>
                <a:gd name="T20" fmla="*/ 6 w 7"/>
                <a:gd name="T21" fmla="*/ 7 h 17"/>
                <a:gd name="T22" fmla="*/ 5 w 7"/>
                <a:gd name="T23" fmla="*/ 11 h 17"/>
                <a:gd name="T24" fmla="*/ 4 w 7"/>
                <a:gd name="T25" fmla="*/ 15 h 17"/>
                <a:gd name="T26" fmla="*/ 1 w 7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2" y="16"/>
                    <a:pt x="3" y="12"/>
                    <a:pt x="3" y="12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7" y="11"/>
                    <a:pt x="5" y="11"/>
                  </a:cubicBezTo>
                  <a:cubicBezTo>
                    <a:pt x="5" y="11"/>
                    <a:pt x="4" y="14"/>
                    <a:pt x="4" y="15"/>
                  </a:cubicBezTo>
                  <a:cubicBezTo>
                    <a:pt x="3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4" name="Freeform 118"/>
            <p:cNvSpPr>
              <a:spLocks/>
            </p:cNvSpPr>
            <p:nvPr/>
          </p:nvSpPr>
          <p:spPr bwMode="auto">
            <a:xfrm>
              <a:off x="2439988" y="1865313"/>
              <a:ext cx="55563" cy="111125"/>
            </a:xfrm>
            <a:custGeom>
              <a:avLst/>
              <a:gdLst>
                <a:gd name="T0" fmla="*/ 2 w 4"/>
                <a:gd name="T1" fmla="*/ 4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2 w 4"/>
                <a:gd name="T9" fmla="*/ 4 h 8"/>
                <a:gd name="T10" fmla="*/ 4 w 4"/>
                <a:gd name="T11" fmla="*/ 5 h 8"/>
                <a:gd name="T12" fmla="*/ 3 w 4"/>
                <a:gd name="T13" fmla="*/ 8 h 8"/>
                <a:gd name="T14" fmla="*/ 2 w 4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3"/>
                    <a:pt x="2" y="4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7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5" name="Freeform 119"/>
            <p:cNvSpPr>
              <a:spLocks/>
            </p:cNvSpPr>
            <p:nvPr/>
          </p:nvSpPr>
          <p:spPr bwMode="auto">
            <a:xfrm>
              <a:off x="2439988" y="1727200"/>
              <a:ext cx="180975" cy="165100"/>
            </a:xfrm>
            <a:custGeom>
              <a:avLst/>
              <a:gdLst>
                <a:gd name="T0" fmla="*/ 0 w 13"/>
                <a:gd name="T1" fmla="*/ 5 h 12"/>
                <a:gd name="T2" fmla="*/ 4 w 13"/>
                <a:gd name="T3" fmla="*/ 0 h 12"/>
                <a:gd name="T4" fmla="*/ 6 w 13"/>
                <a:gd name="T5" fmla="*/ 0 h 12"/>
                <a:gd name="T6" fmla="*/ 9 w 13"/>
                <a:gd name="T7" fmla="*/ 0 h 12"/>
                <a:gd name="T8" fmla="*/ 10 w 13"/>
                <a:gd name="T9" fmla="*/ 1 h 12"/>
                <a:gd name="T10" fmla="*/ 13 w 13"/>
                <a:gd name="T11" fmla="*/ 5 h 12"/>
                <a:gd name="T12" fmla="*/ 13 w 13"/>
                <a:gd name="T13" fmla="*/ 9 h 12"/>
                <a:gd name="T14" fmla="*/ 12 w 13"/>
                <a:gd name="T15" fmla="*/ 10 h 12"/>
                <a:gd name="T16" fmla="*/ 12 w 13"/>
                <a:gd name="T17" fmla="*/ 11 h 12"/>
                <a:gd name="T18" fmla="*/ 11 w 13"/>
                <a:gd name="T19" fmla="*/ 11 h 12"/>
                <a:gd name="T20" fmla="*/ 11 w 13"/>
                <a:gd name="T21" fmla="*/ 8 h 12"/>
                <a:gd name="T22" fmla="*/ 11 w 13"/>
                <a:gd name="T23" fmla="*/ 6 h 12"/>
                <a:gd name="T24" fmla="*/ 10 w 13"/>
                <a:gd name="T25" fmla="*/ 5 h 12"/>
                <a:gd name="T26" fmla="*/ 7 w 13"/>
                <a:gd name="T27" fmla="*/ 6 h 12"/>
                <a:gd name="T28" fmla="*/ 5 w 13"/>
                <a:gd name="T29" fmla="*/ 7 h 12"/>
                <a:gd name="T30" fmla="*/ 5 w 13"/>
                <a:gd name="T31" fmla="*/ 7 h 12"/>
                <a:gd name="T32" fmla="*/ 4 w 13"/>
                <a:gd name="T33" fmla="*/ 7 h 12"/>
                <a:gd name="T34" fmla="*/ 2 w 13"/>
                <a:gd name="T35" fmla="*/ 8 h 12"/>
                <a:gd name="T36" fmla="*/ 3 w 13"/>
                <a:gd name="T37" fmla="*/ 6 h 12"/>
                <a:gd name="T38" fmla="*/ 2 w 13"/>
                <a:gd name="T39" fmla="*/ 6 h 12"/>
                <a:gd name="T40" fmla="*/ 2 w 13"/>
                <a:gd name="T41" fmla="*/ 7 h 12"/>
                <a:gd name="T42" fmla="*/ 2 w 13"/>
                <a:gd name="T43" fmla="*/ 10 h 12"/>
                <a:gd name="T44" fmla="*/ 2 w 13"/>
                <a:gd name="T45" fmla="*/ 12 h 12"/>
                <a:gd name="T46" fmla="*/ 2 w 13"/>
                <a:gd name="T47" fmla="*/ 12 h 12"/>
                <a:gd name="T48" fmla="*/ 1 w 13"/>
                <a:gd name="T49" fmla="*/ 10 h 12"/>
                <a:gd name="T50" fmla="*/ 1 w 13"/>
                <a:gd name="T51" fmla="*/ 10 h 12"/>
                <a:gd name="T52" fmla="*/ 0 w 13"/>
                <a:gd name="T53" fmla="*/ 8 h 12"/>
                <a:gd name="T54" fmla="*/ 0 w 1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cubicBezTo>
                    <a:pt x="0" y="4"/>
                    <a:pt x="0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3" y="2"/>
                    <a:pt x="13" y="5"/>
                  </a:cubicBezTo>
                  <a:cubicBezTo>
                    <a:pt x="13" y="5"/>
                    <a:pt x="13" y="8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9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7" y="6"/>
                    <a:pt x="7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6" name="Freeform 120"/>
            <p:cNvSpPr>
              <a:spLocks/>
            </p:cNvSpPr>
            <p:nvPr/>
          </p:nvSpPr>
          <p:spPr bwMode="auto">
            <a:xfrm>
              <a:off x="2384425" y="2211388"/>
              <a:ext cx="41275" cy="193675"/>
            </a:xfrm>
            <a:custGeom>
              <a:avLst/>
              <a:gdLst>
                <a:gd name="T0" fmla="*/ 1 w 3"/>
                <a:gd name="T1" fmla="*/ 8 h 14"/>
                <a:gd name="T2" fmla="*/ 2 w 3"/>
                <a:gd name="T3" fmla="*/ 0 h 14"/>
                <a:gd name="T4" fmla="*/ 2 w 3"/>
                <a:gd name="T5" fmla="*/ 0 h 14"/>
                <a:gd name="T6" fmla="*/ 3 w 3"/>
                <a:gd name="T7" fmla="*/ 12 h 14"/>
                <a:gd name="T8" fmla="*/ 2 w 3"/>
                <a:gd name="T9" fmla="*/ 14 h 14"/>
                <a:gd name="T10" fmla="*/ 1 w 3"/>
                <a:gd name="T11" fmla="*/ 14 h 14"/>
                <a:gd name="T12" fmla="*/ 1 w 3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1" y="8"/>
                  </a:moveTo>
                  <a:cubicBezTo>
                    <a:pt x="0" y="6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2"/>
                    <a:pt x="1" y="9"/>
                    <a:pt x="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7" name="Freeform 121"/>
            <p:cNvSpPr>
              <a:spLocks/>
            </p:cNvSpPr>
            <p:nvPr/>
          </p:nvSpPr>
          <p:spPr bwMode="auto">
            <a:xfrm>
              <a:off x="2370138" y="2044700"/>
              <a:ext cx="125413" cy="679450"/>
            </a:xfrm>
            <a:custGeom>
              <a:avLst/>
              <a:gdLst>
                <a:gd name="T0" fmla="*/ 5 w 9"/>
                <a:gd name="T1" fmla="*/ 48 h 49"/>
                <a:gd name="T2" fmla="*/ 1 w 9"/>
                <a:gd name="T3" fmla="*/ 49 h 49"/>
                <a:gd name="T4" fmla="*/ 0 w 9"/>
                <a:gd name="T5" fmla="*/ 49 h 49"/>
                <a:gd name="T6" fmla="*/ 3 w 9"/>
                <a:gd name="T7" fmla="*/ 25 h 49"/>
                <a:gd name="T8" fmla="*/ 3 w 9"/>
                <a:gd name="T9" fmla="*/ 15 h 49"/>
                <a:gd name="T10" fmla="*/ 3 w 9"/>
                <a:gd name="T11" fmla="*/ 8 h 49"/>
                <a:gd name="T12" fmla="*/ 5 w 9"/>
                <a:gd name="T13" fmla="*/ 3 h 49"/>
                <a:gd name="T14" fmla="*/ 9 w 9"/>
                <a:gd name="T15" fmla="*/ 0 h 49"/>
                <a:gd name="T16" fmla="*/ 9 w 9"/>
                <a:gd name="T17" fmla="*/ 3 h 49"/>
                <a:gd name="T18" fmla="*/ 5 w 9"/>
                <a:gd name="T19" fmla="*/ 13 h 49"/>
                <a:gd name="T20" fmla="*/ 6 w 9"/>
                <a:gd name="T21" fmla="*/ 20 h 49"/>
                <a:gd name="T22" fmla="*/ 4 w 9"/>
                <a:gd name="T23" fmla="*/ 35 h 49"/>
                <a:gd name="T24" fmla="*/ 5 w 9"/>
                <a:gd name="T2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9">
                  <a:moveTo>
                    <a:pt x="5" y="48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30"/>
                    <a:pt x="3" y="25"/>
                  </a:cubicBezTo>
                  <a:cubicBezTo>
                    <a:pt x="3" y="25"/>
                    <a:pt x="3" y="17"/>
                    <a:pt x="3" y="15"/>
                  </a:cubicBezTo>
                  <a:cubicBezTo>
                    <a:pt x="3" y="13"/>
                    <a:pt x="3" y="9"/>
                    <a:pt x="3" y="8"/>
                  </a:cubicBezTo>
                  <a:cubicBezTo>
                    <a:pt x="3" y="8"/>
                    <a:pt x="4" y="4"/>
                    <a:pt x="5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5" y="11"/>
                    <a:pt x="5" y="13"/>
                  </a:cubicBezTo>
                  <a:cubicBezTo>
                    <a:pt x="5" y="13"/>
                    <a:pt x="6" y="20"/>
                    <a:pt x="6" y="20"/>
                  </a:cubicBezTo>
                  <a:cubicBezTo>
                    <a:pt x="6" y="21"/>
                    <a:pt x="4" y="34"/>
                    <a:pt x="4" y="35"/>
                  </a:cubicBezTo>
                  <a:cubicBezTo>
                    <a:pt x="4" y="36"/>
                    <a:pt x="5" y="48"/>
                    <a:pt x="5" y="4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</p:grp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124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816712" y="1521327"/>
            <a:ext cx="4440873" cy="4479948"/>
            <a:chOff x="2929892" y="860442"/>
            <a:chExt cx="3409739" cy="3409738"/>
          </a:xfrm>
        </p:grpSpPr>
        <p:sp>
          <p:nvSpPr>
            <p:cNvPr id="23" name="空心弧 22"/>
            <p:cNvSpPr/>
            <p:nvPr/>
          </p:nvSpPr>
          <p:spPr>
            <a:xfrm>
              <a:off x="2929892" y="860442"/>
              <a:ext cx="3409739" cy="3409738"/>
            </a:xfrm>
            <a:prstGeom prst="blockArc">
              <a:avLst>
                <a:gd name="adj1" fmla="val 1140662"/>
                <a:gd name="adj2" fmla="val 5047389"/>
                <a:gd name="adj3" fmla="val 26154"/>
              </a:avLst>
            </a:prstGeom>
            <a:gradFill flip="none" rotWithShape="1">
              <a:gsLst>
                <a:gs pos="100000">
                  <a:srgbClr val="C1C1C1"/>
                </a:gs>
                <a:gs pos="0">
                  <a:srgbClr val="D9D9D9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27430" y="3557523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ea typeface="+mn-ea"/>
                  <a:cs typeface="+mn-ea"/>
                </a:rPr>
                <a:t>点击插入文本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71642" y="2834058"/>
            <a:ext cx="1674542" cy="1601472"/>
            <a:chOff x="6023394" y="2102380"/>
            <a:chExt cx="1175464" cy="1114366"/>
          </a:xfrm>
          <a:solidFill>
            <a:schemeClr val="accent2"/>
          </a:solidFill>
        </p:grpSpPr>
        <p:sp>
          <p:nvSpPr>
            <p:cNvPr id="39" name="右箭头 38"/>
            <p:cNvSpPr/>
            <p:nvPr/>
          </p:nvSpPr>
          <p:spPr>
            <a:xfrm>
              <a:off x="6023394" y="2102380"/>
              <a:ext cx="1175464" cy="1114366"/>
            </a:xfrm>
            <a:prstGeom prst="rightArrow">
              <a:avLst>
                <a:gd name="adj1" fmla="val 82794"/>
                <a:gd name="adj2" fmla="val 49387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238657" y="2511716"/>
              <a:ext cx="791211" cy="2355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+mn-ea"/>
                </a:rPr>
                <a:t>插入文本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404710" y="2895903"/>
            <a:ext cx="1674542" cy="1601472"/>
            <a:chOff x="6023394" y="2102380"/>
            <a:chExt cx="1175464" cy="1114366"/>
          </a:xfrm>
          <a:solidFill>
            <a:schemeClr val="accent1"/>
          </a:solidFill>
        </p:grpSpPr>
        <p:sp>
          <p:nvSpPr>
            <p:cNvPr id="37" name="右箭头 36"/>
            <p:cNvSpPr/>
            <p:nvPr/>
          </p:nvSpPr>
          <p:spPr>
            <a:xfrm flipH="1">
              <a:off x="6023394" y="2102380"/>
              <a:ext cx="1175464" cy="1114366"/>
            </a:xfrm>
            <a:prstGeom prst="rightArrow">
              <a:avLst>
                <a:gd name="adj1" fmla="val 82794"/>
                <a:gd name="adj2" fmla="val 49387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238657" y="2511716"/>
              <a:ext cx="791211" cy="2355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+mn-ea"/>
                </a:rPr>
                <a:t>插入文本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080120" y="3521859"/>
            <a:ext cx="1955361" cy="444815"/>
          </a:xfrm>
          <a:prstGeom prst="rect">
            <a:avLst/>
          </a:prstGeom>
          <a:noFill/>
        </p:spPr>
        <p:txBody>
          <a:bodyPr wrap="square" lIns="119466" tIns="59733" rIns="119466" bIns="59733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tx2"/>
                </a:solidFill>
                <a:latin typeface="+mn-ea"/>
                <a:cs typeface="+mn-ea"/>
              </a:rPr>
              <a:t>插入标签文本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664891" y="1164348"/>
            <a:ext cx="4848278" cy="5064582"/>
            <a:chOff x="2813324" y="588741"/>
            <a:chExt cx="3722548" cy="3854710"/>
          </a:xfrm>
        </p:grpSpPr>
        <p:sp>
          <p:nvSpPr>
            <p:cNvPr id="28" name="环形箭头 27"/>
            <p:cNvSpPr/>
            <p:nvPr/>
          </p:nvSpPr>
          <p:spPr>
            <a:xfrm rot="3586347">
              <a:off x="2747243" y="654822"/>
              <a:ext cx="3854710" cy="3722548"/>
            </a:xfrm>
            <a:prstGeom prst="circularArrow">
              <a:avLst>
                <a:gd name="adj1" fmla="val 24453"/>
                <a:gd name="adj2" fmla="val 1294546"/>
                <a:gd name="adj3" fmla="val 20267486"/>
                <a:gd name="adj4" fmla="val 16014129"/>
                <a:gd name="adj5" fmla="val 17650"/>
              </a:avLst>
            </a:prstGeom>
            <a:solidFill>
              <a:schemeClr val="tx2"/>
            </a:solidFill>
            <a:ln>
              <a:noFill/>
            </a:ln>
            <a:effectLst>
              <a:outerShdw blurRad="50800" dist="25400" algn="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548972" y="2418426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+mn-ea"/>
                  <a:cs typeface="+mn-ea"/>
                </a:rPr>
                <a:t>点击插入文本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16709" y="1521326"/>
            <a:ext cx="4440873" cy="4479948"/>
            <a:chOff x="2929890" y="860441"/>
            <a:chExt cx="3409739" cy="3409738"/>
          </a:xfrm>
        </p:grpSpPr>
        <p:sp>
          <p:nvSpPr>
            <p:cNvPr id="24" name="空心弧 23"/>
            <p:cNvSpPr/>
            <p:nvPr/>
          </p:nvSpPr>
          <p:spPr>
            <a:xfrm>
              <a:off x="2929890" y="860441"/>
              <a:ext cx="3409739" cy="3409738"/>
            </a:xfrm>
            <a:prstGeom prst="blockArc">
              <a:avLst>
                <a:gd name="adj1" fmla="val 16010834"/>
                <a:gd name="adj2" fmla="val 19395561"/>
                <a:gd name="adj3" fmla="val 26154"/>
              </a:avLst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831440" y="1218554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ea typeface="+mn-ea"/>
                  <a:cs typeface="+mn-ea"/>
                </a:rPr>
                <a:t>点击插入文本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16708" y="1521326"/>
            <a:ext cx="4440873" cy="4479948"/>
            <a:chOff x="2929889" y="860441"/>
            <a:chExt cx="3409739" cy="3409738"/>
          </a:xfrm>
        </p:grpSpPr>
        <p:sp>
          <p:nvSpPr>
            <p:cNvPr id="25" name="空心弧 24"/>
            <p:cNvSpPr/>
            <p:nvPr/>
          </p:nvSpPr>
          <p:spPr>
            <a:xfrm>
              <a:off x="2929889" y="860441"/>
              <a:ext cx="3409739" cy="3409738"/>
            </a:xfrm>
            <a:prstGeom prst="blockArc">
              <a:avLst>
                <a:gd name="adj1" fmla="val 12426747"/>
                <a:gd name="adj2" fmla="val 15847260"/>
                <a:gd name="adj3" fmla="val 26154"/>
              </a:avLst>
            </a:prstGeom>
            <a:gradFill flip="none" rotWithShape="1">
              <a:gsLst>
                <a:gs pos="100000">
                  <a:srgbClr val="C5C5C5"/>
                </a:gs>
                <a:gs pos="0">
                  <a:srgbClr val="D9D9D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98480" y="1354363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+mn-ea"/>
                </a:rPr>
                <a:t>点击插入文本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16707" y="1521323"/>
            <a:ext cx="4440873" cy="4479948"/>
            <a:chOff x="2929888" y="860439"/>
            <a:chExt cx="3409739" cy="3409738"/>
          </a:xfrm>
        </p:grpSpPr>
        <p:sp>
          <p:nvSpPr>
            <p:cNvPr id="26" name="空心弧 25"/>
            <p:cNvSpPr/>
            <p:nvPr/>
          </p:nvSpPr>
          <p:spPr>
            <a:xfrm>
              <a:off x="2929888" y="860439"/>
              <a:ext cx="3409739" cy="3409738"/>
            </a:xfrm>
            <a:prstGeom prst="blockArc">
              <a:avLst>
                <a:gd name="adj1" fmla="val 8833634"/>
                <a:gd name="adj2" fmla="val 12267924"/>
                <a:gd name="adj3" fmla="val 25855"/>
              </a:avLst>
            </a:prstGeom>
            <a:gradFill flip="none" rotWithShape="1">
              <a:gsLst>
                <a:gs pos="100000">
                  <a:srgbClr val="BEBEBE"/>
                </a:gs>
                <a:gs pos="0">
                  <a:srgbClr val="D0D0D0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178757" y="2633412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ea typeface="+mn-ea"/>
                  <a:cs typeface="+mn-ea"/>
                </a:rPr>
                <a:t>点击插入文本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16707" y="1521318"/>
            <a:ext cx="4440873" cy="4479948"/>
            <a:chOff x="2929888" y="860435"/>
            <a:chExt cx="3409739" cy="3409738"/>
          </a:xfrm>
        </p:grpSpPr>
        <p:sp>
          <p:nvSpPr>
            <p:cNvPr id="27" name="空心弧 26"/>
            <p:cNvSpPr/>
            <p:nvPr/>
          </p:nvSpPr>
          <p:spPr>
            <a:xfrm>
              <a:off x="2929888" y="860435"/>
              <a:ext cx="3409739" cy="3409738"/>
            </a:xfrm>
            <a:prstGeom prst="blockArc">
              <a:avLst>
                <a:gd name="adj1" fmla="val 5202372"/>
                <a:gd name="adj2" fmla="val 8696403"/>
                <a:gd name="adj3" fmla="val 25709"/>
              </a:avLst>
            </a:prstGeom>
            <a:gradFill flip="none" rotWithShape="1">
              <a:gsLst>
                <a:gs pos="100000">
                  <a:srgbClr val="C0C0C0"/>
                </a:gs>
                <a:gs pos="0">
                  <a:srgbClr val="D5D5D5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797418" y="3501895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ea typeface="+mn-ea"/>
                  <a:cs typeface="+mn-ea"/>
                </a:rPr>
                <a:t>点击插入文本</a:t>
              </a:r>
            </a:p>
          </p:txBody>
        </p:sp>
      </p:grpSp>
      <p:sp>
        <p:nvSpPr>
          <p:cNvPr id="36" name="椭圆 35"/>
          <p:cNvSpPr/>
          <p:nvPr/>
        </p:nvSpPr>
        <p:spPr>
          <a:xfrm>
            <a:off x="4573905" y="6194993"/>
            <a:ext cx="3101419" cy="553518"/>
          </a:xfrm>
          <a:prstGeom prst="ellipse">
            <a:avLst/>
          </a:prstGeom>
          <a:gradFill flip="none" rotWithShape="1">
            <a:gsLst>
              <a:gs pos="100000">
                <a:srgbClr val="A3A3A3">
                  <a:alpha val="0"/>
                </a:srgbClr>
              </a:gs>
              <a:gs pos="0">
                <a:srgbClr val="A3A3A3">
                  <a:alpha val="7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466" tIns="59733" rIns="119466" bIns="59733" rtlCol="0" anchor="ctr"/>
          <a:lstStyle/>
          <a:p>
            <a:pPr algn="ctr"/>
            <a:endParaRPr lang="zh-CN" altLang="en-US" sz="2100">
              <a:cs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240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692" y="2441086"/>
            <a:ext cx="757412" cy="89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2878" y="4818767"/>
            <a:ext cx="599070" cy="9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515" y="4863870"/>
            <a:ext cx="735547" cy="85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4438" y="2517767"/>
            <a:ext cx="641330" cy="77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椭圆 28"/>
          <p:cNvSpPr/>
          <p:nvPr/>
        </p:nvSpPr>
        <p:spPr>
          <a:xfrm>
            <a:off x="4195548" y="2213673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616520" y="4598933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599820" y="2213673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169371" y="4591884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5832906" y="2654037"/>
            <a:ext cx="604243" cy="53193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4" name="右箭头 33"/>
          <p:cNvSpPr/>
          <p:nvPr/>
        </p:nvSpPr>
        <p:spPr>
          <a:xfrm flipH="1">
            <a:off x="5805361" y="5083743"/>
            <a:ext cx="604243" cy="53193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5" name="右箭头 34"/>
          <p:cNvSpPr/>
          <p:nvPr/>
        </p:nvSpPr>
        <p:spPr>
          <a:xfrm rot="5400000" flipH="1">
            <a:off x="4575648" y="3782484"/>
            <a:ext cx="604321" cy="53186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6" name="右箭头 35"/>
          <p:cNvSpPr/>
          <p:nvPr/>
        </p:nvSpPr>
        <p:spPr>
          <a:xfrm rot="16200000" flipH="1" flipV="1">
            <a:off x="7011953" y="3815889"/>
            <a:ext cx="604321" cy="53186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66214" y="2493604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0075" y="4875014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30525" y="4870779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30523" y="2431034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44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483463" y="1886923"/>
            <a:ext cx="4328095" cy="12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922464" y="4909899"/>
            <a:ext cx="4849705" cy="12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388367" y="3403548"/>
            <a:ext cx="4680232" cy="120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pic>
        <p:nvPicPr>
          <p:cNvPr id="26" name="Picture 3" descr="F:\PPT素材\5689486_142912225111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368" y="3403548"/>
            <a:ext cx="2007583" cy="1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F:\PPT素材\73851729622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464" y="1886923"/>
            <a:ext cx="1730545" cy="1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F:\PPT素材\12316844_150013306151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65" y="4909899"/>
            <a:ext cx="2146135" cy="1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368979" y="2063580"/>
            <a:ext cx="2400633" cy="98487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n-ea"/>
                <a:cs typeface="+mn-ea"/>
              </a:rPr>
              <a:t>点击添加文字内容内容简要</a:t>
            </a:r>
            <a:endParaRPr lang="en-US" altLang="zh-CN" sz="14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+mn-ea"/>
                <a:cs typeface="+mn-ea"/>
              </a:rPr>
              <a:t>详尽，言简意赅叙述内容概</a:t>
            </a:r>
            <a:endParaRPr lang="en-US" altLang="zh-CN" sz="14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+mn-ea"/>
                <a:cs typeface="+mn-ea"/>
              </a:rPr>
              <a:t>要。点击添加文字内容内容</a:t>
            </a:r>
            <a:endParaRPr lang="en-US" altLang="zh-CN" sz="14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+mn-ea"/>
                <a:cs typeface="+mn-ea"/>
              </a:rPr>
              <a:t>简要详尽。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79648" y="3551146"/>
            <a:ext cx="2400633" cy="98487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n-ea"/>
                <a:cs typeface="+mn-ea"/>
              </a:rPr>
              <a:t>点击添加文字内容内容简要</a:t>
            </a:r>
            <a:endParaRPr lang="en-US" altLang="zh-CN" sz="14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+mn-ea"/>
                <a:cs typeface="+mn-ea"/>
              </a:rPr>
              <a:t>详尽，言简意赅叙述内容概</a:t>
            </a:r>
            <a:endParaRPr lang="en-US" altLang="zh-CN" sz="14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+mn-ea"/>
                <a:cs typeface="+mn-ea"/>
              </a:rPr>
              <a:t>要。点击添加文字内容内容</a:t>
            </a:r>
            <a:endParaRPr lang="en-US" altLang="zh-CN" sz="14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+mn-ea"/>
                <a:cs typeface="+mn-ea"/>
              </a:rPr>
              <a:t>简要详尽。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86385" y="5062318"/>
            <a:ext cx="2400633" cy="98487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n-ea"/>
                <a:cs typeface="+mn-ea"/>
              </a:rPr>
              <a:t>点击添加文字内容内容简要</a:t>
            </a:r>
            <a:endParaRPr lang="en-US" altLang="zh-CN" sz="14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+mn-ea"/>
                <a:cs typeface="+mn-ea"/>
              </a:rPr>
              <a:t>详尽，言简意赅叙述内容概</a:t>
            </a:r>
            <a:endParaRPr lang="en-US" altLang="zh-CN" sz="14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+mn-ea"/>
                <a:cs typeface="+mn-ea"/>
              </a:rPr>
              <a:t>要。点击添加文字内容内容</a:t>
            </a:r>
            <a:endParaRPr lang="en-US" altLang="zh-CN" sz="14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+mn-ea"/>
                <a:cs typeface="+mn-ea"/>
              </a:rPr>
              <a:t>简要详尽。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843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29" grpId="0"/>
      <p:bldP spid="3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996799" y="2067085"/>
            <a:ext cx="1556194" cy="1556194"/>
            <a:chOff x="9674578" y="2446144"/>
            <a:chExt cx="1556194" cy="1556194"/>
          </a:xfrm>
        </p:grpSpPr>
        <p:grpSp>
          <p:nvGrpSpPr>
            <p:cNvPr id="18" name="组合 17"/>
            <p:cNvGrpSpPr/>
            <p:nvPr/>
          </p:nvGrpSpPr>
          <p:grpSpPr>
            <a:xfrm>
              <a:off x="9674578" y="2446144"/>
              <a:ext cx="1556194" cy="1556194"/>
              <a:chOff x="3154508" y="1821271"/>
              <a:chExt cx="2785107" cy="2785102"/>
            </a:xfrm>
          </p:grpSpPr>
          <p:sp>
            <p:nvSpPr>
              <p:cNvPr id="20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Freeform 5"/>
            <p:cNvSpPr>
              <a:spLocks noChangeAspect="1" noEditPoints="1"/>
            </p:cNvSpPr>
            <p:nvPr/>
          </p:nvSpPr>
          <p:spPr bwMode="auto">
            <a:xfrm>
              <a:off x="10262139" y="2880262"/>
              <a:ext cx="400923" cy="592899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664933" y="2260407"/>
            <a:ext cx="4208320" cy="1654197"/>
            <a:chOff x="813766" y="4294149"/>
            <a:chExt cx="4208320" cy="1654197"/>
          </a:xfrm>
        </p:grpSpPr>
        <p:sp>
          <p:nvSpPr>
            <p:cNvPr id="9" name="矩形 8"/>
            <p:cNvSpPr/>
            <p:nvPr/>
          </p:nvSpPr>
          <p:spPr>
            <a:xfrm>
              <a:off x="813766" y="4294149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accent1"/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rPr>
                <a:t>教学效果</a:t>
              </a:r>
            </a:p>
          </p:txBody>
        </p:sp>
        <p:sp>
          <p:nvSpPr>
            <p:cNvPr id="10" name="Text Placeholder 5"/>
            <p:cNvSpPr txBox="1">
              <a:spLocks/>
            </p:cNvSpPr>
            <p:nvPr/>
          </p:nvSpPr>
          <p:spPr>
            <a:xfrm>
              <a:off x="830391" y="4803463"/>
              <a:ext cx="4191695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rPr>
                <a:t>点击输入简要文字内容，文字内容概括精炼，不用多余的文字修饰，言短意赅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36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57"/>
          <p:cNvSpPr/>
          <p:nvPr/>
        </p:nvSpPr>
        <p:spPr>
          <a:xfrm>
            <a:off x="7739035" y="2560629"/>
            <a:ext cx="2583514" cy="4506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/>
            <a:endParaRPr lang="en-US" altLang="zh-CN">
              <a:solidFill>
                <a:srgbClr val="10253F"/>
              </a:solidFill>
              <a:cs typeface="+mn-ea"/>
            </a:endParaRPr>
          </a:p>
        </p:txBody>
      </p:sp>
      <p:cxnSp>
        <p:nvCxnSpPr>
          <p:cNvPr id="31" name="Straight Connector 298"/>
          <p:cNvCxnSpPr/>
          <p:nvPr/>
        </p:nvCxnSpPr>
        <p:spPr>
          <a:xfrm>
            <a:off x="4197599" y="4251588"/>
            <a:ext cx="3505673" cy="1600"/>
          </a:xfrm>
          <a:prstGeom prst="line">
            <a:avLst/>
          </a:prstGeom>
          <a:ln w="19050" cap="rnd">
            <a:solidFill>
              <a:schemeClr val="accent1"/>
            </a:solidFill>
            <a:prstDash val="dash"/>
            <a:headEnd type="oval" w="lg" len="lg"/>
            <a:tailEnd type="none" w="lg" len="lg"/>
          </a:ln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97"/>
          <p:cNvCxnSpPr/>
          <p:nvPr/>
        </p:nvCxnSpPr>
        <p:spPr>
          <a:xfrm>
            <a:off x="4417015" y="5011512"/>
            <a:ext cx="3247763" cy="1599"/>
          </a:xfrm>
          <a:prstGeom prst="line">
            <a:avLst/>
          </a:prstGeom>
          <a:ln w="19050" cap="rnd">
            <a:solidFill>
              <a:schemeClr val="tx2"/>
            </a:solidFill>
            <a:prstDash val="dash"/>
            <a:headEnd type="oval" w="lg" len="lg"/>
            <a:tailEnd type="none" w="lg" len="lg"/>
          </a:ln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52"/>
          <p:cNvCxnSpPr/>
          <p:nvPr/>
        </p:nvCxnSpPr>
        <p:spPr>
          <a:xfrm flipH="1">
            <a:off x="1709866" y="2272173"/>
            <a:ext cx="1759075" cy="2542372"/>
          </a:xfrm>
          <a:prstGeom prst="line">
            <a:avLst/>
          </a:prstGeom>
          <a:ln w="1270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54"/>
          <p:cNvSpPr txBox="1">
            <a:spLocks noChangeArrowheads="1"/>
          </p:cNvSpPr>
          <p:nvPr/>
        </p:nvSpPr>
        <p:spPr bwMode="auto">
          <a:xfrm rot="18300000">
            <a:off x="818112" y="3264403"/>
            <a:ext cx="3282764" cy="3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tx2"/>
                </a:solidFill>
                <a:latin typeface="+mn-ea"/>
                <a:cs typeface="+mn-ea"/>
              </a:rPr>
              <a:t>点击此处添加文本详细的内容</a:t>
            </a:r>
            <a:endParaRPr lang="en-GB" altLang="zh-CN" sz="1600" dirty="0">
              <a:solidFill>
                <a:schemeClr val="tx2"/>
              </a:solidFill>
              <a:latin typeface="+mn-ea"/>
              <a:cs typeface="+mn-ea"/>
            </a:endParaRPr>
          </a:p>
        </p:txBody>
      </p:sp>
      <p:grpSp>
        <p:nvGrpSpPr>
          <p:cNvPr id="51" name="Group 162"/>
          <p:cNvGrpSpPr>
            <a:grpSpLocks noChangeAspect="1"/>
          </p:cNvGrpSpPr>
          <p:nvPr/>
        </p:nvGrpSpPr>
        <p:grpSpPr>
          <a:xfrm>
            <a:off x="1663123" y="2177001"/>
            <a:ext cx="3849578" cy="3501617"/>
            <a:chOff x="1457325" y="1144588"/>
            <a:chExt cx="4314825" cy="3924301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Freeform 6"/>
            <p:cNvSpPr>
              <a:spLocks noEditPoints="1"/>
            </p:cNvSpPr>
            <p:nvPr/>
          </p:nvSpPr>
          <p:spPr bwMode="auto">
            <a:xfrm>
              <a:off x="3608388" y="1374776"/>
              <a:ext cx="1952625" cy="3524250"/>
            </a:xfrm>
            <a:custGeom>
              <a:avLst/>
              <a:gdLst/>
              <a:ahLst/>
              <a:cxnLst>
                <a:cxn ang="0">
                  <a:pos x="216" y="187"/>
                </a:cxn>
                <a:cxn ang="0">
                  <a:pos x="104" y="24"/>
                </a:cxn>
                <a:cxn ang="0">
                  <a:pos x="7379" y="10633"/>
                </a:cxn>
                <a:cxn ang="0">
                  <a:pos x="7267" y="10470"/>
                </a:cxn>
                <a:cxn ang="0">
                  <a:pos x="7156" y="10307"/>
                </a:cxn>
                <a:cxn ang="0">
                  <a:pos x="7044" y="10143"/>
                </a:cxn>
                <a:cxn ang="0">
                  <a:pos x="6932" y="9980"/>
                </a:cxn>
                <a:cxn ang="0">
                  <a:pos x="6819" y="9817"/>
                </a:cxn>
                <a:cxn ang="0">
                  <a:pos x="6707" y="9654"/>
                </a:cxn>
                <a:cxn ang="0">
                  <a:pos x="6596" y="9491"/>
                </a:cxn>
                <a:cxn ang="0">
                  <a:pos x="6484" y="9328"/>
                </a:cxn>
                <a:cxn ang="0">
                  <a:pos x="6372" y="9165"/>
                </a:cxn>
                <a:cxn ang="0">
                  <a:pos x="6260" y="9001"/>
                </a:cxn>
                <a:cxn ang="0">
                  <a:pos x="6148" y="8838"/>
                </a:cxn>
                <a:cxn ang="0">
                  <a:pos x="6036" y="8674"/>
                </a:cxn>
                <a:cxn ang="0">
                  <a:pos x="5924" y="8511"/>
                </a:cxn>
                <a:cxn ang="0">
                  <a:pos x="5476" y="7858"/>
                </a:cxn>
                <a:cxn ang="0">
                  <a:pos x="5365" y="7695"/>
                </a:cxn>
                <a:cxn ang="0">
                  <a:pos x="5253" y="7532"/>
                </a:cxn>
                <a:cxn ang="0">
                  <a:pos x="5141" y="7369"/>
                </a:cxn>
                <a:cxn ang="0">
                  <a:pos x="5029" y="7206"/>
                </a:cxn>
                <a:cxn ang="0">
                  <a:pos x="4916" y="7042"/>
                </a:cxn>
                <a:cxn ang="0">
                  <a:pos x="4804" y="6879"/>
                </a:cxn>
                <a:cxn ang="0">
                  <a:pos x="4693" y="6716"/>
                </a:cxn>
                <a:cxn ang="0">
                  <a:pos x="4581" y="6553"/>
                </a:cxn>
                <a:cxn ang="0">
                  <a:pos x="4469" y="6389"/>
                </a:cxn>
                <a:cxn ang="0">
                  <a:pos x="4357" y="6226"/>
                </a:cxn>
                <a:cxn ang="0">
                  <a:pos x="4245" y="6063"/>
                </a:cxn>
                <a:cxn ang="0">
                  <a:pos x="4134" y="5899"/>
                </a:cxn>
                <a:cxn ang="0">
                  <a:pos x="4022" y="5736"/>
                </a:cxn>
                <a:cxn ang="0">
                  <a:pos x="3573" y="5084"/>
                </a:cxn>
                <a:cxn ang="0">
                  <a:pos x="3462" y="4920"/>
                </a:cxn>
                <a:cxn ang="0">
                  <a:pos x="3350" y="4757"/>
                </a:cxn>
                <a:cxn ang="0">
                  <a:pos x="3238" y="4594"/>
                </a:cxn>
                <a:cxn ang="0">
                  <a:pos x="3126" y="4431"/>
                </a:cxn>
                <a:cxn ang="0">
                  <a:pos x="3014" y="4268"/>
                </a:cxn>
                <a:cxn ang="0">
                  <a:pos x="2901" y="4105"/>
                </a:cxn>
                <a:cxn ang="0">
                  <a:pos x="2790" y="3940"/>
                </a:cxn>
                <a:cxn ang="0">
                  <a:pos x="2678" y="3777"/>
                </a:cxn>
                <a:cxn ang="0">
                  <a:pos x="2566" y="3614"/>
                </a:cxn>
                <a:cxn ang="0">
                  <a:pos x="2454" y="3451"/>
                </a:cxn>
                <a:cxn ang="0">
                  <a:pos x="2342" y="3288"/>
                </a:cxn>
                <a:cxn ang="0">
                  <a:pos x="2231" y="3125"/>
                </a:cxn>
                <a:cxn ang="0">
                  <a:pos x="2119" y="2962"/>
                </a:cxn>
                <a:cxn ang="0">
                  <a:pos x="2006" y="2798"/>
                </a:cxn>
                <a:cxn ang="0">
                  <a:pos x="1670" y="2309"/>
                </a:cxn>
                <a:cxn ang="0">
                  <a:pos x="1559" y="2146"/>
                </a:cxn>
                <a:cxn ang="0">
                  <a:pos x="1447" y="1983"/>
                </a:cxn>
                <a:cxn ang="0">
                  <a:pos x="1335" y="1819"/>
                </a:cxn>
                <a:cxn ang="0">
                  <a:pos x="1223" y="1655"/>
                </a:cxn>
                <a:cxn ang="0">
                  <a:pos x="1111" y="1492"/>
                </a:cxn>
                <a:cxn ang="0">
                  <a:pos x="999" y="1329"/>
                </a:cxn>
                <a:cxn ang="0">
                  <a:pos x="887" y="1166"/>
                </a:cxn>
                <a:cxn ang="0">
                  <a:pos x="775" y="1003"/>
                </a:cxn>
                <a:cxn ang="0">
                  <a:pos x="663" y="839"/>
                </a:cxn>
                <a:cxn ang="0">
                  <a:pos x="551" y="676"/>
                </a:cxn>
                <a:cxn ang="0">
                  <a:pos x="439" y="513"/>
                </a:cxn>
                <a:cxn ang="0">
                  <a:pos x="328" y="350"/>
                </a:cxn>
              </a:cxnLst>
              <a:rect l="0" t="0" r="r" b="b"/>
              <a:pathLst>
                <a:path w="7379" h="13324">
                  <a:moveTo>
                    <a:pt x="216" y="187"/>
                  </a:moveTo>
                  <a:lnTo>
                    <a:pt x="0" y="265"/>
                  </a:lnTo>
                  <a:lnTo>
                    <a:pt x="0" y="237"/>
                  </a:lnTo>
                  <a:lnTo>
                    <a:pt x="199" y="163"/>
                  </a:lnTo>
                  <a:lnTo>
                    <a:pt x="216" y="187"/>
                  </a:lnTo>
                  <a:close/>
                  <a:moveTo>
                    <a:pt x="104" y="24"/>
                  </a:moveTo>
                  <a:lnTo>
                    <a:pt x="0" y="61"/>
                  </a:lnTo>
                  <a:lnTo>
                    <a:pt x="0" y="32"/>
                  </a:lnTo>
                  <a:lnTo>
                    <a:pt x="87" y="0"/>
                  </a:lnTo>
                  <a:lnTo>
                    <a:pt x="104" y="24"/>
                  </a:lnTo>
                  <a:close/>
                  <a:moveTo>
                    <a:pt x="7379" y="10633"/>
                  </a:moveTo>
                  <a:lnTo>
                    <a:pt x="0" y="13324"/>
                  </a:lnTo>
                  <a:lnTo>
                    <a:pt x="0" y="13294"/>
                  </a:lnTo>
                  <a:lnTo>
                    <a:pt x="7364" y="10610"/>
                  </a:lnTo>
                  <a:lnTo>
                    <a:pt x="7379" y="10633"/>
                  </a:lnTo>
                  <a:close/>
                  <a:moveTo>
                    <a:pt x="7267" y="10470"/>
                  </a:moveTo>
                  <a:lnTo>
                    <a:pt x="0" y="13119"/>
                  </a:lnTo>
                  <a:lnTo>
                    <a:pt x="0" y="13091"/>
                  </a:lnTo>
                  <a:lnTo>
                    <a:pt x="7252" y="10447"/>
                  </a:lnTo>
                  <a:lnTo>
                    <a:pt x="7267" y="10470"/>
                  </a:lnTo>
                  <a:close/>
                  <a:moveTo>
                    <a:pt x="7156" y="10307"/>
                  </a:moveTo>
                  <a:lnTo>
                    <a:pt x="0" y="12915"/>
                  </a:lnTo>
                  <a:lnTo>
                    <a:pt x="0" y="12887"/>
                  </a:lnTo>
                  <a:lnTo>
                    <a:pt x="7139" y="10284"/>
                  </a:lnTo>
                  <a:lnTo>
                    <a:pt x="7156" y="10307"/>
                  </a:lnTo>
                  <a:close/>
                  <a:moveTo>
                    <a:pt x="7044" y="10143"/>
                  </a:moveTo>
                  <a:lnTo>
                    <a:pt x="0" y="12711"/>
                  </a:lnTo>
                  <a:lnTo>
                    <a:pt x="0" y="12683"/>
                  </a:lnTo>
                  <a:lnTo>
                    <a:pt x="7027" y="10121"/>
                  </a:lnTo>
                  <a:lnTo>
                    <a:pt x="7044" y="10143"/>
                  </a:lnTo>
                  <a:close/>
                  <a:moveTo>
                    <a:pt x="6932" y="9980"/>
                  </a:moveTo>
                  <a:lnTo>
                    <a:pt x="0" y="12508"/>
                  </a:lnTo>
                  <a:lnTo>
                    <a:pt x="0" y="12478"/>
                  </a:lnTo>
                  <a:lnTo>
                    <a:pt x="6915" y="9958"/>
                  </a:lnTo>
                  <a:lnTo>
                    <a:pt x="6932" y="9980"/>
                  </a:lnTo>
                  <a:close/>
                  <a:moveTo>
                    <a:pt x="6819" y="9817"/>
                  </a:moveTo>
                  <a:lnTo>
                    <a:pt x="0" y="12304"/>
                  </a:lnTo>
                  <a:lnTo>
                    <a:pt x="0" y="12274"/>
                  </a:lnTo>
                  <a:lnTo>
                    <a:pt x="6804" y="9794"/>
                  </a:lnTo>
                  <a:lnTo>
                    <a:pt x="6819" y="9817"/>
                  </a:lnTo>
                  <a:close/>
                  <a:moveTo>
                    <a:pt x="6707" y="9654"/>
                  </a:moveTo>
                  <a:lnTo>
                    <a:pt x="0" y="12099"/>
                  </a:lnTo>
                  <a:lnTo>
                    <a:pt x="0" y="12070"/>
                  </a:lnTo>
                  <a:lnTo>
                    <a:pt x="6692" y="9630"/>
                  </a:lnTo>
                  <a:lnTo>
                    <a:pt x="6707" y="9654"/>
                  </a:lnTo>
                  <a:close/>
                  <a:moveTo>
                    <a:pt x="6596" y="9491"/>
                  </a:moveTo>
                  <a:lnTo>
                    <a:pt x="0" y="11895"/>
                  </a:lnTo>
                  <a:lnTo>
                    <a:pt x="0" y="11867"/>
                  </a:lnTo>
                  <a:lnTo>
                    <a:pt x="6580" y="9467"/>
                  </a:lnTo>
                  <a:lnTo>
                    <a:pt x="6596" y="9491"/>
                  </a:lnTo>
                  <a:close/>
                  <a:moveTo>
                    <a:pt x="6484" y="9328"/>
                  </a:moveTo>
                  <a:lnTo>
                    <a:pt x="0" y="11691"/>
                  </a:lnTo>
                  <a:lnTo>
                    <a:pt x="0" y="11663"/>
                  </a:lnTo>
                  <a:lnTo>
                    <a:pt x="6468" y="9304"/>
                  </a:lnTo>
                  <a:lnTo>
                    <a:pt x="6484" y="9328"/>
                  </a:lnTo>
                  <a:close/>
                  <a:moveTo>
                    <a:pt x="6372" y="9165"/>
                  </a:moveTo>
                  <a:lnTo>
                    <a:pt x="0" y="11487"/>
                  </a:lnTo>
                  <a:lnTo>
                    <a:pt x="0" y="11458"/>
                  </a:lnTo>
                  <a:lnTo>
                    <a:pt x="6356" y="9141"/>
                  </a:lnTo>
                  <a:lnTo>
                    <a:pt x="6372" y="9165"/>
                  </a:lnTo>
                  <a:close/>
                  <a:moveTo>
                    <a:pt x="6260" y="9001"/>
                  </a:moveTo>
                  <a:lnTo>
                    <a:pt x="0" y="11284"/>
                  </a:lnTo>
                  <a:lnTo>
                    <a:pt x="0" y="11254"/>
                  </a:lnTo>
                  <a:lnTo>
                    <a:pt x="6245" y="8978"/>
                  </a:lnTo>
                  <a:lnTo>
                    <a:pt x="6260" y="9001"/>
                  </a:lnTo>
                  <a:close/>
                  <a:moveTo>
                    <a:pt x="6148" y="8838"/>
                  </a:moveTo>
                  <a:lnTo>
                    <a:pt x="0" y="11079"/>
                  </a:lnTo>
                  <a:lnTo>
                    <a:pt x="0" y="11050"/>
                  </a:lnTo>
                  <a:lnTo>
                    <a:pt x="6132" y="8815"/>
                  </a:lnTo>
                  <a:lnTo>
                    <a:pt x="6148" y="8838"/>
                  </a:lnTo>
                  <a:close/>
                  <a:moveTo>
                    <a:pt x="6036" y="8674"/>
                  </a:moveTo>
                  <a:lnTo>
                    <a:pt x="0" y="10875"/>
                  </a:lnTo>
                  <a:lnTo>
                    <a:pt x="0" y="10846"/>
                  </a:lnTo>
                  <a:lnTo>
                    <a:pt x="6020" y="8651"/>
                  </a:lnTo>
                  <a:lnTo>
                    <a:pt x="6036" y="8674"/>
                  </a:lnTo>
                  <a:close/>
                  <a:moveTo>
                    <a:pt x="5924" y="8511"/>
                  </a:moveTo>
                  <a:lnTo>
                    <a:pt x="0" y="10671"/>
                  </a:lnTo>
                  <a:lnTo>
                    <a:pt x="0" y="10643"/>
                  </a:lnTo>
                  <a:lnTo>
                    <a:pt x="5908" y="8488"/>
                  </a:lnTo>
                  <a:lnTo>
                    <a:pt x="5924" y="8511"/>
                  </a:lnTo>
                  <a:close/>
                  <a:moveTo>
                    <a:pt x="5476" y="7858"/>
                  </a:moveTo>
                  <a:lnTo>
                    <a:pt x="0" y="9855"/>
                  </a:lnTo>
                  <a:lnTo>
                    <a:pt x="0" y="9826"/>
                  </a:lnTo>
                  <a:lnTo>
                    <a:pt x="5461" y="7836"/>
                  </a:lnTo>
                  <a:lnTo>
                    <a:pt x="5476" y="7858"/>
                  </a:lnTo>
                  <a:close/>
                  <a:moveTo>
                    <a:pt x="5365" y="7695"/>
                  </a:moveTo>
                  <a:lnTo>
                    <a:pt x="0" y="9651"/>
                  </a:lnTo>
                  <a:lnTo>
                    <a:pt x="0" y="9622"/>
                  </a:lnTo>
                  <a:lnTo>
                    <a:pt x="5349" y="7672"/>
                  </a:lnTo>
                  <a:lnTo>
                    <a:pt x="5365" y="7695"/>
                  </a:lnTo>
                  <a:close/>
                  <a:moveTo>
                    <a:pt x="5253" y="7532"/>
                  </a:moveTo>
                  <a:lnTo>
                    <a:pt x="0" y="9447"/>
                  </a:lnTo>
                  <a:lnTo>
                    <a:pt x="0" y="9418"/>
                  </a:lnTo>
                  <a:lnTo>
                    <a:pt x="5237" y="7509"/>
                  </a:lnTo>
                  <a:lnTo>
                    <a:pt x="5253" y="7532"/>
                  </a:lnTo>
                  <a:close/>
                  <a:moveTo>
                    <a:pt x="5141" y="7369"/>
                  </a:moveTo>
                  <a:lnTo>
                    <a:pt x="0" y="9243"/>
                  </a:lnTo>
                  <a:lnTo>
                    <a:pt x="0" y="9214"/>
                  </a:lnTo>
                  <a:lnTo>
                    <a:pt x="5124" y="7345"/>
                  </a:lnTo>
                  <a:lnTo>
                    <a:pt x="5141" y="7369"/>
                  </a:lnTo>
                  <a:close/>
                  <a:moveTo>
                    <a:pt x="5029" y="7206"/>
                  </a:moveTo>
                  <a:lnTo>
                    <a:pt x="0" y="9038"/>
                  </a:lnTo>
                  <a:lnTo>
                    <a:pt x="0" y="9010"/>
                  </a:lnTo>
                  <a:lnTo>
                    <a:pt x="5013" y="7182"/>
                  </a:lnTo>
                  <a:lnTo>
                    <a:pt x="5029" y="7206"/>
                  </a:lnTo>
                  <a:close/>
                  <a:moveTo>
                    <a:pt x="4916" y="7042"/>
                  </a:moveTo>
                  <a:lnTo>
                    <a:pt x="0" y="8834"/>
                  </a:lnTo>
                  <a:lnTo>
                    <a:pt x="0" y="8806"/>
                  </a:lnTo>
                  <a:lnTo>
                    <a:pt x="4901" y="7019"/>
                  </a:lnTo>
                  <a:lnTo>
                    <a:pt x="4916" y="7042"/>
                  </a:lnTo>
                  <a:close/>
                  <a:moveTo>
                    <a:pt x="4804" y="6879"/>
                  </a:moveTo>
                  <a:lnTo>
                    <a:pt x="0" y="8631"/>
                  </a:lnTo>
                  <a:lnTo>
                    <a:pt x="0" y="8602"/>
                  </a:lnTo>
                  <a:lnTo>
                    <a:pt x="4789" y="6856"/>
                  </a:lnTo>
                  <a:lnTo>
                    <a:pt x="4804" y="6879"/>
                  </a:lnTo>
                  <a:close/>
                  <a:moveTo>
                    <a:pt x="4693" y="6716"/>
                  </a:moveTo>
                  <a:lnTo>
                    <a:pt x="0" y="8427"/>
                  </a:lnTo>
                  <a:lnTo>
                    <a:pt x="0" y="8398"/>
                  </a:lnTo>
                  <a:lnTo>
                    <a:pt x="4677" y="6692"/>
                  </a:lnTo>
                  <a:lnTo>
                    <a:pt x="4693" y="6716"/>
                  </a:lnTo>
                  <a:close/>
                  <a:moveTo>
                    <a:pt x="4581" y="6553"/>
                  </a:moveTo>
                  <a:lnTo>
                    <a:pt x="0" y="8223"/>
                  </a:lnTo>
                  <a:lnTo>
                    <a:pt x="0" y="8193"/>
                  </a:lnTo>
                  <a:lnTo>
                    <a:pt x="4565" y="6529"/>
                  </a:lnTo>
                  <a:lnTo>
                    <a:pt x="4581" y="6553"/>
                  </a:lnTo>
                  <a:close/>
                  <a:moveTo>
                    <a:pt x="4469" y="6389"/>
                  </a:moveTo>
                  <a:lnTo>
                    <a:pt x="0" y="8018"/>
                  </a:lnTo>
                  <a:lnTo>
                    <a:pt x="0" y="7990"/>
                  </a:lnTo>
                  <a:lnTo>
                    <a:pt x="4453" y="6366"/>
                  </a:lnTo>
                  <a:lnTo>
                    <a:pt x="4469" y="6389"/>
                  </a:lnTo>
                  <a:close/>
                  <a:moveTo>
                    <a:pt x="4357" y="6226"/>
                  </a:moveTo>
                  <a:lnTo>
                    <a:pt x="0" y="7814"/>
                  </a:lnTo>
                  <a:lnTo>
                    <a:pt x="0" y="7786"/>
                  </a:lnTo>
                  <a:lnTo>
                    <a:pt x="4342" y="6203"/>
                  </a:lnTo>
                  <a:lnTo>
                    <a:pt x="4357" y="6226"/>
                  </a:lnTo>
                  <a:close/>
                  <a:moveTo>
                    <a:pt x="4245" y="6063"/>
                  </a:moveTo>
                  <a:lnTo>
                    <a:pt x="0" y="7610"/>
                  </a:lnTo>
                  <a:lnTo>
                    <a:pt x="0" y="7582"/>
                  </a:lnTo>
                  <a:lnTo>
                    <a:pt x="4229" y="6040"/>
                  </a:lnTo>
                  <a:lnTo>
                    <a:pt x="4245" y="6063"/>
                  </a:lnTo>
                  <a:close/>
                  <a:moveTo>
                    <a:pt x="4134" y="5899"/>
                  </a:moveTo>
                  <a:lnTo>
                    <a:pt x="0" y="7407"/>
                  </a:lnTo>
                  <a:lnTo>
                    <a:pt x="0" y="7378"/>
                  </a:lnTo>
                  <a:lnTo>
                    <a:pt x="4117" y="5877"/>
                  </a:lnTo>
                  <a:lnTo>
                    <a:pt x="4134" y="5899"/>
                  </a:lnTo>
                  <a:close/>
                  <a:moveTo>
                    <a:pt x="4022" y="5736"/>
                  </a:moveTo>
                  <a:lnTo>
                    <a:pt x="0" y="7203"/>
                  </a:lnTo>
                  <a:lnTo>
                    <a:pt x="0" y="7173"/>
                  </a:lnTo>
                  <a:lnTo>
                    <a:pt x="4005" y="5714"/>
                  </a:lnTo>
                  <a:lnTo>
                    <a:pt x="4022" y="5736"/>
                  </a:lnTo>
                  <a:close/>
                  <a:moveTo>
                    <a:pt x="3573" y="5084"/>
                  </a:moveTo>
                  <a:lnTo>
                    <a:pt x="0" y="6386"/>
                  </a:lnTo>
                  <a:lnTo>
                    <a:pt x="0" y="6358"/>
                  </a:lnTo>
                  <a:lnTo>
                    <a:pt x="3558" y="5061"/>
                  </a:lnTo>
                  <a:lnTo>
                    <a:pt x="3573" y="5084"/>
                  </a:lnTo>
                  <a:close/>
                  <a:moveTo>
                    <a:pt x="3462" y="4920"/>
                  </a:moveTo>
                  <a:lnTo>
                    <a:pt x="0" y="6183"/>
                  </a:lnTo>
                  <a:lnTo>
                    <a:pt x="0" y="6153"/>
                  </a:lnTo>
                  <a:lnTo>
                    <a:pt x="3446" y="4897"/>
                  </a:lnTo>
                  <a:lnTo>
                    <a:pt x="3462" y="4920"/>
                  </a:lnTo>
                  <a:close/>
                  <a:moveTo>
                    <a:pt x="3350" y="4757"/>
                  </a:moveTo>
                  <a:lnTo>
                    <a:pt x="0" y="5979"/>
                  </a:lnTo>
                  <a:lnTo>
                    <a:pt x="0" y="5949"/>
                  </a:lnTo>
                  <a:lnTo>
                    <a:pt x="3334" y="4734"/>
                  </a:lnTo>
                  <a:lnTo>
                    <a:pt x="3350" y="4757"/>
                  </a:lnTo>
                  <a:close/>
                  <a:moveTo>
                    <a:pt x="3238" y="4594"/>
                  </a:moveTo>
                  <a:lnTo>
                    <a:pt x="0" y="5774"/>
                  </a:lnTo>
                  <a:lnTo>
                    <a:pt x="0" y="5745"/>
                  </a:lnTo>
                  <a:lnTo>
                    <a:pt x="3221" y="4570"/>
                  </a:lnTo>
                  <a:lnTo>
                    <a:pt x="3238" y="4594"/>
                  </a:lnTo>
                  <a:close/>
                  <a:moveTo>
                    <a:pt x="3126" y="4431"/>
                  </a:moveTo>
                  <a:lnTo>
                    <a:pt x="0" y="5570"/>
                  </a:lnTo>
                  <a:lnTo>
                    <a:pt x="0" y="5542"/>
                  </a:lnTo>
                  <a:lnTo>
                    <a:pt x="3110" y="4407"/>
                  </a:lnTo>
                  <a:lnTo>
                    <a:pt x="3126" y="4431"/>
                  </a:lnTo>
                  <a:close/>
                  <a:moveTo>
                    <a:pt x="3014" y="4268"/>
                  </a:moveTo>
                  <a:lnTo>
                    <a:pt x="0" y="5366"/>
                  </a:lnTo>
                  <a:lnTo>
                    <a:pt x="0" y="5338"/>
                  </a:lnTo>
                  <a:lnTo>
                    <a:pt x="2998" y="4244"/>
                  </a:lnTo>
                  <a:lnTo>
                    <a:pt x="3014" y="4268"/>
                  </a:lnTo>
                  <a:close/>
                  <a:moveTo>
                    <a:pt x="2901" y="4105"/>
                  </a:moveTo>
                  <a:lnTo>
                    <a:pt x="0" y="5162"/>
                  </a:lnTo>
                  <a:lnTo>
                    <a:pt x="0" y="5133"/>
                  </a:lnTo>
                  <a:lnTo>
                    <a:pt x="2886" y="4081"/>
                  </a:lnTo>
                  <a:lnTo>
                    <a:pt x="2901" y="4105"/>
                  </a:lnTo>
                  <a:close/>
                  <a:moveTo>
                    <a:pt x="2790" y="3940"/>
                  </a:moveTo>
                  <a:lnTo>
                    <a:pt x="0" y="4959"/>
                  </a:lnTo>
                  <a:lnTo>
                    <a:pt x="0" y="4929"/>
                  </a:lnTo>
                  <a:lnTo>
                    <a:pt x="2774" y="3918"/>
                  </a:lnTo>
                  <a:lnTo>
                    <a:pt x="2790" y="3940"/>
                  </a:lnTo>
                  <a:close/>
                  <a:moveTo>
                    <a:pt x="2678" y="3777"/>
                  </a:moveTo>
                  <a:lnTo>
                    <a:pt x="0" y="4754"/>
                  </a:lnTo>
                  <a:lnTo>
                    <a:pt x="0" y="4725"/>
                  </a:lnTo>
                  <a:lnTo>
                    <a:pt x="2662" y="3755"/>
                  </a:lnTo>
                  <a:lnTo>
                    <a:pt x="2678" y="3777"/>
                  </a:lnTo>
                  <a:close/>
                  <a:moveTo>
                    <a:pt x="2566" y="3614"/>
                  </a:moveTo>
                  <a:lnTo>
                    <a:pt x="0" y="4550"/>
                  </a:lnTo>
                  <a:lnTo>
                    <a:pt x="0" y="4521"/>
                  </a:lnTo>
                  <a:lnTo>
                    <a:pt x="2550" y="3591"/>
                  </a:lnTo>
                  <a:lnTo>
                    <a:pt x="2566" y="3614"/>
                  </a:lnTo>
                  <a:close/>
                  <a:moveTo>
                    <a:pt x="2454" y="3451"/>
                  </a:moveTo>
                  <a:lnTo>
                    <a:pt x="0" y="4346"/>
                  </a:lnTo>
                  <a:lnTo>
                    <a:pt x="0" y="4318"/>
                  </a:lnTo>
                  <a:lnTo>
                    <a:pt x="2439" y="3428"/>
                  </a:lnTo>
                  <a:lnTo>
                    <a:pt x="2454" y="3451"/>
                  </a:lnTo>
                  <a:close/>
                  <a:moveTo>
                    <a:pt x="2342" y="3288"/>
                  </a:moveTo>
                  <a:lnTo>
                    <a:pt x="0" y="4142"/>
                  </a:lnTo>
                  <a:lnTo>
                    <a:pt x="0" y="4113"/>
                  </a:lnTo>
                  <a:lnTo>
                    <a:pt x="2327" y="3265"/>
                  </a:lnTo>
                  <a:lnTo>
                    <a:pt x="2342" y="3288"/>
                  </a:lnTo>
                  <a:close/>
                  <a:moveTo>
                    <a:pt x="2231" y="3125"/>
                  </a:moveTo>
                  <a:lnTo>
                    <a:pt x="0" y="3938"/>
                  </a:lnTo>
                  <a:lnTo>
                    <a:pt x="0" y="3909"/>
                  </a:lnTo>
                  <a:lnTo>
                    <a:pt x="2214" y="3102"/>
                  </a:lnTo>
                  <a:lnTo>
                    <a:pt x="2231" y="3125"/>
                  </a:lnTo>
                  <a:close/>
                  <a:moveTo>
                    <a:pt x="2119" y="2962"/>
                  </a:moveTo>
                  <a:lnTo>
                    <a:pt x="0" y="3734"/>
                  </a:lnTo>
                  <a:lnTo>
                    <a:pt x="0" y="3705"/>
                  </a:lnTo>
                  <a:lnTo>
                    <a:pt x="2102" y="2939"/>
                  </a:lnTo>
                  <a:lnTo>
                    <a:pt x="2119" y="2962"/>
                  </a:lnTo>
                  <a:close/>
                  <a:moveTo>
                    <a:pt x="2006" y="2798"/>
                  </a:moveTo>
                  <a:lnTo>
                    <a:pt x="0" y="3530"/>
                  </a:lnTo>
                  <a:lnTo>
                    <a:pt x="0" y="3501"/>
                  </a:lnTo>
                  <a:lnTo>
                    <a:pt x="1990" y="2776"/>
                  </a:lnTo>
                  <a:lnTo>
                    <a:pt x="2006" y="2798"/>
                  </a:lnTo>
                  <a:close/>
                  <a:moveTo>
                    <a:pt x="1670" y="2309"/>
                  </a:moveTo>
                  <a:lnTo>
                    <a:pt x="0" y="2918"/>
                  </a:lnTo>
                  <a:lnTo>
                    <a:pt x="0" y="2889"/>
                  </a:lnTo>
                  <a:lnTo>
                    <a:pt x="1655" y="2285"/>
                  </a:lnTo>
                  <a:lnTo>
                    <a:pt x="1670" y="2309"/>
                  </a:lnTo>
                  <a:close/>
                  <a:moveTo>
                    <a:pt x="1559" y="2146"/>
                  </a:moveTo>
                  <a:lnTo>
                    <a:pt x="0" y="2713"/>
                  </a:lnTo>
                  <a:lnTo>
                    <a:pt x="0" y="2685"/>
                  </a:lnTo>
                  <a:lnTo>
                    <a:pt x="1543" y="2122"/>
                  </a:lnTo>
                  <a:lnTo>
                    <a:pt x="1559" y="2146"/>
                  </a:lnTo>
                  <a:close/>
                  <a:moveTo>
                    <a:pt x="1447" y="1983"/>
                  </a:moveTo>
                  <a:lnTo>
                    <a:pt x="0" y="2510"/>
                  </a:lnTo>
                  <a:lnTo>
                    <a:pt x="0" y="2481"/>
                  </a:lnTo>
                  <a:lnTo>
                    <a:pt x="1431" y="1959"/>
                  </a:lnTo>
                  <a:lnTo>
                    <a:pt x="1447" y="1983"/>
                  </a:lnTo>
                  <a:close/>
                  <a:moveTo>
                    <a:pt x="1335" y="1819"/>
                  </a:moveTo>
                  <a:lnTo>
                    <a:pt x="0" y="2306"/>
                  </a:lnTo>
                  <a:lnTo>
                    <a:pt x="0" y="2277"/>
                  </a:lnTo>
                  <a:lnTo>
                    <a:pt x="1319" y="1796"/>
                  </a:lnTo>
                  <a:lnTo>
                    <a:pt x="1335" y="1819"/>
                  </a:lnTo>
                  <a:close/>
                  <a:moveTo>
                    <a:pt x="1223" y="1655"/>
                  </a:moveTo>
                  <a:lnTo>
                    <a:pt x="0" y="2102"/>
                  </a:lnTo>
                  <a:lnTo>
                    <a:pt x="0" y="2072"/>
                  </a:lnTo>
                  <a:lnTo>
                    <a:pt x="1207" y="1633"/>
                  </a:lnTo>
                  <a:lnTo>
                    <a:pt x="1223" y="1655"/>
                  </a:lnTo>
                  <a:close/>
                  <a:moveTo>
                    <a:pt x="1111" y="1492"/>
                  </a:moveTo>
                  <a:lnTo>
                    <a:pt x="0" y="1898"/>
                  </a:lnTo>
                  <a:lnTo>
                    <a:pt x="0" y="1868"/>
                  </a:lnTo>
                  <a:lnTo>
                    <a:pt x="1095" y="1469"/>
                  </a:lnTo>
                  <a:lnTo>
                    <a:pt x="1111" y="1492"/>
                  </a:lnTo>
                  <a:close/>
                  <a:moveTo>
                    <a:pt x="999" y="1329"/>
                  </a:moveTo>
                  <a:lnTo>
                    <a:pt x="0" y="1693"/>
                  </a:lnTo>
                  <a:lnTo>
                    <a:pt x="0" y="1665"/>
                  </a:lnTo>
                  <a:lnTo>
                    <a:pt x="983" y="1306"/>
                  </a:lnTo>
                  <a:lnTo>
                    <a:pt x="999" y="1329"/>
                  </a:lnTo>
                  <a:close/>
                  <a:moveTo>
                    <a:pt x="887" y="1166"/>
                  </a:moveTo>
                  <a:lnTo>
                    <a:pt x="0" y="1489"/>
                  </a:lnTo>
                  <a:lnTo>
                    <a:pt x="0" y="1461"/>
                  </a:lnTo>
                  <a:lnTo>
                    <a:pt x="871" y="1143"/>
                  </a:lnTo>
                  <a:lnTo>
                    <a:pt x="887" y="1166"/>
                  </a:lnTo>
                  <a:close/>
                  <a:moveTo>
                    <a:pt x="775" y="1003"/>
                  </a:moveTo>
                  <a:lnTo>
                    <a:pt x="0" y="1285"/>
                  </a:lnTo>
                  <a:lnTo>
                    <a:pt x="0" y="1257"/>
                  </a:lnTo>
                  <a:lnTo>
                    <a:pt x="759" y="980"/>
                  </a:lnTo>
                  <a:lnTo>
                    <a:pt x="775" y="1003"/>
                  </a:lnTo>
                  <a:close/>
                  <a:moveTo>
                    <a:pt x="663" y="839"/>
                  </a:moveTo>
                  <a:lnTo>
                    <a:pt x="0" y="1082"/>
                  </a:lnTo>
                  <a:lnTo>
                    <a:pt x="0" y="1052"/>
                  </a:lnTo>
                  <a:lnTo>
                    <a:pt x="648" y="817"/>
                  </a:lnTo>
                  <a:lnTo>
                    <a:pt x="663" y="839"/>
                  </a:lnTo>
                  <a:close/>
                  <a:moveTo>
                    <a:pt x="551" y="676"/>
                  </a:moveTo>
                  <a:lnTo>
                    <a:pt x="0" y="878"/>
                  </a:lnTo>
                  <a:lnTo>
                    <a:pt x="0" y="848"/>
                  </a:lnTo>
                  <a:lnTo>
                    <a:pt x="536" y="654"/>
                  </a:lnTo>
                  <a:lnTo>
                    <a:pt x="551" y="676"/>
                  </a:lnTo>
                  <a:close/>
                  <a:moveTo>
                    <a:pt x="439" y="513"/>
                  </a:moveTo>
                  <a:lnTo>
                    <a:pt x="0" y="673"/>
                  </a:lnTo>
                  <a:lnTo>
                    <a:pt x="0" y="644"/>
                  </a:lnTo>
                  <a:lnTo>
                    <a:pt x="424" y="490"/>
                  </a:lnTo>
                  <a:lnTo>
                    <a:pt x="439" y="513"/>
                  </a:lnTo>
                  <a:close/>
                  <a:moveTo>
                    <a:pt x="328" y="350"/>
                  </a:moveTo>
                  <a:lnTo>
                    <a:pt x="0" y="469"/>
                  </a:lnTo>
                  <a:lnTo>
                    <a:pt x="0" y="441"/>
                  </a:lnTo>
                  <a:lnTo>
                    <a:pt x="311" y="326"/>
                  </a:lnTo>
                  <a:lnTo>
                    <a:pt x="328" y="3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3608388" y="2841626"/>
              <a:ext cx="1035050" cy="384175"/>
            </a:xfrm>
            <a:custGeom>
              <a:avLst/>
              <a:gdLst/>
              <a:ahLst/>
              <a:cxnLst>
                <a:cxn ang="0">
                  <a:pos x="3909" y="23"/>
                </a:cxn>
                <a:cxn ang="0">
                  <a:pos x="0" y="1448"/>
                </a:cxn>
                <a:cxn ang="0">
                  <a:pos x="0" y="1419"/>
                </a:cxn>
                <a:cxn ang="0">
                  <a:pos x="3893" y="0"/>
                </a:cxn>
                <a:cxn ang="0">
                  <a:pos x="3909" y="23"/>
                </a:cxn>
              </a:cxnLst>
              <a:rect l="0" t="0" r="r" b="b"/>
              <a:pathLst>
                <a:path w="3909" h="1448">
                  <a:moveTo>
                    <a:pt x="3909" y="23"/>
                  </a:moveTo>
                  <a:lnTo>
                    <a:pt x="0" y="1448"/>
                  </a:lnTo>
                  <a:lnTo>
                    <a:pt x="0" y="1419"/>
                  </a:lnTo>
                  <a:lnTo>
                    <a:pt x="3893" y="0"/>
                  </a:lnTo>
                  <a:lnTo>
                    <a:pt x="3909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3148013" y="1163638"/>
              <a:ext cx="596900" cy="858838"/>
            </a:xfrm>
            <a:custGeom>
              <a:avLst/>
              <a:gdLst/>
              <a:ahLst/>
              <a:cxnLst>
                <a:cxn ang="0">
                  <a:pos x="2257" y="39"/>
                </a:cxn>
                <a:cxn ang="0">
                  <a:pos x="56" y="3249"/>
                </a:cxn>
                <a:cxn ang="0">
                  <a:pos x="0" y="3211"/>
                </a:cxn>
                <a:cxn ang="0">
                  <a:pos x="2201" y="0"/>
                </a:cxn>
                <a:cxn ang="0">
                  <a:pos x="2257" y="39"/>
                </a:cxn>
              </a:cxnLst>
              <a:rect l="0" t="0" r="r" b="b"/>
              <a:pathLst>
                <a:path w="2257" h="3249">
                  <a:moveTo>
                    <a:pt x="2257" y="39"/>
                  </a:moveTo>
                  <a:lnTo>
                    <a:pt x="56" y="3249"/>
                  </a:lnTo>
                  <a:lnTo>
                    <a:pt x="0" y="3211"/>
                  </a:lnTo>
                  <a:lnTo>
                    <a:pt x="2201" y="0"/>
                  </a:lnTo>
                  <a:lnTo>
                    <a:pt x="2257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2630488" y="2063751"/>
              <a:ext cx="496888" cy="712788"/>
            </a:xfrm>
            <a:custGeom>
              <a:avLst/>
              <a:gdLst/>
              <a:ahLst/>
              <a:cxnLst>
                <a:cxn ang="0">
                  <a:pos x="1877" y="38"/>
                </a:cxn>
                <a:cxn ang="0">
                  <a:pos x="56" y="2694"/>
                </a:cxn>
                <a:cxn ang="0">
                  <a:pos x="0" y="2655"/>
                </a:cxn>
                <a:cxn ang="0">
                  <a:pos x="1821" y="0"/>
                </a:cxn>
                <a:cxn ang="0">
                  <a:pos x="1877" y="38"/>
                </a:cxn>
              </a:cxnLst>
              <a:rect l="0" t="0" r="r" b="b"/>
              <a:pathLst>
                <a:path w="1877" h="2694">
                  <a:moveTo>
                    <a:pt x="1877" y="38"/>
                  </a:moveTo>
                  <a:lnTo>
                    <a:pt x="56" y="2694"/>
                  </a:lnTo>
                  <a:lnTo>
                    <a:pt x="0" y="2655"/>
                  </a:lnTo>
                  <a:lnTo>
                    <a:pt x="1821" y="0"/>
                  </a:lnTo>
                  <a:lnTo>
                    <a:pt x="1877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2124075" y="2811463"/>
              <a:ext cx="492125" cy="706438"/>
            </a:xfrm>
            <a:custGeom>
              <a:avLst/>
              <a:gdLst/>
              <a:ahLst/>
              <a:cxnLst>
                <a:cxn ang="0">
                  <a:pos x="1861" y="39"/>
                </a:cxn>
                <a:cxn ang="0">
                  <a:pos x="56" y="2672"/>
                </a:cxn>
                <a:cxn ang="0">
                  <a:pos x="0" y="2633"/>
                </a:cxn>
                <a:cxn ang="0">
                  <a:pos x="1805" y="0"/>
                </a:cxn>
                <a:cxn ang="0">
                  <a:pos x="1861" y="39"/>
                </a:cxn>
              </a:cxnLst>
              <a:rect l="0" t="0" r="r" b="b"/>
              <a:pathLst>
                <a:path w="1861" h="2672">
                  <a:moveTo>
                    <a:pt x="1861" y="39"/>
                  </a:moveTo>
                  <a:lnTo>
                    <a:pt x="56" y="2672"/>
                  </a:lnTo>
                  <a:lnTo>
                    <a:pt x="0" y="2633"/>
                  </a:lnTo>
                  <a:lnTo>
                    <a:pt x="1805" y="0"/>
                  </a:lnTo>
                  <a:lnTo>
                    <a:pt x="1861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1509713" y="3563938"/>
              <a:ext cx="588963" cy="849313"/>
            </a:xfrm>
            <a:custGeom>
              <a:avLst/>
              <a:gdLst/>
              <a:ahLst/>
              <a:cxnLst>
                <a:cxn ang="0">
                  <a:pos x="2229" y="38"/>
                </a:cxn>
                <a:cxn ang="0">
                  <a:pos x="56" y="3207"/>
                </a:cxn>
                <a:cxn ang="0">
                  <a:pos x="0" y="3169"/>
                </a:cxn>
                <a:cxn ang="0">
                  <a:pos x="2173" y="0"/>
                </a:cxn>
                <a:cxn ang="0">
                  <a:pos x="2229" y="38"/>
                </a:cxn>
              </a:cxnLst>
              <a:rect l="0" t="0" r="r" b="b"/>
              <a:pathLst>
                <a:path w="2229" h="3207">
                  <a:moveTo>
                    <a:pt x="2229" y="38"/>
                  </a:moveTo>
                  <a:lnTo>
                    <a:pt x="56" y="3207"/>
                  </a:lnTo>
                  <a:lnTo>
                    <a:pt x="0" y="3169"/>
                  </a:lnTo>
                  <a:lnTo>
                    <a:pt x="2173" y="0"/>
                  </a:lnTo>
                  <a:lnTo>
                    <a:pt x="2229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5129213" y="3563938"/>
              <a:ext cx="590550" cy="84931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230" y="3171"/>
                </a:cxn>
                <a:cxn ang="0">
                  <a:pos x="2174" y="3209"/>
                </a:cxn>
                <a:cxn ang="0">
                  <a:pos x="0" y="38"/>
                </a:cxn>
                <a:cxn ang="0">
                  <a:pos x="56" y="0"/>
                </a:cxn>
              </a:cxnLst>
              <a:rect l="0" t="0" r="r" b="b"/>
              <a:pathLst>
                <a:path w="2230" h="3209">
                  <a:moveTo>
                    <a:pt x="56" y="0"/>
                  </a:moveTo>
                  <a:lnTo>
                    <a:pt x="2230" y="3171"/>
                  </a:lnTo>
                  <a:lnTo>
                    <a:pt x="2174" y="3209"/>
                  </a:lnTo>
                  <a:lnTo>
                    <a:pt x="0" y="3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4616450" y="2814638"/>
              <a:ext cx="492125" cy="70643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858" y="2627"/>
                </a:cxn>
                <a:cxn ang="0">
                  <a:pos x="1802" y="2666"/>
                </a:cxn>
                <a:cxn ang="0">
                  <a:pos x="0" y="37"/>
                </a:cxn>
                <a:cxn ang="0">
                  <a:pos x="56" y="0"/>
                </a:cxn>
              </a:cxnLst>
              <a:rect l="0" t="0" r="r" b="b"/>
              <a:pathLst>
                <a:path w="1858" h="2666">
                  <a:moveTo>
                    <a:pt x="56" y="0"/>
                  </a:moveTo>
                  <a:lnTo>
                    <a:pt x="1858" y="2627"/>
                  </a:lnTo>
                  <a:lnTo>
                    <a:pt x="1802" y="2666"/>
                  </a:lnTo>
                  <a:lnTo>
                    <a:pt x="0" y="37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4102100" y="2065338"/>
              <a:ext cx="485775" cy="69532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832" y="2591"/>
                </a:cxn>
                <a:cxn ang="0">
                  <a:pos x="1776" y="2629"/>
                </a:cxn>
                <a:cxn ang="0">
                  <a:pos x="0" y="38"/>
                </a:cxn>
                <a:cxn ang="0">
                  <a:pos x="56" y="0"/>
                </a:cxn>
              </a:cxnLst>
              <a:rect l="0" t="0" r="r" b="b"/>
              <a:pathLst>
                <a:path w="1832" h="2629">
                  <a:moveTo>
                    <a:pt x="56" y="0"/>
                  </a:moveTo>
                  <a:lnTo>
                    <a:pt x="1832" y="2591"/>
                  </a:lnTo>
                  <a:lnTo>
                    <a:pt x="1776" y="2629"/>
                  </a:lnTo>
                  <a:lnTo>
                    <a:pt x="0" y="3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3484563" y="1163638"/>
              <a:ext cx="587375" cy="8445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220" y="3157"/>
                </a:cxn>
                <a:cxn ang="0">
                  <a:pos x="2164" y="3194"/>
                </a:cxn>
                <a:cxn ang="0">
                  <a:pos x="0" y="39"/>
                </a:cxn>
                <a:cxn ang="0">
                  <a:pos x="56" y="0"/>
                </a:cxn>
              </a:cxnLst>
              <a:rect l="0" t="0" r="r" b="b"/>
              <a:pathLst>
                <a:path w="2220" h="3194">
                  <a:moveTo>
                    <a:pt x="56" y="0"/>
                  </a:moveTo>
                  <a:lnTo>
                    <a:pt x="2220" y="3157"/>
                  </a:lnTo>
                  <a:lnTo>
                    <a:pt x="2164" y="3194"/>
                  </a:lnTo>
                  <a:lnTo>
                    <a:pt x="0" y="39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62" name="Freeform 16"/>
            <p:cNvSpPr>
              <a:spLocks/>
            </p:cNvSpPr>
            <p:nvPr/>
          </p:nvSpPr>
          <p:spPr bwMode="auto">
            <a:xfrm>
              <a:off x="1457325" y="4152901"/>
              <a:ext cx="2339975" cy="86836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8846" y="3216"/>
                </a:cxn>
                <a:cxn ang="0">
                  <a:pos x="8823" y="3281"/>
                </a:cxn>
                <a:cxn ang="0">
                  <a:pos x="0" y="64"/>
                </a:cxn>
                <a:cxn ang="0">
                  <a:pos x="23" y="0"/>
                </a:cxn>
              </a:cxnLst>
              <a:rect l="0" t="0" r="r" b="b"/>
              <a:pathLst>
                <a:path w="8846" h="3281">
                  <a:moveTo>
                    <a:pt x="23" y="0"/>
                  </a:moveTo>
                  <a:lnTo>
                    <a:pt x="8846" y="3216"/>
                  </a:lnTo>
                  <a:lnTo>
                    <a:pt x="8823" y="3281"/>
                  </a:lnTo>
                  <a:lnTo>
                    <a:pt x="0" y="64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3432175" y="4152901"/>
              <a:ext cx="2339975" cy="868363"/>
            </a:xfrm>
            <a:custGeom>
              <a:avLst/>
              <a:gdLst/>
              <a:ahLst/>
              <a:cxnLst>
                <a:cxn ang="0">
                  <a:pos x="8846" y="64"/>
                </a:cxn>
                <a:cxn ang="0">
                  <a:pos x="23" y="3281"/>
                </a:cxn>
                <a:cxn ang="0">
                  <a:pos x="0" y="3216"/>
                </a:cxn>
                <a:cxn ang="0">
                  <a:pos x="8823" y="0"/>
                </a:cxn>
                <a:cxn ang="0">
                  <a:pos x="8846" y="64"/>
                </a:cxn>
              </a:cxnLst>
              <a:rect l="0" t="0" r="r" b="b"/>
              <a:pathLst>
                <a:path w="8846" h="3281">
                  <a:moveTo>
                    <a:pt x="8846" y="64"/>
                  </a:moveTo>
                  <a:lnTo>
                    <a:pt x="23" y="3281"/>
                  </a:lnTo>
                  <a:lnTo>
                    <a:pt x="0" y="3216"/>
                  </a:lnTo>
                  <a:lnTo>
                    <a:pt x="8823" y="0"/>
                  </a:lnTo>
                  <a:lnTo>
                    <a:pt x="8846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3609975" y="2071688"/>
              <a:ext cx="571500" cy="222250"/>
            </a:xfrm>
            <a:custGeom>
              <a:avLst/>
              <a:gdLst/>
              <a:ahLst/>
              <a:cxnLst>
                <a:cxn ang="0">
                  <a:pos x="2159" y="64"/>
                </a:cxn>
                <a:cxn ang="0">
                  <a:pos x="23" y="843"/>
                </a:cxn>
                <a:cxn ang="0">
                  <a:pos x="0" y="779"/>
                </a:cxn>
                <a:cxn ang="0">
                  <a:pos x="2137" y="0"/>
                </a:cxn>
                <a:cxn ang="0">
                  <a:pos x="2159" y="64"/>
                </a:cxn>
              </a:cxnLst>
              <a:rect l="0" t="0" r="r" b="b"/>
              <a:pathLst>
                <a:path w="2159" h="843">
                  <a:moveTo>
                    <a:pt x="2159" y="64"/>
                  </a:moveTo>
                  <a:lnTo>
                    <a:pt x="23" y="843"/>
                  </a:lnTo>
                  <a:lnTo>
                    <a:pt x="0" y="779"/>
                  </a:lnTo>
                  <a:lnTo>
                    <a:pt x="2137" y="0"/>
                  </a:lnTo>
                  <a:lnTo>
                    <a:pt x="2159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3606800" y="1958976"/>
              <a:ext cx="488950" cy="192088"/>
            </a:xfrm>
            <a:custGeom>
              <a:avLst/>
              <a:gdLst/>
              <a:ahLst/>
              <a:cxnLst>
                <a:cxn ang="0">
                  <a:pos x="1848" y="63"/>
                </a:cxn>
                <a:cxn ang="0">
                  <a:pos x="24" y="729"/>
                </a:cxn>
                <a:cxn ang="0">
                  <a:pos x="0" y="664"/>
                </a:cxn>
                <a:cxn ang="0">
                  <a:pos x="1825" y="0"/>
                </a:cxn>
                <a:cxn ang="0">
                  <a:pos x="1848" y="63"/>
                </a:cxn>
              </a:cxnLst>
              <a:rect l="0" t="0" r="r" b="b"/>
              <a:pathLst>
                <a:path w="1848" h="729">
                  <a:moveTo>
                    <a:pt x="1848" y="63"/>
                  </a:moveTo>
                  <a:lnTo>
                    <a:pt x="24" y="729"/>
                  </a:lnTo>
                  <a:lnTo>
                    <a:pt x="0" y="664"/>
                  </a:lnTo>
                  <a:lnTo>
                    <a:pt x="1825" y="0"/>
                  </a:lnTo>
                  <a:lnTo>
                    <a:pt x="1848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66" name="Freeform 20"/>
            <p:cNvSpPr>
              <a:spLocks/>
            </p:cNvSpPr>
            <p:nvPr/>
          </p:nvSpPr>
          <p:spPr bwMode="auto">
            <a:xfrm>
              <a:off x="2090738" y="3451226"/>
              <a:ext cx="1528763" cy="5715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774" y="2096"/>
                </a:cxn>
                <a:cxn ang="0">
                  <a:pos x="5751" y="2161"/>
                </a:cxn>
                <a:cxn ang="0">
                  <a:pos x="0" y="64"/>
                </a:cxn>
                <a:cxn ang="0">
                  <a:pos x="24" y="0"/>
                </a:cxn>
              </a:cxnLst>
              <a:rect l="0" t="0" r="r" b="b"/>
              <a:pathLst>
                <a:path w="5774" h="2161">
                  <a:moveTo>
                    <a:pt x="24" y="0"/>
                  </a:moveTo>
                  <a:lnTo>
                    <a:pt x="5774" y="2096"/>
                  </a:lnTo>
                  <a:lnTo>
                    <a:pt x="5751" y="2161"/>
                  </a:lnTo>
                  <a:lnTo>
                    <a:pt x="0" y="64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>
              <a:off x="3613150" y="3451226"/>
              <a:ext cx="1527175" cy="571500"/>
            </a:xfrm>
            <a:custGeom>
              <a:avLst/>
              <a:gdLst/>
              <a:ahLst/>
              <a:cxnLst>
                <a:cxn ang="0">
                  <a:pos x="5774" y="64"/>
                </a:cxn>
                <a:cxn ang="0">
                  <a:pos x="23" y="2161"/>
                </a:cxn>
                <a:cxn ang="0">
                  <a:pos x="0" y="2096"/>
                </a:cxn>
                <a:cxn ang="0">
                  <a:pos x="5750" y="0"/>
                </a:cxn>
                <a:cxn ang="0">
                  <a:pos x="5774" y="64"/>
                </a:cxn>
              </a:cxnLst>
              <a:rect l="0" t="0" r="r" b="b"/>
              <a:pathLst>
                <a:path w="5774" h="2161">
                  <a:moveTo>
                    <a:pt x="5774" y="64"/>
                  </a:moveTo>
                  <a:lnTo>
                    <a:pt x="23" y="2161"/>
                  </a:lnTo>
                  <a:lnTo>
                    <a:pt x="0" y="2096"/>
                  </a:lnTo>
                  <a:lnTo>
                    <a:pt x="5750" y="0"/>
                  </a:lnTo>
                  <a:lnTo>
                    <a:pt x="5774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2538413" y="2822576"/>
              <a:ext cx="1077913" cy="40798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073" y="1477"/>
                </a:cxn>
                <a:cxn ang="0">
                  <a:pos x="4050" y="1540"/>
                </a:cxn>
                <a:cxn ang="0">
                  <a:pos x="0" y="65"/>
                </a:cxn>
                <a:cxn ang="0">
                  <a:pos x="24" y="0"/>
                </a:cxn>
              </a:cxnLst>
              <a:rect l="0" t="0" r="r" b="b"/>
              <a:pathLst>
                <a:path w="4073" h="1540">
                  <a:moveTo>
                    <a:pt x="24" y="0"/>
                  </a:moveTo>
                  <a:lnTo>
                    <a:pt x="4073" y="1477"/>
                  </a:lnTo>
                  <a:lnTo>
                    <a:pt x="4050" y="1540"/>
                  </a:lnTo>
                  <a:lnTo>
                    <a:pt x="0" y="65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79" name="Freeform 23"/>
            <p:cNvSpPr>
              <a:spLocks/>
            </p:cNvSpPr>
            <p:nvPr/>
          </p:nvSpPr>
          <p:spPr bwMode="auto">
            <a:xfrm>
              <a:off x="3609975" y="2822576"/>
              <a:ext cx="1077913" cy="407988"/>
            </a:xfrm>
            <a:custGeom>
              <a:avLst/>
              <a:gdLst/>
              <a:ahLst/>
              <a:cxnLst>
                <a:cxn ang="0">
                  <a:pos x="4073" y="65"/>
                </a:cxn>
                <a:cxn ang="0">
                  <a:pos x="23" y="1540"/>
                </a:cxn>
                <a:cxn ang="0">
                  <a:pos x="0" y="1477"/>
                </a:cxn>
                <a:cxn ang="0">
                  <a:pos x="4050" y="0"/>
                </a:cxn>
                <a:cxn ang="0">
                  <a:pos x="4073" y="65"/>
                </a:cxn>
              </a:cxnLst>
              <a:rect l="0" t="0" r="r" b="b"/>
              <a:pathLst>
                <a:path w="4073" h="1540">
                  <a:moveTo>
                    <a:pt x="4073" y="65"/>
                  </a:moveTo>
                  <a:lnTo>
                    <a:pt x="23" y="1540"/>
                  </a:lnTo>
                  <a:lnTo>
                    <a:pt x="0" y="1477"/>
                  </a:lnTo>
                  <a:lnTo>
                    <a:pt x="4050" y="0"/>
                  </a:lnTo>
                  <a:lnTo>
                    <a:pt x="4073" y="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2617788" y="2708276"/>
              <a:ext cx="998538" cy="3778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769" y="1366"/>
                </a:cxn>
                <a:cxn ang="0">
                  <a:pos x="3746" y="1429"/>
                </a:cxn>
                <a:cxn ang="0">
                  <a:pos x="0" y="63"/>
                </a:cxn>
                <a:cxn ang="0">
                  <a:pos x="23" y="0"/>
                </a:cxn>
              </a:cxnLst>
              <a:rect l="0" t="0" r="r" b="b"/>
              <a:pathLst>
                <a:path w="3769" h="1429">
                  <a:moveTo>
                    <a:pt x="23" y="0"/>
                  </a:moveTo>
                  <a:lnTo>
                    <a:pt x="3769" y="1366"/>
                  </a:lnTo>
                  <a:lnTo>
                    <a:pt x="3746" y="1429"/>
                  </a:lnTo>
                  <a:lnTo>
                    <a:pt x="0" y="63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3616325" y="2708276"/>
              <a:ext cx="996950" cy="377825"/>
            </a:xfrm>
            <a:custGeom>
              <a:avLst/>
              <a:gdLst/>
              <a:ahLst/>
              <a:cxnLst>
                <a:cxn ang="0">
                  <a:pos x="3769" y="63"/>
                </a:cxn>
                <a:cxn ang="0">
                  <a:pos x="24" y="1429"/>
                </a:cxn>
                <a:cxn ang="0">
                  <a:pos x="0" y="1366"/>
                </a:cxn>
                <a:cxn ang="0">
                  <a:pos x="3746" y="0"/>
                </a:cxn>
                <a:cxn ang="0">
                  <a:pos x="3769" y="63"/>
                </a:cxn>
              </a:cxnLst>
              <a:rect l="0" t="0" r="r" b="b"/>
              <a:pathLst>
                <a:path w="3769" h="1429">
                  <a:moveTo>
                    <a:pt x="3769" y="63"/>
                  </a:moveTo>
                  <a:lnTo>
                    <a:pt x="24" y="1429"/>
                  </a:lnTo>
                  <a:lnTo>
                    <a:pt x="0" y="1366"/>
                  </a:lnTo>
                  <a:lnTo>
                    <a:pt x="3746" y="0"/>
                  </a:lnTo>
                  <a:lnTo>
                    <a:pt x="3769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82" name="Freeform 26"/>
            <p:cNvSpPr>
              <a:spLocks/>
            </p:cNvSpPr>
            <p:nvPr/>
          </p:nvSpPr>
          <p:spPr bwMode="auto">
            <a:xfrm>
              <a:off x="3044825" y="2071688"/>
              <a:ext cx="571500" cy="2222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160" y="779"/>
                </a:cxn>
                <a:cxn ang="0">
                  <a:pos x="2137" y="843"/>
                </a:cxn>
                <a:cxn ang="0">
                  <a:pos x="0" y="64"/>
                </a:cxn>
                <a:cxn ang="0">
                  <a:pos x="24" y="0"/>
                </a:cxn>
              </a:cxnLst>
              <a:rect l="0" t="0" r="r" b="b"/>
              <a:pathLst>
                <a:path w="2160" h="843">
                  <a:moveTo>
                    <a:pt x="24" y="0"/>
                  </a:moveTo>
                  <a:lnTo>
                    <a:pt x="2160" y="779"/>
                  </a:lnTo>
                  <a:lnTo>
                    <a:pt x="2137" y="843"/>
                  </a:lnTo>
                  <a:lnTo>
                    <a:pt x="0" y="64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3130550" y="1958976"/>
              <a:ext cx="488950" cy="19208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848" y="664"/>
                </a:cxn>
                <a:cxn ang="0">
                  <a:pos x="1825" y="729"/>
                </a:cxn>
                <a:cxn ang="0">
                  <a:pos x="0" y="63"/>
                </a:cxn>
                <a:cxn ang="0">
                  <a:pos x="24" y="0"/>
                </a:cxn>
              </a:cxnLst>
              <a:rect l="0" t="0" r="r" b="b"/>
              <a:pathLst>
                <a:path w="1848" h="729">
                  <a:moveTo>
                    <a:pt x="24" y="0"/>
                  </a:moveTo>
                  <a:lnTo>
                    <a:pt x="1848" y="664"/>
                  </a:lnTo>
                  <a:lnTo>
                    <a:pt x="1825" y="729"/>
                  </a:lnTo>
                  <a:lnTo>
                    <a:pt x="0" y="63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2006600" y="3565526"/>
              <a:ext cx="1609725" cy="60007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6082" y="2209"/>
                </a:cxn>
                <a:cxn ang="0">
                  <a:pos x="6059" y="2273"/>
                </a:cxn>
                <a:cxn ang="0">
                  <a:pos x="0" y="63"/>
                </a:cxn>
                <a:cxn ang="0">
                  <a:pos x="24" y="0"/>
                </a:cxn>
              </a:cxnLst>
              <a:rect l="0" t="0" r="r" b="b"/>
              <a:pathLst>
                <a:path w="6082" h="2273">
                  <a:moveTo>
                    <a:pt x="24" y="0"/>
                  </a:moveTo>
                  <a:lnTo>
                    <a:pt x="6082" y="2209"/>
                  </a:lnTo>
                  <a:lnTo>
                    <a:pt x="6059" y="2273"/>
                  </a:lnTo>
                  <a:lnTo>
                    <a:pt x="0" y="63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85" name="Freeform 29"/>
            <p:cNvSpPr>
              <a:spLocks/>
            </p:cNvSpPr>
            <p:nvPr/>
          </p:nvSpPr>
          <p:spPr bwMode="auto">
            <a:xfrm>
              <a:off x="3616325" y="3565526"/>
              <a:ext cx="1608138" cy="600075"/>
            </a:xfrm>
            <a:custGeom>
              <a:avLst/>
              <a:gdLst/>
              <a:ahLst/>
              <a:cxnLst>
                <a:cxn ang="0">
                  <a:pos x="6082" y="63"/>
                </a:cxn>
                <a:cxn ang="0">
                  <a:pos x="24" y="2273"/>
                </a:cxn>
                <a:cxn ang="0">
                  <a:pos x="0" y="2209"/>
                </a:cxn>
                <a:cxn ang="0">
                  <a:pos x="6058" y="0"/>
                </a:cxn>
                <a:cxn ang="0">
                  <a:pos x="6082" y="63"/>
                </a:cxn>
              </a:cxnLst>
              <a:rect l="0" t="0" r="r" b="b"/>
              <a:pathLst>
                <a:path w="6082" h="2273">
                  <a:moveTo>
                    <a:pt x="6082" y="63"/>
                  </a:moveTo>
                  <a:lnTo>
                    <a:pt x="24" y="2273"/>
                  </a:lnTo>
                  <a:lnTo>
                    <a:pt x="0" y="2209"/>
                  </a:lnTo>
                  <a:lnTo>
                    <a:pt x="6058" y="0"/>
                  </a:lnTo>
                  <a:lnTo>
                    <a:pt x="6082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792288" y="3819526"/>
              <a:ext cx="36513" cy="23813"/>
            </a:xfrm>
            <a:custGeom>
              <a:avLst/>
              <a:gdLst/>
              <a:ahLst/>
              <a:cxnLst>
                <a:cxn ang="0">
                  <a:pos x="132" y="67"/>
                </a:cxn>
                <a:cxn ang="0">
                  <a:pos x="118" y="59"/>
                </a:cxn>
                <a:cxn ang="0">
                  <a:pos x="98" y="47"/>
                </a:cxn>
                <a:cxn ang="0">
                  <a:pos x="77" y="35"/>
                </a:cxn>
                <a:cxn ang="0">
                  <a:pos x="56" y="24"/>
                </a:cxn>
                <a:cxn ang="0">
                  <a:pos x="35" y="11"/>
                </a:cxn>
                <a:cxn ang="0">
                  <a:pos x="13" y="0"/>
                </a:cxn>
                <a:cxn ang="0">
                  <a:pos x="0" y="25"/>
                </a:cxn>
                <a:cxn ang="0">
                  <a:pos x="21" y="36"/>
                </a:cxn>
                <a:cxn ang="0">
                  <a:pos x="43" y="47"/>
                </a:cxn>
                <a:cxn ang="0">
                  <a:pos x="63" y="59"/>
                </a:cxn>
                <a:cxn ang="0">
                  <a:pos x="85" y="70"/>
                </a:cxn>
                <a:cxn ang="0">
                  <a:pos x="105" y="83"/>
                </a:cxn>
                <a:cxn ang="0">
                  <a:pos x="118" y="91"/>
                </a:cxn>
                <a:cxn ang="0">
                  <a:pos x="132" y="67"/>
                </a:cxn>
              </a:cxnLst>
              <a:rect l="0" t="0" r="r" b="b"/>
              <a:pathLst>
                <a:path w="132" h="91">
                  <a:moveTo>
                    <a:pt x="132" y="67"/>
                  </a:moveTo>
                  <a:lnTo>
                    <a:pt x="118" y="59"/>
                  </a:lnTo>
                  <a:lnTo>
                    <a:pt x="98" y="47"/>
                  </a:lnTo>
                  <a:lnTo>
                    <a:pt x="77" y="35"/>
                  </a:lnTo>
                  <a:lnTo>
                    <a:pt x="56" y="24"/>
                  </a:lnTo>
                  <a:lnTo>
                    <a:pt x="35" y="11"/>
                  </a:lnTo>
                  <a:lnTo>
                    <a:pt x="13" y="0"/>
                  </a:lnTo>
                  <a:lnTo>
                    <a:pt x="0" y="25"/>
                  </a:lnTo>
                  <a:lnTo>
                    <a:pt x="21" y="36"/>
                  </a:lnTo>
                  <a:lnTo>
                    <a:pt x="43" y="47"/>
                  </a:lnTo>
                  <a:lnTo>
                    <a:pt x="63" y="59"/>
                  </a:lnTo>
                  <a:lnTo>
                    <a:pt x="85" y="70"/>
                  </a:lnTo>
                  <a:lnTo>
                    <a:pt x="105" y="83"/>
                  </a:lnTo>
                  <a:lnTo>
                    <a:pt x="118" y="91"/>
                  </a:lnTo>
                  <a:lnTo>
                    <a:pt x="132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87" name="Freeform 31"/>
            <p:cNvSpPr>
              <a:spLocks/>
            </p:cNvSpPr>
            <p:nvPr/>
          </p:nvSpPr>
          <p:spPr bwMode="auto">
            <a:xfrm>
              <a:off x="1843088" y="3848101"/>
              <a:ext cx="33338" cy="26988"/>
            </a:xfrm>
            <a:custGeom>
              <a:avLst/>
              <a:gdLst/>
              <a:ahLst/>
              <a:cxnLst>
                <a:cxn ang="0">
                  <a:pos x="127" y="77"/>
                </a:cxn>
                <a:cxn ang="0">
                  <a:pos x="125" y="75"/>
                </a:cxn>
                <a:cxn ang="0">
                  <a:pos x="107" y="62"/>
                </a:cxn>
                <a:cxn ang="0">
                  <a:pos x="87" y="49"/>
                </a:cxn>
                <a:cxn ang="0">
                  <a:pos x="69" y="36"/>
                </a:cxn>
                <a:cxn ang="0">
                  <a:pos x="49" y="24"/>
                </a:cxn>
                <a:cxn ang="0">
                  <a:pos x="30" y="10"/>
                </a:cxn>
                <a:cxn ang="0">
                  <a:pos x="14" y="0"/>
                </a:cxn>
                <a:cxn ang="0">
                  <a:pos x="0" y="23"/>
                </a:cxn>
                <a:cxn ang="0">
                  <a:pos x="16" y="34"/>
                </a:cxn>
                <a:cxn ang="0">
                  <a:pos x="34" y="46"/>
                </a:cxn>
                <a:cxn ang="0">
                  <a:pos x="54" y="58"/>
                </a:cxn>
                <a:cxn ang="0">
                  <a:pos x="72" y="72"/>
                </a:cxn>
                <a:cxn ang="0">
                  <a:pos x="90" y="84"/>
                </a:cxn>
                <a:cxn ang="0">
                  <a:pos x="109" y="97"/>
                </a:cxn>
                <a:cxn ang="0">
                  <a:pos x="111" y="99"/>
                </a:cxn>
                <a:cxn ang="0">
                  <a:pos x="127" y="77"/>
                </a:cxn>
              </a:cxnLst>
              <a:rect l="0" t="0" r="r" b="b"/>
              <a:pathLst>
                <a:path w="127" h="99">
                  <a:moveTo>
                    <a:pt x="127" y="77"/>
                  </a:moveTo>
                  <a:lnTo>
                    <a:pt x="125" y="75"/>
                  </a:lnTo>
                  <a:lnTo>
                    <a:pt x="107" y="62"/>
                  </a:lnTo>
                  <a:lnTo>
                    <a:pt x="87" y="49"/>
                  </a:lnTo>
                  <a:lnTo>
                    <a:pt x="69" y="36"/>
                  </a:lnTo>
                  <a:lnTo>
                    <a:pt x="49" y="24"/>
                  </a:lnTo>
                  <a:lnTo>
                    <a:pt x="30" y="10"/>
                  </a:lnTo>
                  <a:lnTo>
                    <a:pt x="14" y="0"/>
                  </a:lnTo>
                  <a:lnTo>
                    <a:pt x="0" y="23"/>
                  </a:lnTo>
                  <a:lnTo>
                    <a:pt x="16" y="34"/>
                  </a:lnTo>
                  <a:lnTo>
                    <a:pt x="34" y="46"/>
                  </a:lnTo>
                  <a:lnTo>
                    <a:pt x="54" y="58"/>
                  </a:lnTo>
                  <a:lnTo>
                    <a:pt x="72" y="72"/>
                  </a:lnTo>
                  <a:lnTo>
                    <a:pt x="90" y="84"/>
                  </a:lnTo>
                  <a:lnTo>
                    <a:pt x="109" y="97"/>
                  </a:lnTo>
                  <a:lnTo>
                    <a:pt x="111" y="99"/>
                  </a:lnTo>
                  <a:lnTo>
                    <a:pt x="127" y="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889125" y="3881438"/>
              <a:ext cx="31750" cy="28575"/>
            </a:xfrm>
            <a:custGeom>
              <a:avLst/>
              <a:gdLst/>
              <a:ahLst/>
              <a:cxnLst>
                <a:cxn ang="0">
                  <a:pos x="121" y="88"/>
                </a:cxn>
                <a:cxn ang="0">
                  <a:pos x="119" y="86"/>
                </a:cxn>
                <a:cxn ang="0">
                  <a:pos x="103" y="72"/>
                </a:cxn>
                <a:cxn ang="0">
                  <a:pos x="86" y="58"/>
                </a:cxn>
                <a:cxn ang="0">
                  <a:pos x="70" y="43"/>
                </a:cxn>
                <a:cxn ang="0">
                  <a:pos x="54" y="29"/>
                </a:cxn>
                <a:cxn ang="0">
                  <a:pos x="37" y="16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0" y="21"/>
                </a:cxn>
                <a:cxn ang="0">
                  <a:pos x="3" y="23"/>
                </a:cxn>
                <a:cxn ang="0">
                  <a:pos x="19" y="36"/>
                </a:cxn>
                <a:cxn ang="0">
                  <a:pos x="37" y="51"/>
                </a:cxn>
                <a:cxn ang="0">
                  <a:pos x="53" y="64"/>
                </a:cxn>
                <a:cxn ang="0">
                  <a:pos x="69" y="78"/>
                </a:cxn>
                <a:cxn ang="0">
                  <a:pos x="84" y="92"/>
                </a:cxn>
                <a:cxn ang="0">
                  <a:pos x="101" y="107"/>
                </a:cxn>
                <a:cxn ang="0">
                  <a:pos x="103" y="109"/>
                </a:cxn>
                <a:cxn ang="0">
                  <a:pos x="121" y="88"/>
                </a:cxn>
              </a:cxnLst>
              <a:rect l="0" t="0" r="r" b="b"/>
              <a:pathLst>
                <a:path w="121" h="109">
                  <a:moveTo>
                    <a:pt x="121" y="88"/>
                  </a:moveTo>
                  <a:lnTo>
                    <a:pt x="119" y="86"/>
                  </a:lnTo>
                  <a:lnTo>
                    <a:pt x="103" y="72"/>
                  </a:lnTo>
                  <a:lnTo>
                    <a:pt x="86" y="58"/>
                  </a:lnTo>
                  <a:lnTo>
                    <a:pt x="70" y="43"/>
                  </a:lnTo>
                  <a:lnTo>
                    <a:pt x="54" y="29"/>
                  </a:lnTo>
                  <a:lnTo>
                    <a:pt x="37" y="16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19" y="36"/>
                  </a:lnTo>
                  <a:lnTo>
                    <a:pt x="37" y="51"/>
                  </a:lnTo>
                  <a:lnTo>
                    <a:pt x="53" y="64"/>
                  </a:lnTo>
                  <a:lnTo>
                    <a:pt x="69" y="78"/>
                  </a:lnTo>
                  <a:lnTo>
                    <a:pt x="84" y="92"/>
                  </a:lnTo>
                  <a:lnTo>
                    <a:pt x="101" y="107"/>
                  </a:lnTo>
                  <a:lnTo>
                    <a:pt x="103" y="109"/>
                  </a:lnTo>
                  <a:lnTo>
                    <a:pt x="121" y="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89" name="Freeform 33"/>
            <p:cNvSpPr>
              <a:spLocks/>
            </p:cNvSpPr>
            <p:nvPr/>
          </p:nvSpPr>
          <p:spPr bwMode="auto">
            <a:xfrm>
              <a:off x="1931988" y="3919538"/>
              <a:ext cx="30163" cy="31750"/>
            </a:xfrm>
            <a:custGeom>
              <a:avLst/>
              <a:gdLst/>
              <a:ahLst/>
              <a:cxnLst>
                <a:cxn ang="0">
                  <a:pos x="112" y="100"/>
                </a:cxn>
                <a:cxn ang="0">
                  <a:pos x="104" y="91"/>
                </a:cxn>
                <a:cxn ang="0">
                  <a:pos x="90" y="75"/>
                </a:cxn>
                <a:cxn ang="0">
                  <a:pos x="76" y="59"/>
                </a:cxn>
                <a:cxn ang="0">
                  <a:pos x="62" y="44"/>
                </a:cxn>
                <a:cxn ang="0">
                  <a:pos x="48" y="30"/>
                </a:cxn>
                <a:cxn ang="0">
                  <a:pos x="34" y="15"/>
                </a:cxn>
                <a:cxn ang="0">
                  <a:pos x="18" y="0"/>
                </a:cxn>
                <a:cxn ang="0">
                  <a:pos x="0" y="19"/>
                </a:cxn>
                <a:cxn ang="0">
                  <a:pos x="13" y="33"/>
                </a:cxn>
                <a:cxn ang="0">
                  <a:pos x="27" y="48"/>
                </a:cxn>
                <a:cxn ang="0">
                  <a:pos x="42" y="64"/>
                </a:cxn>
                <a:cxn ang="0">
                  <a:pos x="56" y="78"/>
                </a:cxn>
                <a:cxn ang="0">
                  <a:pos x="69" y="93"/>
                </a:cxn>
                <a:cxn ang="0">
                  <a:pos x="82" y="108"/>
                </a:cxn>
                <a:cxn ang="0">
                  <a:pos x="91" y="119"/>
                </a:cxn>
                <a:cxn ang="0">
                  <a:pos x="112" y="100"/>
                </a:cxn>
              </a:cxnLst>
              <a:rect l="0" t="0" r="r" b="b"/>
              <a:pathLst>
                <a:path w="112" h="119">
                  <a:moveTo>
                    <a:pt x="112" y="100"/>
                  </a:moveTo>
                  <a:lnTo>
                    <a:pt x="104" y="91"/>
                  </a:lnTo>
                  <a:lnTo>
                    <a:pt x="90" y="75"/>
                  </a:lnTo>
                  <a:lnTo>
                    <a:pt x="76" y="59"/>
                  </a:lnTo>
                  <a:lnTo>
                    <a:pt x="62" y="44"/>
                  </a:lnTo>
                  <a:lnTo>
                    <a:pt x="48" y="30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9"/>
                  </a:lnTo>
                  <a:lnTo>
                    <a:pt x="13" y="33"/>
                  </a:lnTo>
                  <a:lnTo>
                    <a:pt x="27" y="48"/>
                  </a:lnTo>
                  <a:lnTo>
                    <a:pt x="42" y="64"/>
                  </a:lnTo>
                  <a:lnTo>
                    <a:pt x="56" y="78"/>
                  </a:lnTo>
                  <a:lnTo>
                    <a:pt x="69" y="93"/>
                  </a:lnTo>
                  <a:lnTo>
                    <a:pt x="82" y="108"/>
                  </a:lnTo>
                  <a:lnTo>
                    <a:pt x="91" y="119"/>
                  </a:lnTo>
                  <a:lnTo>
                    <a:pt x="112" y="1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90" name="Freeform 34"/>
            <p:cNvSpPr>
              <a:spLocks/>
            </p:cNvSpPr>
            <p:nvPr/>
          </p:nvSpPr>
          <p:spPr bwMode="auto">
            <a:xfrm>
              <a:off x="1970088" y="3963988"/>
              <a:ext cx="26988" cy="33338"/>
            </a:xfrm>
            <a:custGeom>
              <a:avLst/>
              <a:gdLst/>
              <a:ahLst/>
              <a:cxnLst>
                <a:cxn ang="0">
                  <a:pos x="100" y="113"/>
                </a:cxn>
                <a:cxn ang="0">
                  <a:pos x="95" y="105"/>
                </a:cxn>
                <a:cxn ang="0">
                  <a:pos x="84" y="88"/>
                </a:cxn>
                <a:cxn ang="0">
                  <a:pos x="73" y="72"/>
                </a:cxn>
                <a:cxn ang="0">
                  <a:pos x="62" y="55"/>
                </a:cxn>
                <a:cxn ang="0">
                  <a:pos x="50" y="38"/>
                </a:cxn>
                <a:cxn ang="0">
                  <a:pos x="38" y="22"/>
                </a:cxn>
                <a:cxn ang="0">
                  <a:pos x="26" y="6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4" y="23"/>
                </a:cxn>
                <a:cxn ang="0">
                  <a:pos x="16" y="38"/>
                </a:cxn>
                <a:cxn ang="0">
                  <a:pos x="28" y="54"/>
                </a:cxn>
                <a:cxn ang="0">
                  <a:pos x="39" y="71"/>
                </a:cxn>
                <a:cxn ang="0">
                  <a:pos x="51" y="87"/>
                </a:cxn>
                <a:cxn ang="0">
                  <a:pos x="62" y="103"/>
                </a:cxn>
                <a:cxn ang="0">
                  <a:pos x="72" y="120"/>
                </a:cxn>
                <a:cxn ang="0">
                  <a:pos x="77" y="128"/>
                </a:cxn>
                <a:cxn ang="0">
                  <a:pos x="100" y="113"/>
                </a:cxn>
              </a:cxnLst>
              <a:rect l="0" t="0" r="r" b="b"/>
              <a:pathLst>
                <a:path w="100" h="128">
                  <a:moveTo>
                    <a:pt x="100" y="113"/>
                  </a:moveTo>
                  <a:lnTo>
                    <a:pt x="95" y="105"/>
                  </a:lnTo>
                  <a:lnTo>
                    <a:pt x="84" y="88"/>
                  </a:lnTo>
                  <a:lnTo>
                    <a:pt x="73" y="72"/>
                  </a:lnTo>
                  <a:lnTo>
                    <a:pt x="62" y="55"/>
                  </a:lnTo>
                  <a:lnTo>
                    <a:pt x="50" y="38"/>
                  </a:lnTo>
                  <a:lnTo>
                    <a:pt x="38" y="22"/>
                  </a:lnTo>
                  <a:lnTo>
                    <a:pt x="26" y="6"/>
                  </a:lnTo>
                  <a:lnTo>
                    <a:pt x="21" y="0"/>
                  </a:lnTo>
                  <a:lnTo>
                    <a:pt x="0" y="17"/>
                  </a:lnTo>
                  <a:lnTo>
                    <a:pt x="4" y="23"/>
                  </a:lnTo>
                  <a:lnTo>
                    <a:pt x="16" y="38"/>
                  </a:lnTo>
                  <a:lnTo>
                    <a:pt x="28" y="54"/>
                  </a:lnTo>
                  <a:lnTo>
                    <a:pt x="39" y="71"/>
                  </a:lnTo>
                  <a:lnTo>
                    <a:pt x="51" y="87"/>
                  </a:lnTo>
                  <a:lnTo>
                    <a:pt x="62" y="103"/>
                  </a:lnTo>
                  <a:lnTo>
                    <a:pt x="72" y="120"/>
                  </a:lnTo>
                  <a:lnTo>
                    <a:pt x="77" y="128"/>
                  </a:lnTo>
                  <a:lnTo>
                    <a:pt x="100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91" name="Freeform 35"/>
            <p:cNvSpPr>
              <a:spLocks/>
            </p:cNvSpPr>
            <p:nvPr/>
          </p:nvSpPr>
          <p:spPr bwMode="auto">
            <a:xfrm>
              <a:off x="2001838" y="4011613"/>
              <a:ext cx="22225" cy="36513"/>
            </a:xfrm>
            <a:custGeom>
              <a:avLst/>
              <a:gdLst/>
              <a:ahLst/>
              <a:cxnLst>
                <a:cxn ang="0">
                  <a:pos x="84" y="122"/>
                </a:cxn>
                <a:cxn ang="0">
                  <a:pos x="80" y="114"/>
                </a:cxn>
                <a:cxn ang="0">
                  <a:pos x="72" y="96"/>
                </a:cxn>
                <a:cxn ang="0">
                  <a:pos x="64" y="77"/>
                </a:cxn>
                <a:cxn ang="0">
                  <a:pos x="55" y="60"/>
                </a:cxn>
                <a:cxn ang="0">
                  <a:pos x="46" y="42"/>
                </a:cxn>
                <a:cxn ang="0">
                  <a:pos x="37" y="24"/>
                </a:cxn>
                <a:cxn ang="0">
                  <a:pos x="27" y="7"/>
                </a:cxn>
                <a:cxn ang="0">
                  <a:pos x="23" y="0"/>
                </a:cxn>
                <a:cxn ang="0">
                  <a:pos x="0" y="13"/>
                </a:cxn>
                <a:cxn ang="0">
                  <a:pos x="4" y="20"/>
                </a:cxn>
                <a:cxn ang="0">
                  <a:pos x="13" y="38"/>
                </a:cxn>
                <a:cxn ang="0">
                  <a:pos x="22" y="55"/>
                </a:cxn>
                <a:cxn ang="0">
                  <a:pos x="30" y="72"/>
                </a:cxn>
                <a:cxn ang="0">
                  <a:pos x="40" y="90"/>
                </a:cxn>
                <a:cxn ang="0">
                  <a:pos x="48" y="107"/>
                </a:cxn>
                <a:cxn ang="0">
                  <a:pos x="56" y="125"/>
                </a:cxn>
                <a:cxn ang="0">
                  <a:pos x="60" y="133"/>
                </a:cxn>
                <a:cxn ang="0">
                  <a:pos x="84" y="122"/>
                </a:cxn>
              </a:cxnLst>
              <a:rect l="0" t="0" r="r" b="b"/>
              <a:pathLst>
                <a:path w="84" h="133">
                  <a:moveTo>
                    <a:pt x="84" y="122"/>
                  </a:moveTo>
                  <a:lnTo>
                    <a:pt x="80" y="114"/>
                  </a:lnTo>
                  <a:lnTo>
                    <a:pt x="72" y="96"/>
                  </a:lnTo>
                  <a:lnTo>
                    <a:pt x="64" y="77"/>
                  </a:lnTo>
                  <a:lnTo>
                    <a:pt x="55" y="60"/>
                  </a:lnTo>
                  <a:lnTo>
                    <a:pt x="46" y="42"/>
                  </a:lnTo>
                  <a:lnTo>
                    <a:pt x="37" y="24"/>
                  </a:lnTo>
                  <a:lnTo>
                    <a:pt x="27" y="7"/>
                  </a:lnTo>
                  <a:lnTo>
                    <a:pt x="23" y="0"/>
                  </a:lnTo>
                  <a:lnTo>
                    <a:pt x="0" y="13"/>
                  </a:lnTo>
                  <a:lnTo>
                    <a:pt x="4" y="20"/>
                  </a:lnTo>
                  <a:lnTo>
                    <a:pt x="13" y="38"/>
                  </a:lnTo>
                  <a:lnTo>
                    <a:pt x="22" y="55"/>
                  </a:lnTo>
                  <a:lnTo>
                    <a:pt x="30" y="72"/>
                  </a:lnTo>
                  <a:lnTo>
                    <a:pt x="40" y="90"/>
                  </a:lnTo>
                  <a:lnTo>
                    <a:pt x="48" y="107"/>
                  </a:lnTo>
                  <a:lnTo>
                    <a:pt x="56" y="125"/>
                  </a:lnTo>
                  <a:lnTo>
                    <a:pt x="60" y="133"/>
                  </a:lnTo>
                  <a:lnTo>
                    <a:pt x="84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92" name="Freeform 36"/>
            <p:cNvSpPr>
              <a:spLocks/>
            </p:cNvSpPr>
            <p:nvPr/>
          </p:nvSpPr>
          <p:spPr bwMode="auto">
            <a:xfrm>
              <a:off x="2025650" y="4064001"/>
              <a:ext cx="17463" cy="36513"/>
            </a:xfrm>
            <a:custGeom>
              <a:avLst/>
              <a:gdLst/>
              <a:ahLst/>
              <a:cxnLst>
                <a:cxn ang="0">
                  <a:pos x="68" y="130"/>
                </a:cxn>
                <a:cxn ang="0">
                  <a:pos x="65" y="122"/>
                </a:cxn>
                <a:cxn ang="0">
                  <a:pos x="60" y="103"/>
                </a:cxn>
                <a:cxn ang="0">
                  <a:pos x="54" y="83"/>
                </a:cxn>
                <a:cxn ang="0">
                  <a:pos x="47" y="64"/>
                </a:cxn>
                <a:cxn ang="0">
                  <a:pos x="41" y="44"/>
                </a:cxn>
                <a:cxn ang="0">
                  <a:pos x="34" y="26"/>
                </a:cxn>
                <a:cxn ang="0">
                  <a:pos x="28" y="7"/>
                </a:cxn>
                <a:cxn ang="0">
                  <a:pos x="25" y="0"/>
                </a:cxn>
                <a:cxn ang="0">
                  <a:pos x="0" y="10"/>
                </a:cxn>
                <a:cxn ang="0">
                  <a:pos x="3" y="16"/>
                </a:cxn>
                <a:cxn ang="0">
                  <a:pos x="9" y="35"/>
                </a:cxn>
                <a:cxn ang="0">
                  <a:pos x="16" y="54"/>
                </a:cxn>
                <a:cxn ang="0">
                  <a:pos x="22" y="72"/>
                </a:cxn>
                <a:cxn ang="0">
                  <a:pos x="28" y="91"/>
                </a:cxn>
                <a:cxn ang="0">
                  <a:pos x="33" y="110"/>
                </a:cxn>
                <a:cxn ang="0">
                  <a:pos x="39" y="129"/>
                </a:cxn>
                <a:cxn ang="0">
                  <a:pos x="41" y="137"/>
                </a:cxn>
                <a:cxn ang="0">
                  <a:pos x="68" y="130"/>
                </a:cxn>
              </a:cxnLst>
              <a:rect l="0" t="0" r="r" b="b"/>
              <a:pathLst>
                <a:path w="68" h="137">
                  <a:moveTo>
                    <a:pt x="68" y="130"/>
                  </a:moveTo>
                  <a:lnTo>
                    <a:pt x="65" y="122"/>
                  </a:lnTo>
                  <a:lnTo>
                    <a:pt x="60" y="103"/>
                  </a:lnTo>
                  <a:lnTo>
                    <a:pt x="54" y="83"/>
                  </a:lnTo>
                  <a:lnTo>
                    <a:pt x="47" y="64"/>
                  </a:lnTo>
                  <a:lnTo>
                    <a:pt x="41" y="44"/>
                  </a:lnTo>
                  <a:lnTo>
                    <a:pt x="34" y="26"/>
                  </a:lnTo>
                  <a:lnTo>
                    <a:pt x="28" y="7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3" y="16"/>
                  </a:lnTo>
                  <a:lnTo>
                    <a:pt x="9" y="35"/>
                  </a:lnTo>
                  <a:lnTo>
                    <a:pt x="16" y="54"/>
                  </a:lnTo>
                  <a:lnTo>
                    <a:pt x="22" y="72"/>
                  </a:lnTo>
                  <a:lnTo>
                    <a:pt x="28" y="91"/>
                  </a:lnTo>
                  <a:lnTo>
                    <a:pt x="33" y="110"/>
                  </a:lnTo>
                  <a:lnTo>
                    <a:pt x="39" y="129"/>
                  </a:lnTo>
                  <a:lnTo>
                    <a:pt x="41" y="137"/>
                  </a:lnTo>
                  <a:lnTo>
                    <a:pt x="68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93" name="Freeform 37"/>
            <p:cNvSpPr>
              <a:spLocks/>
            </p:cNvSpPr>
            <p:nvPr/>
          </p:nvSpPr>
          <p:spPr bwMode="auto">
            <a:xfrm>
              <a:off x="2041525" y="4119563"/>
              <a:ext cx="12700" cy="38100"/>
            </a:xfrm>
            <a:custGeom>
              <a:avLst/>
              <a:gdLst/>
              <a:ahLst/>
              <a:cxnLst>
                <a:cxn ang="0">
                  <a:pos x="51" y="135"/>
                </a:cxn>
                <a:cxn ang="0">
                  <a:pos x="50" y="132"/>
                </a:cxn>
                <a:cxn ang="0">
                  <a:pos x="48" y="112"/>
                </a:cxn>
                <a:cxn ang="0">
                  <a:pos x="44" y="91"/>
                </a:cxn>
                <a:cxn ang="0">
                  <a:pos x="40" y="71"/>
                </a:cxn>
                <a:cxn ang="0">
                  <a:pos x="36" y="51"/>
                </a:cxn>
                <a:cxn ang="0">
                  <a:pos x="33" y="30"/>
                </a:cxn>
                <a:cxn ang="0">
                  <a:pos x="28" y="10"/>
                </a:cxn>
                <a:cxn ang="0">
                  <a:pos x="26" y="0"/>
                </a:cxn>
                <a:cxn ang="0">
                  <a:pos x="0" y="6"/>
                </a:cxn>
                <a:cxn ang="0">
                  <a:pos x="2" y="16"/>
                </a:cxn>
                <a:cxn ang="0">
                  <a:pos x="6" y="35"/>
                </a:cxn>
                <a:cxn ang="0">
                  <a:pos x="10" y="56"/>
                </a:cxn>
                <a:cxn ang="0">
                  <a:pos x="14" y="76"/>
                </a:cxn>
                <a:cxn ang="0">
                  <a:pos x="17" y="95"/>
                </a:cxn>
                <a:cxn ang="0">
                  <a:pos x="20" y="116"/>
                </a:cxn>
                <a:cxn ang="0">
                  <a:pos x="23" y="136"/>
                </a:cxn>
                <a:cxn ang="0">
                  <a:pos x="23" y="138"/>
                </a:cxn>
                <a:cxn ang="0">
                  <a:pos x="51" y="135"/>
                </a:cxn>
              </a:cxnLst>
              <a:rect l="0" t="0" r="r" b="b"/>
              <a:pathLst>
                <a:path w="51" h="138">
                  <a:moveTo>
                    <a:pt x="51" y="135"/>
                  </a:moveTo>
                  <a:lnTo>
                    <a:pt x="50" y="132"/>
                  </a:lnTo>
                  <a:lnTo>
                    <a:pt x="48" y="112"/>
                  </a:lnTo>
                  <a:lnTo>
                    <a:pt x="44" y="91"/>
                  </a:lnTo>
                  <a:lnTo>
                    <a:pt x="40" y="71"/>
                  </a:lnTo>
                  <a:lnTo>
                    <a:pt x="36" y="51"/>
                  </a:lnTo>
                  <a:lnTo>
                    <a:pt x="33" y="30"/>
                  </a:lnTo>
                  <a:lnTo>
                    <a:pt x="28" y="10"/>
                  </a:lnTo>
                  <a:lnTo>
                    <a:pt x="26" y="0"/>
                  </a:lnTo>
                  <a:lnTo>
                    <a:pt x="0" y="6"/>
                  </a:lnTo>
                  <a:lnTo>
                    <a:pt x="2" y="16"/>
                  </a:lnTo>
                  <a:lnTo>
                    <a:pt x="6" y="35"/>
                  </a:lnTo>
                  <a:lnTo>
                    <a:pt x="10" y="56"/>
                  </a:lnTo>
                  <a:lnTo>
                    <a:pt x="14" y="76"/>
                  </a:lnTo>
                  <a:lnTo>
                    <a:pt x="17" y="95"/>
                  </a:lnTo>
                  <a:lnTo>
                    <a:pt x="20" y="116"/>
                  </a:lnTo>
                  <a:lnTo>
                    <a:pt x="23" y="136"/>
                  </a:lnTo>
                  <a:lnTo>
                    <a:pt x="23" y="138"/>
                  </a:lnTo>
                  <a:lnTo>
                    <a:pt x="51" y="1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94" name="Freeform 38"/>
            <p:cNvSpPr>
              <a:spLocks/>
            </p:cNvSpPr>
            <p:nvPr/>
          </p:nvSpPr>
          <p:spPr bwMode="auto">
            <a:xfrm>
              <a:off x="2049463" y="4178301"/>
              <a:ext cx="9525" cy="36513"/>
            </a:xfrm>
            <a:custGeom>
              <a:avLst/>
              <a:gdLst/>
              <a:ahLst/>
              <a:cxnLst>
                <a:cxn ang="0">
                  <a:pos x="34" y="136"/>
                </a:cxn>
                <a:cxn ang="0">
                  <a:pos x="34" y="129"/>
                </a:cxn>
                <a:cxn ang="0">
                  <a:pos x="34" y="107"/>
                </a:cxn>
                <a:cxn ang="0">
                  <a:pos x="33" y="85"/>
                </a:cxn>
                <a:cxn ang="0">
                  <a:pos x="32" y="64"/>
                </a:cxn>
                <a:cxn ang="0">
                  <a:pos x="31" y="42"/>
                </a:cxn>
                <a:cxn ang="0">
                  <a:pos x="29" y="21"/>
                </a:cxn>
                <a:cxn ang="0">
                  <a:pos x="28" y="0"/>
                </a:cxn>
                <a:cxn ang="0">
                  <a:pos x="0" y="2"/>
                </a:cxn>
                <a:cxn ang="0">
                  <a:pos x="2" y="23"/>
                </a:cxn>
                <a:cxn ang="0">
                  <a:pos x="3" y="43"/>
                </a:cxn>
                <a:cxn ang="0">
                  <a:pos x="4" y="65"/>
                </a:cxn>
                <a:cxn ang="0">
                  <a:pos x="5" y="86"/>
                </a:cxn>
                <a:cxn ang="0">
                  <a:pos x="6" y="108"/>
                </a:cxn>
                <a:cxn ang="0">
                  <a:pos x="7" y="129"/>
                </a:cxn>
                <a:cxn ang="0">
                  <a:pos x="7" y="137"/>
                </a:cxn>
                <a:cxn ang="0">
                  <a:pos x="34" y="136"/>
                </a:cxn>
              </a:cxnLst>
              <a:rect l="0" t="0" r="r" b="b"/>
              <a:pathLst>
                <a:path w="34" h="137">
                  <a:moveTo>
                    <a:pt x="34" y="136"/>
                  </a:moveTo>
                  <a:lnTo>
                    <a:pt x="34" y="129"/>
                  </a:lnTo>
                  <a:lnTo>
                    <a:pt x="34" y="107"/>
                  </a:lnTo>
                  <a:lnTo>
                    <a:pt x="33" y="85"/>
                  </a:lnTo>
                  <a:lnTo>
                    <a:pt x="32" y="64"/>
                  </a:lnTo>
                  <a:lnTo>
                    <a:pt x="31" y="42"/>
                  </a:lnTo>
                  <a:lnTo>
                    <a:pt x="29" y="21"/>
                  </a:lnTo>
                  <a:lnTo>
                    <a:pt x="28" y="0"/>
                  </a:lnTo>
                  <a:lnTo>
                    <a:pt x="0" y="2"/>
                  </a:lnTo>
                  <a:lnTo>
                    <a:pt x="2" y="23"/>
                  </a:lnTo>
                  <a:lnTo>
                    <a:pt x="3" y="43"/>
                  </a:lnTo>
                  <a:lnTo>
                    <a:pt x="4" y="65"/>
                  </a:lnTo>
                  <a:lnTo>
                    <a:pt x="5" y="86"/>
                  </a:lnTo>
                  <a:lnTo>
                    <a:pt x="6" y="108"/>
                  </a:lnTo>
                  <a:lnTo>
                    <a:pt x="7" y="129"/>
                  </a:lnTo>
                  <a:lnTo>
                    <a:pt x="7" y="137"/>
                  </a:lnTo>
                  <a:lnTo>
                    <a:pt x="34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95" name="Freeform 39"/>
            <p:cNvSpPr>
              <a:spLocks/>
            </p:cNvSpPr>
            <p:nvPr/>
          </p:nvSpPr>
          <p:spPr bwMode="auto">
            <a:xfrm>
              <a:off x="2049463" y="4235451"/>
              <a:ext cx="9525" cy="36513"/>
            </a:xfrm>
            <a:custGeom>
              <a:avLst/>
              <a:gdLst/>
              <a:ahLst/>
              <a:cxnLst>
                <a:cxn ang="0">
                  <a:pos x="27" y="137"/>
                </a:cxn>
                <a:cxn ang="0">
                  <a:pos x="27" y="135"/>
                </a:cxn>
                <a:cxn ang="0">
                  <a:pos x="29" y="113"/>
                </a:cxn>
                <a:cxn ang="0">
                  <a:pos x="31" y="89"/>
                </a:cxn>
                <a:cxn ang="0">
                  <a:pos x="32" y="67"/>
                </a:cxn>
                <a:cxn ang="0">
                  <a:pos x="33" y="45"/>
                </a:cxn>
                <a:cxn ang="0">
                  <a:pos x="34" y="22"/>
                </a:cxn>
                <a:cxn ang="0">
                  <a:pos x="35" y="1"/>
                </a:cxn>
                <a:cxn ang="0">
                  <a:pos x="7" y="0"/>
                </a:cxn>
                <a:cxn ang="0">
                  <a:pos x="7" y="21"/>
                </a:cxn>
                <a:cxn ang="0">
                  <a:pos x="6" y="43"/>
                </a:cxn>
                <a:cxn ang="0">
                  <a:pos x="5" y="65"/>
                </a:cxn>
                <a:cxn ang="0">
                  <a:pos x="3" y="87"/>
                </a:cxn>
                <a:cxn ang="0">
                  <a:pos x="2" y="111"/>
                </a:cxn>
                <a:cxn ang="0">
                  <a:pos x="0" y="133"/>
                </a:cxn>
                <a:cxn ang="0">
                  <a:pos x="0" y="135"/>
                </a:cxn>
                <a:cxn ang="0">
                  <a:pos x="27" y="137"/>
                </a:cxn>
              </a:cxnLst>
              <a:rect l="0" t="0" r="r" b="b"/>
              <a:pathLst>
                <a:path w="35" h="137">
                  <a:moveTo>
                    <a:pt x="27" y="137"/>
                  </a:moveTo>
                  <a:lnTo>
                    <a:pt x="27" y="135"/>
                  </a:lnTo>
                  <a:lnTo>
                    <a:pt x="29" y="113"/>
                  </a:lnTo>
                  <a:lnTo>
                    <a:pt x="31" y="89"/>
                  </a:lnTo>
                  <a:lnTo>
                    <a:pt x="32" y="67"/>
                  </a:lnTo>
                  <a:lnTo>
                    <a:pt x="33" y="45"/>
                  </a:lnTo>
                  <a:lnTo>
                    <a:pt x="34" y="22"/>
                  </a:lnTo>
                  <a:lnTo>
                    <a:pt x="35" y="1"/>
                  </a:lnTo>
                  <a:lnTo>
                    <a:pt x="7" y="0"/>
                  </a:lnTo>
                  <a:lnTo>
                    <a:pt x="7" y="21"/>
                  </a:lnTo>
                  <a:lnTo>
                    <a:pt x="6" y="43"/>
                  </a:lnTo>
                  <a:lnTo>
                    <a:pt x="5" y="65"/>
                  </a:lnTo>
                  <a:lnTo>
                    <a:pt x="3" y="87"/>
                  </a:lnTo>
                  <a:lnTo>
                    <a:pt x="2" y="111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27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96" name="Freeform 40"/>
            <p:cNvSpPr>
              <a:spLocks/>
            </p:cNvSpPr>
            <p:nvPr/>
          </p:nvSpPr>
          <p:spPr bwMode="auto">
            <a:xfrm>
              <a:off x="2041525" y="4292601"/>
              <a:ext cx="12700" cy="36513"/>
            </a:xfrm>
            <a:custGeom>
              <a:avLst/>
              <a:gdLst/>
              <a:ahLst/>
              <a:cxnLst>
                <a:cxn ang="0">
                  <a:pos x="27" y="138"/>
                </a:cxn>
                <a:cxn ang="0">
                  <a:pos x="28" y="132"/>
                </a:cxn>
                <a:cxn ang="0">
                  <a:pos x="32" y="108"/>
                </a:cxn>
                <a:cxn ang="0">
                  <a:pos x="36" y="84"/>
                </a:cxn>
                <a:cxn ang="0">
                  <a:pos x="39" y="60"/>
                </a:cxn>
                <a:cxn ang="0">
                  <a:pos x="43" y="36"/>
                </a:cxn>
                <a:cxn ang="0">
                  <a:pos x="46" y="13"/>
                </a:cxn>
                <a:cxn ang="0">
                  <a:pos x="48" y="3"/>
                </a:cxn>
                <a:cxn ang="0">
                  <a:pos x="20" y="0"/>
                </a:cxn>
                <a:cxn ang="0">
                  <a:pos x="19" y="9"/>
                </a:cxn>
                <a:cxn ang="0">
                  <a:pos x="16" y="32"/>
                </a:cxn>
                <a:cxn ang="0">
                  <a:pos x="13" y="56"/>
                </a:cxn>
                <a:cxn ang="0">
                  <a:pos x="9" y="79"/>
                </a:cxn>
                <a:cxn ang="0">
                  <a:pos x="5" y="104"/>
                </a:cxn>
                <a:cxn ang="0">
                  <a:pos x="1" y="127"/>
                </a:cxn>
                <a:cxn ang="0">
                  <a:pos x="0" y="133"/>
                </a:cxn>
                <a:cxn ang="0">
                  <a:pos x="27" y="138"/>
                </a:cxn>
              </a:cxnLst>
              <a:rect l="0" t="0" r="r" b="b"/>
              <a:pathLst>
                <a:path w="48" h="138">
                  <a:moveTo>
                    <a:pt x="27" y="138"/>
                  </a:moveTo>
                  <a:lnTo>
                    <a:pt x="28" y="132"/>
                  </a:lnTo>
                  <a:lnTo>
                    <a:pt x="32" y="108"/>
                  </a:lnTo>
                  <a:lnTo>
                    <a:pt x="36" y="84"/>
                  </a:lnTo>
                  <a:lnTo>
                    <a:pt x="39" y="60"/>
                  </a:lnTo>
                  <a:lnTo>
                    <a:pt x="43" y="36"/>
                  </a:lnTo>
                  <a:lnTo>
                    <a:pt x="46" y="13"/>
                  </a:lnTo>
                  <a:lnTo>
                    <a:pt x="48" y="3"/>
                  </a:lnTo>
                  <a:lnTo>
                    <a:pt x="20" y="0"/>
                  </a:lnTo>
                  <a:lnTo>
                    <a:pt x="19" y="9"/>
                  </a:lnTo>
                  <a:lnTo>
                    <a:pt x="16" y="32"/>
                  </a:lnTo>
                  <a:lnTo>
                    <a:pt x="13" y="56"/>
                  </a:lnTo>
                  <a:lnTo>
                    <a:pt x="9" y="79"/>
                  </a:lnTo>
                  <a:lnTo>
                    <a:pt x="5" y="104"/>
                  </a:lnTo>
                  <a:lnTo>
                    <a:pt x="1" y="127"/>
                  </a:lnTo>
                  <a:lnTo>
                    <a:pt x="0" y="133"/>
                  </a:lnTo>
                  <a:lnTo>
                    <a:pt x="27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97" name="Freeform 41"/>
            <p:cNvSpPr>
              <a:spLocks/>
            </p:cNvSpPr>
            <p:nvPr/>
          </p:nvSpPr>
          <p:spPr bwMode="auto">
            <a:xfrm>
              <a:off x="2030413" y="4348163"/>
              <a:ext cx="14288" cy="38100"/>
            </a:xfrm>
            <a:custGeom>
              <a:avLst/>
              <a:gdLst/>
              <a:ahLst/>
              <a:cxnLst>
                <a:cxn ang="0">
                  <a:pos x="26" y="138"/>
                </a:cxn>
                <a:cxn ang="0">
                  <a:pos x="32" y="116"/>
                </a:cxn>
                <a:cxn ang="0">
                  <a:pos x="39" y="91"/>
                </a:cxn>
                <a:cxn ang="0">
                  <a:pos x="44" y="66"/>
                </a:cxn>
                <a:cxn ang="0">
                  <a:pos x="50" y="41"/>
                </a:cxn>
                <a:cxn ang="0">
                  <a:pos x="55" y="16"/>
                </a:cxn>
                <a:cxn ang="0">
                  <a:pos x="57" y="6"/>
                </a:cxn>
                <a:cxn ang="0">
                  <a:pos x="30" y="0"/>
                </a:cxn>
                <a:cxn ang="0">
                  <a:pos x="28" y="11"/>
                </a:cxn>
                <a:cxn ang="0">
                  <a:pos x="23" y="35"/>
                </a:cxn>
                <a:cxn ang="0">
                  <a:pos x="17" y="60"/>
                </a:cxn>
                <a:cxn ang="0">
                  <a:pos x="12" y="84"/>
                </a:cxn>
                <a:cxn ang="0">
                  <a:pos x="6" y="109"/>
                </a:cxn>
                <a:cxn ang="0">
                  <a:pos x="0" y="132"/>
                </a:cxn>
                <a:cxn ang="0">
                  <a:pos x="26" y="138"/>
                </a:cxn>
              </a:cxnLst>
              <a:rect l="0" t="0" r="r" b="b"/>
              <a:pathLst>
                <a:path w="57" h="138">
                  <a:moveTo>
                    <a:pt x="26" y="138"/>
                  </a:moveTo>
                  <a:lnTo>
                    <a:pt x="32" y="116"/>
                  </a:lnTo>
                  <a:lnTo>
                    <a:pt x="39" y="91"/>
                  </a:lnTo>
                  <a:lnTo>
                    <a:pt x="44" y="66"/>
                  </a:lnTo>
                  <a:lnTo>
                    <a:pt x="50" y="41"/>
                  </a:lnTo>
                  <a:lnTo>
                    <a:pt x="55" y="16"/>
                  </a:lnTo>
                  <a:lnTo>
                    <a:pt x="57" y="6"/>
                  </a:lnTo>
                  <a:lnTo>
                    <a:pt x="30" y="0"/>
                  </a:lnTo>
                  <a:lnTo>
                    <a:pt x="28" y="11"/>
                  </a:lnTo>
                  <a:lnTo>
                    <a:pt x="23" y="35"/>
                  </a:lnTo>
                  <a:lnTo>
                    <a:pt x="17" y="60"/>
                  </a:lnTo>
                  <a:lnTo>
                    <a:pt x="12" y="84"/>
                  </a:lnTo>
                  <a:lnTo>
                    <a:pt x="6" y="109"/>
                  </a:lnTo>
                  <a:lnTo>
                    <a:pt x="0" y="132"/>
                  </a:lnTo>
                  <a:lnTo>
                    <a:pt x="26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98" name="Freeform 42"/>
            <p:cNvSpPr>
              <a:spLocks/>
            </p:cNvSpPr>
            <p:nvPr/>
          </p:nvSpPr>
          <p:spPr bwMode="auto">
            <a:xfrm>
              <a:off x="2014538" y="4405313"/>
              <a:ext cx="15875" cy="36513"/>
            </a:xfrm>
            <a:custGeom>
              <a:avLst/>
              <a:gdLst/>
              <a:ahLst/>
              <a:cxnLst>
                <a:cxn ang="0">
                  <a:pos x="25" y="137"/>
                </a:cxn>
                <a:cxn ang="0">
                  <a:pos x="26" y="135"/>
                </a:cxn>
                <a:cxn ang="0">
                  <a:pos x="34" y="109"/>
                </a:cxn>
                <a:cxn ang="0">
                  <a:pos x="43" y="83"/>
                </a:cxn>
                <a:cxn ang="0">
                  <a:pos x="51" y="57"/>
                </a:cxn>
                <a:cxn ang="0">
                  <a:pos x="58" y="31"/>
                </a:cxn>
                <a:cxn ang="0">
                  <a:pos x="65" y="7"/>
                </a:cxn>
                <a:cxn ang="0">
                  <a:pos x="38" y="0"/>
                </a:cxn>
                <a:cxn ang="0">
                  <a:pos x="32" y="24"/>
                </a:cxn>
                <a:cxn ang="0">
                  <a:pos x="24" y="50"/>
                </a:cxn>
                <a:cxn ang="0">
                  <a:pos x="17" y="75"/>
                </a:cxn>
                <a:cxn ang="0">
                  <a:pos x="9" y="101"/>
                </a:cxn>
                <a:cxn ang="0">
                  <a:pos x="1" y="127"/>
                </a:cxn>
                <a:cxn ang="0">
                  <a:pos x="0" y="129"/>
                </a:cxn>
                <a:cxn ang="0">
                  <a:pos x="25" y="137"/>
                </a:cxn>
              </a:cxnLst>
              <a:rect l="0" t="0" r="r" b="b"/>
              <a:pathLst>
                <a:path w="65" h="137">
                  <a:moveTo>
                    <a:pt x="25" y="137"/>
                  </a:moveTo>
                  <a:lnTo>
                    <a:pt x="26" y="135"/>
                  </a:lnTo>
                  <a:lnTo>
                    <a:pt x="34" y="109"/>
                  </a:lnTo>
                  <a:lnTo>
                    <a:pt x="43" y="83"/>
                  </a:lnTo>
                  <a:lnTo>
                    <a:pt x="51" y="57"/>
                  </a:lnTo>
                  <a:lnTo>
                    <a:pt x="58" y="31"/>
                  </a:lnTo>
                  <a:lnTo>
                    <a:pt x="65" y="7"/>
                  </a:lnTo>
                  <a:lnTo>
                    <a:pt x="38" y="0"/>
                  </a:lnTo>
                  <a:lnTo>
                    <a:pt x="32" y="24"/>
                  </a:lnTo>
                  <a:lnTo>
                    <a:pt x="24" y="50"/>
                  </a:lnTo>
                  <a:lnTo>
                    <a:pt x="17" y="75"/>
                  </a:lnTo>
                  <a:lnTo>
                    <a:pt x="9" y="101"/>
                  </a:lnTo>
                  <a:lnTo>
                    <a:pt x="1" y="127"/>
                  </a:lnTo>
                  <a:lnTo>
                    <a:pt x="0" y="129"/>
                  </a:lnTo>
                  <a:lnTo>
                    <a:pt x="25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99" name="Rectangle 43"/>
            <p:cNvSpPr>
              <a:spLocks noChangeArrowheads="1"/>
            </p:cNvSpPr>
            <p:nvPr/>
          </p:nvSpPr>
          <p:spPr bwMode="auto">
            <a:xfrm>
              <a:off x="3605213" y="1144588"/>
              <a:ext cx="19050" cy="1001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00" name="Rectangle 44"/>
            <p:cNvSpPr>
              <a:spLocks noChangeArrowheads="1"/>
            </p:cNvSpPr>
            <p:nvPr/>
          </p:nvSpPr>
          <p:spPr bwMode="auto">
            <a:xfrm>
              <a:off x="3605213" y="2284413"/>
              <a:ext cx="19050" cy="801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01" name="Rectangle 45"/>
            <p:cNvSpPr>
              <a:spLocks noChangeArrowheads="1"/>
            </p:cNvSpPr>
            <p:nvPr/>
          </p:nvSpPr>
          <p:spPr bwMode="auto">
            <a:xfrm>
              <a:off x="3605213" y="3219451"/>
              <a:ext cx="19050" cy="792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02" name="Rectangle 46"/>
            <p:cNvSpPr>
              <a:spLocks noChangeArrowheads="1"/>
            </p:cNvSpPr>
            <p:nvPr/>
          </p:nvSpPr>
          <p:spPr bwMode="auto">
            <a:xfrm>
              <a:off x="3605213" y="4156076"/>
              <a:ext cx="19050" cy="912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2081213" y="3579813"/>
              <a:ext cx="46038" cy="174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73" y="34"/>
                </a:cxn>
                <a:cxn ang="0">
                  <a:pos x="6" y="63"/>
                </a:cxn>
                <a:cxn ang="0">
                  <a:pos x="0" y="30"/>
                </a:cxn>
                <a:cxn ang="0">
                  <a:pos x="168" y="0"/>
                </a:cxn>
              </a:cxnLst>
              <a:rect l="0" t="0" r="r" b="b"/>
              <a:pathLst>
                <a:path w="173" h="63">
                  <a:moveTo>
                    <a:pt x="168" y="0"/>
                  </a:moveTo>
                  <a:lnTo>
                    <a:pt x="173" y="34"/>
                  </a:lnTo>
                  <a:lnTo>
                    <a:pt x="6" y="63"/>
                  </a:lnTo>
                  <a:lnTo>
                    <a:pt x="0" y="3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2152650" y="3568701"/>
              <a:ext cx="46038" cy="15875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73" y="34"/>
                </a:cxn>
                <a:cxn ang="0">
                  <a:pos x="6" y="63"/>
                </a:cxn>
                <a:cxn ang="0">
                  <a:pos x="0" y="30"/>
                </a:cxn>
                <a:cxn ang="0">
                  <a:pos x="168" y="0"/>
                </a:cxn>
              </a:cxnLst>
              <a:rect l="0" t="0" r="r" b="b"/>
              <a:pathLst>
                <a:path w="173" h="63">
                  <a:moveTo>
                    <a:pt x="168" y="0"/>
                  </a:moveTo>
                  <a:lnTo>
                    <a:pt x="173" y="34"/>
                  </a:lnTo>
                  <a:lnTo>
                    <a:pt x="6" y="63"/>
                  </a:lnTo>
                  <a:lnTo>
                    <a:pt x="0" y="3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2222500" y="3556001"/>
              <a:ext cx="46038" cy="15875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73" y="34"/>
                </a:cxn>
                <a:cxn ang="0">
                  <a:pos x="6" y="64"/>
                </a:cxn>
                <a:cxn ang="0">
                  <a:pos x="0" y="30"/>
                </a:cxn>
                <a:cxn ang="0">
                  <a:pos x="168" y="0"/>
                </a:cxn>
              </a:cxnLst>
              <a:rect l="0" t="0" r="r" b="b"/>
              <a:pathLst>
                <a:path w="173" h="64">
                  <a:moveTo>
                    <a:pt x="168" y="0"/>
                  </a:moveTo>
                  <a:lnTo>
                    <a:pt x="173" y="34"/>
                  </a:lnTo>
                  <a:lnTo>
                    <a:pt x="6" y="64"/>
                  </a:lnTo>
                  <a:lnTo>
                    <a:pt x="0" y="3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06" name="Freeform 50"/>
            <p:cNvSpPr>
              <a:spLocks/>
            </p:cNvSpPr>
            <p:nvPr/>
          </p:nvSpPr>
          <p:spPr bwMode="auto">
            <a:xfrm>
              <a:off x="2293938" y="3543301"/>
              <a:ext cx="46038" cy="1587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6" y="63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3" h="63">
                  <a:moveTo>
                    <a:pt x="167" y="0"/>
                  </a:moveTo>
                  <a:lnTo>
                    <a:pt x="173" y="33"/>
                  </a:lnTo>
                  <a:lnTo>
                    <a:pt x="6" y="63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07" name="Freeform 51"/>
            <p:cNvSpPr>
              <a:spLocks/>
            </p:cNvSpPr>
            <p:nvPr/>
          </p:nvSpPr>
          <p:spPr bwMode="auto">
            <a:xfrm>
              <a:off x="2365375" y="3530601"/>
              <a:ext cx="46038" cy="1587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6" y="62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3" h="62">
                  <a:moveTo>
                    <a:pt x="167" y="0"/>
                  </a:moveTo>
                  <a:lnTo>
                    <a:pt x="173" y="33"/>
                  </a:lnTo>
                  <a:lnTo>
                    <a:pt x="6" y="62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08" name="Freeform 52"/>
            <p:cNvSpPr>
              <a:spLocks/>
            </p:cNvSpPr>
            <p:nvPr/>
          </p:nvSpPr>
          <p:spPr bwMode="auto">
            <a:xfrm>
              <a:off x="2435225" y="3517901"/>
              <a:ext cx="46038" cy="174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6" y="62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3" h="62">
                  <a:moveTo>
                    <a:pt x="167" y="0"/>
                  </a:moveTo>
                  <a:lnTo>
                    <a:pt x="173" y="33"/>
                  </a:lnTo>
                  <a:lnTo>
                    <a:pt x="6" y="62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09" name="Freeform 53"/>
            <p:cNvSpPr>
              <a:spLocks/>
            </p:cNvSpPr>
            <p:nvPr/>
          </p:nvSpPr>
          <p:spPr bwMode="auto">
            <a:xfrm>
              <a:off x="2506663" y="3505201"/>
              <a:ext cx="46038" cy="174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4"/>
                </a:cxn>
                <a:cxn ang="0">
                  <a:pos x="6" y="62"/>
                </a:cxn>
                <a:cxn ang="0">
                  <a:pos x="0" y="28"/>
                </a:cxn>
                <a:cxn ang="0">
                  <a:pos x="167" y="0"/>
                </a:cxn>
              </a:cxnLst>
              <a:rect l="0" t="0" r="r" b="b"/>
              <a:pathLst>
                <a:path w="173" h="62">
                  <a:moveTo>
                    <a:pt x="167" y="0"/>
                  </a:moveTo>
                  <a:lnTo>
                    <a:pt x="173" y="34"/>
                  </a:lnTo>
                  <a:lnTo>
                    <a:pt x="6" y="62"/>
                  </a:lnTo>
                  <a:lnTo>
                    <a:pt x="0" y="28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10" name="Freeform 54"/>
            <p:cNvSpPr>
              <a:spLocks/>
            </p:cNvSpPr>
            <p:nvPr/>
          </p:nvSpPr>
          <p:spPr bwMode="auto">
            <a:xfrm>
              <a:off x="2578100" y="3494088"/>
              <a:ext cx="46038" cy="1587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4"/>
                </a:cxn>
                <a:cxn ang="0">
                  <a:pos x="6" y="62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3" h="62">
                  <a:moveTo>
                    <a:pt x="167" y="0"/>
                  </a:moveTo>
                  <a:lnTo>
                    <a:pt x="173" y="34"/>
                  </a:lnTo>
                  <a:lnTo>
                    <a:pt x="6" y="62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11" name="Freeform 55"/>
            <p:cNvSpPr>
              <a:spLocks/>
            </p:cNvSpPr>
            <p:nvPr/>
          </p:nvSpPr>
          <p:spPr bwMode="auto">
            <a:xfrm>
              <a:off x="2649538" y="3481388"/>
              <a:ext cx="44450" cy="1587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6" y="62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3" h="62">
                  <a:moveTo>
                    <a:pt x="167" y="0"/>
                  </a:moveTo>
                  <a:lnTo>
                    <a:pt x="173" y="33"/>
                  </a:lnTo>
                  <a:lnTo>
                    <a:pt x="6" y="62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12" name="Freeform 56"/>
            <p:cNvSpPr>
              <a:spLocks/>
            </p:cNvSpPr>
            <p:nvPr/>
          </p:nvSpPr>
          <p:spPr bwMode="auto">
            <a:xfrm>
              <a:off x="2719388" y="3468688"/>
              <a:ext cx="46038" cy="1587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5" y="62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3" h="62">
                  <a:moveTo>
                    <a:pt x="167" y="0"/>
                  </a:moveTo>
                  <a:lnTo>
                    <a:pt x="173" y="33"/>
                  </a:lnTo>
                  <a:lnTo>
                    <a:pt x="5" y="62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13" name="Freeform 57"/>
            <p:cNvSpPr>
              <a:spLocks/>
            </p:cNvSpPr>
            <p:nvPr/>
          </p:nvSpPr>
          <p:spPr bwMode="auto">
            <a:xfrm>
              <a:off x="2790825" y="3455988"/>
              <a:ext cx="46038" cy="174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5" y="63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3" h="63">
                  <a:moveTo>
                    <a:pt x="167" y="0"/>
                  </a:moveTo>
                  <a:lnTo>
                    <a:pt x="173" y="33"/>
                  </a:lnTo>
                  <a:lnTo>
                    <a:pt x="5" y="63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14" name="Freeform 58"/>
            <p:cNvSpPr>
              <a:spLocks/>
            </p:cNvSpPr>
            <p:nvPr/>
          </p:nvSpPr>
          <p:spPr bwMode="auto">
            <a:xfrm>
              <a:off x="2862263" y="3443288"/>
              <a:ext cx="44450" cy="174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4" y="34"/>
                </a:cxn>
                <a:cxn ang="0">
                  <a:pos x="5" y="64"/>
                </a:cxn>
                <a:cxn ang="0">
                  <a:pos x="0" y="30"/>
                </a:cxn>
                <a:cxn ang="0">
                  <a:pos x="167" y="0"/>
                </a:cxn>
              </a:cxnLst>
              <a:rect l="0" t="0" r="r" b="b"/>
              <a:pathLst>
                <a:path w="174" h="64">
                  <a:moveTo>
                    <a:pt x="167" y="0"/>
                  </a:moveTo>
                  <a:lnTo>
                    <a:pt x="174" y="34"/>
                  </a:lnTo>
                  <a:lnTo>
                    <a:pt x="5" y="64"/>
                  </a:lnTo>
                  <a:lnTo>
                    <a:pt x="0" y="3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15" name="Freeform 59"/>
            <p:cNvSpPr>
              <a:spLocks/>
            </p:cNvSpPr>
            <p:nvPr/>
          </p:nvSpPr>
          <p:spPr bwMode="auto">
            <a:xfrm>
              <a:off x="2932113" y="3430588"/>
              <a:ext cx="46038" cy="174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4" y="33"/>
                </a:cxn>
                <a:cxn ang="0">
                  <a:pos x="5" y="63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4" h="63">
                  <a:moveTo>
                    <a:pt x="167" y="0"/>
                  </a:moveTo>
                  <a:lnTo>
                    <a:pt x="174" y="33"/>
                  </a:lnTo>
                  <a:lnTo>
                    <a:pt x="5" y="63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16" name="Freeform 60"/>
            <p:cNvSpPr>
              <a:spLocks/>
            </p:cNvSpPr>
            <p:nvPr/>
          </p:nvSpPr>
          <p:spPr bwMode="auto">
            <a:xfrm>
              <a:off x="3003550" y="3419476"/>
              <a:ext cx="46038" cy="15875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75" y="33"/>
                </a:cxn>
                <a:cxn ang="0">
                  <a:pos x="6" y="63"/>
                </a:cxn>
                <a:cxn ang="0">
                  <a:pos x="0" y="29"/>
                </a:cxn>
                <a:cxn ang="0">
                  <a:pos x="169" y="0"/>
                </a:cxn>
              </a:cxnLst>
              <a:rect l="0" t="0" r="r" b="b"/>
              <a:pathLst>
                <a:path w="175" h="63">
                  <a:moveTo>
                    <a:pt x="169" y="0"/>
                  </a:moveTo>
                  <a:lnTo>
                    <a:pt x="175" y="33"/>
                  </a:lnTo>
                  <a:lnTo>
                    <a:pt x="6" y="63"/>
                  </a:lnTo>
                  <a:lnTo>
                    <a:pt x="0" y="29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17" name="Freeform 61"/>
            <p:cNvSpPr>
              <a:spLocks/>
            </p:cNvSpPr>
            <p:nvPr/>
          </p:nvSpPr>
          <p:spPr bwMode="auto">
            <a:xfrm>
              <a:off x="3073400" y="3406776"/>
              <a:ext cx="46038" cy="15875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74" y="33"/>
                </a:cxn>
                <a:cxn ang="0">
                  <a:pos x="7" y="63"/>
                </a:cxn>
                <a:cxn ang="0">
                  <a:pos x="0" y="29"/>
                </a:cxn>
                <a:cxn ang="0">
                  <a:pos x="169" y="0"/>
                </a:cxn>
              </a:cxnLst>
              <a:rect l="0" t="0" r="r" b="b"/>
              <a:pathLst>
                <a:path w="174" h="63">
                  <a:moveTo>
                    <a:pt x="169" y="0"/>
                  </a:moveTo>
                  <a:lnTo>
                    <a:pt x="174" y="33"/>
                  </a:lnTo>
                  <a:lnTo>
                    <a:pt x="7" y="63"/>
                  </a:lnTo>
                  <a:lnTo>
                    <a:pt x="0" y="29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18" name="Freeform 62"/>
            <p:cNvSpPr>
              <a:spLocks/>
            </p:cNvSpPr>
            <p:nvPr/>
          </p:nvSpPr>
          <p:spPr bwMode="auto">
            <a:xfrm>
              <a:off x="3144838" y="3394076"/>
              <a:ext cx="46038" cy="17463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74" y="34"/>
                </a:cxn>
                <a:cxn ang="0">
                  <a:pos x="7" y="63"/>
                </a:cxn>
                <a:cxn ang="0">
                  <a:pos x="0" y="29"/>
                </a:cxn>
                <a:cxn ang="0">
                  <a:pos x="169" y="0"/>
                </a:cxn>
              </a:cxnLst>
              <a:rect l="0" t="0" r="r" b="b"/>
              <a:pathLst>
                <a:path w="174" h="63">
                  <a:moveTo>
                    <a:pt x="169" y="0"/>
                  </a:moveTo>
                  <a:lnTo>
                    <a:pt x="174" y="34"/>
                  </a:lnTo>
                  <a:lnTo>
                    <a:pt x="7" y="63"/>
                  </a:lnTo>
                  <a:lnTo>
                    <a:pt x="0" y="29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19" name="Freeform 63"/>
            <p:cNvSpPr>
              <a:spLocks/>
            </p:cNvSpPr>
            <p:nvPr/>
          </p:nvSpPr>
          <p:spPr bwMode="auto">
            <a:xfrm>
              <a:off x="3216275" y="3381376"/>
              <a:ext cx="46038" cy="174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73" y="34"/>
                </a:cxn>
                <a:cxn ang="0">
                  <a:pos x="6" y="63"/>
                </a:cxn>
                <a:cxn ang="0">
                  <a:pos x="0" y="30"/>
                </a:cxn>
                <a:cxn ang="0">
                  <a:pos x="168" y="0"/>
                </a:cxn>
              </a:cxnLst>
              <a:rect l="0" t="0" r="r" b="b"/>
              <a:pathLst>
                <a:path w="173" h="63">
                  <a:moveTo>
                    <a:pt x="168" y="0"/>
                  </a:moveTo>
                  <a:lnTo>
                    <a:pt x="173" y="34"/>
                  </a:lnTo>
                  <a:lnTo>
                    <a:pt x="6" y="63"/>
                  </a:lnTo>
                  <a:lnTo>
                    <a:pt x="0" y="3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20" name="Freeform 64"/>
            <p:cNvSpPr>
              <a:spLocks/>
            </p:cNvSpPr>
            <p:nvPr/>
          </p:nvSpPr>
          <p:spPr bwMode="auto">
            <a:xfrm>
              <a:off x="3286125" y="3368676"/>
              <a:ext cx="46038" cy="174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73" y="34"/>
                </a:cxn>
                <a:cxn ang="0">
                  <a:pos x="6" y="63"/>
                </a:cxn>
                <a:cxn ang="0">
                  <a:pos x="0" y="30"/>
                </a:cxn>
                <a:cxn ang="0">
                  <a:pos x="168" y="0"/>
                </a:cxn>
              </a:cxnLst>
              <a:rect l="0" t="0" r="r" b="b"/>
              <a:pathLst>
                <a:path w="173" h="63">
                  <a:moveTo>
                    <a:pt x="168" y="0"/>
                  </a:moveTo>
                  <a:lnTo>
                    <a:pt x="173" y="34"/>
                  </a:lnTo>
                  <a:lnTo>
                    <a:pt x="6" y="63"/>
                  </a:lnTo>
                  <a:lnTo>
                    <a:pt x="0" y="3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21" name="Freeform 65"/>
            <p:cNvSpPr>
              <a:spLocks/>
            </p:cNvSpPr>
            <p:nvPr/>
          </p:nvSpPr>
          <p:spPr bwMode="auto">
            <a:xfrm>
              <a:off x="3357563" y="3357563"/>
              <a:ext cx="46038" cy="15875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73" y="34"/>
                </a:cxn>
                <a:cxn ang="0">
                  <a:pos x="6" y="63"/>
                </a:cxn>
                <a:cxn ang="0">
                  <a:pos x="0" y="30"/>
                </a:cxn>
                <a:cxn ang="0">
                  <a:pos x="168" y="0"/>
                </a:cxn>
              </a:cxnLst>
              <a:rect l="0" t="0" r="r" b="b"/>
              <a:pathLst>
                <a:path w="173" h="63">
                  <a:moveTo>
                    <a:pt x="168" y="0"/>
                  </a:moveTo>
                  <a:lnTo>
                    <a:pt x="173" y="34"/>
                  </a:lnTo>
                  <a:lnTo>
                    <a:pt x="6" y="63"/>
                  </a:lnTo>
                  <a:lnTo>
                    <a:pt x="0" y="30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22" name="Freeform 66"/>
            <p:cNvSpPr>
              <a:spLocks/>
            </p:cNvSpPr>
            <p:nvPr/>
          </p:nvSpPr>
          <p:spPr bwMode="auto">
            <a:xfrm>
              <a:off x="3429000" y="3344863"/>
              <a:ext cx="46038" cy="1587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4"/>
                </a:cxn>
                <a:cxn ang="0">
                  <a:pos x="6" y="64"/>
                </a:cxn>
                <a:cxn ang="0">
                  <a:pos x="0" y="30"/>
                </a:cxn>
                <a:cxn ang="0">
                  <a:pos x="167" y="0"/>
                </a:cxn>
              </a:cxnLst>
              <a:rect l="0" t="0" r="r" b="b"/>
              <a:pathLst>
                <a:path w="173" h="64">
                  <a:moveTo>
                    <a:pt x="167" y="0"/>
                  </a:moveTo>
                  <a:lnTo>
                    <a:pt x="173" y="34"/>
                  </a:lnTo>
                  <a:lnTo>
                    <a:pt x="6" y="64"/>
                  </a:lnTo>
                  <a:lnTo>
                    <a:pt x="0" y="30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23" name="Freeform 67"/>
            <p:cNvSpPr>
              <a:spLocks/>
            </p:cNvSpPr>
            <p:nvPr/>
          </p:nvSpPr>
          <p:spPr bwMode="auto">
            <a:xfrm>
              <a:off x="3498850" y="3332163"/>
              <a:ext cx="46038" cy="1587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6" y="63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3" h="63">
                  <a:moveTo>
                    <a:pt x="167" y="0"/>
                  </a:moveTo>
                  <a:lnTo>
                    <a:pt x="173" y="33"/>
                  </a:lnTo>
                  <a:lnTo>
                    <a:pt x="6" y="63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24" name="Freeform 68"/>
            <p:cNvSpPr>
              <a:spLocks/>
            </p:cNvSpPr>
            <p:nvPr/>
          </p:nvSpPr>
          <p:spPr bwMode="auto">
            <a:xfrm>
              <a:off x="3570288" y="3319463"/>
              <a:ext cx="46038" cy="1587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6" y="62"/>
                </a:cxn>
                <a:cxn ang="0">
                  <a:pos x="0" y="29"/>
                </a:cxn>
                <a:cxn ang="0">
                  <a:pos x="167" y="0"/>
                </a:cxn>
              </a:cxnLst>
              <a:rect l="0" t="0" r="r" b="b"/>
              <a:pathLst>
                <a:path w="173" h="62">
                  <a:moveTo>
                    <a:pt x="167" y="0"/>
                  </a:moveTo>
                  <a:lnTo>
                    <a:pt x="173" y="33"/>
                  </a:lnTo>
                  <a:lnTo>
                    <a:pt x="6" y="62"/>
                  </a:lnTo>
                  <a:lnTo>
                    <a:pt x="0" y="29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25" name="Freeform 69"/>
            <p:cNvSpPr>
              <a:spLocks/>
            </p:cNvSpPr>
            <p:nvPr/>
          </p:nvSpPr>
          <p:spPr bwMode="auto">
            <a:xfrm>
              <a:off x="3641725" y="3317876"/>
              <a:ext cx="46038" cy="15875"/>
            </a:xfrm>
            <a:custGeom>
              <a:avLst/>
              <a:gdLst/>
              <a:ahLst/>
              <a:cxnLst>
                <a:cxn ang="0">
                  <a:pos x="173" y="29"/>
                </a:cxn>
                <a:cxn ang="0">
                  <a:pos x="167" y="62"/>
                </a:cxn>
                <a:cxn ang="0">
                  <a:pos x="0" y="33"/>
                </a:cxn>
                <a:cxn ang="0">
                  <a:pos x="6" y="0"/>
                </a:cxn>
                <a:cxn ang="0">
                  <a:pos x="173" y="29"/>
                </a:cxn>
              </a:cxnLst>
              <a:rect l="0" t="0" r="r" b="b"/>
              <a:pathLst>
                <a:path w="173" h="62">
                  <a:moveTo>
                    <a:pt x="173" y="29"/>
                  </a:moveTo>
                  <a:lnTo>
                    <a:pt x="167" y="62"/>
                  </a:lnTo>
                  <a:lnTo>
                    <a:pt x="0" y="33"/>
                  </a:lnTo>
                  <a:lnTo>
                    <a:pt x="6" y="0"/>
                  </a:lnTo>
                  <a:lnTo>
                    <a:pt x="173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26" name="Freeform 70"/>
            <p:cNvSpPr>
              <a:spLocks/>
            </p:cNvSpPr>
            <p:nvPr/>
          </p:nvSpPr>
          <p:spPr bwMode="auto">
            <a:xfrm>
              <a:off x="3711575" y="3330576"/>
              <a:ext cx="46038" cy="15875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7" y="63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3">
                  <a:moveTo>
                    <a:pt x="173" y="30"/>
                  </a:moveTo>
                  <a:lnTo>
                    <a:pt x="167" y="63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27" name="Freeform 71"/>
            <p:cNvSpPr>
              <a:spLocks/>
            </p:cNvSpPr>
            <p:nvPr/>
          </p:nvSpPr>
          <p:spPr bwMode="auto">
            <a:xfrm>
              <a:off x="3783013" y="3343276"/>
              <a:ext cx="46038" cy="15875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7" y="62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2">
                  <a:moveTo>
                    <a:pt x="173" y="30"/>
                  </a:moveTo>
                  <a:lnTo>
                    <a:pt x="167" y="62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28" name="Freeform 72"/>
            <p:cNvSpPr>
              <a:spLocks/>
            </p:cNvSpPr>
            <p:nvPr/>
          </p:nvSpPr>
          <p:spPr bwMode="auto">
            <a:xfrm>
              <a:off x="3854450" y="3355976"/>
              <a:ext cx="46038" cy="15875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7" y="62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2">
                  <a:moveTo>
                    <a:pt x="173" y="30"/>
                  </a:moveTo>
                  <a:lnTo>
                    <a:pt x="167" y="62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29" name="Freeform 73"/>
            <p:cNvSpPr>
              <a:spLocks/>
            </p:cNvSpPr>
            <p:nvPr/>
          </p:nvSpPr>
          <p:spPr bwMode="auto">
            <a:xfrm>
              <a:off x="3925888" y="3367088"/>
              <a:ext cx="44450" cy="17463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7" y="63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3">
                  <a:moveTo>
                    <a:pt x="173" y="30"/>
                  </a:moveTo>
                  <a:lnTo>
                    <a:pt x="167" y="63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30" name="Freeform 74"/>
            <p:cNvSpPr>
              <a:spLocks/>
            </p:cNvSpPr>
            <p:nvPr/>
          </p:nvSpPr>
          <p:spPr bwMode="auto">
            <a:xfrm>
              <a:off x="3995738" y="3379788"/>
              <a:ext cx="46038" cy="17463"/>
            </a:xfrm>
            <a:custGeom>
              <a:avLst/>
              <a:gdLst/>
              <a:ahLst/>
              <a:cxnLst>
                <a:cxn ang="0">
                  <a:pos x="173" y="29"/>
                </a:cxn>
                <a:cxn ang="0">
                  <a:pos x="167" y="63"/>
                </a:cxn>
                <a:cxn ang="0">
                  <a:pos x="0" y="34"/>
                </a:cxn>
                <a:cxn ang="0">
                  <a:pos x="5" y="0"/>
                </a:cxn>
                <a:cxn ang="0">
                  <a:pos x="173" y="29"/>
                </a:cxn>
              </a:cxnLst>
              <a:rect l="0" t="0" r="r" b="b"/>
              <a:pathLst>
                <a:path w="173" h="63">
                  <a:moveTo>
                    <a:pt x="173" y="29"/>
                  </a:moveTo>
                  <a:lnTo>
                    <a:pt x="167" y="63"/>
                  </a:lnTo>
                  <a:lnTo>
                    <a:pt x="0" y="34"/>
                  </a:lnTo>
                  <a:lnTo>
                    <a:pt x="5" y="0"/>
                  </a:lnTo>
                  <a:lnTo>
                    <a:pt x="173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31" name="Freeform 75"/>
            <p:cNvSpPr>
              <a:spLocks/>
            </p:cNvSpPr>
            <p:nvPr/>
          </p:nvSpPr>
          <p:spPr bwMode="auto">
            <a:xfrm>
              <a:off x="4067175" y="3392488"/>
              <a:ext cx="46038" cy="17463"/>
            </a:xfrm>
            <a:custGeom>
              <a:avLst/>
              <a:gdLst/>
              <a:ahLst/>
              <a:cxnLst>
                <a:cxn ang="0">
                  <a:pos x="174" y="29"/>
                </a:cxn>
                <a:cxn ang="0">
                  <a:pos x="167" y="63"/>
                </a:cxn>
                <a:cxn ang="0">
                  <a:pos x="0" y="33"/>
                </a:cxn>
                <a:cxn ang="0">
                  <a:pos x="5" y="0"/>
                </a:cxn>
                <a:cxn ang="0">
                  <a:pos x="174" y="29"/>
                </a:cxn>
              </a:cxnLst>
              <a:rect l="0" t="0" r="r" b="b"/>
              <a:pathLst>
                <a:path w="174" h="63">
                  <a:moveTo>
                    <a:pt x="174" y="29"/>
                  </a:moveTo>
                  <a:lnTo>
                    <a:pt x="167" y="63"/>
                  </a:lnTo>
                  <a:lnTo>
                    <a:pt x="0" y="33"/>
                  </a:lnTo>
                  <a:lnTo>
                    <a:pt x="5" y="0"/>
                  </a:lnTo>
                  <a:lnTo>
                    <a:pt x="174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32" name="Freeform 76"/>
            <p:cNvSpPr>
              <a:spLocks/>
            </p:cNvSpPr>
            <p:nvPr/>
          </p:nvSpPr>
          <p:spPr bwMode="auto">
            <a:xfrm>
              <a:off x="4138613" y="3405188"/>
              <a:ext cx="44450" cy="15875"/>
            </a:xfrm>
            <a:custGeom>
              <a:avLst/>
              <a:gdLst/>
              <a:ahLst/>
              <a:cxnLst>
                <a:cxn ang="0">
                  <a:pos x="174" y="29"/>
                </a:cxn>
                <a:cxn ang="0">
                  <a:pos x="168" y="63"/>
                </a:cxn>
                <a:cxn ang="0">
                  <a:pos x="0" y="33"/>
                </a:cxn>
                <a:cxn ang="0">
                  <a:pos x="5" y="0"/>
                </a:cxn>
                <a:cxn ang="0">
                  <a:pos x="174" y="29"/>
                </a:cxn>
              </a:cxnLst>
              <a:rect l="0" t="0" r="r" b="b"/>
              <a:pathLst>
                <a:path w="174" h="63">
                  <a:moveTo>
                    <a:pt x="174" y="29"/>
                  </a:moveTo>
                  <a:lnTo>
                    <a:pt x="168" y="63"/>
                  </a:lnTo>
                  <a:lnTo>
                    <a:pt x="0" y="33"/>
                  </a:lnTo>
                  <a:lnTo>
                    <a:pt x="5" y="0"/>
                  </a:lnTo>
                  <a:lnTo>
                    <a:pt x="174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33" name="Freeform 77"/>
            <p:cNvSpPr>
              <a:spLocks/>
            </p:cNvSpPr>
            <p:nvPr/>
          </p:nvSpPr>
          <p:spPr bwMode="auto">
            <a:xfrm>
              <a:off x="4208463" y="3417888"/>
              <a:ext cx="46038" cy="15875"/>
            </a:xfrm>
            <a:custGeom>
              <a:avLst/>
              <a:gdLst/>
              <a:ahLst/>
              <a:cxnLst>
                <a:cxn ang="0">
                  <a:pos x="175" y="29"/>
                </a:cxn>
                <a:cxn ang="0">
                  <a:pos x="169" y="63"/>
                </a:cxn>
                <a:cxn ang="0">
                  <a:pos x="0" y="33"/>
                </a:cxn>
                <a:cxn ang="0">
                  <a:pos x="7" y="0"/>
                </a:cxn>
                <a:cxn ang="0">
                  <a:pos x="175" y="29"/>
                </a:cxn>
              </a:cxnLst>
              <a:rect l="0" t="0" r="r" b="b"/>
              <a:pathLst>
                <a:path w="175" h="63">
                  <a:moveTo>
                    <a:pt x="175" y="29"/>
                  </a:moveTo>
                  <a:lnTo>
                    <a:pt x="169" y="63"/>
                  </a:lnTo>
                  <a:lnTo>
                    <a:pt x="0" y="33"/>
                  </a:lnTo>
                  <a:lnTo>
                    <a:pt x="7" y="0"/>
                  </a:lnTo>
                  <a:lnTo>
                    <a:pt x="175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34" name="Freeform 78"/>
            <p:cNvSpPr>
              <a:spLocks/>
            </p:cNvSpPr>
            <p:nvPr/>
          </p:nvSpPr>
          <p:spPr bwMode="auto">
            <a:xfrm>
              <a:off x="4279900" y="3429001"/>
              <a:ext cx="46038" cy="17463"/>
            </a:xfrm>
            <a:custGeom>
              <a:avLst/>
              <a:gdLst/>
              <a:ahLst/>
              <a:cxnLst>
                <a:cxn ang="0">
                  <a:pos x="175" y="30"/>
                </a:cxn>
                <a:cxn ang="0">
                  <a:pos x="169" y="64"/>
                </a:cxn>
                <a:cxn ang="0">
                  <a:pos x="0" y="34"/>
                </a:cxn>
                <a:cxn ang="0">
                  <a:pos x="7" y="0"/>
                </a:cxn>
                <a:cxn ang="0">
                  <a:pos x="175" y="30"/>
                </a:cxn>
              </a:cxnLst>
              <a:rect l="0" t="0" r="r" b="b"/>
              <a:pathLst>
                <a:path w="175" h="64">
                  <a:moveTo>
                    <a:pt x="175" y="30"/>
                  </a:moveTo>
                  <a:lnTo>
                    <a:pt x="169" y="64"/>
                  </a:lnTo>
                  <a:lnTo>
                    <a:pt x="0" y="34"/>
                  </a:lnTo>
                  <a:lnTo>
                    <a:pt x="7" y="0"/>
                  </a:lnTo>
                  <a:lnTo>
                    <a:pt x="175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35" name="Freeform 79"/>
            <p:cNvSpPr>
              <a:spLocks/>
            </p:cNvSpPr>
            <p:nvPr/>
          </p:nvSpPr>
          <p:spPr bwMode="auto">
            <a:xfrm>
              <a:off x="4349750" y="3441701"/>
              <a:ext cx="46038" cy="17463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8" y="64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4">
                  <a:moveTo>
                    <a:pt x="173" y="30"/>
                  </a:moveTo>
                  <a:lnTo>
                    <a:pt x="168" y="64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36" name="Freeform 80"/>
            <p:cNvSpPr>
              <a:spLocks/>
            </p:cNvSpPr>
            <p:nvPr/>
          </p:nvSpPr>
          <p:spPr bwMode="auto">
            <a:xfrm>
              <a:off x="4421188" y="3454401"/>
              <a:ext cx="46038" cy="17463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8" y="63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3">
                  <a:moveTo>
                    <a:pt x="173" y="30"/>
                  </a:moveTo>
                  <a:lnTo>
                    <a:pt x="168" y="63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37" name="Freeform 81"/>
            <p:cNvSpPr>
              <a:spLocks/>
            </p:cNvSpPr>
            <p:nvPr/>
          </p:nvSpPr>
          <p:spPr bwMode="auto">
            <a:xfrm>
              <a:off x="4492625" y="3467101"/>
              <a:ext cx="46038" cy="15875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8" y="63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3">
                  <a:moveTo>
                    <a:pt x="173" y="30"/>
                  </a:moveTo>
                  <a:lnTo>
                    <a:pt x="168" y="63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38" name="Freeform 82"/>
            <p:cNvSpPr>
              <a:spLocks/>
            </p:cNvSpPr>
            <p:nvPr/>
          </p:nvSpPr>
          <p:spPr bwMode="auto">
            <a:xfrm>
              <a:off x="4562475" y="3479801"/>
              <a:ext cx="46038" cy="15875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8" y="63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3">
                  <a:moveTo>
                    <a:pt x="173" y="30"/>
                  </a:moveTo>
                  <a:lnTo>
                    <a:pt x="168" y="63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39" name="Freeform 83"/>
            <p:cNvSpPr>
              <a:spLocks/>
            </p:cNvSpPr>
            <p:nvPr/>
          </p:nvSpPr>
          <p:spPr bwMode="auto">
            <a:xfrm>
              <a:off x="4633913" y="3490913"/>
              <a:ext cx="46038" cy="17463"/>
            </a:xfrm>
            <a:custGeom>
              <a:avLst/>
              <a:gdLst/>
              <a:ahLst/>
              <a:cxnLst>
                <a:cxn ang="0">
                  <a:pos x="173" y="29"/>
                </a:cxn>
                <a:cxn ang="0">
                  <a:pos x="168" y="63"/>
                </a:cxn>
                <a:cxn ang="0">
                  <a:pos x="0" y="33"/>
                </a:cxn>
                <a:cxn ang="0">
                  <a:pos x="6" y="0"/>
                </a:cxn>
                <a:cxn ang="0">
                  <a:pos x="173" y="29"/>
                </a:cxn>
              </a:cxnLst>
              <a:rect l="0" t="0" r="r" b="b"/>
              <a:pathLst>
                <a:path w="173" h="63">
                  <a:moveTo>
                    <a:pt x="173" y="29"/>
                  </a:moveTo>
                  <a:lnTo>
                    <a:pt x="168" y="63"/>
                  </a:lnTo>
                  <a:lnTo>
                    <a:pt x="0" y="33"/>
                  </a:lnTo>
                  <a:lnTo>
                    <a:pt x="6" y="0"/>
                  </a:lnTo>
                  <a:lnTo>
                    <a:pt x="173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40" name="Freeform 84"/>
            <p:cNvSpPr>
              <a:spLocks/>
            </p:cNvSpPr>
            <p:nvPr/>
          </p:nvSpPr>
          <p:spPr bwMode="auto">
            <a:xfrm>
              <a:off x="4705350" y="3503613"/>
              <a:ext cx="46038" cy="17463"/>
            </a:xfrm>
            <a:custGeom>
              <a:avLst/>
              <a:gdLst/>
              <a:ahLst/>
              <a:cxnLst>
                <a:cxn ang="0">
                  <a:pos x="173" y="29"/>
                </a:cxn>
                <a:cxn ang="0">
                  <a:pos x="167" y="63"/>
                </a:cxn>
                <a:cxn ang="0">
                  <a:pos x="0" y="33"/>
                </a:cxn>
                <a:cxn ang="0">
                  <a:pos x="6" y="0"/>
                </a:cxn>
                <a:cxn ang="0">
                  <a:pos x="173" y="29"/>
                </a:cxn>
              </a:cxnLst>
              <a:rect l="0" t="0" r="r" b="b"/>
              <a:pathLst>
                <a:path w="173" h="63">
                  <a:moveTo>
                    <a:pt x="173" y="29"/>
                  </a:moveTo>
                  <a:lnTo>
                    <a:pt x="167" y="63"/>
                  </a:lnTo>
                  <a:lnTo>
                    <a:pt x="0" y="33"/>
                  </a:lnTo>
                  <a:lnTo>
                    <a:pt x="6" y="0"/>
                  </a:lnTo>
                  <a:lnTo>
                    <a:pt x="173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41" name="Freeform 85"/>
            <p:cNvSpPr>
              <a:spLocks/>
            </p:cNvSpPr>
            <p:nvPr/>
          </p:nvSpPr>
          <p:spPr bwMode="auto">
            <a:xfrm>
              <a:off x="4775200" y="3516313"/>
              <a:ext cx="46038" cy="17463"/>
            </a:xfrm>
            <a:custGeom>
              <a:avLst/>
              <a:gdLst/>
              <a:ahLst/>
              <a:cxnLst>
                <a:cxn ang="0">
                  <a:pos x="173" y="29"/>
                </a:cxn>
                <a:cxn ang="0">
                  <a:pos x="167" y="63"/>
                </a:cxn>
                <a:cxn ang="0">
                  <a:pos x="0" y="33"/>
                </a:cxn>
                <a:cxn ang="0">
                  <a:pos x="6" y="0"/>
                </a:cxn>
                <a:cxn ang="0">
                  <a:pos x="173" y="29"/>
                </a:cxn>
              </a:cxnLst>
              <a:rect l="0" t="0" r="r" b="b"/>
              <a:pathLst>
                <a:path w="173" h="63">
                  <a:moveTo>
                    <a:pt x="173" y="29"/>
                  </a:moveTo>
                  <a:lnTo>
                    <a:pt x="167" y="63"/>
                  </a:lnTo>
                  <a:lnTo>
                    <a:pt x="0" y="33"/>
                  </a:lnTo>
                  <a:lnTo>
                    <a:pt x="6" y="0"/>
                  </a:lnTo>
                  <a:lnTo>
                    <a:pt x="173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42" name="Freeform 86"/>
            <p:cNvSpPr>
              <a:spLocks/>
            </p:cNvSpPr>
            <p:nvPr/>
          </p:nvSpPr>
          <p:spPr bwMode="auto">
            <a:xfrm>
              <a:off x="4846638" y="3529013"/>
              <a:ext cx="46038" cy="15875"/>
            </a:xfrm>
            <a:custGeom>
              <a:avLst/>
              <a:gdLst/>
              <a:ahLst/>
              <a:cxnLst>
                <a:cxn ang="0">
                  <a:pos x="173" y="29"/>
                </a:cxn>
                <a:cxn ang="0">
                  <a:pos x="167" y="63"/>
                </a:cxn>
                <a:cxn ang="0">
                  <a:pos x="0" y="33"/>
                </a:cxn>
                <a:cxn ang="0">
                  <a:pos x="6" y="0"/>
                </a:cxn>
                <a:cxn ang="0">
                  <a:pos x="173" y="29"/>
                </a:cxn>
              </a:cxnLst>
              <a:rect l="0" t="0" r="r" b="b"/>
              <a:pathLst>
                <a:path w="173" h="63">
                  <a:moveTo>
                    <a:pt x="173" y="29"/>
                  </a:moveTo>
                  <a:lnTo>
                    <a:pt x="167" y="63"/>
                  </a:lnTo>
                  <a:lnTo>
                    <a:pt x="0" y="33"/>
                  </a:lnTo>
                  <a:lnTo>
                    <a:pt x="6" y="0"/>
                  </a:lnTo>
                  <a:lnTo>
                    <a:pt x="173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43" name="Freeform 87"/>
            <p:cNvSpPr>
              <a:spLocks/>
            </p:cNvSpPr>
            <p:nvPr/>
          </p:nvSpPr>
          <p:spPr bwMode="auto">
            <a:xfrm>
              <a:off x="4918075" y="3541713"/>
              <a:ext cx="46038" cy="15875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7" y="64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4">
                  <a:moveTo>
                    <a:pt x="173" y="30"/>
                  </a:moveTo>
                  <a:lnTo>
                    <a:pt x="167" y="64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44" name="Freeform 88"/>
            <p:cNvSpPr>
              <a:spLocks/>
            </p:cNvSpPr>
            <p:nvPr/>
          </p:nvSpPr>
          <p:spPr bwMode="auto">
            <a:xfrm>
              <a:off x="4989513" y="3554413"/>
              <a:ext cx="44450" cy="15875"/>
            </a:xfrm>
            <a:custGeom>
              <a:avLst/>
              <a:gdLst/>
              <a:ahLst/>
              <a:cxnLst>
                <a:cxn ang="0">
                  <a:pos x="173" y="30"/>
                </a:cxn>
                <a:cxn ang="0">
                  <a:pos x="167" y="63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0"/>
                </a:cxn>
              </a:cxnLst>
              <a:rect l="0" t="0" r="r" b="b"/>
              <a:pathLst>
                <a:path w="173" h="63">
                  <a:moveTo>
                    <a:pt x="173" y="30"/>
                  </a:moveTo>
                  <a:lnTo>
                    <a:pt x="167" y="63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45" name="Freeform 89"/>
            <p:cNvSpPr>
              <a:spLocks/>
            </p:cNvSpPr>
            <p:nvPr/>
          </p:nvSpPr>
          <p:spPr bwMode="auto">
            <a:xfrm>
              <a:off x="5059363" y="3567113"/>
              <a:ext cx="46038" cy="15875"/>
            </a:xfrm>
            <a:custGeom>
              <a:avLst/>
              <a:gdLst/>
              <a:ahLst/>
              <a:cxnLst>
                <a:cxn ang="0">
                  <a:pos x="173" y="29"/>
                </a:cxn>
                <a:cxn ang="0">
                  <a:pos x="167" y="62"/>
                </a:cxn>
                <a:cxn ang="0">
                  <a:pos x="0" y="33"/>
                </a:cxn>
                <a:cxn ang="0">
                  <a:pos x="6" y="0"/>
                </a:cxn>
                <a:cxn ang="0">
                  <a:pos x="173" y="29"/>
                </a:cxn>
              </a:cxnLst>
              <a:rect l="0" t="0" r="r" b="b"/>
              <a:pathLst>
                <a:path w="173" h="62">
                  <a:moveTo>
                    <a:pt x="173" y="29"/>
                  </a:moveTo>
                  <a:lnTo>
                    <a:pt x="167" y="62"/>
                  </a:lnTo>
                  <a:lnTo>
                    <a:pt x="0" y="33"/>
                  </a:lnTo>
                  <a:lnTo>
                    <a:pt x="6" y="0"/>
                  </a:lnTo>
                  <a:lnTo>
                    <a:pt x="173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46" name="Freeform 90"/>
            <p:cNvSpPr>
              <a:spLocks/>
            </p:cNvSpPr>
            <p:nvPr/>
          </p:nvSpPr>
          <p:spPr bwMode="auto">
            <a:xfrm>
              <a:off x="5130800" y="3578226"/>
              <a:ext cx="46038" cy="17463"/>
            </a:xfrm>
            <a:custGeom>
              <a:avLst/>
              <a:gdLst/>
              <a:ahLst/>
              <a:cxnLst>
                <a:cxn ang="0">
                  <a:pos x="173" y="29"/>
                </a:cxn>
                <a:cxn ang="0">
                  <a:pos x="167" y="62"/>
                </a:cxn>
                <a:cxn ang="0">
                  <a:pos x="0" y="33"/>
                </a:cxn>
                <a:cxn ang="0">
                  <a:pos x="6" y="0"/>
                </a:cxn>
                <a:cxn ang="0">
                  <a:pos x="173" y="29"/>
                </a:cxn>
              </a:cxnLst>
              <a:rect l="0" t="0" r="r" b="b"/>
              <a:pathLst>
                <a:path w="173" h="62">
                  <a:moveTo>
                    <a:pt x="173" y="29"/>
                  </a:moveTo>
                  <a:lnTo>
                    <a:pt x="167" y="62"/>
                  </a:lnTo>
                  <a:lnTo>
                    <a:pt x="0" y="33"/>
                  </a:lnTo>
                  <a:lnTo>
                    <a:pt x="6" y="0"/>
                  </a:lnTo>
                  <a:lnTo>
                    <a:pt x="173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47" name="Freeform 91"/>
            <p:cNvSpPr>
              <a:spLocks/>
            </p:cNvSpPr>
            <p:nvPr/>
          </p:nvSpPr>
          <p:spPr bwMode="auto">
            <a:xfrm>
              <a:off x="2589213" y="2830513"/>
              <a:ext cx="46038" cy="19050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4"/>
                </a:cxn>
                <a:cxn ang="0">
                  <a:pos x="6" y="67"/>
                </a:cxn>
                <a:cxn ang="0">
                  <a:pos x="0" y="35"/>
                </a:cxn>
                <a:cxn ang="0">
                  <a:pos x="166" y="0"/>
                </a:cxn>
              </a:cxnLst>
              <a:rect l="0" t="0" r="r" b="b"/>
              <a:pathLst>
                <a:path w="173" h="67">
                  <a:moveTo>
                    <a:pt x="166" y="0"/>
                  </a:moveTo>
                  <a:lnTo>
                    <a:pt x="173" y="34"/>
                  </a:lnTo>
                  <a:lnTo>
                    <a:pt x="6" y="67"/>
                  </a:lnTo>
                  <a:lnTo>
                    <a:pt x="0" y="35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48" name="Freeform 92"/>
            <p:cNvSpPr>
              <a:spLocks/>
            </p:cNvSpPr>
            <p:nvPr/>
          </p:nvSpPr>
          <p:spPr bwMode="auto">
            <a:xfrm>
              <a:off x="2659063" y="2816226"/>
              <a:ext cx="46038" cy="19050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3"/>
                </a:cxn>
                <a:cxn ang="0">
                  <a:pos x="7" y="68"/>
                </a:cxn>
                <a:cxn ang="0">
                  <a:pos x="0" y="35"/>
                </a:cxn>
                <a:cxn ang="0">
                  <a:pos x="166" y="0"/>
                </a:cxn>
              </a:cxnLst>
              <a:rect l="0" t="0" r="r" b="b"/>
              <a:pathLst>
                <a:path w="173" h="68">
                  <a:moveTo>
                    <a:pt x="166" y="0"/>
                  </a:moveTo>
                  <a:lnTo>
                    <a:pt x="173" y="33"/>
                  </a:lnTo>
                  <a:lnTo>
                    <a:pt x="7" y="68"/>
                  </a:lnTo>
                  <a:lnTo>
                    <a:pt x="0" y="35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49" name="Freeform 93"/>
            <p:cNvSpPr>
              <a:spLocks/>
            </p:cNvSpPr>
            <p:nvPr/>
          </p:nvSpPr>
          <p:spPr bwMode="auto">
            <a:xfrm>
              <a:off x="2730500" y="2801938"/>
              <a:ext cx="46038" cy="1746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3"/>
                </a:cxn>
                <a:cxn ang="0">
                  <a:pos x="6" y="68"/>
                </a:cxn>
                <a:cxn ang="0">
                  <a:pos x="0" y="34"/>
                </a:cxn>
                <a:cxn ang="0">
                  <a:pos x="166" y="0"/>
                </a:cxn>
              </a:cxnLst>
              <a:rect l="0" t="0" r="r" b="b"/>
              <a:pathLst>
                <a:path w="173" h="68">
                  <a:moveTo>
                    <a:pt x="166" y="0"/>
                  </a:moveTo>
                  <a:lnTo>
                    <a:pt x="173" y="33"/>
                  </a:lnTo>
                  <a:lnTo>
                    <a:pt x="6" y="68"/>
                  </a:lnTo>
                  <a:lnTo>
                    <a:pt x="0" y="34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50" name="Freeform 94"/>
            <p:cNvSpPr>
              <a:spLocks/>
            </p:cNvSpPr>
            <p:nvPr/>
          </p:nvSpPr>
          <p:spPr bwMode="auto">
            <a:xfrm>
              <a:off x="2800350" y="2787651"/>
              <a:ext cx="46038" cy="1746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2"/>
                </a:cxn>
                <a:cxn ang="0">
                  <a:pos x="7" y="67"/>
                </a:cxn>
                <a:cxn ang="0">
                  <a:pos x="0" y="33"/>
                </a:cxn>
                <a:cxn ang="0">
                  <a:pos x="166" y="0"/>
                </a:cxn>
              </a:cxnLst>
              <a:rect l="0" t="0" r="r" b="b"/>
              <a:pathLst>
                <a:path w="173" h="67">
                  <a:moveTo>
                    <a:pt x="166" y="0"/>
                  </a:moveTo>
                  <a:lnTo>
                    <a:pt x="173" y="32"/>
                  </a:lnTo>
                  <a:lnTo>
                    <a:pt x="7" y="67"/>
                  </a:lnTo>
                  <a:lnTo>
                    <a:pt x="0" y="33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51" name="Freeform 95"/>
            <p:cNvSpPr>
              <a:spLocks/>
            </p:cNvSpPr>
            <p:nvPr/>
          </p:nvSpPr>
          <p:spPr bwMode="auto">
            <a:xfrm>
              <a:off x="2870200" y="2773363"/>
              <a:ext cx="46038" cy="174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4" y="32"/>
                </a:cxn>
                <a:cxn ang="0">
                  <a:pos x="7" y="67"/>
                </a:cxn>
                <a:cxn ang="0">
                  <a:pos x="0" y="33"/>
                </a:cxn>
                <a:cxn ang="0">
                  <a:pos x="167" y="0"/>
                </a:cxn>
              </a:cxnLst>
              <a:rect l="0" t="0" r="r" b="b"/>
              <a:pathLst>
                <a:path w="174" h="67">
                  <a:moveTo>
                    <a:pt x="167" y="0"/>
                  </a:moveTo>
                  <a:lnTo>
                    <a:pt x="174" y="32"/>
                  </a:lnTo>
                  <a:lnTo>
                    <a:pt x="7" y="67"/>
                  </a:lnTo>
                  <a:lnTo>
                    <a:pt x="0" y="33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52" name="Freeform 96"/>
            <p:cNvSpPr>
              <a:spLocks/>
            </p:cNvSpPr>
            <p:nvPr/>
          </p:nvSpPr>
          <p:spPr bwMode="auto">
            <a:xfrm>
              <a:off x="2941638" y="2759076"/>
              <a:ext cx="46038" cy="1746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3"/>
                </a:cxn>
                <a:cxn ang="0">
                  <a:pos x="7" y="67"/>
                </a:cxn>
                <a:cxn ang="0">
                  <a:pos x="0" y="34"/>
                </a:cxn>
                <a:cxn ang="0">
                  <a:pos x="166" y="0"/>
                </a:cxn>
              </a:cxnLst>
              <a:rect l="0" t="0" r="r" b="b"/>
              <a:pathLst>
                <a:path w="173" h="67">
                  <a:moveTo>
                    <a:pt x="166" y="0"/>
                  </a:moveTo>
                  <a:lnTo>
                    <a:pt x="173" y="33"/>
                  </a:lnTo>
                  <a:lnTo>
                    <a:pt x="7" y="67"/>
                  </a:lnTo>
                  <a:lnTo>
                    <a:pt x="0" y="34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53" name="Freeform 97"/>
            <p:cNvSpPr>
              <a:spLocks/>
            </p:cNvSpPr>
            <p:nvPr/>
          </p:nvSpPr>
          <p:spPr bwMode="auto">
            <a:xfrm>
              <a:off x="3011488" y="2743201"/>
              <a:ext cx="46038" cy="19050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7" y="67"/>
                </a:cxn>
                <a:cxn ang="0">
                  <a:pos x="0" y="34"/>
                </a:cxn>
                <a:cxn ang="0">
                  <a:pos x="167" y="0"/>
                </a:cxn>
              </a:cxnLst>
              <a:rect l="0" t="0" r="r" b="b"/>
              <a:pathLst>
                <a:path w="173" h="67">
                  <a:moveTo>
                    <a:pt x="167" y="0"/>
                  </a:moveTo>
                  <a:lnTo>
                    <a:pt x="173" y="33"/>
                  </a:lnTo>
                  <a:lnTo>
                    <a:pt x="7" y="67"/>
                  </a:lnTo>
                  <a:lnTo>
                    <a:pt x="0" y="34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54" name="Freeform 98"/>
            <p:cNvSpPr>
              <a:spLocks/>
            </p:cNvSpPr>
            <p:nvPr/>
          </p:nvSpPr>
          <p:spPr bwMode="auto">
            <a:xfrm>
              <a:off x="3082925" y="2728913"/>
              <a:ext cx="46038" cy="19050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3"/>
                </a:cxn>
                <a:cxn ang="0">
                  <a:pos x="7" y="68"/>
                </a:cxn>
                <a:cxn ang="0">
                  <a:pos x="0" y="34"/>
                </a:cxn>
                <a:cxn ang="0">
                  <a:pos x="166" y="0"/>
                </a:cxn>
              </a:cxnLst>
              <a:rect l="0" t="0" r="r" b="b"/>
              <a:pathLst>
                <a:path w="173" h="68">
                  <a:moveTo>
                    <a:pt x="166" y="0"/>
                  </a:moveTo>
                  <a:lnTo>
                    <a:pt x="173" y="33"/>
                  </a:lnTo>
                  <a:lnTo>
                    <a:pt x="7" y="68"/>
                  </a:lnTo>
                  <a:lnTo>
                    <a:pt x="0" y="34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55" name="Freeform 99"/>
            <p:cNvSpPr>
              <a:spLocks/>
            </p:cNvSpPr>
            <p:nvPr/>
          </p:nvSpPr>
          <p:spPr bwMode="auto">
            <a:xfrm>
              <a:off x="3152775" y="2714626"/>
              <a:ext cx="46038" cy="174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3"/>
                </a:cxn>
                <a:cxn ang="0">
                  <a:pos x="7" y="68"/>
                </a:cxn>
                <a:cxn ang="0">
                  <a:pos x="0" y="34"/>
                </a:cxn>
                <a:cxn ang="0">
                  <a:pos x="167" y="0"/>
                </a:cxn>
              </a:cxnLst>
              <a:rect l="0" t="0" r="r" b="b"/>
              <a:pathLst>
                <a:path w="173" h="68">
                  <a:moveTo>
                    <a:pt x="167" y="0"/>
                  </a:moveTo>
                  <a:lnTo>
                    <a:pt x="173" y="33"/>
                  </a:lnTo>
                  <a:lnTo>
                    <a:pt x="7" y="68"/>
                  </a:lnTo>
                  <a:lnTo>
                    <a:pt x="0" y="34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56" name="Freeform 100"/>
            <p:cNvSpPr>
              <a:spLocks/>
            </p:cNvSpPr>
            <p:nvPr/>
          </p:nvSpPr>
          <p:spPr bwMode="auto">
            <a:xfrm>
              <a:off x="3224213" y="2700338"/>
              <a:ext cx="44450" cy="1746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2"/>
                </a:cxn>
                <a:cxn ang="0">
                  <a:pos x="6" y="67"/>
                </a:cxn>
                <a:cxn ang="0">
                  <a:pos x="0" y="33"/>
                </a:cxn>
                <a:cxn ang="0">
                  <a:pos x="166" y="0"/>
                </a:cxn>
              </a:cxnLst>
              <a:rect l="0" t="0" r="r" b="b"/>
              <a:pathLst>
                <a:path w="173" h="67">
                  <a:moveTo>
                    <a:pt x="166" y="0"/>
                  </a:moveTo>
                  <a:lnTo>
                    <a:pt x="173" y="32"/>
                  </a:lnTo>
                  <a:lnTo>
                    <a:pt x="6" y="67"/>
                  </a:lnTo>
                  <a:lnTo>
                    <a:pt x="0" y="33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57" name="Freeform 101"/>
            <p:cNvSpPr>
              <a:spLocks/>
            </p:cNvSpPr>
            <p:nvPr/>
          </p:nvSpPr>
          <p:spPr bwMode="auto">
            <a:xfrm>
              <a:off x="3294063" y="2686051"/>
              <a:ext cx="46038" cy="17463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73" y="32"/>
                </a:cxn>
                <a:cxn ang="0">
                  <a:pos x="7" y="67"/>
                </a:cxn>
                <a:cxn ang="0">
                  <a:pos x="0" y="33"/>
                </a:cxn>
                <a:cxn ang="0">
                  <a:pos x="167" y="0"/>
                </a:cxn>
              </a:cxnLst>
              <a:rect l="0" t="0" r="r" b="b"/>
              <a:pathLst>
                <a:path w="173" h="67">
                  <a:moveTo>
                    <a:pt x="167" y="0"/>
                  </a:moveTo>
                  <a:lnTo>
                    <a:pt x="173" y="32"/>
                  </a:lnTo>
                  <a:lnTo>
                    <a:pt x="7" y="67"/>
                  </a:lnTo>
                  <a:lnTo>
                    <a:pt x="0" y="33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58" name="Freeform 102"/>
            <p:cNvSpPr>
              <a:spLocks/>
            </p:cNvSpPr>
            <p:nvPr/>
          </p:nvSpPr>
          <p:spPr bwMode="auto">
            <a:xfrm>
              <a:off x="3363913" y="2671763"/>
              <a:ext cx="46038" cy="1746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3"/>
                </a:cxn>
                <a:cxn ang="0">
                  <a:pos x="6" y="67"/>
                </a:cxn>
                <a:cxn ang="0">
                  <a:pos x="0" y="33"/>
                </a:cxn>
                <a:cxn ang="0">
                  <a:pos x="166" y="0"/>
                </a:cxn>
              </a:cxnLst>
              <a:rect l="0" t="0" r="r" b="b"/>
              <a:pathLst>
                <a:path w="173" h="67">
                  <a:moveTo>
                    <a:pt x="166" y="0"/>
                  </a:moveTo>
                  <a:lnTo>
                    <a:pt x="173" y="33"/>
                  </a:lnTo>
                  <a:lnTo>
                    <a:pt x="6" y="67"/>
                  </a:lnTo>
                  <a:lnTo>
                    <a:pt x="0" y="33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59" name="Freeform 103"/>
            <p:cNvSpPr>
              <a:spLocks/>
            </p:cNvSpPr>
            <p:nvPr/>
          </p:nvSpPr>
          <p:spPr bwMode="auto">
            <a:xfrm>
              <a:off x="3435350" y="2657476"/>
              <a:ext cx="46038" cy="1746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3"/>
                </a:cxn>
                <a:cxn ang="0">
                  <a:pos x="7" y="67"/>
                </a:cxn>
                <a:cxn ang="0">
                  <a:pos x="0" y="34"/>
                </a:cxn>
                <a:cxn ang="0">
                  <a:pos x="166" y="0"/>
                </a:cxn>
              </a:cxnLst>
              <a:rect l="0" t="0" r="r" b="b"/>
              <a:pathLst>
                <a:path w="173" h="67">
                  <a:moveTo>
                    <a:pt x="166" y="0"/>
                  </a:moveTo>
                  <a:lnTo>
                    <a:pt x="173" y="33"/>
                  </a:lnTo>
                  <a:lnTo>
                    <a:pt x="7" y="67"/>
                  </a:lnTo>
                  <a:lnTo>
                    <a:pt x="0" y="34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60" name="Freeform 104"/>
            <p:cNvSpPr>
              <a:spLocks/>
            </p:cNvSpPr>
            <p:nvPr/>
          </p:nvSpPr>
          <p:spPr bwMode="auto">
            <a:xfrm>
              <a:off x="3505200" y="2641601"/>
              <a:ext cx="46038" cy="19050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4"/>
                </a:cxn>
                <a:cxn ang="0">
                  <a:pos x="6" y="68"/>
                </a:cxn>
                <a:cxn ang="0">
                  <a:pos x="0" y="35"/>
                </a:cxn>
                <a:cxn ang="0">
                  <a:pos x="166" y="0"/>
                </a:cxn>
              </a:cxnLst>
              <a:rect l="0" t="0" r="r" b="b"/>
              <a:pathLst>
                <a:path w="173" h="68">
                  <a:moveTo>
                    <a:pt x="166" y="0"/>
                  </a:moveTo>
                  <a:lnTo>
                    <a:pt x="173" y="34"/>
                  </a:lnTo>
                  <a:lnTo>
                    <a:pt x="6" y="68"/>
                  </a:lnTo>
                  <a:lnTo>
                    <a:pt x="0" y="35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61" name="Freeform 105"/>
            <p:cNvSpPr>
              <a:spLocks/>
            </p:cNvSpPr>
            <p:nvPr/>
          </p:nvSpPr>
          <p:spPr bwMode="auto">
            <a:xfrm>
              <a:off x="3576638" y="2628901"/>
              <a:ext cx="39688" cy="17463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0" y="29"/>
                </a:cxn>
                <a:cxn ang="0">
                  <a:pos x="7" y="63"/>
                </a:cxn>
                <a:cxn ang="0">
                  <a:pos x="150" y="33"/>
                </a:cxn>
                <a:cxn ang="0">
                  <a:pos x="150" y="0"/>
                </a:cxn>
                <a:cxn ang="0">
                  <a:pos x="143" y="0"/>
                </a:cxn>
              </a:cxnLst>
              <a:rect l="0" t="0" r="r" b="b"/>
              <a:pathLst>
                <a:path w="150" h="63">
                  <a:moveTo>
                    <a:pt x="143" y="0"/>
                  </a:moveTo>
                  <a:lnTo>
                    <a:pt x="0" y="29"/>
                  </a:lnTo>
                  <a:lnTo>
                    <a:pt x="7" y="63"/>
                  </a:lnTo>
                  <a:lnTo>
                    <a:pt x="150" y="33"/>
                  </a:lnTo>
                  <a:lnTo>
                    <a:pt x="150" y="0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62" name="Freeform 106"/>
            <p:cNvSpPr>
              <a:spLocks/>
            </p:cNvSpPr>
            <p:nvPr/>
          </p:nvSpPr>
          <p:spPr bwMode="auto">
            <a:xfrm>
              <a:off x="3613150" y="2628901"/>
              <a:ext cx="3175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0" y="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63" name="Freeform 107"/>
            <p:cNvSpPr>
              <a:spLocks/>
            </p:cNvSpPr>
            <p:nvPr/>
          </p:nvSpPr>
          <p:spPr bwMode="auto">
            <a:xfrm>
              <a:off x="3613150" y="2628901"/>
              <a:ext cx="7938" cy="11113"/>
            </a:xfrm>
            <a:custGeom>
              <a:avLst/>
              <a:gdLst/>
              <a:ahLst/>
              <a:cxnLst>
                <a:cxn ang="0">
                  <a:pos x="31" y="5"/>
                </a:cxn>
                <a:cxn ang="0">
                  <a:pos x="23" y="38"/>
                </a:cxn>
                <a:cxn ang="0">
                  <a:pos x="0" y="33"/>
                </a:cxn>
                <a:cxn ang="0">
                  <a:pos x="7" y="0"/>
                </a:cxn>
                <a:cxn ang="0">
                  <a:pos x="31" y="5"/>
                </a:cxn>
              </a:cxnLst>
              <a:rect l="0" t="0" r="r" b="b"/>
              <a:pathLst>
                <a:path w="31" h="38">
                  <a:moveTo>
                    <a:pt x="31" y="5"/>
                  </a:moveTo>
                  <a:lnTo>
                    <a:pt x="23" y="38"/>
                  </a:lnTo>
                  <a:lnTo>
                    <a:pt x="0" y="33"/>
                  </a:lnTo>
                  <a:lnTo>
                    <a:pt x="7" y="0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64" name="Freeform 108"/>
            <p:cNvSpPr>
              <a:spLocks/>
            </p:cNvSpPr>
            <p:nvPr/>
          </p:nvSpPr>
          <p:spPr bwMode="auto">
            <a:xfrm>
              <a:off x="3646488" y="2635251"/>
              <a:ext cx="46038" cy="19050"/>
            </a:xfrm>
            <a:custGeom>
              <a:avLst/>
              <a:gdLst/>
              <a:ahLst/>
              <a:cxnLst>
                <a:cxn ang="0">
                  <a:pos x="175" y="35"/>
                </a:cxn>
                <a:cxn ang="0">
                  <a:pos x="167" y="67"/>
                </a:cxn>
                <a:cxn ang="0">
                  <a:pos x="0" y="34"/>
                </a:cxn>
                <a:cxn ang="0">
                  <a:pos x="7" y="0"/>
                </a:cxn>
                <a:cxn ang="0">
                  <a:pos x="175" y="35"/>
                </a:cxn>
              </a:cxnLst>
              <a:rect l="0" t="0" r="r" b="b"/>
              <a:pathLst>
                <a:path w="175" h="67">
                  <a:moveTo>
                    <a:pt x="175" y="35"/>
                  </a:moveTo>
                  <a:lnTo>
                    <a:pt x="167" y="67"/>
                  </a:lnTo>
                  <a:lnTo>
                    <a:pt x="0" y="34"/>
                  </a:lnTo>
                  <a:lnTo>
                    <a:pt x="7" y="0"/>
                  </a:lnTo>
                  <a:lnTo>
                    <a:pt x="175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65" name="Freeform 109"/>
            <p:cNvSpPr>
              <a:spLocks/>
            </p:cNvSpPr>
            <p:nvPr/>
          </p:nvSpPr>
          <p:spPr bwMode="auto">
            <a:xfrm>
              <a:off x="3716338" y="2651126"/>
              <a:ext cx="46038" cy="17463"/>
            </a:xfrm>
            <a:custGeom>
              <a:avLst/>
              <a:gdLst/>
              <a:ahLst/>
              <a:cxnLst>
                <a:cxn ang="0">
                  <a:pos x="174" y="35"/>
                </a:cxn>
                <a:cxn ang="0">
                  <a:pos x="166" y="67"/>
                </a:cxn>
                <a:cxn ang="0">
                  <a:pos x="0" y="34"/>
                </a:cxn>
                <a:cxn ang="0">
                  <a:pos x="7" y="0"/>
                </a:cxn>
                <a:cxn ang="0">
                  <a:pos x="174" y="35"/>
                </a:cxn>
              </a:cxnLst>
              <a:rect l="0" t="0" r="r" b="b"/>
              <a:pathLst>
                <a:path w="174" h="67">
                  <a:moveTo>
                    <a:pt x="174" y="35"/>
                  </a:moveTo>
                  <a:lnTo>
                    <a:pt x="166" y="67"/>
                  </a:lnTo>
                  <a:lnTo>
                    <a:pt x="0" y="34"/>
                  </a:lnTo>
                  <a:lnTo>
                    <a:pt x="7" y="0"/>
                  </a:lnTo>
                  <a:lnTo>
                    <a:pt x="174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66" name="Freeform 110"/>
            <p:cNvSpPr>
              <a:spLocks/>
            </p:cNvSpPr>
            <p:nvPr/>
          </p:nvSpPr>
          <p:spPr bwMode="auto">
            <a:xfrm>
              <a:off x="3787775" y="2665413"/>
              <a:ext cx="46038" cy="17463"/>
            </a:xfrm>
            <a:custGeom>
              <a:avLst/>
              <a:gdLst/>
              <a:ahLst/>
              <a:cxnLst>
                <a:cxn ang="0">
                  <a:pos x="175" y="34"/>
                </a:cxn>
                <a:cxn ang="0">
                  <a:pos x="167" y="67"/>
                </a:cxn>
                <a:cxn ang="0">
                  <a:pos x="0" y="33"/>
                </a:cxn>
                <a:cxn ang="0">
                  <a:pos x="7" y="0"/>
                </a:cxn>
                <a:cxn ang="0">
                  <a:pos x="175" y="34"/>
                </a:cxn>
              </a:cxnLst>
              <a:rect l="0" t="0" r="r" b="b"/>
              <a:pathLst>
                <a:path w="175" h="67">
                  <a:moveTo>
                    <a:pt x="175" y="34"/>
                  </a:moveTo>
                  <a:lnTo>
                    <a:pt x="167" y="67"/>
                  </a:lnTo>
                  <a:lnTo>
                    <a:pt x="0" y="33"/>
                  </a:lnTo>
                  <a:lnTo>
                    <a:pt x="7" y="0"/>
                  </a:lnTo>
                  <a:lnTo>
                    <a:pt x="17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67" name="Freeform 111"/>
            <p:cNvSpPr>
              <a:spLocks/>
            </p:cNvSpPr>
            <p:nvPr/>
          </p:nvSpPr>
          <p:spPr bwMode="auto">
            <a:xfrm>
              <a:off x="3857625" y="2679701"/>
              <a:ext cx="46038" cy="17463"/>
            </a:xfrm>
            <a:custGeom>
              <a:avLst/>
              <a:gdLst/>
              <a:ahLst/>
              <a:cxnLst>
                <a:cxn ang="0">
                  <a:pos x="174" y="34"/>
                </a:cxn>
                <a:cxn ang="0">
                  <a:pos x="167" y="67"/>
                </a:cxn>
                <a:cxn ang="0">
                  <a:pos x="0" y="33"/>
                </a:cxn>
                <a:cxn ang="0">
                  <a:pos x="7" y="0"/>
                </a:cxn>
                <a:cxn ang="0">
                  <a:pos x="174" y="34"/>
                </a:cxn>
              </a:cxnLst>
              <a:rect l="0" t="0" r="r" b="b"/>
              <a:pathLst>
                <a:path w="174" h="67">
                  <a:moveTo>
                    <a:pt x="174" y="34"/>
                  </a:moveTo>
                  <a:lnTo>
                    <a:pt x="167" y="67"/>
                  </a:lnTo>
                  <a:lnTo>
                    <a:pt x="0" y="33"/>
                  </a:lnTo>
                  <a:lnTo>
                    <a:pt x="7" y="0"/>
                  </a:lnTo>
                  <a:lnTo>
                    <a:pt x="174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68" name="Freeform 112"/>
            <p:cNvSpPr>
              <a:spLocks/>
            </p:cNvSpPr>
            <p:nvPr/>
          </p:nvSpPr>
          <p:spPr bwMode="auto">
            <a:xfrm>
              <a:off x="3929063" y="2693988"/>
              <a:ext cx="44450" cy="17463"/>
            </a:xfrm>
            <a:custGeom>
              <a:avLst/>
              <a:gdLst/>
              <a:ahLst/>
              <a:cxnLst>
                <a:cxn ang="0">
                  <a:pos x="174" y="35"/>
                </a:cxn>
                <a:cxn ang="0">
                  <a:pos x="168" y="68"/>
                </a:cxn>
                <a:cxn ang="0">
                  <a:pos x="0" y="34"/>
                </a:cxn>
                <a:cxn ang="0">
                  <a:pos x="8" y="0"/>
                </a:cxn>
                <a:cxn ang="0">
                  <a:pos x="174" y="35"/>
                </a:cxn>
              </a:cxnLst>
              <a:rect l="0" t="0" r="r" b="b"/>
              <a:pathLst>
                <a:path w="174" h="68">
                  <a:moveTo>
                    <a:pt x="174" y="35"/>
                  </a:moveTo>
                  <a:lnTo>
                    <a:pt x="168" y="68"/>
                  </a:lnTo>
                  <a:lnTo>
                    <a:pt x="0" y="34"/>
                  </a:lnTo>
                  <a:lnTo>
                    <a:pt x="8" y="0"/>
                  </a:lnTo>
                  <a:lnTo>
                    <a:pt x="174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69" name="Freeform 113"/>
            <p:cNvSpPr>
              <a:spLocks/>
            </p:cNvSpPr>
            <p:nvPr/>
          </p:nvSpPr>
          <p:spPr bwMode="auto">
            <a:xfrm>
              <a:off x="3998913" y="2708276"/>
              <a:ext cx="46038" cy="17463"/>
            </a:xfrm>
            <a:custGeom>
              <a:avLst/>
              <a:gdLst/>
              <a:ahLst/>
              <a:cxnLst>
                <a:cxn ang="0">
                  <a:pos x="174" y="35"/>
                </a:cxn>
                <a:cxn ang="0">
                  <a:pos x="167" y="67"/>
                </a:cxn>
                <a:cxn ang="0">
                  <a:pos x="0" y="34"/>
                </a:cxn>
                <a:cxn ang="0">
                  <a:pos x="7" y="0"/>
                </a:cxn>
                <a:cxn ang="0">
                  <a:pos x="174" y="35"/>
                </a:cxn>
              </a:cxnLst>
              <a:rect l="0" t="0" r="r" b="b"/>
              <a:pathLst>
                <a:path w="174" h="67">
                  <a:moveTo>
                    <a:pt x="174" y="35"/>
                  </a:moveTo>
                  <a:lnTo>
                    <a:pt x="167" y="67"/>
                  </a:lnTo>
                  <a:lnTo>
                    <a:pt x="0" y="34"/>
                  </a:lnTo>
                  <a:lnTo>
                    <a:pt x="7" y="0"/>
                  </a:lnTo>
                  <a:lnTo>
                    <a:pt x="174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70" name="Freeform 114"/>
            <p:cNvSpPr>
              <a:spLocks/>
            </p:cNvSpPr>
            <p:nvPr/>
          </p:nvSpPr>
          <p:spPr bwMode="auto">
            <a:xfrm>
              <a:off x="4068763" y="2722563"/>
              <a:ext cx="46038" cy="17463"/>
            </a:xfrm>
            <a:custGeom>
              <a:avLst/>
              <a:gdLst/>
              <a:ahLst/>
              <a:cxnLst>
                <a:cxn ang="0">
                  <a:pos x="174" y="35"/>
                </a:cxn>
                <a:cxn ang="0">
                  <a:pos x="168" y="67"/>
                </a:cxn>
                <a:cxn ang="0">
                  <a:pos x="0" y="34"/>
                </a:cxn>
                <a:cxn ang="0">
                  <a:pos x="8" y="0"/>
                </a:cxn>
                <a:cxn ang="0">
                  <a:pos x="174" y="35"/>
                </a:cxn>
              </a:cxnLst>
              <a:rect l="0" t="0" r="r" b="b"/>
              <a:pathLst>
                <a:path w="174" h="67">
                  <a:moveTo>
                    <a:pt x="174" y="35"/>
                  </a:moveTo>
                  <a:lnTo>
                    <a:pt x="168" y="67"/>
                  </a:lnTo>
                  <a:lnTo>
                    <a:pt x="0" y="34"/>
                  </a:lnTo>
                  <a:lnTo>
                    <a:pt x="8" y="0"/>
                  </a:lnTo>
                  <a:lnTo>
                    <a:pt x="174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71" name="Freeform 115"/>
            <p:cNvSpPr>
              <a:spLocks/>
            </p:cNvSpPr>
            <p:nvPr/>
          </p:nvSpPr>
          <p:spPr bwMode="auto">
            <a:xfrm>
              <a:off x="4140200" y="2736851"/>
              <a:ext cx="46038" cy="19050"/>
            </a:xfrm>
            <a:custGeom>
              <a:avLst/>
              <a:gdLst/>
              <a:ahLst/>
              <a:cxnLst>
                <a:cxn ang="0">
                  <a:pos x="174" y="34"/>
                </a:cxn>
                <a:cxn ang="0">
                  <a:pos x="167" y="68"/>
                </a:cxn>
                <a:cxn ang="0">
                  <a:pos x="0" y="33"/>
                </a:cxn>
                <a:cxn ang="0">
                  <a:pos x="7" y="0"/>
                </a:cxn>
                <a:cxn ang="0">
                  <a:pos x="174" y="34"/>
                </a:cxn>
              </a:cxnLst>
              <a:rect l="0" t="0" r="r" b="b"/>
              <a:pathLst>
                <a:path w="174" h="68">
                  <a:moveTo>
                    <a:pt x="174" y="34"/>
                  </a:moveTo>
                  <a:lnTo>
                    <a:pt x="167" y="68"/>
                  </a:lnTo>
                  <a:lnTo>
                    <a:pt x="0" y="33"/>
                  </a:lnTo>
                  <a:lnTo>
                    <a:pt x="7" y="0"/>
                  </a:lnTo>
                  <a:lnTo>
                    <a:pt x="174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72" name="Freeform 116"/>
            <p:cNvSpPr>
              <a:spLocks/>
            </p:cNvSpPr>
            <p:nvPr/>
          </p:nvSpPr>
          <p:spPr bwMode="auto">
            <a:xfrm>
              <a:off x="4210050" y="2752726"/>
              <a:ext cx="46038" cy="17463"/>
            </a:xfrm>
            <a:custGeom>
              <a:avLst/>
              <a:gdLst/>
              <a:ahLst/>
              <a:cxnLst>
                <a:cxn ang="0">
                  <a:pos x="173" y="34"/>
                </a:cxn>
                <a:cxn ang="0">
                  <a:pos x="167" y="68"/>
                </a:cxn>
                <a:cxn ang="0">
                  <a:pos x="0" y="33"/>
                </a:cxn>
                <a:cxn ang="0">
                  <a:pos x="7" y="0"/>
                </a:cxn>
                <a:cxn ang="0">
                  <a:pos x="173" y="34"/>
                </a:cxn>
              </a:cxnLst>
              <a:rect l="0" t="0" r="r" b="b"/>
              <a:pathLst>
                <a:path w="173" h="68">
                  <a:moveTo>
                    <a:pt x="173" y="34"/>
                  </a:moveTo>
                  <a:lnTo>
                    <a:pt x="167" y="68"/>
                  </a:lnTo>
                  <a:lnTo>
                    <a:pt x="0" y="33"/>
                  </a:lnTo>
                  <a:lnTo>
                    <a:pt x="7" y="0"/>
                  </a:lnTo>
                  <a:lnTo>
                    <a:pt x="173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73" name="Freeform 117"/>
            <p:cNvSpPr>
              <a:spLocks/>
            </p:cNvSpPr>
            <p:nvPr/>
          </p:nvSpPr>
          <p:spPr bwMode="auto">
            <a:xfrm>
              <a:off x="4281488" y="2767013"/>
              <a:ext cx="46038" cy="17463"/>
            </a:xfrm>
            <a:custGeom>
              <a:avLst/>
              <a:gdLst/>
              <a:ahLst/>
              <a:cxnLst>
                <a:cxn ang="0">
                  <a:pos x="173" y="35"/>
                </a:cxn>
                <a:cxn ang="0">
                  <a:pos x="166" y="69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5"/>
                </a:cxn>
              </a:cxnLst>
              <a:rect l="0" t="0" r="r" b="b"/>
              <a:pathLst>
                <a:path w="173" h="69">
                  <a:moveTo>
                    <a:pt x="173" y="35"/>
                  </a:moveTo>
                  <a:lnTo>
                    <a:pt x="166" y="69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74" name="Freeform 118"/>
            <p:cNvSpPr>
              <a:spLocks/>
            </p:cNvSpPr>
            <p:nvPr/>
          </p:nvSpPr>
          <p:spPr bwMode="auto">
            <a:xfrm>
              <a:off x="4351338" y="2781301"/>
              <a:ext cx="46038" cy="17463"/>
            </a:xfrm>
            <a:custGeom>
              <a:avLst/>
              <a:gdLst/>
              <a:ahLst/>
              <a:cxnLst>
                <a:cxn ang="0">
                  <a:pos x="173" y="35"/>
                </a:cxn>
                <a:cxn ang="0">
                  <a:pos x="166" y="69"/>
                </a:cxn>
                <a:cxn ang="0">
                  <a:pos x="0" y="34"/>
                </a:cxn>
                <a:cxn ang="0">
                  <a:pos x="7" y="0"/>
                </a:cxn>
                <a:cxn ang="0">
                  <a:pos x="173" y="35"/>
                </a:cxn>
              </a:cxnLst>
              <a:rect l="0" t="0" r="r" b="b"/>
              <a:pathLst>
                <a:path w="173" h="69">
                  <a:moveTo>
                    <a:pt x="173" y="35"/>
                  </a:moveTo>
                  <a:lnTo>
                    <a:pt x="166" y="69"/>
                  </a:lnTo>
                  <a:lnTo>
                    <a:pt x="0" y="34"/>
                  </a:lnTo>
                  <a:lnTo>
                    <a:pt x="7" y="0"/>
                  </a:lnTo>
                  <a:lnTo>
                    <a:pt x="173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75" name="Freeform 119"/>
            <p:cNvSpPr>
              <a:spLocks/>
            </p:cNvSpPr>
            <p:nvPr/>
          </p:nvSpPr>
          <p:spPr bwMode="auto">
            <a:xfrm>
              <a:off x="4422775" y="2795588"/>
              <a:ext cx="44450" cy="17463"/>
            </a:xfrm>
            <a:custGeom>
              <a:avLst/>
              <a:gdLst/>
              <a:ahLst/>
              <a:cxnLst>
                <a:cxn ang="0">
                  <a:pos x="173" y="35"/>
                </a:cxn>
                <a:cxn ang="0">
                  <a:pos x="166" y="68"/>
                </a:cxn>
                <a:cxn ang="0">
                  <a:pos x="0" y="34"/>
                </a:cxn>
                <a:cxn ang="0">
                  <a:pos x="6" y="0"/>
                </a:cxn>
                <a:cxn ang="0">
                  <a:pos x="173" y="35"/>
                </a:cxn>
              </a:cxnLst>
              <a:rect l="0" t="0" r="r" b="b"/>
              <a:pathLst>
                <a:path w="173" h="68">
                  <a:moveTo>
                    <a:pt x="173" y="35"/>
                  </a:moveTo>
                  <a:lnTo>
                    <a:pt x="166" y="68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73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76" name="Freeform 120"/>
            <p:cNvSpPr>
              <a:spLocks/>
            </p:cNvSpPr>
            <p:nvPr/>
          </p:nvSpPr>
          <p:spPr bwMode="auto">
            <a:xfrm>
              <a:off x="4492625" y="2809876"/>
              <a:ext cx="46038" cy="17463"/>
            </a:xfrm>
            <a:custGeom>
              <a:avLst/>
              <a:gdLst/>
              <a:ahLst/>
              <a:cxnLst>
                <a:cxn ang="0">
                  <a:pos x="173" y="35"/>
                </a:cxn>
                <a:cxn ang="0">
                  <a:pos x="166" y="68"/>
                </a:cxn>
                <a:cxn ang="0">
                  <a:pos x="0" y="34"/>
                </a:cxn>
                <a:cxn ang="0">
                  <a:pos x="7" y="0"/>
                </a:cxn>
                <a:cxn ang="0">
                  <a:pos x="173" y="35"/>
                </a:cxn>
              </a:cxnLst>
              <a:rect l="0" t="0" r="r" b="b"/>
              <a:pathLst>
                <a:path w="173" h="68">
                  <a:moveTo>
                    <a:pt x="173" y="35"/>
                  </a:moveTo>
                  <a:lnTo>
                    <a:pt x="166" y="68"/>
                  </a:lnTo>
                  <a:lnTo>
                    <a:pt x="0" y="34"/>
                  </a:lnTo>
                  <a:lnTo>
                    <a:pt x="7" y="0"/>
                  </a:lnTo>
                  <a:lnTo>
                    <a:pt x="173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77" name="Freeform 121"/>
            <p:cNvSpPr>
              <a:spLocks/>
            </p:cNvSpPr>
            <p:nvPr/>
          </p:nvSpPr>
          <p:spPr bwMode="auto">
            <a:xfrm>
              <a:off x="4562475" y="2824163"/>
              <a:ext cx="46038" cy="17463"/>
            </a:xfrm>
            <a:custGeom>
              <a:avLst/>
              <a:gdLst/>
              <a:ahLst/>
              <a:cxnLst>
                <a:cxn ang="0">
                  <a:pos x="174" y="34"/>
                </a:cxn>
                <a:cxn ang="0">
                  <a:pos x="167" y="68"/>
                </a:cxn>
                <a:cxn ang="0">
                  <a:pos x="0" y="33"/>
                </a:cxn>
                <a:cxn ang="0">
                  <a:pos x="7" y="0"/>
                </a:cxn>
                <a:cxn ang="0">
                  <a:pos x="174" y="34"/>
                </a:cxn>
              </a:cxnLst>
              <a:rect l="0" t="0" r="r" b="b"/>
              <a:pathLst>
                <a:path w="174" h="68">
                  <a:moveTo>
                    <a:pt x="174" y="34"/>
                  </a:moveTo>
                  <a:lnTo>
                    <a:pt x="167" y="68"/>
                  </a:lnTo>
                  <a:lnTo>
                    <a:pt x="0" y="33"/>
                  </a:lnTo>
                  <a:lnTo>
                    <a:pt x="7" y="0"/>
                  </a:lnTo>
                  <a:lnTo>
                    <a:pt x="174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78" name="Freeform 122"/>
            <p:cNvSpPr>
              <a:spLocks/>
            </p:cNvSpPr>
            <p:nvPr/>
          </p:nvSpPr>
          <p:spPr bwMode="auto">
            <a:xfrm>
              <a:off x="4633913" y="2838451"/>
              <a:ext cx="6350" cy="1111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7" y="0"/>
                </a:cxn>
                <a:cxn ang="0">
                  <a:pos x="0" y="33"/>
                </a:cxn>
                <a:cxn ang="0">
                  <a:pos x="18" y="37"/>
                </a:cxn>
                <a:cxn ang="0">
                  <a:pos x="25" y="4"/>
                </a:cxn>
              </a:cxnLst>
              <a:rect l="0" t="0" r="r" b="b"/>
              <a:pathLst>
                <a:path w="25" h="37">
                  <a:moveTo>
                    <a:pt x="25" y="4"/>
                  </a:moveTo>
                  <a:lnTo>
                    <a:pt x="7" y="0"/>
                  </a:lnTo>
                  <a:lnTo>
                    <a:pt x="0" y="33"/>
                  </a:lnTo>
                  <a:lnTo>
                    <a:pt x="18" y="3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79" name="Freeform 123"/>
            <p:cNvSpPr>
              <a:spLocks/>
            </p:cNvSpPr>
            <p:nvPr/>
          </p:nvSpPr>
          <p:spPr bwMode="auto">
            <a:xfrm>
              <a:off x="3092450" y="2084388"/>
              <a:ext cx="46038" cy="19050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73" y="32"/>
                </a:cxn>
                <a:cxn ang="0">
                  <a:pos x="8" y="72"/>
                </a:cxn>
                <a:cxn ang="0">
                  <a:pos x="0" y="39"/>
                </a:cxn>
                <a:cxn ang="0">
                  <a:pos x="165" y="0"/>
                </a:cxn>
              </a:cxnLst>
              <a:rect l="0" t="0" r="r" b="b"/>
              <a:pathLst>
                <a:path w="173" h="72">
                  <a:moveTo>
                    <a:pt x="165" y="0"/>
                  </a:moveTo>
                  <a:lnTo>
                    <a:pt x="173" y="32"/>
                  </a:lnTo>
                  <a:lnTo>
                    <a:pt x="8" y="72"/>
                  </a:lnTo>
                  <a:lnTo>
                    <a:pt x="0" y="39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80" name="Freeform 124"/>
            <p:cNvSpPr>
              <a:spLocks/>
            </p:cNvSpPr>
            <p:nvPr/>
          </p:nvSpPr>
          <p:spPr bwMode="auto">
            <a:xfrm>
              <a:off x="3162300" y="2066926"/>
              <a:ext cx="46038" cy="19050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73" y="32"/>
                </a:cxn>
                <a:cxn ang="0">
                  <a:pos x="7" y="72"/>
                </a:cxn>
                <a:cxn ang="0">
                  <a:pos x="0" y="38"/>
                </a:cxn>
                <a:cxn ang="0">
                  <a:pos x="165" y="0"/>
                </a:cxn>
              </a:cxnLst>
              <a:rect l="0" t="0" r="r" b="b"/>
              <a:pathLst>
                <a:path w="173" h="72">
                  <a:moveTo>
                    <a:pt x="165" y="0"/>
                  </a:moveTo>
                  <a:lnTo>
                    <a:pt x="173" y="32"/>
                  </a:lnTo>
                  <a:lnTo>
                    <a:pt x="7" y="72"/>
                  </a:lnTo>
                  <a:lnTo>
                    <a:pt x="0" y="38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81" name="Freeform 125"/>
            <p:cNvSpPr>
              <a:spLocks/>
            </p:cNvSpPr>
            <p:nvPr/>
          </p:nvSpPr>
          <p:spPr bwMode="auto">
            <a:xfrm>
              <a:off x="3232150" y="2051051"/>
              <a:ext cx="46038" cy="19050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3"/>
                </a:cxn>
                <a:cxn ang="0">
                  <a:pos x="8" y="73"/>
                </a:cxn>
                <a:cxn ang="0">
                  <a:pos x="0" y="39"/>
                </a:cxn>
                <a:cxn ang="0">
                  <a:pos x="166" y="0"/>
                </a:cxn>
              </a:cxnLst>
              <a:rect l="0" t="0" r="r" b="b"/>
              <a:pathLst>
                <a:path w="173" h="73">
                  <a:moveTo>
                    <a:pt x="166" y="0"/>
                  </a:moveTo>
                  <a:lnTo>
                    <a:pt x="173" y="33"/>
                  </a:lnTo>
                  <a:lnTo>
                    <a:pt x="8" y="73"/>
                  </a:lnTo>
                  <a:lnTo>
                    <a:pt x="0" y="39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82" name="Freeform 126"/>
            <p:cNvSpPr>
              <a:spLocks/>
            </p:cNvSpPr>
            <p:nvPr/>
          </p:nvSpPr>
          <p:spPr bwMode="auto">
            <a:xfrm>
              <a:off x="3302000" y="2033588"/>
              <a:ext cx="46038" cy="19050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73" y="33"/>
                </a:cxn>
                <a:cxn ang="0">
                  <a:pos x="8" y="73"/>
                </a:cxn>
                <a:cxn ang="0">
                  <a:pos x="0" y="40"/>
                </a:cxn>
                <a:cxn ang="0">
                  <a:pos x="165" y="0"/>
                </a:cxn>
              </a:cxnLst>
              <a:rect l="0" t="0" r="r" b="b"/>
              <a:pathLst>
                <a:path w="173" h="73">
                  <a:moveTo>
                    <a:pt x="165" y="0"/>
                  </a:moveTo>
                  <a:lnTo>
                    <a:pt x="173" y="33"/>
                  </a:lnTo>
                  <a:lnTo>
                    <a:pt x="8" y="73"/>
                  </a:lnTo>
                  <a:lnTo>
                    <a:pt x="0" y="4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83" name="Freeform 127"/>
            <p:cNvSpPr>
              <a:spLocks/>
            </p:cNvSpPr>
            <p:nvPr/>
          </p:nvSpPr>
          <p:spPr bwMode="auto">
            <a:xfrm>
              <a:off x="3371850" y="2017713"/>
              <a:ext cx="46038" cy="19050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73" y="33"/>
                </a:cxn>
                <a:cxn ang="0">
                  <a:pos x="7" y="72"/>
                </a:cxn>
                <a:cxn ang="0">
                  <a:pos x="0" y="40"/>
                </a:cxn>
                <a:cxn ang="0">
                  <a:pos x="165" y="0"/>
                </a:cxn>
              </a:cxnLst>
              <a:rect l="0" t="0" r="r" b="b"/>
              <a:pathLst>
                <a:path w="173" h="72">
                  <a:moveTo>
                    <a:pt x="165" y="0"/>
                  </a:moveTo>
                  <a:lnTo>
                    <a:pt x="173" y="33"/>
                  </a:lnTo>
                  <a:lnTo>
                    <a:pt x="7" y="72"/>
                  </a:lnTo>
                  <a:lnTo>
                    <a:pt x="0" y="4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84" name="Freeform 128"/>
            <p:cNvSpPr>
              <a:spLocks/>
            </p:cNvSpPr>
            <p:nvPr/>
          </p:nvSpPr>
          <p:spPr bwMode="auto">
            <a:xfrm>
              <a:off x="3441700" y="2000251"/>
              <a:ext cx="46038" cy="19050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73" y="32"/>
                </a:cxn>
                <a:cxn ang="0">
                  <a:pos x="8" y="72"/>
                </a:cxn>
                <a:cxn ang="0">
                  <a:pos x="0" y="40"/>
                </a:cxn>
                <a:cxn ang="0">
                  <a:pos x="166" y="0"/>
                </a:cxn>
              </a:cxnLst>
              <a:rect l="0" t="0" r="r" b="b"/>
              <a:pathLst>
                <a:path w="173" h="72">
                  <a:moveTo>
                    <a:pt x="166" y="0"/>
                  </a:moveTo>
                  <a:lnTo>
                    <a:pt x="173" y="32"/>
                  </a:lnTo>
                  <a:lnTo>
                    <a:pt x="8" y="72"/>
                  </a:lnTo>
                  <a:lnTo>
                    <a:pt x="0" y="4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85" name="Freeform 129"/>
            <p:cNvSpPr>
              <a:spLocks/>
            </p:cNvSpPr>
            <p:nvPr/>
          </p:nvSpPr>
          <p:spPr bwMode="auto">
            <a:xfrm>
              <a:off x="3511550" y="1984376"/>
              <a:ext cx="46038" cy="19050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73" y="32"/>
                </a:cxn>
                <a:cxn ang="0">
                  <a:pos x="8" y="72"/>
                </a:cxn>
                <a:cxn ang="0">
                  <a:pos x="0" y="39"/>
                </a:cxn>
                <a:cxn ang="0">
                  <a:pos x="165" y="0"/>
                </a:cxn>
              </a:cxnLst>
              <a:rect l="0" t="0" r="r" b="b"/>
              <a:pathLst>
                <a:path w="173" h="72">
                  <a:moveTo>
                    <a:pt x="165" y="0"/>
                  </a:moveTo>
                  <a:lnTo>
                    <a:pt x="173" y="32"/>
                  </a:lnTo>
                  <a:lnTo>
                    <a:pt x="8" y="72"/>
                  </a:lnTo>
                  <a:lnTo>
                    <a:pt x="0" y="39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86" name="Freeform 130"/>
            <p:cNvSpPr>
              <a:spLocks/>
            </p:cNvSpPr>
            <p:nvPr/>
          </p:nvSpPr>
          <p:spPr bwMode="auto">
            <a:xfrm>
              <a:off x="3582988" y="1970088"/>
              <a:ext cx="33338" cy="15875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0" y="28"/>
                </a:cxn>
                <a:cxn ang="0">
                  <a:pos x="7" y="61"/>
                </a:cxn>
                <a:cxn ang="0">
                  <a:pos x="125" y="33"/>
                </a:cxn>
                <a:cxn ang="0">
                  <a:pos x="125" y="0"/>
                </a:cxn>
                <a:cxn ang="0">
                  <a:pos x="117" y="0"/>
                </a:cxn>
              </a:cxnLst>
              <a:rect l="0" t="0" r="r" b="b"/>
              <a:pathLst>
                <a:path w="125" h="61">
                  <a:moveTo>
                    <a:pt x="117" y="0"/>
                  </a:moveTo>
                  <a:lnTo>
                    <a:pt x="0" y="28"/>
                  </a:lnTo>
                  <a:lnTo>
                    <a:pt x="7" y="61"/>
                  </a:lnTo>
                  <a:lnTo>
                    <a:pt x="125" y="33"/>
                  </a:lnTo>
                  <a:lnTo>
                    <a:pt x="125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87" name="Freeform 131"/>
            <p:cNvSpPr>
              <a:spLocks/>
            </p:cNvSpPr>
            <p:nvPr/>
          </p:nvSpPr>
          <p:spPr bwMode="auto">
            <a:xfrm>
              <a:off x="3613150" y="1970088"/>
              <a:ext cx="3175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0" y="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88" name="Freeform 132"/>
            <p:cNvSpPr>
              <a:spLocks/>
            </p:cNvSpPr>
            <p:nvPr/>
          </p:nvSpPr>
          <p:spPr bwMode="auto">
            <a:xfrm>
              <a:off x="3613150" y="1970088"/>
              <a:ext cx="14288" cy="11113"/>
            </a:xfrm>
            <a:custGeom>
              <a:avLst/>
              <a:gdLst/>
              <a:ahLst/>
              <a:cxnLst>
                <a:cxn ang="0">
                  <a:pos x="56" y="11"/>
                </a:cxn>
                <a:cxn ang="0">
                  <a:pos x="48" y="45"/>
                </a:cxn>
                <a:cxn ang="0">
                  <a:pos x="0" y="33"/>
                </a:cxn>
                <a:cxn ang="0">
                  <a:pos x="8" y="0"/>
                </a:cxn>
                <a:cxn ang="0">
                  <a:pos x="56" y="11"/>
                </a:cxn>
              </a:cxnLst>
              <a:rect l="0" t="0" r="r" b="b"/>
              <a:pathLst>
                <a:path w="56" h="45">
                  <a:moveTo>
                    <a:pt x="56" y="11"/>
                  </a:moveTo>
                  <a:lnTo>
                    <a:pt x="48" y="45"/>
                  </a:lnTo>
                  <a:lnTo>
                    <a:pt x="0" y="33"/>
                  </a:lnTo>
                  <a:lnTo>
                    <a:pt x="8" y="0"/>
                  </a:lnTo>
                  <a:lnTo>
                    <a:pt x="56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89" name="Freeform 133"/>
            <p:cNvSpPr>
              <a:spLocks/>
            </p:cNvSpPr>
            <p:nvPr/>
          </p:nvSpPr>
          <p:spPr bwMode="auto">
            <a:xfrm>
              <a:off x="3652838" y="1979613"/>
              <a:ext cx="44450" cy="19050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66" y="74"/>
                </a:cxn>
                <a:cxn ang="0">
                  <a:pos x="0" y="34"/>
                </a:cxn>
                <a:cxn ang="0">
                  <a:pos x="8" y="0"/>
                </a:cxn>
                <a:cxn ang="0">
                  <a:pos x="173" y="40"/>
                </a:cxn>
              </a:cxnLst>
              <a:rect l="0" t="0" r="r" b="b"/>
              <a:pathLst>
                <a:path w="173" h="74">
                  <a:moveTo>
                    <a:pt x="173" y="40"/>
                  </a:moveTo>
                  <a:lnTo>
                    <a:pt x="166" y="74"/>
                  </a:lnTo>
                  <a:lnTo>
                    <a:pt x="0" y="34"/>
                  </a:lnTo>
                  <a:lnTo>
                    <a:pt x="8" y="0"/>
                  </a:lnTo>
                  <a:lnTo>
                    <a:pt x="173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90" name="Freeform 134"/>
            <p:cNvSpPr>
              <a:spLocks/>
            </p:cNvSpPr>
            <p:nvPr/>
          </p:nvSpPr>
          <p:spPr bwMode="auto">
            <a:xfrm>
              <a:off x="3722688" y="1995488"/>
              <a:ext cx="46038" cy="19050"/>
            </a:xfrm>
            <a:custGeom>
              <a:avLst/>
              <a:gdLst/>
              <a:ahLst/>
              <a:cxnLst>
                <a:cxn ang="0">
                  <a:pos x="173" y="39"/>
                </a:cxn>
                <a:cxn ang="0">
                  <a:pos x="165" y="72"/>
                </a:cxn>
                <a:cxn ang="0">
                  <a:pos x="0" y="33"/>
                </a:cxn>
                <a:cxn ang="0">
                  <a:pos x="8" y="0"/>
                </a:cxn>
                <a:cxn ang="0">
                  <a:pos x="173" y="39"/>
                </a:cxn>
              </a:cxnLst>
              <a:rect l="0" t="0" r="r" b="b"/>
              <a:pathLst>
                <a:path w="173" h="72">
                  <a:moveTo>
                    <a:pt x="173" y="39"/>
                  </a:moveTo>
                  <a:lnTo>
                    <a:pt x="165" y="72"/>
                  </a:lnTo>
                  <a:lnTo>
                    <a:pt x="0" y="33"/>
                  </a:lnTo>
                  <a:lnTo>
                    <a:pt x="8" y="0"/>
                  </a:lnTo>
                  <a:lnTo>
                    <a:pt x="173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91" name="Freeform 135"/>
            <p:cNvSpPr>
              <a:spLocks/>
            </p:cNvSpPr>
            <p:nvPr/>
          </p:nvSpPr>
          <p:spPr bwMode="auto">
            <a:xfrm>
              <a:off x="3792538" y="2012951"/>
              <a:ext cx="46038" cy="19050"/>
            </a:xfrm>
            <a:custGeom>
              <a:avLst/>
              <a:gdLst/>
              <a:ahLst/>
              <a:cxnLst>
                <a:cxn ang="0">
                  <a:pos x="173" y="39"/>
                </a:cxn>
                <a:cxn ang="0">
                  <a:pos x="165" y="72"/>
                </a:cxn>
                <a:cxn ang="0">
                  <a:pos x="0" y="33"/>
                </a:cxn>
                <a:cxn ang="0">
                  <a:pos x="7" y="0"/>
                </a:cxn>
                <a:cxn ang="0">
                  <a:pos x="173" y="39"/>
                </a:cxn>
              </a:cxnLst>
              <a:rect l="0" t="0" r="r" b="b"/>
              <a:pathLst>
                <a:path w="173" h="72">
                  <a:moveTo>
                    <a:pt x="173" y="39"/>
                  </a:moveTo>
                  <a:lnTo>
                    <a:pt x="165" y="72"/>
                  </a:lnTo>
                  <a:lnTo>
                    <a:pt x="0" y="33"/>
                  </a:lnTo>
                  <a:lnTo>
                    <a:pt x="7" y="0"/>
                  </a:lnTo>
                  <a:lnTo>
                    <a:pt x="173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92" name="Freeform 136"/>
            <p:cNvSpPr>
              <a:spLocks/>
            </p:cNvSpPr>
            <p:nvPr/>
          </p:nvSpPr>
          <p:spPr bwMode="auto">
            <a:xfrm>
              <a:off x="3862388" y="2028826"/>
              <a:ext cx="46038" cy="19050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66" y="72"/>
                </a:cxn>
                <a:cxn ang="0">
                  <a:pos x="0" y="34"/>
                </a:cxn>
                <a:cxn ang="0">
                  <a:pos x="8" y="0"/>
                </a:cxn>
                <a:cxn ang="0">
                  <a:pos x="173" y="40"/>
                </a:cxn>
              </a:cxnLst>
              <a:rect l="0" t="0" r="r" b="b"/>
              <a:pathLst>
                <a:path w="173" h="72">
                  <a:moveTo>
                    <a:pt x="173" y="40"/>
                  </a:moveTo>
                  <a:lnTo>
                    <a:pt x="166" y="72"/>
                  </a:lnTo>
                  <a:lnTo>
                    <a:pt x="0" y="34"/>
                  </a:lnTo>
                  <a:lnTo>
                    <a:pt x="8" y="0"/>
                  </a:lnTo>
                  <a:lnTo>
                    <a:pt x="173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93" name="Freeform 137"/>
            <p:cNvSpPr>
              <a:spLocks/>
            </p:cNvSpPr>
            <p:nvPr/>
          </p:nvSpPr>
          <p:spPr bwMode="auto">
            <a:xfrm>
              <a:off x="3932238" y="2046288"/>
              <a:ext cx="46038" cy="19050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65" y="72"/>
                </a:cxn>
                <a:cxn ang="0">
                  <a:pos x="0" y="34"/>
                </a:cxn>
                <a:cxn ang="0">
                  <a:pos x="8" y="0"/>
                </a:cxn>
                <a:cxn ang="0">
                  <a:pos x="173" y="40"/>
                </a:cxn>
              </a:cxnLst>
              <a:rect l="0" t="0" r="r" b="b"/>
              <a:pathLst>
                <a:path w="173" h="72">
                  <a:moveTo>
                    <a:pt x="173" y="40"/>
                  </a:moveTo>
                  <a:lnTo>
                    <a:pt x="165" y="72"/>
                  </a:lnTo>
                  <a:lnTo>
                    <a:pt x="0" y="34"/>
                  </a:lnTo>
                  <a:lnTo>
                    <a:pt x="8" y="0"/>
                  </a:lnTo>
                  <a:lnTo>
                    <a:pt x="173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94" name="Freeform 138"/>
            <p:cNvSpPr>
              <a:spLocks/>
            </p:cNvSpPr>
            <p:nvPr/>
          </p:nvSpPr>
          <p:spPr bwMode="auto">
            <a:xfrm>
              <a:off x="4002088" y="2062163"/>
              <a:ext cx="46038" cy="19050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65" y="73"/>
                </a:cxn>
                <a:cxn ang="0">
                  <a:pos x="0" y="33"/>
                </a:cxn>
                <a:cxn ang="0">
                  <a:pos x="7" y="0"/>
                </a:cxn>
                <a:cxn ang="0">
                  <a:pos x="173" y="40"/>
                </a:cxn>
              </a:cxnLst>
              <a:rect l="0" t="0" r="r" b="b"/>
              <a:pathLst>
                <a:path w="173" h="73">
                  <a:moveTo>
                    <a:pt x="173" y="40"/>
                  </a:moveTo>
                  <a:lnTo>
                    <a:pt x="165" y="73"/>
                  </a:lnTo>
                  <a:lnTo>
                    <a:pt x="0" y="33"/>
                  </a:lnTo>
                  <a:lnTo>
                    <a:pt x="7" y="0"/>
                  </a:lnTo>
                  <a:lnTo>
                    <a:pt x="173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  <p:sp>
          <p:nvSpPr>
            <p:cNvPr id="195" name="Freeform 139"/>
            <p:cNvSpPr>
              <a:spLocks/>
            </p:cNvSpPr>
            <p:nvPr/>
          </p:nvSpPr>
          <p:spPr bwMode="auto">
            <a:xfrm>
              <a:off x="4071938" y="2079626"/>
              <a:ext cx="46038" cy="19050"/>
            </a:xfrm>
            <a:custGeom>
              <a:avLst/>
              <a:gdLst/>
              <a:ahLst/>
              <a:cxnLst>
                <a:cxn ang="0">
                  <a:pos x="173" y="40"/>
                </a:cxn>
                <a:cxn ang="0">
                  <a:pos x="166" y="73"/>
                </a:cxn>
                <a:cxn ang="0">
                  <a:pos x="0" y="33"/>
                </a:cxn>
                <a:cxn ang="0">
                  <a:pos x="8" y="0"/>
                </a:cxn>
                <a:cxn ang="0">
                  <a:pos x="173" y="40"/>
                </a:cxn>
              </a:cxnLst>
              <a:rect l="0" t="0" r="r" b="b"/>
              <a:pathLst>
                <a:path w="173" h="73">
                  <a:moveTo>
                    <a:pt x="173" y="40"/>
                  </a:moveTo>
                  <a:lnTo>
                    <a:pt x="166" y="73"/>
                  </a:lnTo>
                  <a:lnTo>
                    <a:pt x="0" y="33"/>
                  </a:lnTo>
                  <a:lnTo>
                    <a:pt x="8" y="0"/>
                  </a:lnTo>
                  <a:lnTo>
                    <a:pt x="173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ea"/>
              </a:endParaRPr>
            </a:p>
          </p:txBody>
        </p:sp>
      </p:grpSp>
      <p:cxnSp>
        <p:nvCxnSpPr>
          <p:cNvPr id="196" name="Straight Connector 299"/>
          <p:cNvCxnSpPr/>
          <p:nvPr/>
        </p:nvCxnSpPr>
        <p:spPr>
          <a:xfrm>
            <a:off x="3833900" y="2833518"/>
            <a:ext cx="3871276" cy="1"/>
          </a:xfrm>
          <a:prstGeom prst="line">
            <a:avLst/>
          </a:prstGeom>
          <a:ln w="19050" cap="rnd">
            <a:solidFill>
              <a:schemeClr val="accent1"/>
            </a:solidFill>
            <a:prstDash val="dash"/>
            <a:headEnd type="oval" w="lg" len="lg"/>
            <a:tailEnd type="none" w="lg" len="lg"/>
          </a:ln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300"/>
          <p:cNvCxnSpPr/>
          <p:nvPr/>
        </p:nvCxnSpPr>
        <p:spPr>
          <a:xfrm>
            <a:off x="4046670" y="3548523"/>
            <a:ext cx="3674838" cy="1"/>
          </a:xfrm>
          <a:prstGeom prst="line">
            <a:avLst/>
          </a:prstGeom>
          <a:ln w="19050" cap="rnd">
            <a:solidFill>
              <a:schemeClr val="tx2"/>
            </a:solidFill>
            <a:prstDash val="dash"/>
            <a:headEnd type="oval" w="lg" len="lg"/>
            <a:tailEnd type="none" w="lg" len="lg"/>
          </a:ln>
          <a:effectLst>
            <a:outerShdw blurRad="40000" dist="127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TextBox 197"/>
          <p:cNvSpPr txBox="1"/>
          <p:nvPr/>
        </p:nvSpPr>
        <p:spPr>
          <a:xfrm>
            <a:off x="8096447" y="2596169"/>
            <a:ext cx="1887450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点击添加文字内容</a:t>
            </a:r>
          </a:p>
        </p:txBody>
      </p:sp>
      <p:sp>
        <p:nvSpPr>
          <p:cNvPr id="199" name="Rectangle 157"/>
          <p:cNvSpPr/>
          <p:nvPr/>
        </p:nvSpPr>
        <p:spPr>
          <a:xfrm>
            <a:off x="7739035" y="4798255"/>
            <a:ext cx="2583514" cy="4506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/>
            <a:endParaRPr lang="en-US" altLang="zh-CN">
              <a:solidFill>
                <a:srgbClr val="10253F"/>
              </a:solidFill>
              <a:cs typeface="+mn-ea"/>
            </a:endParaRPr>
          </a:p>
        </p:txBody>
      </p:sp>
      <p:sp>
        <p:nvSpPr>
          <p:cNvPr id="200" name="Rectangle 157"/>
          <p:cNvSpPr/>
          <p:nvPr/>
        </p:nvSpPr>
        <p:spPr>
          <a:xfrm>
            <a:off x="7739035" y="4052381"/>
            <a:ext cx="2583514" cy="4506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/>
            <a:endParaRPr lang="en-US" altLang="zh-CN">
              <a:solidFill>
                <a:srgbClr val="10253F"/>
              </a:solidFill>
              <a:cs typeface="+mn-ea"/>
            </a:endParaRPr>
          </a:p>
        </p:txBody>
      </p:sp>
      <p:sp>
        <p:nvSpPr>
          <p:cNvPr id="201" name="Rectangle 157"/>
          <p:cNvSpPr/>
          <p:nvPr/>
        </p:nvSpPr>
        <p:spPr>
          <a:xfrm>
            <a:off x="7739035" y="3306505"/>
            <a:ext cx="2583514" cy="4506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/>
            <a:endParaRPr lang="en-US" altLang="zh-CN">
              <a:solidFill>
                <a:srgbClr val="10253F"/>
              </a:solidFill>
              <a:cs typeface="+mn-ea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8096447" y="3345102"/>
            <a:ext cx="1887450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点击添加文字内容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8096447" y="4083105"/>
            <a:ext cx="1887450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点击添加文字内容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8096447" y="4855053"/>
            <a:ext cx="1887450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点击添加文字内容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145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198" grpId="0"/>
      <p:bldP spid="199" grpId="0" animBg="1"/>
      <p:bldP spid="200" grpId="0" animBg="1"/>
      <p:bldP spid="201" grpId="0" animBg="1"/>
      <p:bldP spid="202" grpId="0"/>
      <p:bldP spid="203" grpId="0"/>
      <p:bldP spid="204" grpId="0"/>
      <p:bldP spid="2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930802" y="2426306"/>
            <a:ext cx="5868933" cy="3804445"/>
            <a:chOff x="714067" y="1846687"/>
            <a:chExt cx="4506215" cy="2895605"/>
          </a:xfrm>
        </p:grpSpPr>
        <p:graphicFrame>
          <p:nvGraphicFramePr>
            <p:cNvPr id="2" name="图表 1"/>
            <p:cNvGraphicFramePr/>
            <p:nvPr>
              <p:extLst/>
            </p:nvPr>
          </p:nvGraphicFramePr>
          <p:xfrm>
            <a:off x="714067" y="1846687"/>
            <a:ext cx="4506215" cy="289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" name="组合 2"/>
            <p:cNvGrpSpPr/>
            <p:nvPr/>
          </p:nvGrpSpPr>
          <p:grpSpPr>
            <a:xfrm>
              <a:off x="2071270" y="1997100"/>
              <a:ext cx="371262" cy="347910"/>
              <a:chOff x="1850747" y="5311799"/>
              <a:chExt cx="1317487" cy="1314252"/>
            </a:xfrm>
          </p:grpSpPr>
          <p:grpSp>
            <p:nvGrpSpPr>
              <p:cNvPr id="4" name="组合 3"/>
              <p:cNvGrpSpPr/>
              <p:nvPr/>
            </p:nvGrpSpPr>
            <p:grpSpPr>
              <a:xfrm rot="20169305">
                <a:off x="1850747" y="5311799"/>
                <a:ext cx="1317487" cy="1314252"/>
                <a:chOff x="2475916" y="2918427"/>
                <a:chExt cx="1675039" cy="1747252"/>
              </a:xfrm>
            </p:grpSpPr>
            <p:sp>
              <p:nvSpPr>
                <p:cNvPr id="6" name="椭圆 5"/>
                <p:cNvSpPr/>
                <p:nvPr/>
              </p:nvSpPr>
              <p:spPr>
                <a:xfrm>
                  <a:off x="2475916" y="2918427"/>
                  <a:ext cx="1675039" cy="1747252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2770693" y="3322981"/>
                  <a:ext cx="996115" cy="11026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25400">
                    <a:schemeClr val="accent6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2344281" y="5684650"/>
                <a:ext cx="267664" cy="684468"/>
              </a:xfrm>
              <a:prstGeom prst="rect">
                <a:avLst/>
              </a:prstGeom>
              <a:effectLst/>
            </p:spPr>
          </p:pic>
        </p:grpSp>
        <p:grpSp>
          <p:nvGrpSpPr>
            <p:cNvPr id="8" name="组合 7"/>
            <p:cNvGrpSpPr/>
            <p:nvPr/>
          </p:nvGrpSpPr>
          <p:grpSpPr>
            <a:xfrm>
              <a:off x="4579492" y="3237015"/>
              <a:ext cx="371262" cy="347911"/>
              <a:chOff x="1853674" y="5313761"/>
              <a:chExt cx="1317487" cy="1314254"/>
            </a:xfrm>
          </p:grpSpPr>
          <p:grpSp>
            <p:nvGrpSpPr>
              <p:cNvPr id="9" name="组合 8"/>
              <p:cNvGrpSpPr/>
              <p:nvPr/>
            </p:nvGrpSpPr>
            <p:grpSpPr>
              <a:xfrm rot="20169305">
                <a:off x="1853674" y="5313761"/>
                <a:ext cx="1317487" cy="1314254"/>
                <a:chOff x="2478311" y="2922386"/>
                <a:chExt cx="1675039" cy="1747255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2478311" y="2922386"/>
                  <a:ext cx="1675039" cy="1747255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2770693" y="3322981"/>
                  <a:ext cx="996115" cy="110267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innerShdw blurRad="25400">
                    <a:schemeClr val="accent6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2344281" y="5684650"/>
                <a:ext cx="267664" cy="684468"/>
              </a:xfrm>
              <a:prstGeom prst="rect">
                <a:avLst/>
              </a:prstGeom>
              <a:effectLst/>
            </p:spPr>
          </p:pic>
        </p:grpSp>
        <p:grpSp>
          <p:nvGrpSpPr>
            <p:cNvPr id="13" name="组合 12"/>
            <p:cNvGrpSpPr/>
            <p:nvPr/>
          </p:nvGrpSpPr>
          <p:grpSpPr>
            <a:xfrm>
              <a:off x="1216155" y="3404880"/>
              <a:ext cx="359577" cy="336859"/>
              <a:chOff x="8139439" y="5307875"/>
              <a:chExt cx="729345" cy="739664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8139439" y="5307875"/>
                <a:ext cx="729345" cy="739664"/>
                <a:chOff x="1210613" y="2107574"/>
                <a:chExt cx="927279" cy="983356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1210613" y="2107574"/>
                  <a:ext cx="927279" cy="983356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1380080" y="2230290"/>
                  <a:ext cx="670034" cy="73800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8432140" y="5442959"/>
                <a:ext cx="195233" cy="499246"/>
              </a:xfrm>
              <a:prstGeom prst="rect">
                <a:avLst/>
              </a:prstGeom>
              <a:effectLst/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2779069" y="2724668"/>
              <a:ext cx="364041" cy="367368"/>
              <a:chOff x="3078960" y="483239"/>
              <a:chExt cx="729345" cy="739664"/>
            </a:xfrm>
          </p:grpSpPr>
          <p:grpSp>
            <p:nvGrpSpPr>
              <p:cNvPr id="19" name="组合 18"/>
              <p:cNvGrpSpPr/>
              <p:nvPr/>
            </p:nvGrpSpPr>
            <p:grpSpPr>
              <a:xfrm rot="19758201">
                <a:off x="3078960" y="483239"/>
                <a:ext cx="729345" cy="739664"/>
                <a:chOff x="1210613" y="2107574"/>
                <a:chExt cx="927279" cy="983356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210613" y="2107574"/>
                  <a:ext cx="927279" cy="983356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1305024" y="2212886"/>
                  <a:ext cx="738455" cy="78561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3346015" y="597887"/>
                <a:ext cx="195233" cy="499246"/>
              </a:xfrm>
              <a:prstGeom prst="rect">
                <a:avLst/>
              </a:prstGeom>
              <a:effectLst/>
            </p:spPr>
          </p:pic>
        </p:grpSp>
        <p:grpSp>
          <p:nvGrpSpPr>
            <p:cNvPr id="23" name="组合 22"/>
            <p:cNvGrpSpPr/>
            <p:nvPr/>
          </p:nvGrpSpPr>
          <p:grpSpPr>
            <a:xfrm>
              <a:off x="3768905" y="3362843"/>
              <a:ext cx="359577" cy="336859"/>
              <a:chOff x="8139439" y="5307875"/>
              <a:chExt cx="729345" cy="739664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8139439" y="5307875"/>
                <a:ext cx="729345" cy="739664"/>
                <a:chOff x="1210613" y="2107574"/>
                <a:chExt cx="927279" cy="983356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1210613" y="2107574"/>
                  <a:ext cx="927279" cy="983356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1380080" y="2230290"/>
                  <a:ext cx="670034" cy="73800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8432140" y="5442959"/>
                <a:ext cx="195233" cy="499246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8" name="组合 27"/>
          <p:cNvGrpSpPr/>
          <p:nvPr/>
        </p:nvGrpSpPr>
        <p:grpSpPr>
          <a:xfrm>
            <a:off x="7612453" y="2544841"/>
            <a:ext cx="3878021" cy="2606301"/>
            <a:chOff x="7881849" y="1815577"/>
            <a:chExt cx="3912145" cy="2606302"/>
          </a:xfrm>
        </p:grpSpPr>
        <p:grpSp>
          <p:nvGrpSpPr>
            <p:cNvPr id="29" name="组合 28"/>
            <p:cNvGrpSpPr/>
            <p:nvPr/>
          </p:nvGrpSpPr>
          <p:grpSpPr>
            <a:xfrm>
              <a:off x="7881849" y="1815577"/>
              <a:ext cx="472437" cy="442589"/>
              <a:chOff x="8139439" y="5307875"/>
              <a:chExt cx="729345" cy="739664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8139439" y="5307875"/>
                <a:ext cx="729345" cy="739664"/>
                <a:chOff x="1210613" y="2107574"/>
                <a:chExt cx="927279" cy="983356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1210613" y="2107574"/>
                  <a:ext cx="927279" cy="983356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380080" y="2230290"/>
                  <a:ext cx="670034" cy="73800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8432140" y="5442959"/>
                <a:ext cx="195233" cy="499246"/>
              </a:xfrm>
              <a:prstGeom prst="rect">
                <a:avLst/>
              </a:prstGeom>
              <a:effectLst/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7927528" y="2808501"/>
              <a:ext cx="487789" cy="457109"/>
              <a:chOff x="1853674" y="5313761"/>
              <a:chExt cx="1317487" cy="1314254"/>
            </a:xfrm>
          </p:grpSpPr>
          <p:grpSp>
            <p:nvGrpSpPr>
              <p:cNvPr id="39" name="组合 38"/>
              <p:cNvGrpSpPr/>
              <p:nvPr/>
            </p:nvGrpSpPr>
            <p:grpSpPr>
              <a:xfrm rot="20169305">
                <a:off x="1853674" y="5313761"/>
                <a:ext cx="1317487" cy="1314254"/>
                <a:chOff x="2478311" y="2922386"/>
                <a:chExt cx="1675039" cy="1747255"/>
              </a:xfrm>
            </p:grpSpPr>
            <p:sp>
              <p:nvSpPr>
                <p:cNvPr id="41" name="椭圆 40"/>
                <p:cNvSpPr/>
                <p:nvPr/>
              </p:nvSpPr>
              <p:spPr>
                <a:xfrm>
                  <a:off x="2478311" y="2922386"/>
                  <a:ext cx="1675039" cy="1747255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2770693" y="3322981"/>
                  <a:ext cx="996115" cy="11026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25400">
                    <a:schemeClr val="accent6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2344281" y="5684650"/>
                <a:ext cx="267664" cy="684468"/>
              </a:xfrm>
              <a:prstGeom prst="rect">
                <a:avLst/>
              </a:prstGeom>
              <a:effectLst/>
            </p:spPr>
          </p:pic>
        </p:grpSp>
        <p:grpSp>
          <p:nvGrpSpPr>
            <p:cNvPr id="31" name="组合 30"/>
            <p:cNvGrpSpPr/>
            <p:nvPr/>
          </p:nvGrpSpPr>
          <p:grpSpPr>
            <a:xfrm>
              <a:off x="7940744" y="3865900"/>
              <a:ext cx="469054" cy="466986"/>
              <a:chOff x="3040365" y="558338"/>
              <a:chExt cx="659531" cy="668862"/>
            </a:xfrm>
          </p:grpSpPr>
          <p:grpSp>
            <p:nvGrpSpPr>
              <p:cNvPr id="35" name="组合 34"/>
              <p:cNvGrpSpPr/>
              <p:nvPr/>
            </p:nvGrpSpPr>
            <p:grpSpPr>
              <a:xfrm rot="19758201">
                <a:off x="3040365" y="558338"/>
                <a:ext cx="659531" cy="668862"/>
                <a:chOff x="1148871" y="2150137"/>
                <a:chExt cx="838519" cy="889228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1148871" y="2150137"/>
                  <a:ext cx="838519" cy="889228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1233426" y="2243317"/>
                  <a:ext cx="667772" cy="71041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3281041" y="645677"/>
                <a:ext cx="176545" cy="451458"/>
              </a:xfrm>
              <a:prstGeom prst="rect">
                <a:avLst/>
              </a:prstGeom>
              <a:effectLst/>
            </p:spPr>
          </p:pic>
        </p:grpSp>
        <p:sp>
          <p:nvSpPr>
            <p:cNvPr id="32" name="矩形 31"/>
            <p:cNvSpPr/>
            <p:nvPr/>
          </p:nvSpPr>
          <p:spPr>
            <a:xfrm>
              <a:off x="8457563" y="1879128"/>
              <a:ext cx="3336431" cy="534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98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  <a:p>
              <a:pPr>
                <a:lnSpc>
                  <a:spcPts val="1698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457563" y="2867865"/>
              <a:ext cx="3336431" cy="534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98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  <a:p>
              <a:pPr>
                <a:lnSpc>
                  <a:spcPts val="1698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457563" y="3887426"/>
              <a:ext cx="3336431" cy="534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698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  <a:p>
              <a:pPr>
                <a:lnSpc>
                  <a:spcPts val="1698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318166" y="1932900"/>
            <a:ext cx="5308534" cy="778428"/>
          </a:xfrm>
          <a:prstGeom prst="rect">
            <a:avLst/>
          </a:prstGeom>
          <a:noFill/>
        </p:spPr>
        <p:txBody>
          <a:bodyPr wrap="square" lIns="119466" tIns="59733" rIns="119466" bIns="59733" rtlCol="0">
            <a:spAutoFit/>
          </a:bodyPr>
          <a:lstStyle/>
          <a:p>
            <a:pPr>
              <a:lnSpc>
                <a:spcPts val="1698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rPr>
              <a:t>点击增加标题文本   点击增加标题文本   点击增加标题文本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+mn-ea"/>
            </a:endParaRPr>
          </a:p>
          <a:p>
            <a:pPr>
              <a:lnSpc>
                <a:spcPts val="1698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rPr>
              <a:t>点击增加标题文本   点击增加标题文本   点击增加标题文本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+mn-ea"/>
            </a:endParaRPr>
          </a:p>
          <a:p>
            <a:pPr>
              <a:lnSpc>
                <a:spcPts val="1698"/>
              </a:lnSpc>
            </a:pP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7" name="标题 4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790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664933" y="2260407"/>
            <a:ext cx="4208320" cy="1654197"/>
            <a:chOff x="813766" y="4294149"/>
            <a:chExt cx="4208320" cy="1654197"/>
          </a:xfrm>
        </p:grpSpPr>
        <p:sp>
          <p:nvSpPr>
            <p:cNvPr id="9" name="矩形 8"/>
            <p:cNvSpPr/>
            <p:nvPr/>
          </p:nvSpPr>
          <p:spPr>
            <a:xfrm>
              <a:off x="813766" y="4294149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accent1"/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rPr>
                <a:t>教学背景</a:t>
              </a:r>
            </a:p>
          </p:txBody>
        </p:sp>
        <p:sp>
          <p:nvSpPr>
            <p:cNvPr id="10" name="Text Placeholder 5"/>
            <p:cNvSpPr txBox="1">
              <a:spLocks/>
            </p:cNvSpPr>
            <p:nvPr/>
          </p:nvSpPr>
          <p:spPr>
            <a:xfrm>
              <a:off x="830391" y="4803463"/>
              <a:ext cx="4191695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造字工房悦黑（非商用）常规体" pitchFamily="2" charset="-122"/>
                  <a:ea typeface="造字工房悦黑（非商用）常规体" pitchFamily="2" charset="-122"/>
                </a:rPr>
                <a:t>点击输入简要文字内容，文字内容概括精炼，不用多余的文字修饰，言短意赅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02020" y="2076981"/>
            <a:ext cx="1556194" cy="1556194"/>
            <a:chOff x="997758" y="2442742"/>
            <a:chExt cx="1556194" cy="1556194"/>
          </a:xfrm>
        </p:grpSpPr>
        <p:grpSp>
          <p:nvGrpSpPr>
            <p:cNvPr id="12" name="组合 11"/>
            <p:cNvGrpSpPr/>
            <p:nvPr/>
          </p:nvGrpSpPr>
          <p:grpSpPr>
            <a:xfrm>
              <a:off x="997758" y="2442742"/>
              <a:ext cx="1556194" cy="1556194"/>
              <a:chOff x="3154508" y="1821271"/>
              <a:chExt cx="2785107" cy="2785102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Freeform 7"/>
            <p:cNvSpPr>
              <a:spLocks noChangeAspect="1" noEditPoints="1"/>
            </p:cNvSpPr>
            <p:nvPr/>
          </p:nvSpPr>
          <p:spPr bwMode="auto">
            <a:xfrm>
              <a:off x="1432097" y="2948295"/>
              <a:ext cx="677075" cy="55484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13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479633" y="1387757"/>
            <a:ext cx="7872141" cy="1636560"/>
            <a:chOff x="2671080" y="805945"/>
            <a:chExt cx="6044295" cy="1245604"/>
          </a:xfrm>
        </p:grpSpPr>
        <p:grpSp>
          <p:nvGrpSpPr>
            <p:cNvPr id="67" name="组合 66"/>
            <p:cNvGrpSpPr/>
            <p:nvPr/>
          </p:nvGrpSpPr>
          <p:grpSpPr>
            <a:xfrm>
              <a:off x="2671080" y="805945"/>
              <a:ext cx="6044295" cy="1245604"/>
              <a:chOff x="1675055" y="1542989"/>
              <a:chExt cx="6624681" cy="1814003"/>
            </a:xfrm>
          </p:grpSpPr>
          <p:sp>
            <p:nvSpPr>
              <p:cNvPr id="128" name="椭圆 127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129" name="Freeform 17"/>
              <p:cNvSpPr>
                <a:spLocks/>
              </p:cNvSpPr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4" name="Freeform 12"/>
                <p:cNvSpPr>
                  <a:spLocks/>
                </p:cNvSpPr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135" name="矩形 134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>
                    <a:cs typeface="+mn-ea"/>
                  </a:endParaRPr>
                </a:p>
              </p:txBody>
            </p:sp>
            <p:grpSp>
              <p:nvGrpSpPr>
                <p:cNvPr id="136" name="组合 135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137" name="组合 136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54" name="椭圆 153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5" name="椭圆 154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6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38" name="组合 137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51" name="椭圆 150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2" name="椭圆 151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3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39" name="组合 138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48" name="椭圆 147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9" name="椭圆 148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0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40" name="组合 139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45" name="椭圆 144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6" name="椭圆 145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7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41" name="组合 140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42" name="椭圆 141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3" name="椭圆 142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4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31" name="组合 130"/>
              <p:cNvGrpSpPr/>
              <p:nvPr/>
            </p:nvGrpSpPr>
            <p:grpSpPr>
              <a:xfrm>
                <a:off x="1675055" y="1542989"/>
                <a:ext cx="808713" cy="1814003"/>
                <a:chOff x="1315015" y="908720"/>
                <a:chExt cx="808713" cy="1814003"/>
              </a:xfrm>
            </p:grpSpPr>
            <p:sp>
              <p:nvSpPr>
                <p:cNvPr id="132" name="椭圆 131"/>
                <p:cNvSpPr/>
                <p:nvPr/>
              </p:nvSpPr>
              <p:spPr>
                <a:xfrm>
                  <a:off x="1763688" y="908720"/>
                  <a:ext cx="360040" cy="18140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alpha val="70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133" name="矩形 132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651" y="1277822"/>
              <a:ext cx="418582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TextBox 141"/>
            <p:cNvSpPr txBox="1"/>
            <p:nvPr/>
          </p:nvSpPr>
          <p:spPr>
            <a:xfrm>
              <a:off x="5342155" y="1157587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7" name="TextBox 146"/>
            <p:cNvSpPr txBox="1"/>
            <p:nvPr/>
          </p:nvSpPr>
          <p:spPr>
            <a:xfrm>
              <a:off x="3278327" y="1318242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79633" y="2557114"/>
            <a:ext cx="7872141" cy="1636560"/>
            <a:chOff x="2671080" y="1695956"/>
            <a:chExt cx="6044295" cy="1245604"/>
          </a:xfrm>
        </p:grpSpPr>
        <p:grpSp>
          <p:nvGrpSpPr>
            <p:cNvPr id="66" name="组合 65"/>
            <p:cNvGrpSpPr/>
            <p:nvPr/>
          </p:nvGrpSpPr>
          <p:grpSpPr>
            <a:xfrm>
              <a:off x="2671080" y="1695956"/>
              <a:ext cx="6044295" cy="1245604"/>
              <a:chOff x="1675055" y="1542989"/>
              <a:chExt cx="6624681" cy="1814003"/>
            </a:xfrm>
          </p:grpSpPr>
          <p:sp>
            <p:nvSpPr>
              <p:cNvPr id="157" name="椭圆 156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158" name="Freeform 17"/>
              <p:cNvSpPr>
                <a:spLocks/>
              </p:cNvSpPr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159" name="组合 158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3" name="Freeform 12"/>
                <p:cNvSpPr>
                  <a:spLocks/>
                </p:cNvSpPr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164" name="矩形 163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grpSp>
              <p:nvGrpSpPr>
                <p:cNvPr id="165" name="组合 164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166" name="组合 165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83" name="椭圆 182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4" name="椭圆 183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5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67" name="组合 166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80" name="椭圆 179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1" name="椭圆 180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2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68" name="组合 167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77" name="椭圆 176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8" name="椭圆 177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9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69" name="组合 168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74" name="椭圆 173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5" name="椭圆 174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6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70" name="组合 169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71" name="椭圆 170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2" name="椭圆 171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3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60" name="组合 159"/>
              <p:cNvGrpSpPr/>
              <p:nvPr/>
            </p:nvGrpSpPr>
            <p:grpSpPr>
              <a:xfrm>
                <a:off x="1675055" y="1542989"/>
                <a:ext cx="808713" cy="1814003"/>
                <a:chOff x="1315015" y="908720"/>
                <a:chExt cx="808713" cy="1814003"/>
              </a:xfrm>
            </p:grpSpPr>
            <p:sp>
              <p:nvSpPr>
                <p:cNvPr id="161" name="椭圆 160"/>
                <p:cNvSpPr/>
                <p:nvPr/>
              </p:nvSpPr>
              <p:spPr>
                <a:xfrm>
                  <a:off x="1763688" y="908720"/>
                  <a:ext cx="360040" cy="18140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162" name="矩形 161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176" y="2183683"/>
              <a:ext cx="403532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TextBox 142"/>
            <p:cNvSpPr txBox="1"/>
            <p:nvPr/>
          </p:nvSpPr>
          <p:spPr>
            <a:xfrm>
              <a:off x="5328353" y="2051497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8" name="TextBox 147"/>
            <p:cNvSpPr txBox="1"/>
            <p:nvPr/>
          </p:nvSpPr>
          <p:spPr>
            <a:xfrm>
              <a:off x="3278327" y="2211493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79633" y="3608997"/>
            <a:ext cx="7872141" cy="1871510"/>
            <a:chOff x="2671080" y="2496555"/>
            <a:chExt cx="6044295" cy="1424427"/>
          </a:xfrm>
        </p:grpSpPr>
        <p:grpSp>
          <p:nvGrpSpPr>
            <p:cNvPr id="68" name="组合 67"/>
            <p:cNvGrpSpPr/>
            <p:nvPr/>
          </p:nvGrpSpPr>
          <p:grpSpPr>
            <a:xfrm>
              <a:off x="2671080" y="2496555"/>
              <a:ext cx="6044295" cy="1424427"/>
              <a:chOff x="1675055" y="1412777"/>
              <a:chExt cx="6624681" cy="2074428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100" name="Freeform 17"/>
              <p:cNvSpPr>
                <a:spLocks/>
              </p:cNvSpPr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5" name="Freeform 12"/>
                <p:cNvSpPr>
                  <a:spLocks/>
                </p:cNvSpPr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106" name="矩形 105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grpSp>
              <p:nvGrpSpPr>
                <p:cNvPr id="107" name="组合 106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108" name="组合 107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25" name="椭圆 124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6" name="椭圆 125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7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09" name="组合 108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22" name="椭圆 121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3" name="椭圆 122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4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10" name="组合 109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19" name="椭圆 118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0" name="椭圆 119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1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11" name="组合 110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16" name="椭圆 115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7" name="椭圆 116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8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12" name="组合 111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13" name="椭圆 112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4" name="椭圆 113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5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02" name="组合 101"/>
              <p:cNvGrpSpPr/>
              <p:nvPr/>
            </p:nvGrpSpPr>
            <p:grpSpPr>
              <a:xfrm>
                <a:off x="1675055" y="1412777"/>
                <a:ext cx="808713" cy="2074428"/>
                <a:chOff x="1315015" y="778508"/>
                <a:chExt cx="808713" cy="2074428"/>
              </a:xfrm>
            </p:grpSpPr>
            <p:sp>
              <p:nvSpPr>
                <p:cNvPr id="103" name="椭圆 102"/>
                <p:cNvSpPr/>
                <p:nvPr/>
              </p:nvSpPr>
              <p:spPr>
                <a:xfrm>
                  <a:off x="1763688" y="778508"/>
                  <a:ext cx="360040" cy="2074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alpha val="8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104" name="矩形 103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6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983" y="3068130"/>
              <a:ext cx="397917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TextBox 143"/>
            <p:cNvSpPr txBox="1"/>
            <p:nvPr/>
          </p:nvSpPr>
          <p:spPr>
            <a:xfrm>
              <a:off x="5328353" y="2938782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9" name="TextBox 148"/>
            <p:cNvSpPr txBox="1"/>
            <p:nvPr/>
          </p:nvSpPr>
          <p:spPr>
            <a:xfrm>
              <a:off x="3278327" y="3072037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79633" y="4960792"/>
            <a:ext cx="7872141" cy="1636560"/>
            <a:chOff x="2671080" y="3525422"/>
            <a:chExt cx="6044295" cy="1245604"/>
          </a:xfrm>
        </p:grpSpPr>
        <p:grpSp>
          <p:nvGrpSpPr>
            <p:cNvPr id="69" name="组合 68"/>
            <p:cNvGrpSpPr/>
            <p:nvPr/>
          </p:nvGrpSpPr>
          <p:grpSpPr>
            <a:xfrm>
              <a:off x="2671080" y="3525422"/>
              <a:ext cx="6044295" cy="1245604"/>
              <a:chOff x="1675055" y="1542989"/>
              <a:chExt cx="6624681" cy="1814003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72" name="组合 71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Freeform 12"/>
                <p:cNvSpPr>
                  <a:spLocks/>
                </p:cNvSpPr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77" name="矩形 76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grpSp>
              <p:nvGrpSpPr>
                <p:cNvPr id="78" name="组合 77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79" name="组合 78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96" name="椭圆 95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7" name="椭圆 96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8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0" name="组合 79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93" name="椭圆 92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4" name="椭圆 93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5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1" name="组合 80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90" name="椭圆 89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1" name="椭圆 90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2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2" name="组合 81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87" name="椭圆 86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8" name="椭圆 87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9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3" name="组合 82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84" name="椭圆 83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5" name="椭圆 84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6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73" name="组合 72"/>
              <p:cNvGrpSpPr/>
              <p:nvPr/>
            </p:nvGrpSpPr>
            <p:grpSpPr>
              <a:xfrm>
                <a:off x="1675055" y="1542989"/>
                <a:ext cx="808713" cy="1814003"/>
                <a:chOff x="1315015" y="908720"/>
                <a:chExt cx="808713" cy="1814003"/>
              </a:xfrm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1763688" y="908720"/>
                  <a:ext cx="360040" cy="18140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49000"/>
                        <a:alpha val="97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75" name="矩形 74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048" y="3995406"/>
              <a:ext cx="281787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TextBox 144"/>
            <p:cNvSpPr txBox="1"/>
            <p:nvPr/>
          </p:nvSpPr>
          <p:spPr>
            <a:xfrm>
              <a:off x="5328353" y="3870485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90" name="TextBox 149"/>
            <p:cNvSpPr txBox="1"/>
            <p:nvPr/>
          </p:nvSpPr>
          <p:spPr>
            <a:xfrm>
              <a:off x="3278327" y="4040869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29450" y="2060848"/>
            <a:ext cx="2371127" cy="3006524"/>
            <a:chOff x="1020152" y="1318242"/>
            <a:chExt cx="1820571" cy="2288299"/>
          </a:xfrm>
        </p:grpSpPr>
        <p:sp>
          <p:nvSpPr>
            <p:cNvPr id="186" name="TextBox 145"/>
            <p:cNvSpPr txBox="1"/>
            <p:nvPr/>
          </p:nvSpPr>
          <p:spPr>
            <a:xfrm>
              <a:off x="1020152" y="1955063"/>
              <a:ext cx="1820571" cy="1651478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cxnSp>
          <p:nvCxnSpPr>
            <p:cNvPr id="191" name="直接连接符 190"/>
            <p:cNvCxnSpPr/>
            <p:nvPr/>
          </p:nvCxnSpPr>
          <p:spPr>
            <a:xfrm>
              <a:off x="1068977" y="1756690"/>
              <a:ext cx="1456457" cy="0"/>
            </a:xfrm>
            <a:prstGeom prst="line">
              <a:avLst/>
            </a:prstGeom>
            <a:ln w="28575" cmpd="thickThin">
              <a:solidFill>
                <a:schemeClr val="tx1">
                  <a:lumMod val="75000"/>
                  <a:lumOff val="2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34"/>
            <p:cNvSpPr txBox="1"/>
            <p:nvPr/>
          </p:nvSpPr>
          <p:spPr>
            <a:xfrm>
              <a:off x="1245474" y="1318242"/>
              <a:ext cx="1087041" cy="351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标题内容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856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/>
          </p:nvPr>
        </p:nvGraphicFramePr>
        <p:xfrm>
          <a:off x="839416" y="1683757"/>
          <a:ext cx="6357982" cy="3690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矩形 2"/>
          <p:cNvSpPr/>
          <p:nvPr/>
        </p:nvSpPr>
        <p:spPr>
          <a:xfrm>
            <a:off x="849744" y="5517943"/>
            <a:ext cx="3586931" cy="642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点击输入标题文本</a:t>
            </a:r>
          </a:p>
        </p:txBody>
      </p:sp>
      <p:sp>
        <p:nvSpPr>
          <p:cNvPr id="4" name="TextBox 174"/>
          <p:cNvSpPr txBox="1"/>
          <p:nvPr/>
        </p:nvSpPr>
        <p:spPr>
          <a:xfrm>
            <a:off x="7415627" y="2133158"/>
            <a:ext cx="3720935" cy="11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33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75"/>
          <p:cNvSpPr txBox="1"/>
          <p:nvPr/>
        </p:nvSpPr>
        <p:spPr>
          <a:xfrm>
            <a:off x="7401516" y="1774470"/>
            <a:ext cx="3231373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" name="TextBox 174"/>
          <p:cNvSpPr txBox="1"/>
          <p:nvPr/>
        </p:nvSpPr>
        <p:spPr>
          <a:xfrm>
            <a:off x="7415626" y="4219637"/>
            <a:ext cx="3720934" cy="11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733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75"/>
          <p:cNvSpPr txBox="1"/>
          <p:nvPr/>
        </p:nvSpPr>
        <p:spPr>
          <a:xfrm>
            <a:off x="7401516" y="3860949"/>
            <a:ext cx="3231373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62069" y="1983343"/>
            <a:ext cx="556243" cy="30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86%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693330" y="3161975"/>
            <a:ext cx="556243" cy="30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50%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00869" y="2486017"/>
            <a:ext cx="556243" cy="30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72%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819724" y="1849279"/>
            <a:ext cx="556243" cy="30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91%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52878" y="3265806"/>
            <a:ext cx="556243" cy="30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47%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200392" y="1929589"/>
            <a:ext cx="556243" cy="30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90%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4791678" y="3525329"/>
            <a:ext cx="556243" cy="30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40%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6291992" y="2912346"/>
            <a:ext cx="556243" cy="30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57%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797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20104" y="1124746"/>
            <a:ext cx="1341839" cy="1300209"/>
            <a:chOff x="0" y="0"/>
            <a:chExt cx="1282175" cy="1224136"/>
          </a:xfrm>
        </p:grpSpPr>
        <p:sp>
          <p:nvSpPr>
            <p:cNvPr id="5" name="椭圆 12"/>
            <p:cNvSpPr>
              <a:spLocks noChangeArrowheads="1"/>
            </p:cNvSpPr>
            <p:nvPr/>
          </p:nvSpPr>
          <p:spPr bwMode="auto">
            <a:xfrm>
              <a:off x="58039" y="0"/>
              <a:ext cx="1224136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25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" name="文本框 21"/>
            <p:cNvSpPr>
              <a:spLocks noChangeArrowheads="1"/>
            </p:cNvSpPr>
            <p:nvPr/>
          </p:nvSpPr>
          <p:spPr bwMode="auto">
            <a:xfrm rot="20331793">
              <a:off x="0" y="387758"/>
              <a:ext cx="1263344" cy="449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500" dirty="0">
                  <a:solidFill>
                    <a:schemeClr val="tx2"/>
                  </a:solidFill>
                </a:rPr>
                <a:t>观点</a:t>
              </a:r>
              <a:r>
                <a:rPr lang="en-US" altLang="zh-CN" sz="2500" dirty="0">
                  <a:solidFill>
                    <a:schemeClr val="tx2"/>
                  </a:solidFill>
                </a:rPr>
                <a:t>1</a:t>
              </a:r>
              <a:endParaRPr lang="zh-CN" altLang="en-US" sz="2500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矩形 15"/>
          <p:cNvSpPr>
            <a:spLocks noChangeArrowheads="1"/>
          </p:cNvSpPr>
          <p:nvPr/>
        </p:nvSpPr>
        <p:spPr bwMode="auto">
          <a:xfrm>
            <a:off x="2259565" y="1106193"/>
            <a:ext cx="48160" cy="1338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lIns="96156" tIns="48079" rIns="96156" bIns="48079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2438918" y="1215810"/>
            <a:ext cx="3429330" cy="105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156" tIns="48079" rIns="96156" bIns="4807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您的内容打在这里，或者通过复制您的文本后。您的内容打在这里，或者通过复制您的文本</a:t>
            </a: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899197" y="2682974"/>
            <a:ext cx="1331875" cy="1300209"/>
            <a:chOff x="0" y="0"/>
            <a:chExt cx="1273406" cy="1224136"/>
          </a:xfrm>
        </p:grpSpPr>
        <p:sp>
          <p:nvSpPr>
            <p:cNvPr id="10" name="椭圆 19"/>
            <p:cNvSpPr>
              <a:spLocks noChangeArrowheads="1"/>
            </p:cNvSpPr>
            <p:nvPr/>
          </p:nvSpPr>
          <p:spPr bwMode="auto">
            <a:xfrm>
              <a:off x="49270" y="0"/>
              <a:ext cx="1224136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25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" name="文本框 25"/>
            <p:cNvSpPr>
              <a:spLocks noChangeArrowheads="1"/>
            </p:cNvSpPr>
            <p:nvPr/>
          </p:nvSpPr>
          <p:spPr bwMode="auto">
            <a:xfrm rot="20331793">
              <a:off x="0" y="371936"/>
              <a:ext cx="1263345" cy="449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500" dirty="0">
                  <a:solidFill>
                    <a:schemeClr val="accent2"/>
                  </a:solidFill>
                </a:rPr>
                <a:t>观点</a:t>
              </a:r>
              <a:r>
                <a:rPr lang="en-US" altLang="zh-CN" sz="2500" dirty="0">
                  <a:solidFill>
                    <a:schemeClr val="accent2"/>
                  </a:solidFill>
                </a:rPr>
                <a:t>3</a:t>
              </a:r>
              <a:endParaRPr lang="zh-CN" altLang="en-US" sz="25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矩形 21"/>
          <p:cNvSpPr>
            <a:spLocks noChangeArrowheads="1"/>
          </p:cNvSpPr>
          <p:nvPr/>
        </p:nvSpPr>
        <p:spPr bwMode="auto">
          <a:xfrm>
            <a:off x="3438659" y="2664423"/>
            <a:ext cx="46499" cy="1338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96156" tIns="48079" rIns="96156" bIns="48079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3691081" y="2774039"/>
            <a:ext cx="3173582" cy="10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156" tIns="48079" rIns="96156" bIns="4807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您的内容打在这里，或者通过复制您的文本后。您的内容打在这里，或者通过复制您的文本</a:t>
            </a: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8437341" y="2664423"/>
            <a:ext cx="48160" cy="13389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96156" tIns="48079" rIns="96156" bIns="48079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6931093" y="2682974"/>
            <a:ext cx="1321911" cy="1300209"/>
            <a:chOff x="0" y="0"/>
            <a:chExt cx="1263345" cy="1224136"/>
          </a:xfrm>
        </p:grpSpPr>
        <p:sp>
          <p:nvSpPr>
            <p:cNvPr id="16" name="椭圆 25"/>
            <p:cNvSpPr>
              <a:spLocks noChangeArrowheads="1"/>
            </p:cNvSpPr>
            <p:nvPr/>
          </p:nvSpPr>
          <p:spPr bwMode="auto">
            <a:xfrm>
              <a:off x="19605" y="0"/>
              <a:ext cx="1224136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25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文本框 29"/>
            <p:cNvSpPr>
              <a:spLocks noChangeArrowheads="1"/>
            </p:cNvSpPr>
            <p:nvPr/>
          </p:nvSpPr>
          <p:spPr bwMode="auto">
            <a:xfrm rot="20331793">
              <a:off x="0" y="379015"/>
              <a:ext cx="1263345" cy="449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500" dirty="0">
                  <a:solidFill>
                    <a:schemeClr val="accent3"/>
                  </a:solidFill>
                </a:rPr>
                <a:t>观点</a:t>
              </a:r>
              <a:r>
                <a:rPr lang="en-US" altLang="zh-CN" sz="2500" dirty="0">
                  <a:solidFill>
                    <a:schemeClr val="accent3"/>
                  </a:solidFill>
                </a:rPr>
                <a:t>4</a:t>
              </a:r>
              <a:endParaRPr lang="zh-CN" altLang="en-US" sz="25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8663193" y="2774039"/>
            <a:ext cx="3135386" cy="10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156" tIns="48079" rIns="96156" bIns="4807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您的内容打在这里，或者通过复制您的文本后。您的内容打在这里，或者通过复制您的文本</a:t>
            </a:r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738370" y="4261439"/>
            <a:ext cx="1323572" cy="1300209"/>
            <a:chOff x="0" y="0"/>
            <a:chExt cx="1265271" cy="1224136"/>
          </a:xfrm>
        </p:grpSpPr>
        <p:sp>
          <p:nvSpPr>
            <p:cNvPr id="20" name="椭圆 29"/>
            <p:cNvSpPr>
              <a:spLocks noChangeArrowheads="1"/>
            </p:cNvSpPr>
            <p:nvPr/>
          </p:nvSpPr>
          <p:spPr bwMode="auto">
            <a:xfrm>
              <a:off x="41135" y="0"/>
              <a:ext cx="1224136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25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文本框 34"/>
            <p:cNvSpPr>
              <a:spLocks noChangeArrowheads="1"/>
            </p:cNvSpPr>
            <p:nvPr/>
          </p:nvSpPr>
          <p:spPr bwMode="auto">
            <a:xfrm rot="20331793">
              <a:off x="0" y="387497"/>
              <a:ext cx="1263345" cy="449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500" dirty="0">
                  <a:solidFill>
                    <a:schemeClr val="accent3"/>
                  </a:solidFill>
                </a:rPr>
                <a:t>观点</a:t>
              </a:r>
              <a:r>
                <a:rPr lang="en-US" altLang="zh-CN" sz="2500" dirty="0">
                  <a:solidFill>
                    <a:schemeClr val="accent3"/>
                  </a:solidFill>
                </a:rPr>
                <a:t>5</a:t>
              </a:r>
              <a:endParaRPr lang="zh-CN" altLang="en-US" sz="25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矩形 31"/>
          <p:cNvSpPr>
            <a:spLocks noChangeArrowheads="1"/>
          </p:cNvSpPr>
          <p:nvPr/>
        </p:nvSpPr>
        <p:spPr bwMode="auto">
          <a:xfrm>
            <a:off x="2259565" y="4242887"/>
            <a:ext cx="48160" cy="13389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96156" tIns="48079" rIns="96156" bIns="48079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3" name="矩形 8"/>
          <p:cNvSpPr>
            <a:spLocks noChangeArrowheads="1"/>
          </p:cNvSpPr>
          <p:nvPr/>
        </p:nvSpPr>
        <p:spPr bwMode="auto">
          <a:xfrm>
            <a:off x="2438921" y="4352503"/>
            <a:ext cx="3241670" cy="10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156" tIns="48079" rIns="96156" bIns="4807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您的内容打在这里，或者通过复制您的文本后。您的内容打在这里，或者通过复制您的文本</a:t>
            </a:r>
          </a:p>
        </p:txBody>
      </p: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5816767" y="1124746"/>
            <a:ext cx="1331875" cy="1300209"/>
            <a:chOff x="0" y="0"/>
            <a:chExt cx="1273406" cy="1224136"/>
          </a:xfrm>
        </p:grpSpPr>
        <p:sp>
          <p:nvSpPr>
            <p:cNvPr id="25" name="椭圆 34"/>
            <p:cNvSpPr>
              <a:spLocks noChangeArrowheads="1"/>
            </p:cNvSpPr>
            <p:nvPr/>
          </p:nvSpPr>
          <p:spPr bwMode="auto">
            <a:xfrm>
              <a:off x="49270" y="0"/>
              <a:ext cx="1224136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25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文本框 25"/>
            <p:cNvSpPr>
              <a:spLocks noChangeArrowheads="1"/>
            </p:cNvSpPr>
            <p:nvPr/>
          </p:nvSpPr>
          <p:spPr bwMode="auto">
            <a:xfrm rot="20331793">
              <a:off x="0" y="371936"/>
              <a:ext cx="1263345" cy="449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500" dirty="0">
                  <a:solidFill>
                    <a:schemeClr val="accent1"/>
                  </a:solidFill>
                </a:rPr>
                <a:t>观点</a:t>
              </a:r>
              <a:r>
                <a:rPr lang="en-US" altLang="zh-CN" sz="2500" dirty="0">
                  <a:solidFill>
                    <a:schemeClr val="accent1"/>
                  </a:solidFill>
                </a:rPr>
                <a:t>2</a:t>
              </a:r>
              <a:endParaRPr lang="zh-CN" altLang="en-US" sz="25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7" name="矩形 36"/>
          <p:cNvSpPr>
            <a:spLocks noChangeArrowheads="1"/>
          </p:cNvSpPr>
          <p:nvPr/>
        </p:nvSpPr>
        <p:spPr bwMode="auto">
          <a:xfrm>
            <a:off x="7354570" y="1106193"/>
            <a:ext cx="48160" cy="1338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lIns="96156" tIns="48079" rIns="96156" bIns="48079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8" name="矩形 8"/>
          <p:cNvSpPr>
            <a:spLocks noChangeArrowheads="1"/>
          </p:cNvSpPr>
          <p:nvPr/>
        </p:nvSpPr>
        <p:spPr bwMode="auto">
          <a:xfrm>
            <a:off x="7608654" y="1215810"/>
            <a:ext cx="3964071" cy="10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156" tIns="48079" rIns="96156" bIns="4807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您的内容打在这里，或者通过复制您的文本后。您的内容打在这里，或者通过复制您的文本</a:t>
            </a:r>
          </a:p>
        </p:txBody>
      </p: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5816767" y="4261439"/>
            <a:ext cx="1331875" cy="1300209"/>
            <a:chOff x="0" y="0"/>
            <a:chExt cx="1273406" cy="1224136"/>
          </a:xfrm>
        </p:grpSpPr>
        <p:sp>
          <p:nvSpPr>
            <p:cNvPr id="30" name="椭圆 39"/>
            <p:cNvSpPr>
              <a:spLocks noChangeArrowheads="1"/>
            </p:cNvSpPr>
            <p:nvPr/>
          </p:nvSpPr>
          <p:spPr bwMode="auto">
            <a:xfrm>
              <a:off x="49270" y="0"/>
              <a:ext cx="1224136" cy="1224136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 lang="zh-CN" altLang="zh-CN" sz="25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文本框 25"/>
            <p:cNvSpPr>
              <a:spLocks noChangeArrowheads="1"/>
            </p:cNvSpPr>
            <p:nvPr/>
          </p:nvSpPr>
          <p:spPr bwMode="auto">
            <a:xfrm rot="20331793">
              <a:off x="0" y="371936"/>
              <a:ext cx="1263345" cy="449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500" dirty="0">
                  <a:solidFill>
                    <a:schemeClr val="accent2"/>
                  </a:solidFill>
                </a:rPr>
                <a:t>观点</a:t>
              </a:r>
              <a:r>
                <a:rPr lang="en-US" altLang="zh-CN" sz="2500" dirty="0">
                  <a:solidFill>
                    <a:schemeClr val="accent2"/>
                  </a:solidFill>
                </a:rPr>
                <a:t>6</a:t>
              </a:r>
              <a:endParaRPr lang="zh-CN" altLang="en-US" sz="25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2" name="矩形 41"/>
          <p:cNvSpPr>
            <a:spLocks noChangeArrowheads="1"/>
          </p:cNvSpPr>
          <p:nvPr/>
        </p:nvSpPr>
        <p:spPr bwMode="auto">
          <a:xfrm>
            <a:off x="7354570" y="4242887"/>
            <a:ext cx="48160" cy="1338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96156" tIns="48079" rIns="96156" bIns="48079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3" name="矩形 8"/>
          <p:cNvSpPr>
            <a:spLocks noChangeArrowheads="1"/>
          </p:cNvSpPr>
          <p:nvPr/>
        </p:nvSpPr>
        <p:spPr bwMode="auto">
          <a:xfrm>
            <a:off x="7608654" y="4352503"/>
            <a:ext cx="3964071" cy="10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156" tIns="48079" rIns="96156" bIns="4807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您的内容打在这里，或者通过复制您的文本后。您的内容打在这里，或者通过复制您的文本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64914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8" grpId="0" bldLvl="0" autoUpdateAnimBg="0"/>
      <p:bldP spid="12" grpId="0" bldLvl="0" animBg="1" autoUpdateAnimBg="0"/>
      <p:bldP spid="13" grpId="0" bldLvl="0" autoUpdateAnimBg="0"/>
      <p:bldP spid="14" grpId="0" bldLvl="0" animBg="1" autoUpdateAnimBg="0"/>
      <p:bldP spid="18" grpId="0" bldLvl="0" autoUpdateAnimBg="0"/>
      <p:bldP spid="22" grpId="0" bldLvl="0" animBg="1" autoUpdateAnimBg="0"/>
      <p:bldP spid="23" grpId="0" bldLvl="0" autoUpdateAnimBg="0"/>
      <p:bldP spid="27" grpId="0" bldLvl="0" animBg="1" autoUpdateAnimBg="0"/>
      <p:bldP spid="28" grpId="0" bldLvl="0" autoUpdateAnimBg="0"/>
      <p:bldP spid="32" grpId="0" bldLvl="0" animBg="1" autoUpdateAnimBg="0"/>
      <p:bldP spid="33" grpId="0" bldLvl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9143626" y="2212422"/>
            <a:ext cx="2379429" cy="3691779"/>
            <a:chOff x="6858016" y="1659316"/>
            <a:chExt cx="1784804" cy="2768834"/>
          </a:xfrm>
        </p:grpSpPr>
        <p:grpSp>
          <p:nvGrpSpPr>
            <p:cNvPr id="3" name="Group 49"/>
            <p:cNvGrpSpPr/>
            <p:nvPr/>
          </p:nvGrpSpPr>
          <p:grpSpPr>
            <a:xfrm>
              <a:off x="6858016" y="3357568"/>
              <a:ext cx="1643074" cy="1070582"/>
              <a:chOff x="6858016" y="3357568"/>
              <a:chExt cx="1643074" cy="107058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858016" y="3643320"/>
                <a:ext cx="1643074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此处添加详细文本描述，建议与标题相关并符合整体语言风格，语言描述尽量简洁生动尽量将每页幻灯片的字数控制在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字以内。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05357" y="3357568"/>
                <a:ext cx="754150" cy="253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itchFamily="34" charset="0"/>
                  </a:rPr>
                  <a:t>文件归档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 rot="2700000">
              <a:off x="7088589" y="1659316"/>
              <a:ext cx="1113306" cy="1113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3500000">
              <a:off x="8038786" y="2080739"/>
              <a:ext cx="94761" cy="111330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4" name="Group 39"/>
            <p:cNvGrpSpPr/>
            <p:nvPr/>
          </p:nvGrpSpPr>
          <p:grpSpPr>
            <a:xfrm>
              <a:off x="7429520" y="2000246"/>
              <a:ext cx="366050" cy="355413"/>
              <a:chOff x="6251143" y="1082816"/>
              <a:chExt cx="366050" cy="355413"/>
            </a:xfrm>
            <a:solidFill>
              <a:schemeClr val="accent6"/>
            </a:solidFill>
          </p:grpSpPr>
          <p:sp>
            <p:nvSpPr>
              <p:cNvPr id="25" name="AutoShape 16"/>
              <p:cNvSpPr>
                <a:spLocks/>
              </p:cNvSpPr>
              <p:nvPr/>
            </p:nvSpPr>
            <p:spPr bwMode="auto">
              <a:xfrm>
                <a:off x="6434481" y="1277418"/>
                <a:ext cx="45678" cy="4630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9539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6" name="AutoShape 17"/>
              <p:cNvSpPr>
                <a:spLocks/>
              </p:cNvSpPr>
              <p:nvPr/>
            </p:nvSpPr>
            <p:spPr bwMode="auto">
              <a:xfrm>
                <a:off x="6251143" y="1082816"/>
                <a:ext cx="366050" cy="355413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9539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5" name="Group 55"/>
          <p:cNvGrpSpPr/>
          <p:nvPr/>
        </p:nvGrpSpPr>
        <p:grpSpPr>
          <a:xfrm>
            <a:off x="6381715" y="1636401"/>
            <a:ext cx="2190480" cy="4267801"/>
            <a:chOff x="4786314" y="1227299"/>
            <a:chExt cx="1643074" cy="3200851"/>
          </a:xfrm>
        </p:grpSpPr>
        <p:grpSp>
          <p:nvGrpSpPr>
            <p:cNvPr id="6" name="Group 48"/>
            <p:cNvGrpSpPr/>
            <p:nvPr/>
          </p:nvGrpSpPr>
          <p:grpSpPr>
            <a:xfrm>
              <a:off x="4786314" y="3357568"/>
              <a:ext cx="1643074" cy="1070582"/>
              <a:chOff x="4786314" y="3357568"/>
              <a:chExt cx="1643074" cy="107058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786314" y="3643320"/>
                <a:ext cx="1643074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此处添加详细文本描述，建议与标题相关并符合整体语言风格，语言描述尽量简洁生动尽量将每页幻灯片的字数控制在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字以内。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52995" y="3357568"/>
                <a:ext cx="754150" cy="253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itchFamily="34" charset="0"/>
                  </a:rPr>
                  <a:t>日程安排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 rot="2700000">
              <a:off x="5016887" y="1659315"/>
              <a:ext cx="1113306" cy="1113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8100000">
              <a:off x="5954712" y="1227299"/>
              <a:ext cx="94761" cy="11133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7" name="Group 38"/>
            <p:cNvGrpSpPr/>
            <p:nvPr/>
          </p:nvGrpSpPr>
          <p:grpSpPr>
            <a:xfrm>
              <a:off x="5357818" y="2000246"/>
              <a:ext cx="366050" cy="366676"/>
              <a:chOff x="5519041" y="1071552"/>
              <a:chExt cx="366050" cy="366676"/>
            </a:xfrm>
            <a:solidFill>
              <a:schemeClr val="accent4"/>
            </a:solidFill>
          </p:grpSpPr>
          <p:sp>
            <p:nvSpPr>
              <p:cNvPr id="27" name="AutoShape 18"/>
              <p:cNvSpPr>
                <a:spLocks/>
              </p:cNvSpPr>
              <p:nvPr/>
            </p:nvSpPr>
            <p:spPr bwMode="auto">
              <a:xfrm>
                <a:off x="5519041" y="1071552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9539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8" name="AutoShape 19"/>
              <p:cNvSpPr>
                <a:spLocks/>
              </p:cNvSpPr>
              <p:nvPr/>
            </p:nvSpPr>
            <p:spPr bwMode="auto">
              <a:xfrm>
                <a:off x="5599134" y="1209213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9539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9" name="AutoShape 20"/>
              <p:cNvSpPr>
                <a:spLocks/>
              </p:cNvSpPr>
              <p:nvPr/>
            </p:nvSpPr>
            <p:spPr bwMode="auto">
              <a:xfrm>
                <a:off x="5599134" y="1266155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9539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0" name="AutoShape 21"/>
              <p:cNvSpPr>
                <a:spLocks/>
              </p:cNvSpPr>
              <p:nvPr/>
            </p:nvSpPr>
            <p:spPr bwMode="auto">
              <a:xfrm>
                <a:off x="5599134" y="1323722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9539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1" name="AutoShape 22"/>
              <p:cNvSpPr>
                <a:spLocks/>
              </p:cNvSpPr>
              <p:nvPr/>
            </p:nvSpPr>
            <p:spPr bwMode="auto">
              <a:xfrm>
                <a:off x="5679227" y="1323722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9539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2" name="AutoShape 23"/>
              <p:cNvSpPr>
                <a:spLocks/>
              </p:cNvSpPr>
              <p:nvPr/>
            </p:nvSpPr>
            <p:spPr bwMode="auto">
              <a:xfrm>
                <a:off x="5679227" y="1266155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9539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3" name="AutoShape 24"/>
              <p:cNvSpPr>
                <a:spLocks/>
              </p:cNvSpPr>
              <p:nvPr/>
            </p:nvSpPr>
            <p:spPr bwMode="auto">
              <a:xfrm>
                <a:off x="5679227" y="1209213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9539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4" name="AutoShape 25"/>
              <p:cNvSpPr>
                <a:spLocks/>
              </p:cNvSpPr>
              <p:nvPr/>
            </p:nvSpPr>
            <p:spPr bwMode="auto">
              <a:xfrm>
                <a:off x="5759321" y="1323722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9539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5" name="AutoShape 26"/>
              <p:cNvSpPr>
                <a:spLocks/>
              </p:cNvSpPr>
              <p:nvPr/>
            </p:nvSpPr>
            <p:spPr bwMode="auto">
              <a:xfrm>
                <a:off x="5759321" y="1266155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9539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6" name="AutoShape 27"/>
              <p:cNvSpPr>
                <a:spLocks/>
              </p:cNvSpPr>
              <p:nvPr/>
            </p:nvSpPr>
            <p:spPr bwMode="auto">
              <a:xfrm>
                <a:off x="5759321" y="1209213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9539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12" name="Group 56"/>
          <p:cNvGrpSpPr/>
          <p:nvPr/>
        </p:nvGrpSpPr>
        <p:grpSpPr>
          <a:xfrm>
            <a:off x="762658" y="2212419"/>
            <a:ext cx="2190480" cy="3691783"/>
            <a:chOff x="571472" y="1659313"/>
            <a:chExt cx="1643074" cy="2768837"/>
          </a:xfrm>
        </p:grpSpPr>
        <p:grpSp>
          <p:nvGrpSpPr>
            <p:cNvPr id="39" name="Group 46"/>
            <p:cNvGrpSpPr/>
            <p:nvPr/>
          </p:nvGrpSpPr>
          <p:grpSpPr>
            <a:xfrm>
              <a:off x="571472" y="3357568"/>
              <a:ext cx="1643074" cy="1070582"/>
              <a:chOff x="571472" y="3357568"/>
              <a:chExt cx="1643074" cy="107058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71472" y="3643320"/>
                <a:ext cx="1643074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此处添加详细文本描述，建议与标题相关并符合整体语言风格，语言描述尽量简洁生动尽量将每页幻灯片的字数控制在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字以内。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012505" y="3357568"/>
                <a:ext cx="754150" cy="253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itchFamily="34" charset="0"/>
                  </a:rPr>
                  <a:t>在线购物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2700000">
              <a:off x="944922" y="1659313"/>
              <a:ext cx="1113306" cy="1113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2700000">
              <a:off x="506439" y="2604190"/>
              <a:ext cx="1113306" cy="1020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37" name="AutoShape 28"/>
            <p:cNvSpPr>
              <a:spLocks/>
            </p:cNvSpPr>
            <p:nvPr/>
          </p:nvSpPr>
          <p:spPr bwMode="auto">
            <a:xfrm>
              <a:off x="1285852" y="2000246"/>
              <a:ext cx="366676" cy="366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609539"/>
              <a:endParaRPr lang="en-US" sz="40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</p:grpSp>
      <p:grpSp>
        <p:nvGrpSpPr>
          <p:cNvPr id="40" name="Group 57"/>
          <p:cNvGrpSpPr/>
          <p:nvPr/>
        </p:nvGrpSpPr>
        <p:grpSpPr>
          <a:xfrm>
            <a:off x="3405688" y="2212420"/>
            <a:ext cx="2309361" cy="3691781"/>
            <a:chOff x="2554002" y="1659314"/>
            <a:chExt cx="1732246" cy="2768836"/>
          </a:xfrm>
        </p:grpSpPr>
        <p:grpSp>
          <p:nvGrpSpPr>
            <p:cNvPr id="42" name="Group 47"/>
            <p:cNvGrpSpPr/>
            <p:nvPr/>
          </p:nvGrpSpPr>
          <p:grpSpPr>
            <a:xfrm>
              <a:off x="2643174" y="3357568"/>
              <a:ext cx="1643074" cy="1070582"/>
              <a:chOff x="2643174" y="3357568"/>
              <a:chExt cx="1643074" cy="107058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643174" y="3643320"/>
                <a:ext cx="1643074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此处添加详细文本描述，建议与标题相关并符合整体语言风格，语言描述尽量简洁生动尽量将每页幻灯片的字数控制在</a:t>
                </a: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字以内。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84864" y="3357568"/>
                <a:ext cx="754150" cy="253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itchFamily="34" charset="0"/>
                  </a:rPr>
                  <a:t>产品研发</a:t>
                </a:r>
                <a:endPara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itchFamily="34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 rot="2700000">
              <a:off x="2986644" y="1659314"/>
              <a:ext cx="1113306" cy="1113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700000">
              <a:off x="3063274" y="1231258"/>
              <a:ext cx="94761" cy="11133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38" name="AutoShape 100"/>
            <p:cNvSpPr>
              <a:spLocks/>
            </p:cNvSpPr>
            <p:nvPr/>
          </p:nvSpPr>
          <p:spPr bwMode="auto">
            <a:xfrm>
              <a:off x="3357554" y="2000246"/>
              <a:ext cx="320373" cy="366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609539"/>
              <a:endParaRPr lang="en-US" sz="40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</p:grpSp>
      <p:sp>
        <p:nvSpPr>
          <p:cNvPr id="41" name="标题 4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05489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7" name="01"/>
          <p:cNvSpPr/>
          <p:nvPr/>
        </p:nvSpPr>
        <p:spPr>
          <a:xfrm>
            <a:off x="5683356" y="2224844"/>
            <a:ext cx="6029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0"/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演示完毕</a:t>
            </a:r>
            <a:r>
              <a:rPr lang="en-US" altLang="zh-CN" sz="5400" b="1" dirty="0">
                <a:ln w="0"/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·</a:t>
            </a:r>
            <a:r>
              <a:rPr lang="zh-CN" altLang="en-US" sz="5400" b="1" dirty="0">
                <a:ln w="0"/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谢谢聆听</a:t>
            </a:r>
            <a:endParaRPr lang="zh-CN" altLang="en-US" sz="5400" b="1" cap="none" spc="0" dirty="0">
              <a:ln w="0"/>
              <a:solidFill>
                <a:schemeClr val="accent1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sp>
        <p:nvSpPr>
          <p:cNvPr id="8" name="01"/>
          <p:cNvSpPr/>
          <p:nvPr/>
        </p:nvSpPr>
        <p:spPr>
          <a:xfrm>
            <a:off x="6793910" y="1582329"/>
            <a:ext cx="37818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dirty="0">
                <a:ln w="0"/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老师试讲 </a:t>
            </a:r>
            <a:r>
              <a:rPr lang="en-US" altLang="zh-CN" sz="2000" dirty="0">
                <a:ln w="0"/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/ </a:t>
            </a:r>
            <a:r>
              <a:rPr lang="zh-CN" altLang="en-US" sz="2000" dirty="0">
                <a:ln w="0"/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通用说课</a:t>
            </a:r>
            <a:r>
              <a:rPr lang="en-US" altLang="zh-CN" sz="2000" dirty="0">
                <a:ln w="0"/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/ </a:t>
            </a:r>
            <a:r>
              <a:rPr lang="zh-CN" altLang="en-US" sz="2000" dirty="0">
                <a:ln w="0"/>
                <a:solidFill>
                  <a:schemeClr val="accent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学校演讲</a:t>
            </a:r>
            <a:endParaRPr lang="zh-CN" altLang="en-US" sz="2000" b="0" cap="none" spc="0" dirty="0">
              <a:ln w="0"/>
              <a:solidFill>
                <a:schemeClr val="accent1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89" y="3095382"/>
            <a:ext cx="6062027" cy="732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00" y="2147749"/>
            <a:ext cx="6062027" cy="7320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364524" y="4060402"/>
            <a:ext cx="29546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dirty="0">
                <a:ln w="0"/>
                <a:solidFill>
                  <a:srgbClr val="538C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千库网感谢一路有你</a:t>
            </a:r>
            <a:endParaRPr lang="zh-CN" altLang="en-US" sz="2400" cap="none" spc="0" dirty="0">
              <a:ln w="0"/>
              <a:solidFill>
                <a:srgbClr val="538C2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673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环形箭头 204"/>
          <p:cNvSpPr/>
          <p:nvPr/>
        </p:nvSpPr>
        <p:spPr>
          <a:xfrm rot="5821583">
            <a:off x="2102953" y="1843242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6" name="环形箭头 205"/>
          <p:cNvSpPr/>
          <p:nvPr/>
        </p:nvSpPr>
        <p:spPr>
          <a:xfrm rot="15407819" flipH="1">
            <a:off x="1520808" y="2968757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7" name="同心圆 4"/>
          <p:cNvSpPr/>
          <p:nvPr/>
        </p:nvSpPr>
        <p:spPr>
          <a:xfrm>
            <a:off x="2213585" y="4198625"/>
            <a:ext cx="1705337" cy="1747029"/>
          </a:xfrm>
          <a:custGeom>
            <a:avLst/>
            <a:gdLst/>
            <a:ahLst/>
            <a:cxnLst/>
            <a:rect l="l" t="t" r="r" b="b"/>
            <a:pathLst>
              <a:path w="1505802" h="1542416">
                <a:moveTo>
                  <a:pt x="752901" y="0"/>
                </a:moveTo>
                <a:cubicBezTo>
                  <a:pt x="1168717" y="0"/>
                  <a:pt x="1505802" y="345282"/>
                  <a:pt x="1505802" y="771208"/>
                </a:cubicBezTo>
                <a:cubicBezTo>
                  <a:pt x="1505802" y="1197134"/>
                  <a:pt x="1168717" y="1542416"/>
                  <a:pt x="752901" y="1542416"/>
                </a:cubicBezTo>
                <a:cubicBezTo>
                  <a:pt x="337085" y="1542416"/>
                  <a:pt x="0" y="1197134"/>
                  <a:pt x="0" y="771208"/>
                </a:cubicBezTo>
                <a:lnTo>
                  <a:pt x="939" y="752159"/>
                </a:lnTo>
                <a:lnTo>
                  <a:pt x="192314" y="752159"/>
                </a:lnTo>
                <a:lnTo>
                  <a:pt x="190454" y="771208"/>
                </a:lnTo>
                <a:cubicBezTo>
                  <a:pt x="190454" y="1091950"/>
                  <a:pt x="442270" y="1351962"/>
                  <a:pt x="752901" y="1351962"/>
                </a:cubicBezTo>
                <a:cubicBezTo>
                  <a:pt x="1063532" y="1351962"/>
                  <a:pt x="1315348" y="1091950"/>
                  <a:pt x="1315348" y="771208"/>
                </a:cubicBezTo>
                <a:cubicBezTo>
                  <a:pt x="1315348" y="450466"/>
                  <a:pt x="1063532" y="190454"/>
                  <a:pt x="752901" y="190454"/>
                </a:cubicBezTo>
                <a:cubicBezTo>
                  <a:pt x="618068" y="190454"/>
                  <a:pt x="494315" y="239443"/>
                  <a:pt x="399119" y="323129"/>
                </a:cubicBezTo>
                <a:lnTo>
                  <a:pt x="237651" y="211403"/>
                </a:lnTo>
                <a:cubicBezTo>
                  <a:pt x="371203" y="79840"/>
                  <a:pt x="552949" y="0"/>
                  <a:pt x="75290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718614" y="2389604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01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085621" y="3544516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02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2684844" y="4708638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03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11" name="矩形 210"/>
          <p:cNvSpPr/>
          <p:nvPr/>
        </p:nvSpPr>
        <p:spPr>
          <a:xfrm>
            <a:off x="5000315" y="3384397"/>
            <a:ext cx="491003" cy="491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00286" y="3410306"/>
            <a:ext cx="544356" cy="44626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2100" dirty="0">
                <a:solidFill>
                  <a:schemeClr val="bg1"/>
                </a:solidFill>
                <a:cs typeface="+mn-ea"/>
              </a:rPr>
              <a:t>01</a:t>
            </a:r>
            <a:endParaRPr lang="zh-CN" altLang="en-US" sz="2100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5000315" y="4271921"/>
            <a:ext cx="491003" cy="491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4990127" y="4297830"/>
            <a:ext cx="544356" cy="44626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2100" dirty="0">
                <a:solidFill>
                  <a:schemeClr val="bg1"/>
                </a:solidFill>
                <a:cs typeface="+mn-ea"/>
              </a:rPr>
              <a:t>02</a:t>
            </a:r>
            <a:endParaRPr lang="zh-CN" altLang="en-US" sz="2100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15" name="矩形 214"/>
          <p:cNvSpPr/>
          <p:nvPr/>
        </p:nvSpPr>
        <p:spPr>
          <a:xfrm>
            <a:off x="5000315" y="5166017"/>
            <a:ext cx="491003" cy="491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4990127" y="5191926"/>
            <a:ext cx="544356" cy="44626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2100" dirty="0">
                <a:solidFill>
                  <a:schemeClr val="bg1"/>
                </a:solidFill>
                <a:cs typeface="+mn-ea"/>
              </a:rPr>
              <a:t>03</a:t>
            </a:r>
            <a:endParaRPr lang="zh-CN" altLang="en-US" sz="2100" dirty="0">
              <a:solidFill>
                <a:schemeClr val="bg1"/>
              </a:solidFill>
              <a:cs typeface="+mn-ea"/>
            </a:endParaRPr>
          </a:p>
        </p:txBody>
      </p:sp>
      <p:cxnSp>
        <p:nvCxnSpPr>
          <p:cNvPr id="217" name="直接连接符 216"/>
          <p:cNvCxnSpPr/>
          <p:nvPr/>
        </p:nvCxnSpPr>
        <p:spPr>
          <a:xfrm flipV="1">
            <a:off x="4983778" y="5698672"/>
            <a:ext cx="5187670" cy="293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/>
          <p:nvPr/>
        </p:nvCxnSpPr>
        <p:spPr>
          <a:xfrm flipV="1">
            <a:off x="4983778" y="4803096"/>
            <a:ext cx="5187670" cy="293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接连接符 218"/>
          <p:cNvCxnSpPr/>
          <p:nvPr/>
        </p:nvCxnSpPr>
        <p:spPr>
          <a:xfrm flipV="1">
            <a:off x="5000314" y="3915964"/>
            <a:ext cx="5187670" cy="293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矩形 219"/>
          <p:cNvSpPr/>
          <p:nvPr/>
        </p:nvSpPr>
        <p:spPr>
          <a:xfrm>
            <a:off x="4983777" y="2234206"/>
            <a:ext cx="5187670" cy="8113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507784" y="3374897"/>
            <a:ext cx="4862236" cy="53348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点击添加文字内容，内容简要，详尽言简意赅叙述内容概要。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点击添加文字内容，内容简要，详尽言简意赅叙述内容概要。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5507784" y="4250713"/>
            <a:ext cx="4862236" cy="53348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点击添加文字内容，内容简要，详尽言简意赅叙述内容概要。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点击添加文字内容，内容简要，详尽言简意赅叙述内容概要。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5517943" y="5139165"/>
            <a:ext cx="4862236" cy="53348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点击添加文字内容，内容简要，详尽言简意赅叙述内容概要。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点击添加文字内容，内容简要，详尽言简意赅叙述内容概要。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5273192" y="2455229"/>
            <a:ext cx="3939027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添加文字标题内容，详尽表达内容概要。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510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07" grpId="0" animBg="1"/>
      <p:bldP spid="208" grpId="0"/>
      <p:bldP spid="209" grpId="0"/>
      <p:bldP spid="210" grpId="0"/>
      <p:bldP spid="211" grpId="0" animBg="1"/>
      <p:bldP spid="212" grpId="0"/>
      <p:bldP spid="213" grpId="0" animBg="1"/>
      <p:bldP spid="214" grpId="0"/>
      <p:bldP spid="215" grpId="0" animBg="1"/>
      <p:bldP spid="216" grpId="0"/>
      <p:bldP spid="220" grpId="0" animBg="1"/>
      <p:bldP spid="221" grpId="0"/>
      <p:bldP spid="222" grpId="0"/>
      <p:bldP spid="223" grpId="0"/>
      <p:bldP spid="224" grpId="0"/>
      <p:bldP spid="2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7"/>
          <p:cNvSpPr>
            <a:spLocks/>
          </p:cNvSpPr>
          <p:nvPr/>
        </p:nvSpPr>
        <p:spPr bwMode="auto">
          <a:xfrm>
            <a:off x="1473735" y="3059709"/>
            <a:ext cx="1170365" cy="1170517"/>
          </a:xfrm>
          <a:custGeom>
            <a:avLst/>
            <a:gdLst>
              <a:gd name="T0" fmla="*/ 553 w 553"/>
              <a:gd name="T1" fmla="*/ 553 h 553"/>
              <a:gd name="T2" fmla="*/ 0 w 553"/>
              <a:gd name="T3" fmla="*/ 553 h 553"/>
              <a:gd name="T4" fmla="*/ 0 w 553"/>
              <a:gd name="T5" fmla="*/ 0 h 553"/>
              <a:gd name="T6" fmla="*/ 553 w 553"/>
              <a:gd name="T7" fmla="*/ 0 h 553"/>
              <a:gd name="T8" fmla="*/ 553 w 553"/>
              <a:gd name="T9" fmla="*/ 553 h 553"/>
              <a:gd name="T10" fmla="*/ 553 w 553"/>
              <a:gd name="T11" fmla="*/ 553 h 5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3" h="553">
                <a:moveTo>
                  <a:pt x="553" y="553"/>
                </a:moveTo>
                <a:lnTo>
                  <a:pt x="0" y="553"/>
                </a:lnTo>
                <a:lnTo>
                  <a:pt x="0" y="0"/>
                </a:lnTo>
                <a:lnTo>
                  <a:pt x="553" y="0"/>
                </a:lnTo>
                <a:lnTo>
                  <a:pt x="553" y="55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lIns="121908" tIns="60954" rIns="121908" bIns="60954"/>
          <a:lstStyle/>
          <a:p>
            <a:pPr defTabSz="1219078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>
            <a:off x="2855739" y="4431309"/>
            <a:ext cx="1170365" cy="1170517"/>
          </a:xfrm>
          <a:custGeom>
            <a:avLst/>
            <a:gdLst>
              <a:gd name="T0" fmla="*/ 553 w 553"/>
              <a:gd name="T1" fmla="*/ 553 h 553"/>
              <a:gd name="T2" fmla="*/ 0 w 553"/>
              <a:gd name="T3" fmla="*/ 553 h 553"/>
              <a:gd name="T4" fmla="*/ 0 w 553"/>
              <a:gd name="T5" fmla="*/ 0 h 553"/>
              <a:gd name="T6" fmla="*/ 553 w 553"/>
              <a:gd name="T7" fmla="*/ 0 h 553"/>
              <a:gd name="T8" fmla="*/ 553 w 553"/>
              <a:gd name="T9" fmla="*/ 553 h 553"/>
              <a:gd name="T10" fmla="*/ 553 w 553"/>
              <a:gd name="T11" fmla="*/ 553 h 5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3" h="553">
                <a:moveTo>
                  <a:pt x="553" y="553"/>
                </a:moveTo>
                <a:lnTo>
                  <a:pt x="0" y="553"/>
                </a:lnTo>
                <a:lnTo>
                  <a:pt x="0" y="0"/>
                </a:lnTo>
                <a:lnTo>
                  <a:pt x="553" y="0"/>
                </a:lnTo>
                <a:lnTo>
                  <a:pt x="553" y="553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xtLst/>
        </p:spPr>
        <p:txBody>
          <a:bodyPr lIns="121908" tIns="60954" rIns="121908" bIns="60954"/>
          <a:lstStyle/>
          <a:p>
            <a:pPr defTabSz="1219078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>
            <a:off x="5600697" y="4431309"/>
            <a:ext cx="1168248" cy="1170517"/>
          </a:xfrm>
          <a:custGeom>
            <a:avLst/>
            <a:gdLst>
              <a:gd name="T0" fmla="*/ 552 w 552"/>
              <a:gd name="T1" fmla="*/ 553 h 553"/>
              <a:gd name="T2" fmla="*/ 0 w 552"/>
              <a:gd name="T3" fmla="*/ 553 h 553"/>
              <a:gd name="T4" fmla="*/ 0 w 552"/>
              <a:gd name="T5" fmla="*/ 0 h 553"/>
              <a:gd name="T6" fmla="*/ 552 w 552"/>
              <a:gd name="T7" fmla="*/ 0 h 553"/>
              <a:gd name="T8" fmla="*/ 552 w 552"/>
              <a:gd name="T9" fmla="*/ 553 h 553"/>
              <a:gd name="T10" fmla="*/ 552 w 552"/>
              <a:gd name="T11" fmla="*/ 553 h 5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2" h="553">
                <a:moveTo>
                  <a:pt x="552" y="553"/>
                </a:moveTo>
                <a:lnTo>
                  <a:pt x="0" y="553"/>
                </a:lnTo>
                <a:lnTo>
                  <a:pt x="0" y="0"/>
                </a:lnTo>
                <a:lnTo>
                  <a:pt x="552" y="0"/>
                </a:lnTo>
                <a:lnTo>
                  <a:pt x="552" y="5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121908" tIns="60954" rIns="121908" bIns="60954"/>
          <a:lstStyle/>
          <a:p>
            <a:pPr defTabSz="1219078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6982702" y="3082992"/>
            <a:ext cx="1170365" cy="1168400"/>
          </a:xfrm>
          <a:custGeom>
            <a:avLst/>
            <a:gdLst>
              <a:gd name="T0" fmla="*/ 553 w 553"/>
              <a:gd name="T1" fmla="*/ 552 h 552"/>
              <a:gd name="T2" fmla="*/ 0 w 553"/>
              <a:gd name="T3" fmla="*/ 552 h 552"/>
              <a:gd name="T4" fmla="*/ 0 w 553"/>
              <a:gd name="T5" fmla="*/ 0 h 552"/>
              <a:gd name="T6" fmla="*/ 553 w 553"/>
              <a:gd name="T7" fmla="*/ 0 h 552"/>
              <a:gd name="T8" fmla="*/ 553 w 553"/>
              <a:gd name="T9" fmla="*/ 552 h 552"/>
              <a:gd name="T10" fmla="*/ 553 w 553"/>
              <a:gd name="T11" fmla="*/ 552 h 5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3" h="552">
                <a:moveTo>
                  <a:pt x="553" y="552"/>
                </a:moveTo>
                <a:lnTo>
                  <a:pt x="0" y="552"/>
                </a:lnTo>
                <a:lnTo>
                  <a:pt x="0" y="0"/>
                </a:lnTo>
                <a:lnTo>
                  <a:pt x="553" y="0"/>
                </a:lnTo>
                <a:lnTo>
                  <a:pt x="553" y="5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121908" tIns="60954" rIns="121908" bIns="60954"/>
          <a:lstStyle/>
          <a:p>
            <a:pPr defTabSz="1219078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9" name="Freeform 15"/>
          <p:cNvSpPr>
            <a:spLocks/>
          </p:cNvSpPr>
          <p:nvPr/>
        </p:nvSpPr>
        <p:spPr bwMode="auto">
          <a:xfrm>
            <a:off x="5600697" y="1721976"/>
            <a:ext cx="1168248" cy="1170517"/>
          </a:xfrm>
          <a:custGeom>
            <a:avLst/>
            <a:gdLst>
              <a:gd name="T0" fmla="*/ 552 w 552"/>
              <a:gd name="T1" fmla="*/ 553 h 553"/>
              <a:gd name="T2" fmla="*/ 0 w 552"/>
              <a:gd name="T3" fmla="*/ 553 h 553"/>
              <a:gd name="T4" fmla="*/ 0 w 552"/>
              <a:gd name="T5" fmla="*/ 0 h 553"/>
              <a:gd name="T6" fmla="*/ 552 w 552"/>
              <a:gd name="T7" fmla="*/ 0 h 553"/>
              <a:gd name="T8" fmla="*/ 552 w 552"/>
              <a:gd name="T9" fmla="*/ 553 h 553"/>
              <a:gd name="T10" fmla="*/ 552 w 552"/>
              <a:gd name="T11" fmla="*/ 553 h 5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2" h="553">
                <a:moveTo>
                  <a:pt x="552" y="553"/>
                </a:moveTo>
                <a:lnTo>
                  <a:pt x="0" y="553"/>
                </a:lnTo>
                <a:lnTo>
                  <a:pt x="0" y="0"/>
                </a:lnTo>
                <a:lnTo>
                  <a:pt x="552" y="0"/>
                </a:lnTo>
                <a:lnTo>
                  <a:pt x="552" y="55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lIns="121908" tIns="60954" rIns="121908" bIns="60954"/>
          <a:lstStyle/>
          <a:p>
            <a:pPr defTabSz="1219078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0" name="Freeform 17"/>
          <p:cNvSpPr>
            <a:spLocks/>
          </p:cNvSpPr>
          <p:nvPr/>
        </p:nvSpPr>
        <p:spPr bwMode="auto">
          <a:xfrm>
            <a:off x="8332959" y="1721976"/>
            <a:ext cx="1168248" cy="1170517"/>
          </a:xfrm>
          <a:custGeom>
            <a:avLst/>
            <a:gdLst>
              <a:gd name="T0" fmla="*/ 552 w 552"/>
              <a:gd name="T1" fmla="*/ 553 h 553"/>
              <a:gd name="T2" fmla="*/ 0 w 552"/>
              <a:gd name="T3" fmla="*/ 553 h 553"/>
              <a:gd name="T4" fmla="*/ 0 w 552"/>
              <a:gd name="T5" fmla="*/ 0 h 553"/>
              <a:gd name="T6" fmla="*/ 552 w 552"/>
              <a:gd name="T7" fmla="*/ 0 h 553"/>
              <a:gd name="T8" fmla="*/ 552 w 552"/>
              <a:gd name="T9" fmla="*/ 553 h 553"/>
              <a:gd name="T10" fmla="*/ 552 w 552"/>
              <a:gd name="T11" fmla="*/ 553 h 5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2" h="553">
                <a:moveTo>
                  <a:pt x="552" y="553"/>
                </a:moveTo>
                <a:lnTo>
                  <a:pt x="0" y="553"/>
                </a:lnTo>
                <a:lnTo>
                  <a:pt x="0" y="0"/>
                </a:lnTo>
                <a:lnTo>
                  <a:pt x="552" y="0"/>
                </a:lnTo>
                <a:lnTo>
                  <a:pt x="552" y="553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  <a:extLst/>
        </p:spPr>
        <p:txBody>
          <a:bodyPr lIns="121908" tIns="60954" rIns="121908" bIns="60954"/>
          <a:lstStyle/>
          <a:p>
            <a:pPr defTabSz="1219078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1" name="Freeform 13"/>
          <p:cNvSpPr>
            <a:spLocks/>
          </p:cNvSpPr>
          <p:nvPr/>
        </p:nvSpPr>
        <p:spPr bwMode="auto">
          <a:xfrm>
            <a:off x="5600697" y="3082992"/>
            <a:ext cx="1168248" cy="1168400"/>
          </a:xfrm>
          <a:custGeom>
            <a:avLst/>
            <a:gdLst>
              <a:gd name="T0" fmla="*/ 552 w 552"/>
              <a:gd name="T1" fmla="*/ 552 h 552"/>
              <a:gd name="T2" fmla="*/ 0 w 552"/>
              <a:gd name="T3" fmla="*/ 552 h 552"/>
              <a:gd name="T4" fmla="*/ 0 w 552"/>
              <a:gd name="T5" fmla="*/ 0 h 552"/>
              <a:gd name="T6" fmla="*/ 552 w 552"/>
              <a:gd name="T7" fmla="*/ 0 h 552"/>
              <a:gd name="T8" fmla="*/ 552 w 552"/>
              <a:gd name="T9" fmla="*/ 552 h 552"/>
              <a:gd name="T10" fmla="*/ 552 w 552"/>
              <a:gd name="T11" fmla="*/ 552 h 5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2" h="552">
                <a:moveTo>
                  <a:pt x="552" y="552"/>
                </a:moveTo>
                <a:lnTo>
                  <a:pt x="0" y="552"/>
                </a:lnTo>
                <a:lnTo>
                  <a:pt x="0" y="0"/>
                </a:lnTo>
                <a:lnTo>
                  <a:pt x="552" y="0"/>
                </a:lnTo>
                <a:lnTo>
                  <a:pt x="552" y="55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  <a:extLst/>
        </p:spPr>
        <p:txBody>
          <a:bodyPr lIns="121908" tIns="60954" rIns="121908" bIns="60954"/>
          <a:lstStyle/>
          <a:p>
            <a:pPr defTabSz="1219078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473735" y="4431309"/>
            <a:ext cx="1170365" cy="1170517"/>
            <a:chOff x="1041400" y="3566070"/>
            <a:chExt cx="877888" cy="877888"/>
          </a:xfrm>
        </p:grpSpPr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1041400" y="3566070"/>
              <a:ext cx="877888" cy="877888"/>
            </a:xfrm>
            <a:custGeom>
              <a:avLst/>
              <a:gdLst>
                <a:gd name="T0" fmla="*/ 553 w 553"/>
                <a:gd name="T1" fmla="*/ 553 h 553"/>
                <a:gd name="T2" fmla="*/ 0 w 553"/>
                <a:gd name="T3" fmla="*/ 553 h 553"/>
                <a:gd name="T4" fmla="*/ 0 w 553"/>
                <a:gd name="T5" fmla="*/ 0 h 553"/>
                <a:gd name="T6" fmla="*/ 553 w 553"/>
                <a:gd name="T7" fmla="*/ 0 h 553"/>
                <a:gd name="T8" fmla="*/ 553 w 553"/>
                <a:gd name="T9" fmla="*/ 553 h 553"/>
                <a:gd name="T10" fmla="*/ 553 w 553"/>
                <a:gd name="T11" fmla="*/ 553 h 5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3" h="553">
                  <a:moveTo>
                    <a:pt x="553" y="553"/>
                  </a:moveTo>
                  <a:lnTo>
                    <a:pt x="0" y="553"/>
                  </a:lnTo>
                  <a:lnTo>
                    <a:pt x="0" y="0"/>
                  </a:lnTo>
                  <a:lnTo>
                    <a:pt x="553" y="0"/>
                  </a:lnTo>
                  <a:lnTo>
                    <a:pt x="553" y="55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defTabSz="1219078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71"/>
            <p:cNvSpPr>
              <a:spLocks/>
            </p:cNvSpPr>
            <p:nvPr/>
          </p:nvSpPr>
          <p:spPr bwMode="auto">
            <a:xfrm>
              <a:off x="1303338" y="3861345"/>
              <a:ext cx="336550" cy="361950"/>
            </a:xfrm>
            <a:custGeom>
              <a:avLst/>
              <a:gdLst>
                <a:gd name="T0" fmla="*/ 20532 w 40"/>
                <a:gd name="T1" fmla="*/ 14168 h 43"/>
                <a:gd name="T2" fmla="*/ 23680 w 40"/>
                <a:gd name="T3" fmla="*/ 7900 h 43"/>
                <a:gd name="T4" fmla="*/ 15789 w 40"/>
                <a:gd name="T5" fmla="*/ 0 h 43"/>
                <a:gd name="T6" fmla="*/ 7892 w 40"/>
                <a:gd name="T7" fmla="*/ 7900 h 43"/>
                <a:gd name="T8" fmla="*/ 11013 w 40"/>
                <a:gd name="T9" fmla="*/ 14168 h 43"/>
                <a:gd name="T10" fmla="*/ 0 w 40"/>
                <a:gd name="T11" fmla="*/ 33993 h 43"/>
                <a:gd name="T12" fmla="*/ 31572 w 40"/>
                <a:gd name="T13" fmla="*/ 33993 h 43"/>
                <a:gd name="T14" fmla="*/ 20532 w 40"/>
                <a:gd name="T15" fmla="*/ 14168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" h="43">
                  <a:moveTo>
                    <a:pt x="26" y="18"/>
                  </a:moveTo>
                  <a:cubicBezTo>
                    <a:pt x="28" y="16"/>
                    <a:pt x="30" y="13"/>
                    <a:pt x="30" y="10"/>
                  </a:cubicBezTo>
                  <a:cubicBezTo>
                    <a:pt x="30" y="4"/>
                    <a:pt x="26" y="0"/>
                    <a:pt x="20" y="0"/>
                  </a:cubicBezTo>
                  <a:cubicBezTo>
                    <a:pt x="14" y="0"/>
                    <a:pt x="10" y="4"/>
                    <a:pt x="10" y="10"/>
                  </a:cubicBezTo>
                  <a:cubicBezTo>
                    <a:pt x="10" y="13"/>
                    <a:pt x="11" y="16"/>
                    <a:pt x="14" y="18"/>
                  </a:cubicBezTo>
                  <a:cubicBezTo>
                    <a:pt x="7" y="22"/>
                    <a:pt x="1" y="31"/>
                    <a:pt x="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31"/>
                    <a:pt x="33" y="22"/>
                    <a:pt x="26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78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5" name="Oval 72"/>
          <p:cNvSpPr>
            <a:spLocks noChangeArrowheads="1"/>
          </p:cNvSpPr>
          <p:nvPr/>
        </p:nvSpPr>
        <p:spPr bwMode="auto">
          <a:xfrm>
            <a:off x="4531921" y="5150976"/>
            <a:ext cx="135449" cy="14605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8" tIns="60954" rIns="121908" bIns="60954"/>
          <a:lstStyle/>
          <a:p>
            <a:pPr defTabSz="1219078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229275" y="4431309"/>
            <a:ext cx="1168248" cy="1170517"/>
            <a:chOff x="3171774" y="3566070"/>
            <a:chExt cx="876300" cy="877888"/>
          </a:xfrm>
        </p:grpSpPr>
        <p:grpSp>
          <p:nvGrpSpPr>
            <p:cNvPr id="47" name="组合 46"/>
            <p:cNvGrpSpPr/>
            <p:nvPr/>
          </p:nvGrpSpPr>
          <p:grpSpPr>
            <a:xfrm>
              <a:off x="3171774" y="3566070"/>
              <a:ext cx="876300" cy="877888"/>
              <a:chOff x="3108325" y="3566070"/>
              <a:chExt cx="876300" cy="877888"/>
            </a:xfrm>
          </p:grpSpPr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3108325" y="3566070"/>
                <a:ext cx="876300" cy="877888"/>
              </a:xfrm>
              <a:custGeom>
                <a:avLst/>
                <a:gdLst>
                  <a:gd name="T0" fmla="*/ 552 w 552"/>
                  <a:gd name="T1" fmla="*/ 553 h 553"/>
                  <a:gd name="T2" fmla="*/ 0 w 552"/>
                  <a:gd name="T3" fmla="*/ 553 h 553"/>
                  <a:gd name="T4" fmla="*/ 0 w 552"/>
                  <a:gd name="T5" fmla="*/ 0 h 553"/>
                  <a:gd name="T6" fmla="*/ 552 w 552"/>
                  <a:gd name="T7" fmla="*/ 0 h 553"/>
                  <a:gd name="T8" fmla="*/ 552 w 552"/>
                  <a:gd name="T9" fmla="*/ 553 h 553"/>
                  <a:gd name="T10" fmla="*/ 552 w 552"/>
                  <a:gd name="T11" fmla="*/ 553 h 5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2" h="553">
                    <a:moveTo>
                      <a:pt x="552" y="553"/>
                    </a:moveTo>
                    <a:lnTo>
                      <a:pt x="0" y="553"/>
                    </a:lnTo>
                    <a:lnTo>
                      <a:pt x="0" y="0"/>
                    </a:lnTo>
                    <a:lnTo>
                      <a:pt x="552" y="0"/>
                    </a:lnTo>
                    <a:lnTo>
                      <a:pt x="552" y="55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1219078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73"/>
              <p:cNvSpPr>
                <a:spLocks/>
              </p:cNvSpPr>
              <p:nvPr/>
            </p:nvSpPr>
            <p:spPr bwMode="auto">
              <a:xfrm>
                <a:off x="3335338" y="3828008"/>
                <a:ext cx="387350" cy="379413"/>
              </a:xfrm>
              <a:custGeom>
                <a:avLst/>
                <a:gdLst>
                  <a:gd name="T0" fmla="*/ 36409 w 46"/>
                  <a:gd name="T1" fmla="*/ 35797 h 45"/>
                  <a:gd name="T2" fmla="*/ 30134 w 46"/>
                  <a:gd name="T3" fmla="*/ 35797 h 45"/>
                  <a:gd name="T4" fmla="*/ 0 w 46"/>
                  <a:gd name="T5" fmla="*/ 6288 h 45"/>
                  <a:gd name="T6" fmla="*/ 0 w 46"/>
                  <a:gd name="T7" fmla="*/ 0 h 45"/>
                  <a:gd name="T8" fmla="*/ 36409 w 46"/>
                  <a:gd name="T9" fmla="*/ 35797 h 45"/>
                  <a:gd name="T10" fmla="*/ 36409 w 46"/>
                  <a:gd name="T11" fmla="*/ 357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" h="45">
                    <a:moveTo>
                      <a:pt x="46" y="45"/>
                    </a:move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25"/>
                      <a:pt x="21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0"/>
                      <a:pt x="46" y="20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078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8" name="Freeform 74"/>
            <p:cNvSpPr>
              <a:spLocks/>
            </p:cNvSpPr>
            <p:nvPr/>
          </p:nvSpPr>
          <p:spPr bwMode="auto">
            <a:xfrm>
              <a:off x="3398787" y="3962945"/>
              <a:ext cx="252413" cy="244475"/>
            </a:xfrm>
            <a:custGeom>
              <a:avLst/>
              <a:gdLst>
                <a:gd name="T0" fmla="*/ 23680 w 30"/>
                <a:gd name="T1" fmla="*/ 23068 h 29"/>
                <a:gd name="T2" fmla="*/ 17416 w 30"/>
                <a:gd name="T3" fmla="*/ 23068 h 29"/>
                <a:gd name="T4" fmla="*/ 12667 w 30"/>
                <a:gd name="T5" fmla="*/ 11083 h 29"/>
                <a:gd name="T6" fmla="*/ 0 w 30"/>
                <a:gd name="T7" fmla="*/ 6287 h 29"/>
                <a:gd name="T8" fmla="*/ 0 w 30"/>
                <a:gd name="T9" fmla="*/ 0 h 29"/>
                <a:gd name="T10" fmla="*/ 23680 w 30"/>
                <a:gd name="T11" fmla="*/ 23068 h 29"/>
                <a:gd name="T12" fmla="*/ 23680 w 30"/>
                <a:gd name="T13" fmla="*/ 23068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29">
                  <a:moveTo>
                    <a:pt x="30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22" y="24"/>
                    <a:pt x="20" y="18"/>
                    <a:pt x="16" y="14"/>
                  </a:cubicBezTo>
                  <a:cubicBezTo>
                    <a:pt x="11" y="10"/>
                    <a:pt x="6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30" y="13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78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473735" y="1700808"/>
            <a:ext cx="1170365" cy="1168400"/>
            <a:chOff x="1041400" y="1518195"/>
            <a:chExt cx="877888" cy="876300"/>
          </a:xfrm>
        </p:grpSpPr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1041400" y="1518195"/>
              <a:ext cx="877888" cy="876300"/>
            </a:xfrm>
            <a:custGeom>
              <a:avLst/>
              <a:gdLst>
                <a:gd name="T0" fmla="*/ 553 w 553"/>
                <a:gd name="T1" fmla="*/ 552 h 552"/>
                <a:gd name="T2" fmla="*/ 0 w 553"/>
                <a:gd name="T3" fmla="*/ 552 h 552"/>
                <a:gd name="T4" fmla="*/ 0 w 553"/>
                <a:gd name="T5" fmla="*/ 0 h 552"/>
                <a:gd name="T6" fmla="*/ 553 w 553"/>
                <a:gd name="T7" fmla="*/ 0 h 552"/>
                <a:gd name="T8" fmla="*/ 553 w 553"/>
                <a:gd name="T9" fmla="*/ 552 h 552"/>
                <a:gd name="T10" fmla="*/ 553 w 553"/>
                <a:gd name="T11" fmla="*/ 552 h 5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3" h="552">
                  <a:moveTo>
                    <a:pt x="553" y="552"/>
                  </a:moveTo>
                  <a:lnTo>
                    <a:pt x="0" y="552"/>
                  </a:lnTo>
                  <a:lnTo>
                    <a:pt x="0" y="0"/>
                  </a:lnTo>
                  <a:lnTo>
                    <a:pt x="553" y="0"/>
                  </a:lnTo>
                  <a:lnTo>
                    <a:pt x="553" y="5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/>
            <a:lstStyle/>
            <a:p>
              <a:pPr defTabSz="1219078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75"/>
            <p:cNvSpPr>
              <a:spLocks/>
            </p:cNvSpPr>
            <p:nvPr/>
          </p:nvSpPr>
          <p:spPr bwMode="auto">
            <a:xfrm>
              <a:off x="1209675" y="1788070"/>
              <a:ext cx="523875" cy="320675"/>
            </a:xfrm>
            <a:custGeom>
              <a:avLst/>
              <a:gdLst>
                <a:gd name="T0" fmla="*/ 40851 w 62"/>
                <a:gd name="T1" fmla="*/ 13507 h 38"/>
                <a:gd name="T2" fmla="*/ 40116 w 62"/>
                <a:gd name="T3" fmla="*/ 13507 h 38"/>
                <a:gd name="T4" fmla="*/ 40851 w 62"/>
                <a:gd name="T5" fmla="*/ 12774 h 38"/>
                <a:gd name="T6" fmla="*/ 28045 w 62"/>
                <a:gd name="T7" fmla="*/ 0 h 38"/>
                <a:gd name="T8" fmla="*/ 15978 w 62"/>
                <a:gd name="T9" fmla="*/ 7968 h 38"/>
                <a:gd name="T10" fmla="*/ 12806 w 62"/>
                <a:gd name="T11" fmla="*/ 7208 h 38"/>
                <a:gd name="T12" fmla="*/ 7223 w 62"/>
                <a:gd name="T13" fmla="*/ 12774 h 38"/>
                <a:gd name="T14" fmla="*/ 7223 w 62"/>
                <a:gd name="T15" fmla="*/ 13507 h 38"/>
                <a:gd name="T16" fmla="*/ 0 w 62"/>
                <a:gd name="T17" fmla="*/ 22379 h 38"/>
                <a:gd name="T18" fmla="*/ 8894 w 62"/>
                <a:gd name="T19" fmla="*/ 30348 h 38"/>
                <a:gd name="T20" fmla="*/ 40851 w 62"/>
                <a:gd name="T21" fmla="*/ 30348 h 38"/>
                <a:gd name="T22" fmla="*/ 49745 w 62"/>
                <a:gd name="T23" fmla="*/ 22379 h 38"/>
                <a:gd name="T24" fmla="*/ 40851 w 62"/>
                <a:gd name="T25" fmla="*/ 13507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2" h="38">
                  <a:moveTo>
                    <a:pt x="51" y="17"/>
                  </a:moveTo>
                  <a:cubicBezTo>
                    <a:pt x="51" y="17"/>
                    <a:pt x="51" y="17"/>
                    <a:pt x="50" y="17"/>
                  </a:cubicBezTo>
                  <a:cubicBezTo>
                    <a:pt x="50" y="17"/>
                    <a:pt x="51" y="16"/>
                    <a:pt x="51" y="16"/>
                  </a:cubicBezTo>
                  <a:cubicBezTo>
                    <a:pt x="51" y="7"/>
                    <a:pt x="44" y="0"/>
                    <a:pt x="35" y="0"/>
                  </a:cubicBezTo>
                  <a:cubicBezTo>
                    <a:pt x="28" y="0"/>
                    <a:pt x="23" y="4"/>
                    <a:pt x="20" y="10"/>
                  </a:cubicBezTo>
                  <a:cubicBezTo>
                    <a:pt x="19" y="9"/>
                    <a:pt x="18" y="9"/>
                    <a:pt x="16" y="9"/>
                  </a:cubicBezTo>
                  <a:cubicBezTo>
                    <a:pt x="12" y="9"/>
                    <a:pt x="9" y="12"/>
                    <a:pt x="9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4" y="18"/>
                    <a:pt x="0" y="23"/>
                    <a:pt x="0" y="28"/>
                  </a:cubicBezTo>
                  <a:cubicBezTo>
                    <a:pt x="0" y="33"/>
                    <a:pt x="5" y="38"/>
                    <a:pt x="1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7" y="38"/>
                    <a:pt x="62" y="33"/>
                    <a:pt x="62" y="28"/>
                  </a:cubicBezTo>
                  <a:cubicBezTo>
                    <a:pt x="62" y="22"/>
                    <a:pt x="57" y="17"/>
                    <a:pt x="5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78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704381" y="1721976"/>
            <a:ext cx="1170365" cy="1170517"/>
            <a:chOff x="7215188" y="1534070"/>
            <a:chExt cx="877888" cy="877888"/>
          </a:xfrm>
        </p:grpSpPr>
        <p:sp>
          <p:nvSpPr>
            <p:cNvPr id="55" name="Freeform 18"/>
            <p:cNvSpPr>
              <a:spLocks/>
            </p:cNvSpPr>
            <p:nvPr/>
          </p:nvSpPr>
          <p:spPr bwMode="auto">
            <a:xfrm>
              <a:off x="7215188" y="1534070"/>
              <a:ext cx="877888" cy="877888"/>
            </a:xfrm>
            <a:custGeom>
              <a:avLst/>
              <a:gdLst>
                <a:gd name="T0" fmla="*/ 553 w 553"/>
                <a:gd name="T1" fmla="*/ 553 h 553"/>
                <a:gd name="T2" fmla="*/ 0 w 553"/>
                <a:gd name="T3" fmla="*/ 553 h 553"/>
                <a:gd name="T4" fmla="*/ 0 w 553"/>
                <a:gd name="T5" fmla="*/ 0 h 553"/>
                <a:gd name="T6" fmla="*/ 553 w 553"/>
                <a:gd name="T7" fmla="*/ 0 h 553"/>
                <a:gd name="T8" fmla="*/ 553 w 553"/>
                <a:gd name="T9" fmla="*/ 553 h 553"/>
                <a:gd name="T10" fmla="*/ 553 w 553"/>
                <a:gd name="T11" fmla="*/ 553 h 5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3" h="553">
                  <a:moveTo>
                    <a:pt x="553" y="553"/>
                  </a:moveTo>
                  <a:lnTo>
                    <a:pt x="0" y="553"/>
                  </a:lnTo>
                  <a:lnTo>
                    <a:pt x="0" y="0"/>
                  </a:lnTo>
                  <a:lnTo>
                    <a:pt x="553" y="0"/>
                  </a:lnTo>
                  <a:lnTo>
                    <a:pt x="553" y="55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/>
            <a:lstStyle/>
            <a:p>
              <a:pPr defTabSz="1219078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76"/>
            <p:cNvSpPr>
              <a:spLocks/>
            </p:cNvSpPr>
            <p:nvPr/>
          </p:nvSpPr>
          <p:spPr bwMode="auto">
            <a:xfrm>
              <a:off x="7408863" y="1770608"/>
              <a:ext cx="455613" cy="412750"/>
            </a:xfrm>
            <a:custGeom>
              <a:avLst/>
              <a:gdLst>
                <a:gd name="T0" fmla="*/ 21610 w 54"/>
                <a:gd name="T1" fmla="*/ 8670 h 49"/>
                <a:gd name="T2" fmla="*/ 11103 w 54"/>
                <a:gd name="T3" fmla="*/ 759 h 49"/>
                <a:gd name="T4" fmla="*/ 765 w 54"/>
                <a:gd name="T5" fmla="*/ 13456 h 49"/>
                <a:gd name="T6" fmla="*/ 21610 w 54"/>
                <a:gd name="T7" fmla="*/ 38851 h 49"/>
                <a:gd name="T8" fmla="*/ 42343 w 54"/>
                <a:gd name="T9" fmla="*/ 13456 h 49"/>
                <a:gd name="T10" fmla="*/ 32739 w 54"/>
                <a:gd name="T11" fmla="*/ 759 h 49"/>
                <a:gd name="T12" fmla="*/ 21610 w 54"/>
                <a:gd name="T13" fmla="*/ 8670 h 49"/>
                <a:gd name="T14" fmla="*/ 21610 w 54"/>
                <a:gd name="T15" fmla="*/ 867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49">
                  <a:moveTo>
                    <a:pt x="27" y="11"/>
                  </a:moveTo>
                  <a:cubicBezTo>
                    <a:pt x="25" y="4"/>
                    <a:pt x="20" y="0"/>
                    <a:pt x="14" y="1"/>
                  </a:cubicBezTo>
                  <a:cubicBezTo>
                    <a:pt x="4" y="1"/>
                    <a:pt x="0" y="8"/>
                    <a:pt x="1" y="17"/>
                  </a:cubicBezTo>
                  <a:cubicBezTo>
                    <a:pt x="2" y="28"/>
                    <a:pt x="17" y="35"/>
                    <a:pt x="27" y="49"/>
                  </a:cubicBezTo>
                  <a:cubicBezTo>
                    <a:pt x="37" y="35"/>
                    <a:pt x="52" y="29"/>
                    <a:pt x="53" y="17"/>
                  </a:cubicBezTo>
                  <a:cubicBezTo>
                    <a:pt x="54" y="9"/>
                    <a:pt x="51" y="2"/>
                    <a:pt x="41" y="1"/>
                  </a:cubicBezTo>
                  <a:cubicBezTo>
                    <a:pt x="34" y="0"/>
                    <a:pt x="30" y="4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78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982702" y="1721976"/>
            <a:ext cx="1170365" cy="1170517"/>
            <a:chOff x="5173663" y="1534070"/>
            <a:chExt cx="877888" cy="877888"/>
          </a:xfrm>
        </p:grpSpPr>
        <p:sp>
          <p:nvSpPr>
            <p:cNvPr id="58" name="Freeform 16"/>
            <p:cNvSpPr>
              <a:spLocks/>
            </p:cNvSpPr>
            <p:nvPr/>
          </p:nvSpPr>
          <p:spPr bwMode="auto">
            <a:xfrm>
              <a:off x="5173663" y="1534070"/>
              <a:ext cx="877888" cy="877888"/>
            </a:xfrm>
            <a:custGeom>
              <a:avLst/>
              <a:gdLst>
                <a:gd name="T0" fmla="*/ 553 w 553"/>
                <a:gd name="T1" fmla="*/ 553 h 553"/>
                <a:gd name="T2" fmla="*/ 0 w 553"/>
                <a:gd name="T3" fmla="*/ 553 h 553"/>
                <a:gd name="T4" fmla="*/ 0 w 553"/>
                <a:gd name="T5" fmla="*/ 0 h 553"/>
                <a:gd name="T6" fmla="*/ 553 w 553"/>
                <a:gd name="T7" fmla="*/ 0 h 553"/>
                <a:gd name="T8" fmla="*/ 553 w 553"/>
                <a:gd name="T9" fmla="*/ 553 h 553"/>
                <a:gd name="T10" fmla="*/ 553 w 553"/>
                <a:gd name="T11" fmla="*/ 553 h 5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3" h="553">
                  <a:moveTo>
                    <a:pt x="553" y="553"/>
                  </a:moveTo>
                  <a:lnTo>
                    <a:pt x="0" y="553"/>
                  </a:lnTo>
                  <a:lnTo>
                    <a:pt x="0" y="0"/>
                  </a:lnTo>
                  <a:lnTo>
                    <a:pt x="553" y="0"/>
                  </a:lnTo>
                  <a:lnTo>
                    <a:pt x="553" y="553"/>
                  </a:lnTo>
                  <a:close/>
                </a:path>
              </a:pathLst>
            </a:custGeom>
            <a:solidFill>
              <a:srgbClr val="A5A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78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77"/>
            <p:cNvSpPr>
              <a:spLocks/>
            </p:cNvSpPr>
            <p:nvPr/>
          </p:nvSpPr>
          <p:spPr bwMode="auto">
            <a:xfrm>
              <a:off x="5435600" y="1754733"/>
              <a:ext cx="371475" cy="412750"/>
            </a:xfrm>
            <a:custGeom>
              <a:avLst/>
              <a:gdLst>
                <a:gd name="T0" fmla="*/ 22400 w 44"/>
                <a:gd name="T1" fmla="*/ 759 h 49"/>
                <a:gd name="T2" fmla="*/ 23166 w 44"/>
                <a:gd name="T3" fmla="*/ 3125 h 49"/>
                <a:gd name="T4" fmla="*/ 29638 w 44"/>
                <a:gd name="T5" fmla="*/ 26154 h 49"/>
                <a:gd name="T6" fmla="*/ 24831 w 44"/>
                <a:gd name="T7" fmla="*/ 30181 h 49"/>
                <a:gd name="T8" fmla="*/ 25570 w 44"/>
                <a:gd name="T9" fmla="*/ 26886 h 49"/>
                <a:gd name="T10" fmla="*/ 23166 w 44"/>
                <a:gd name="T11" fmla="*/ 12698 h 49"/>
                <a:gd name="T12" fmla="*/ 20762 w 44"/>
                <a:gd name="T13" fmla="*/ 11063 h 49"/>
                <a:gd name="T14" fmla="*/ 19996 w 44"/>
                <a:gd name="T15" fmla="*/ 16582 h 49"/>
                <a:gd name="T16" fmla="*/ 17593 w 44"/>
                <a:gd name="T17" fmla="*/ 28520 h 49"/>
                <a:gd name="T18" fmla="*/ 15949 w 44"/>
                <a:gd name="T19" fmla="*/ 35700 h 49"/>
                <a:gd name="T20" fmla="*/ 5573 w 44"/>
                <a:gd name="T21" fmla="*/ 38093 h 49"/>
                <a:gd name="T22" fmla="*/ 1670 w 44"/>
                <a:gd name="T23" fmla="*/ 34065 h 49"/>
                <a:gd name="T24" fmla="*/ 7211 w 44"/>
                <a:gd name="T25" fmla="*/ 24493 h 49"/>
                <a:gd name="T26" fmla="*/ 12785 w 44"/>
                <a:gd name="T27" fmla="*/ 26886 h 49"/>
                <a:gd name="T28" fmla="*/ 14455 w 44"/>
                <a:gd name="T29" fmla="*/ 27788 h 49"/>
                <a:gd name="T30" fmla="*/ 15189 w 44"/>
                <a:gd name="T31" fmla="*/ 24493 h 49"/>
                <a:gd name="T32" fmla="*/ 19262 w 44"/>
                <a:gd name="T33" fmla="*/ 4027 h 49"/>
                <a:gd name="T34" fmla="*/ 19996 w 44"/>
                <a:gd name="T35" fmla="*/ 759 h 49"/>
                <a:gd name="T36" fmla="*/ 22400 w 44"/>
                <a:gd name="T37" fmla="*/ 759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4" h="49">
                  <a:moveTo>
                    <a:pt x="28" y="1"/>
                  </a:moveTo>
                  <a:cubicBezTo>
                    <a:pt x="29" y="2"/>
                    <a:pt x="29" y="3"/>
                    <a:pt x="29" y="4"/>
                  </a:cubicBezTo>
                  <a:cubicBezTo>
                    <a:pt x="33" y="13"/>
                    <a:pt x="44" y="21"/>
                    <a:pt x="37" y="33"/>
                  </a:cubicBezTo>
                  <a:cubicBezTo>
                    <a:pt x="36" y="34"/>
                    <a:pt x="32" y="39"/>
                    <a:pt x="31" y="38"/>
                  </a:cubicBezTo>
                  <a:cubicBezTo>
                    <a:pt x="30" y="37"/>
                    <a:pt x="32" y="36"/>
                    <a:pt x="32" y="34"/>
                  </a:cubicBezTo>
                  <a:cubicBezTo>
                    <a:pt x="36" y="28"/>
                    <a:pt x="33" y="21"/>
                    <a:pt x="29" y="16"/>
                  </a:cubicBezTo>
                  <a:cubicBezTo>
                    <a:pt x="28" y="16"/>
                    <a:pt x="27" y="14"/>
                    <a:pt x="26" y="14"/>
                  </a:cubicBezTo>
                  <a:cubicBezTo>
                    <a:pt x="26" y="14"/>
                    <a:pt x="25" y="21"/>
                    <a:pt x="25" y="21"/>
                  </a:cubicBezTo>
                  <a:cubicBezTo>
                    <a:pt x="24" y="26"/>
                    <a:pt x="23" y="30"/>
                    <a:pt x="22" y="36"/>
                  </a:cubicBezTo>
                  <a:cubicBezTo>
                    <a:pt x="22" y="39"/>
                    <a:pt x="22" y="42"/>
                    <a:pt x="20" y="45"/>
                  </a:cubicBezTo>
                  <a:cubicBezTo>
                    <a:pt x="17" y="48"/>
                    <a:pt x="10" y="49"/>
                    <a:pt x="7" y="48"/>
                  </a:cubicBezTo>
                  <a:cubicBezTo>
                    <a:pt x="4" y="47"/>
                    <a:pt x="2" y="45"/>
                    <a:pt x="2" y="43"/>
                  </a:cubicBezTo>
                  <a:cubicBezTo>
                    <a:pt x="0" y="38"/>
                    <a:pt x="4" y="32"/>
                    <a:pt x="9" y="31"/>
                  </a:cubicBezTo>
                  <a:cubicBezTo>
                    <a:pt x="12" y="31"/>
                    <a:pt x="14" y="32"/>
                    <a:pt x="16" y="34"/>
                  </a:cubicBezTo>
                  <a:cubicBezTo>
                    <a:pt x="17" y="34"/>
                    <a:pt x="18" y="35"/>
                    <a:pt x="18" y="35"/>
                  </a:cubicBezTo>
                  <a:cubicBezTo>
                    <a:pt x="19" y="35"/>
                    <a:pt x="19" y="31"/>
                    <a:pt x="19" y="31"/>
                  </a:cubicBezTo>
                  <a:cubicBezTo>
                    <a:pt x="20" y="22"/>
                    <a:pt x="22" y="14"/>
                    <a:pt x="24" y="5"/>
                  </a:cubicBezTo>
                  <a:cubicBezTo>
                    <a:pt x="24" y="4"/>
                    <a:pt x="25" y="1"/>
                    <a:pt x="25" y="1"/>
                  </a:cubicBezTo>
                  <a:cubicBezTo>
                    <a:pt x="25" y="0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78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982702" y="4431309"/>
            <a:ext cx="1170365" cy="1170517"/>
            <a:chOff x="5173663" y="3566070"/>
            <a:chExt cx="877888" cy="877888"/>
          </a:xfrm>
        </p:grpSpPr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5173663" y="3566070"/>
              <a:ext cx="877888" cy="877888"/>
            </a:xfrm>
            <a:custGeom>
              <a:avLst/>
              <a:gdLst>
                <a:gd name="T0" fmla="*/ 553 w 553"/>
                <a:gd name="T1" fmla="*/ 553 h 553"/>
                <a:gd name="T2" fmla="*/ 0 w 553"/>
                <a:gd name="T3" fmla="*/ 553 h 553"/>
                <a:gd name="T4" fmla="*/ 0 w 553"/>
                <a:gd name="T5" fmla="*/ 0 h 553"/>
                <a:gd name="T6" fmla="*/ 553 w 553"/>
                <a:gd name="T7" fmla="*/ 0 h 553"/>
                <a:gd name="T8" fmla="*/ 553 w 553"/>
                <a:gd name="T9" fmla="*/ 553 h 553"/>
                <a:gd name="T10" fmla="*/ 553 w 553"/>
                <a:gd name="T11" fmla="*/ 553 h 5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3" h="553">
                  <a:moveTo>
                    <a:pt x="553" y="553"/>
                  </a:moveTo>
                  <a:lnTo>
                    <a:pt x="0" y="553"/>
                  </a:lnTo>
                  <a:lnTo>
                    <a:pt x="0" y="0"/>
                  </a:lnTo>
                  <a:lnTo>
                    <a:pt x="553" y="0"/>
                  </a:lnTo>
                  <a:lnTo>
                    <a:pt x="553" y="553"/>
                  </a:lnTo>
                  <a:close/>
                </a:path>
              </a:pathLst>
            </a:custGeom>
            <a:solidFill>
              <a:srgbClr val="A5A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78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78"/>
            <p:cNvSpPr>
              <a:spLocks noEditPoints="1"/>
            </p:cNvSpPr>
            <p:nvPr/>
          </p:nvSpPr>
          <p:spPr bwMode="auto">
            <a:xfrm>
              <a:off x="5367338" y="3777208"/>
              <a:ext cx="490538" cy="481013"/>
            </a:xfrm>
            <a:custGeom>
              <a:avLst/>
              <a:gdLst>
                <a:gd name="T0" fmla="*/ 23447 w 58"/>
                <a:gd name="T1" fmla="*/ 0 h 57"/>
                <a:gd name="T2" fmla="*/ 0 w 58"/>
                <a:gd name="T3" fmla="*/ 23145 h 57"/>
                <a:gd name="T4" fmla="*/ 23447 w 58"/>
                <a:gd name="T5" fmla="*/ 45524 h 57"/>
                <a:gd name="T6" fmla="*/ 46718 w 58"/>
                <a:gd name="T7" fmla="*/ 23145 h 57"/>
                <a:gd name="T8" fmla="*/ 23447 w 58"/>
                <a:gd name="T9" fmla="*/ 0 h 57"/>
                <a:gd name="T10" fmla="*/ 21769 w 58"/>
                <a:gd name="T11" fmla="*/ 34388 h 57"/>
                <a:gd name="T12" fmla="*/ 21769 w 58"/>
                <a:gd name="T13" fmla="*/ 34388 h 57"/>
                <a:gd name="T14" fmla="*/ 22536 w 58"/>
                <a:gd name="T15" fmla="*/ 34388 h 57"/>
                <a:gd name="T16" fmla="*/ 25716 w 58"/>
                <a:gd name="T17" fmla="*/ 31081 h 57"/>
                <a:gd name="T18" fmla="*/ 26622 w 58"/>
                <a:gd name="T19" fmla="*/ 31985 h 57"/>
                <a:gd name="T20" fmla="*/ 22536 w 58"/>
                <a:gd name="T21" fmla="*/ 35887 h 57"/>
                <a:gd name="T22" fmla="*/ 19355 w 58"/>
                <a:gd name="T23" fmla="*/ 37556 h 57"/>
                <a:gd name="T24" fmla="*/ 17682 w 58"/>
                <a:gd name="T25" fmla="*/ 36791 h 57"/>
                <a:gd name="T26" fmla="*/ 17682 w 58"/>
                <a:gd name="T27" fmla="*/ 35153 h 57"/>
                <a:gd name="T28" fmla="*/ 17682 w 58"/>
                <a:gd name="T29" fmla="*/ 31985 h 57"/>
                <a:gd name="T30" fmla="*/ 21033 w 58"/>
                <a:gd name="T31" fmla="*/ 21619 h 57"/>
                <a:gd name="T32" fmla="*/ 21769 w 58"/>
                <a:gd name="T33" fmla="*/ 18339 h 57"/>
                <a:gd name="T34" fmla="*/ 21769 w 58"/>
                <a:gd name="T35" fmla="*/ 17574 h 57"/>
                <a:gd name="T36" fmla="*/ 20122 w 58"/>
                <a:gd name="T37" fmla="*/ 17574 h 57"/>
                <a:gd name="T38" fmla="*/ 18593 w 58"/>
                <a:gd name="T39" fmla="*/ 17574 h 57"/>
                <a:gd name="T40" fmla="*/ 18593 w 58"/>
                <a:gd name="T41" fmla="*/ 16814 h 57"/>
                <a:gd name="T42" fmla="*/ 26622 w 58"/>
                <a:gd name="T43" fmla="*/ 15177 h 57"/>
                <a:gd name="T44" fmla="*/ 21769 w 58"/>
                <a:gd name="T45" fmla="*/ 31985 h 57"/>
                <a:gd name="T46" fmla="*/ 21033 w 58"/>
                <a:gd name="T47" fmla="*/ 33484 h 57"/>
                <a:gd name="T48" fmla="*/ 21769 w 58"/>
                <a:gd name="T49" fmla="*/ 34388 h 57"/>
                <a:gd name="T50" fmla="*/ 27362 w 58"/>
                <a:gd name="T51" fmla="*/ 10371 h 57"/>
                <a:gd name="T52" fmla="*/ 25716 w 58"/>
                <a:gd name="T53" fmla="*/ 10371 h 57"/>
                <a:gd name="T54" fmla="*/ 24182 w 58"/>
                <a:gd name="T55" fmla="*/ 10371 h 57"/>
                <a:gd name="T56" fmla="*/ 23447 w 58"/>
                <a:gd name="T57" fmla="*/ 8702 h 57"/>
                <a:gd name="T58" fmla="*/ 24182 w 58"/>
                <a:gd name="T59" fmla="*/ 6469 h 57"/>
                <a:gd name="T60" fmla="*/ 25716 w 58"/>
                <a:gd name="T61" fmla="*/ 6469 h 57"/>
                <a:gd name="T62" fmla="*/ 27362 w 58"/>
                <a:gd name="T63" fmla="*/ 6469 h 57"/>
                <a:gd name="T64" fmla="*/ 28130 w 58"/>
                <a:gd name="T65" fmla="*/ 8702 h 57"/>
                <a:gd name="T66" fmla="*/ 27362 w 58"/>
                <a:gd name="T67" fmla="*/ 10371 h 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7"/>
                    <a:pt x="29" y="57"/>
                  </a:cubicBezTo>
                  <a:cubicBezTo>
                    <a:pt x="45" y="57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7" y="43"/>
                  </a:moveTo>
                  <a:cubicBezTo>
                    <a:pt x="27" y="43"/>
                    <a:pt x="27" y="43"/>
                    <a:pt x="27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2"/>
                    <a:pt x="31" y="41"/>
                    <a:pt x="32" y="39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2"/>
                    <a:pt x="30" y="44"/>
                    <a:pt x="28" y="45"/>
                  </a:cubicBezTo>
                  <a:cubicBezTo>
                    <a:pt x="27" y="46"/>
                    <a:pt x="25" y="47"/>
                    <a:pt x="24" y="47"/>
                  </a:cubicBezTo>
                  <a:cubicBezTo>
                    <a:pt x="23" y="47"/>
                    <a:pt x="23" y="46"/>
                    <a:pt x="22" y="46"/>
                  </a:cubicBezTo>
                  <a:cubicBezTo>
                    <a:pt x="22" y="45"/>
                    <a:pt x="22" y="45"/>
                    <a:pt x="22" y="44"/>
                  </a:cubicBezTo>
                  <a:cubicBezTo>
                    <a:pt x="22" y="43"/>
                    <a:pt x="22" y="42"/>
                    <a:pt x="22" y="4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5"/>
                    <a:pt x="27" y="24"/>
                    <a:pt x="27" y="23"/>
                  </a:cubicBezTo>
                  <a:cubicBezTo>
                    <a:pt x="27" y="23"/>
                    <a:pt x="27" y="22"/>
                    <a:pt x="27" y="22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4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1"/>
                    <a:pt x="26" y="42"/>
                    <a:pt x="26" y="42"/>
                  </a:cubicBezTo>
                  <a:cubicBezTo>
                    <a:pt x="26" y="43"/>
                    <a:pt x="26" y="43"/>
                    <a:pt x="27" y="43"/>
                  </a:cubicBezTo>
                  <a:close/>
                  <a:moveTo>
                    <a:pt x="34" y="13"/>
                  </a:moveTo>
                  <a:cubicBezTo>
                    <a:pt x="34" y="13"/>
                    <a:pt x="33" y="13"/>
                    <a:pt x="32" y="13"/>
                  </a:cubicBezTo>
                  <a:cubicBezTo>
                    <a:pt x="32" y="13"/>
                    <a:pt x="31" y="13"/>
                    <a:pt x="30" y="13"/>
                  </a:cubicBezTo>
                  <a:cubicBezTo>
                    <a:pt x="30" y="12"/>
                    <a:pt x="29" y="11"/>
                    <a:pt x="29" y="11"/>
                  </a:cubicBezTo>
                  <a:cubicBezTo>
                    <a:pt x="29" y="10"/>
                    <a:pt x="30" y="9"/>
                    <a:pt x="30" y="8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3" y="8"/>
                    <a:pt x="34" y="8"/>
                    <a:pt x="34" y="8"/>
                  </a:cubicBezTo>
                  <a:cubicBezTo>
                    <a:pt x="35" y="9"/>
                    <a:pt x="35" y="10"/>
                    <a:pt x="35" y="11"/>
                  </a:cubicBezTo>
                  <a:cubicBezTo>
                    <a:pt x="35" y="11"/>
                    <a:pt x="35" y="12"/>
                    <a:pt x="34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078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855739" y="1700809"/>
            <a:ext cx="2541786" cy="2506133"/>
            <a:chOff x="2078038" y="1518195"/>
            <a:chExt cx="1906588" cy="1879600"/>
          </a:xfrm>
        </p:grpSpPr>
        <p:sp>
          <p:nvSpPr>
            <p:cNvPr id="64" name="Freeform 19"/>
            <p:cNvSpPr>
              <a:spLocks/>
            </p:cNvSpPr>
            <p:nvPr/>
          </p:nvSpPr>
          <p:spPr bwMode="auto">
            <a:xfrm>
              <a:off x="2078038" y="1518195"/>
              <a:ext cx="1906588" cy="1879600"/>
            </a:xfrm>
            <a:custGeom>
              <a:avLst/>
              <a:gdLst>
                <a:gd name="T0" fmla="*/ 1201 w 1201"/>
                <a:gd name="T1" fmla="*/ 1184 h 1184"/>
                <a:gd name="T2" fmla="*/ 0 w 1201"/>
                <a:gd name="T3" fmla="*/ 1184 h 1184"/>
                <a:gd name="T4" fmla="*/ 0 w 1201"/>
                <a:gd name="T5" fmla="*/ 0 h 1184"/>
                <a:gd name="T6" fmla="*/ 1201 w 1201"/>
                <a:gd name="T7" fmla="*/ 0 h 1184"/>
                <a:gd name="T8" fmla="*/ 1201 w 1201"/>
                <a:gd name="T9" fmla="*/ 1184 h 1184"/>
                <a:gd name="T10" fmla="*/ 1201 w 1201"/>
                <a:gd name="T11" fmla="*/ 1184 h 1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1" h="1184">
                  <a:moveTo>
                    <a:pt x="1201" y="1184"/>
                  </a:moveTo>
                  <a:lnTo>
                    <a:pt x="0" y="1184"/>
                  </a:lnTo>
                  <a:lnTo>
                    <a:pt x="0" y="0"/>
                  </a:lnTo>
                  <a:lnTo>
                    <a:pt x="1201" y="0"/>
                  </a:lnTo>
                  <a:lnTo>
                    <a:pt x="1201" y="11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defTabSz="1219078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矩形 1"/>
            <p:cNvSpPr>
              <a:spLocks noChangeArrowheads="1"/>
            </p:cNvSpPr>
            <p:nvPr/>
          </p:nvSpPr>
          <p:spPr bwMode="auto">
            <a:xfrm>
              <a:off x="2158089" y="1599158"/>
              <a:ext cx="1746485" cy="172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zh-CN" altLang="en-US" sz="16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设计的发展存在着一个时代价值观的问题，即什么是设计？为什么而设计？围绕这个问题，不同的时期就会形成不同的设计面貌。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354123" y="3082993"/>
            <a:ext cx="2541786" cy="2506133"/>
            <a:chOff x="6202363" y="2554833"/>
            <a:chExt cx="1906588" cy="1879600"/>
          </a:xfrm>
        </p:grpSpPr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6202363" y="2554833"/>
              <a:ext cx="1906588" cy="1879600"/>
            </a:xfrm>
            <a:custGeom>
              <a:avLst/>
              <a:gdLst>
                <a:gd name="T0" fmla="*/ 1201 w 1201"/>
                <a:gd name="T1" fmla="*/ 1184 h 1184"/>
                <a:gd name="T2" fmla="*/ 0 w 1201"/>
                <a:gd name="T3" fmla="*/ 1184 h 1184"/>
                <a:gd name="T4" fmla="*/ 0 w 1201"/>
                <a:gd name="T5" fmla="*/ 0 h 1184"/>
                <a:gd name="T6" fmla="*/ 1201 w 1201"/>
                <a:gd name="T7" fmla="*/ 0 h 1184"/>
                <a:gd name="T8" fmla="*/ 1201 w 1201"/>
                <a:gd name="T9" fmla="*/ 1184 h 1184"/>
                <a:gd name="T10" fmla="*/ 1201 w 1201"/>
                <a:gd name="T11" fmla="*/ 1184 h 1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1" h="1184">
                  <a:moveTo>
                    <a:pt x="1201" y="1184"/>
                  </a:moveTo>
                  <a:lnTo>
                    <a:pt x="0" y="1184"/>
                  </a:lnTo>
                  <a:lnTo>
                    <a:pt x="0" y="0"/>
                  </a:lnTo>
                  <a:lnTo>
                    <a:pt x="1201" y="0"/>
                  </a:lnTo>
                  <a:lnTo>
                    <a:pt x="1201" y="11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/>
            <a:lstStyle/>
            <a:p>
              <a:pPr defTabSz="1219078"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矩形 1"/>
            <p:cNvSpPr>
              <a:spLocks noChangeArrowheads="1"/>
            </p:cNvSpPr>
            <p:nvPr/>
          </p:nvSpPr>
          <p:spPr bwMode="auto">
            <a:xfrm>
              <a:off x="6263364" y="2649130"/>
              <a:ext cx="1746485" cy="172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zh-CN" altLang="en-US" sz="16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设计的发展存在着一个时代价值观的问题，即什么是设计？为什么而设计？围绕这个问题，不同的时期就会形成不同的设计面貌。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4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7" dur="100" fill="hold"/>
                                        <p:tgtEl>
                                          <p:spTgt spid="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5" dur="100" fill="hold"/>
                                        <p:tgtEl>
                                          <p:spTgt spid="4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3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1" dur="1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9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7" dur="100" fill="hold"/>
                                        <p:tgtEl>
                                          <p:spTgt spid="3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5" dur="100" fill="hold"/>
                                        <p:tgtEl>
                                          <p:spTgt spid="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3" dur="100" fill="hold"/>
                                        <p:tgtEl>
                                          <p:spTgt spid="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1" dur="100" fill="hold"/>
                                        <p:tgtEl>
                                          <p:spTgt spid="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9" dur="100" fill="hold"/>
                                        <p:tgtEl>
                                          <p:spTgt spid="4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07" dur="100" fill="hold"/>
                                        <p:tgtEl>
                                          <p:spTgt spid="5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5" dur="1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6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23" dur="100" fill="hold"/>
                                        <p:tgtEl>
                                          <p:spTgt spid="3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数据 5"/>
          <p:cNvSpPr/>
          <p:nvPr/>
        </p:nvSpPr>
        <p:spPr>
          <a:xfrm>
            <a:off x="1312581" y="2263758"/>
            <a:ext cx="2706692" cy="146228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3871"/>
              <a:gd name="connsiteY0" fmla="*/ 10000 h 10000"/>
              <a:gd name="connsiteX1" fmla="*/ 2000 w 13871"/>
              <a:gd name="connsiteY1" fmla="*/ 0 h 10000"/>
              <a:gd name="connsiteX2" fmla="*/ 13871 w 13871"/>
              <a:gd name="connsiteY2" fmla="*/ 2910 h 10000"/>
              <a:gd name="connsiteX3" fmla="*/ 8000 w 13871"/>
              <a:gd name="connsiteY3" fmla="*/ 10000 h 10000"/>
              <a:gd name="connsiteX4" fmla="*/ 0 w 13871"/>
              <a:gd name="connsiteY4" fmla="*/ 10000 h 10000"/>
              <a:gd name="connsiteX0" fmla="*/ 0 w 13871"/>
              <a:gd name="connsiteY0" fmla="*/ 8360 h 8360"/>
              <a:gd name="connsiteX1" fmla="*/ 11153 w 13871"/>
              <a:gd name="connsiteY1" fmla="*/ 0 h 8360"/>
              <a:gd name="connsiteX2" fmla="*/ 13871 w 13871"/>
              <a:gd name="connsiteY2" fmla="*/ 1270 h 8360"/>
              <a:gd name="connsiteX3" fmla="*/ 8000 w 13871"/>
              <a:gd name="connsiteY3" fmla="*/ 8360 h 8360"/>
              <a:gd name="connsiteX4" fmla="*/ 0 w 13871"/>
              <a:gd name="connsiteY4" fmla="*/ 8360 h 8360"/>
              <a:gd name="connsiteX0" fmla="*/ 0 w 16221"/>
              <a:gd name="connsiteY0" fmla="*/ 5063 h 10000"/>
              <a:gd name="connsiteX1" fmla="*/ 14262 w 16221"/>
              <a:gd name="connsiteY1" fmla="*/ 0 h 10000"/>
              <a:gd name="connsiteX2" fmla="*/ 16221 w 16221"/>
              <a:gd name="connsiteY2" fmla="*/ 1519 h 10000"/>
              <a:gd name="connsiteX3" fmla="*/ 11988 w 16221"/>
              <a:gd name="connsiteY3" fmla="*/ 10000 h 10000"/>
              <a:gd name="connsiteX4" fmla="*/ 0 w 16221"/>
              <a:gd name="connsiteY4" fmla="*/ 5063 h 10000"/>
              <a:gd name="connsiteX0" fmla="*/ 0 w 16221"/>
              <a:gd name="connsiteY0" fmla="*/ 7246 h 12183"/>
              <a:gd name="connsiteX1" fmla="*/ 10250 w 16221"/>
              <a:gd name="connsiteY1" fmla="*/ 0 h 12183"/>
              <a:gd name="connsiteX2" fmla="*/ 16221 w 16221"/>
              <a:gd name="connsiteY2" fmla="*/ 3702 h 12183"/>
              <a:gd name="connsiteX3" fmla="*/ 11988 w 16221"/>
              <a:gd name="connsiteY3" fmla="*/ 12183 h 12183"/>
              <a:gd name="connsiteX4" fmla="*/ 0 w 16221"/>
              <a:gd name="connsiteY4" fmla="*/ 7246 h 12183"/>
              <a:gd name="connsiteX0" fmla="*/ 0 w 16221"/>
              <a:gd name="connsiteY0" fmla="*/ 7246 h 13132"/>
              <a:gd name="connsiteX1" fmla="*/ 10250 w 16221"/>
              <a:gd name="connsiteY1" fmla="*/ 0 h 13132"/>
              <a:gd name="connsiteX2" fmla="*/ 16221 w 16221"/>
              <a:gd name="connsiteY2" fmla="*/ 3702 h 13132"/>
              <a:gd name="connsiteX3" fmla="*/ 3412 w 16221"/>
              <a:gd name="connsiteY3" fmla="*/ 13132 h 13132"/>
              <a:gd name="connsiteX4" fmla="*/ 0 w 16221"/>
              <a:gd name="connsiteY4" fmla="*/ 7246 h 13132"/>
              <a:gd name="connsiteX0" fmla="*/ 0 w 16279"/>
              <a:gd name="connsiteY0" fmla="*/ 7246 h 13132"/>
              <a:gd name="connsiteX1" fmla="*/ 10250 w 16279"/>
              <a:gd name="connsiteY1" fmla="*/ 0 h 13132"/>
              <a:gd name="connsiteX2" fmla="*/ 16279 w 16279"/>
              <a:gd name="connsiteY2" fmla="*/ 3765 h 13132"/>
              <a:gd name="connsiteX3" fmla="*/ 3412 w 16279"/>
              <a:gd name="connsiteY3" fmla="*/ 13132 h 13132"/>
              <a:gd name="connsiteX4" fmla="*/ 0 w 16279"/>
              <a:gd name="connsiteY4" fmla="*/ 7246 h 13132"/>
              <a:gd name="connsiteX0" fmla="*/ 0 w 16301"/>
              <a:gd name="connsiteY0" fmla="*/ 7246 h 13132"/>
              <a:gd name="connsiteX1" fmla="*/ 10250 w 16301"/>
              <a:gd name="connsiteY1" fmla="*/ 0 h 13132"/>
              <a:gd name="connsiteX2" fmla="*/ 16301 w 16301"/>
              <a:gd name="connsiteY2" fmla="*/ 3812 h 13132"/>
              <a:gd name="connsiteX3" fmla="*/ 3412 w 16301"/>
              <a:gd name="connsiteY3" fmla="*/ 13132 h 13132"/>
              <a:gd name="connsiteX4" fmla="*/ 0 w 16301"/>
              <a:gd name="connsiteY4" fmla="*/ 7246 h 13132"/>
              <a:gd name="connsiteX0" fmla="*/ 0 w 16366"/>
              <a:gd name="connsiteY0" fmla="*/ 7246 h 13132"/>
              <a:gd name="connsiteX1" fmla="*/ 10250 w 16366"/>
              <a:gd name="connsiteY1" fmla="*/ 0 h 13132"/>
              <a:gd name="connsiteX2" fmla="*/ 16366 w 16366"/>
              <a:gd name="connsiteY2" fmla="*/ 3836 h 13132"/>
              <a:gd name="connsiteX3" fmla="*/ 3412 w 16366"/>
              <a:gd name="connsiteY3" fmla="*/ 13132 h 13132"/>
              <a:gd name="connsiteX4" fmla="*/ 0 w 16366"/>
              <a:gd name="connsiteY4" fmla="*/ 7246 h 1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6" h="13132">
                <a:moveTo>
                  <a:pt x="0" y="7246"/>
                </a:moveTo>
                <a:lnTo>
                  <a:pt x="10250" y="0"/>
                </a:lnTo>
                <a:lnTo>
                  <a:pt x="16366" y="3836"/>
                </a:lnTo>
                <a:lnTo>
                  <a:pt x="3412" y="13132"/>
                </a:lnTo>
                <a:lnTo>
                  <a:pt x="0" y="7246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4" name="流程图: 数据 5"/>
          <p:cNvSpPr/>
          <p:nvPr/>
        </p:nvSpPr>
        <p:spPr>
          <a:xfrm>
            <a:off x="2385590" y="3445676"/>
            <a:ext cx="2706692" cy="146228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3871"/>
              <a:gd name="connsiteY0" fmla="*/ 10000 h 10000"/>
              <a:gd name="connsiteX1" fmla="*/ 2000 w 13871"/>
              <a:gd name="connsiteY1" fmla="*/ 0 h 10000"/>
              <a:gd name="connsiteX2" fmla="*/ 13871 w 13871"/>
              <a:gd name="connsiteY2" fmla="*/ 2910 h 10000"/>
              <a:gd name="connsiteX3" fmla="*/ 8000 w 13871"/>
              <a:gd name="connsiteY3" fmla="*/ 10000 h 10000"/>
              <a:gd name="connsiteX4" fmla="*/ 0 w 13871"/>
              <a:gd name="connsiteY4" fmla="*/ 10000 h 10000"/>
              <a:gd name="connsiteX0" fmla="*/ 0 w 13871"/>
              <a:gd name="connsiteY0" fmla="*/ 8360 h 8360"/>
              <a:gd name="connsiteX1" fmla="*/ 11153 w 13871"/>
              <a:gd name="connsiteY1" fmla="*/ 0 h 8360"/>
              <a:gd name="connsiteX2" fmla="*/ 13871 w 13871"/>
              <a:gd name="connsiteY2" fmla="*/ 1270 h 8360"/>
              <a:gd name="connsiteX3" fmla="*/ 8000 w 13871"/>
              <a:gd name="connsiteY3" fmla="*/ 8360 h 8360"/>
              <a:gd name="connsiteX4" fmla="*/ 0 w 13871"/>
              <a:gd name="connsiteY4" fmla="*/ 8360 h 8360"/>
              <a:gd name="connsiteX0" fmla="*/ 0 w 16221"/>
              <a:gd name="connsiteY0" fmla="*/ 5063 h 10000"/>
              <a:gd name="connsiteX1" fmla="*/ 14262 w 16221"/>
              <a:gd name="connsiteY1" fmla="*/ 0 h 10000"/>
              <a:gd name="connsiteX2" fmla="*/ 16221 w 16221"/>
              <a:gd name="connsiteY2" fmla="*/ 1519 h 10000"/>
              <a:gd name="connsiteX3" fmla="*/ 11988 w 16221"/>
              <a:gd name="connsiteY3" fmla="*/ 10000 h 10000"/>
              <a:gd name="connsiteX4" fmla="*/ 0 w 16221"/>
              <a:gd name="connsiteY4" fmla="*/ 5063 h 10000"/>
              <a:gd name="connsiteX0" fmla="*/ 0 w 16221"/>
              <a:gd name="connsiteY0" fmla="*/ 7246 h 12183"/>
              <a:gd name="connsiteX1" fmla="*/ 10250 w 16221"/>
              <a:gd name="connsiteY1" fmla="*/ 0 h 12183"/>
              <a:gd name="connsiteX2" fmla="*/ 16221 w 16221"/>
              <a:gd name="connsiteY2" fmla="*/ 3702 h 12183"/>
              <a:gd name="connsiteX3" fmla="*/ 11988 w 16221"/>
              <a:gd name="connsiteY3" fmla="*/ 12183 h 12183"/>
              <a:gd name="connsiteX4" fmla="*/ 0 w 16221"/>
              <a:gd name="connsiteY4" fmla="*/ 7246 h 12183"/>
              <a:gd name="connsiteX0" fmla="*/ 0 w 16221"/>
              <a:gd name="connsiteY0" fmla="*/ 7246 h 13132"/>
              <a:gd name="connsiteX1" fmla="*/ 10250 w 16221"/>
              <a:gd name="connsiteY1" fmla="*/ 0 h 13132"/>
              <a:gd name="connsiteX2" fmla="*/ 16221 w 16221"/>
              <a:gd name="connsiteY2" fmla="*/ 3702 h 13132"/>
              <a:gd name="connsiteX3" fmla="*/ 3412 w 16221"/>
              <a:gd name="connsiteY3" fmla="*/ 13132 h 13132"/>
              <a:gd name="connsiteX4" fmla="*/ 0 w 16221"/>
              <a:gd name="connsiteY4" fmla="*/ 7246 h 13132"/>
              <a:gd name="connsiteX0" fmla="*/ 0 w 16279"/>
              <a:gd name="connsiteY0" fmla="*/ 7246 h 13132"/>
              <a:gd name="connsiteX1" fmla="*/ 10250 w 16279"/>
              <a:gd name="connsiteY1" fmla="*/ 0 h 13132"/>
              <a:gd name="connsiteX2" fmla="*/ 16279 w 16279"/>
              <a:gd name="connsiteY2" fmla="*/ 3765 h 13132"/>
              <a:gd name="connsiteX3" fmla="*/ 3412 w 16279"/>
              <a:gd name="connsiteY3" fmla="*/ 13132 h 13132"/>
              <a:gd name="connsiteX4" fmla="*/ 0 w 16279"/>
              <a:gd name="connsiteY4" fmla="*/ 7246 h 13132"/>
              <a:gd name="connsiteX0" fmla="*/ 0 w 16301"/>
              <a:gd name="connsiteY0" fmla="*/ 7246 h 13132"/>
              <a:gd name="connsiteX1" fmla="*/ 10250 w 16301"/>
              <a:gd name="connsiteY1" fmla="*/ 0 h 13132"/>
              <a:gd name="connsiteX2" fmla="*/ 16301 w 16301"/>
              <a:gd name="connsiteY2" fmla="*/ 3812 h 13132"/>
              <a:gd name="connsiteX3" fmla="*/ 3412 w 16301"/>
              <a:gd name="connsiteY3" fmla="*/ 13132 h 13132"/>
              <a:gd name="connsiteX4" fmla="*/ 0 w 16301"/>
              <a:gd name="connsiteY4" fmla="*/ 7246 h 13132"/>
              <a:gd name="connsiteX0" fmla="*/ 0 w 16366"/>
              <a:gd name="connsiteY0" fmla="*/ 7246 h 13132"/>
              <a:gd name="connsiteX1" fmla="*/ 10250 w 16366"/>
              <a:gd name="connsiteY1" fmla="*/ 0 h 13132"/>
              <a:gd name="connsiteX2" fmla="*/ 16366 w 16366"/>
              <a:gd name="connsiteY2" fmla="*/ 3836 h 13132"/>
              <a:gd name="connsiteX3" fmla="*/ 3412 w 16366"/>
              <a:gd name="connsiteY3" fmla="*/ 13132 h 13132"/>
              <a:gd name="connsiteX4" fmla="*/ 0 w 16366"/>
              <a:gd name="connsiteY4" fmla="*/ 7246 h 1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6" h="13132">
                <a:moveTo>
                  <a:pt x="0" y="7246"/>
                </a:moveTo>
                <a:lnTo>
                  <a:pt x="10250" y="0"/>
                </a:lnTo>
                <a:lnTo>
                  <a:pt x="16366" y="3836"/>
                </a:lnTo>
                <a:lnTo>
                  <a:pt x="3412" y="13132"/>
                </a:lnTo>
                <a:lnTo>
                  <a:pt x="0" y="7246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5" name="流程图: 数据 5"/>
          <p:cNvSpPr/>
          <p:nvPr/>
        </p:nvSpPr>
        <p:spPr>
          <a:xfrm>
            <a:off x="3448933" y="4625172"/>
            <a:ext cx="2706692" cy="146470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3871"/>
              <a:gd name="connsiteY0" fmla="*/ 10000 h 10000"/>
              <a:gd name="connsiteX1" fmla="*/ 2000 w 13871"/>
              <a:gd name="connsiteY1" fmla="*/ 0 h 10000"/>
              <a:gd name="connsiteX2" fmla="*/ 13871 w 13871"/>
              <a:gd name="connsiteY2" fmla="*/ 2910 h 10000"/>
              <a:gd name="connsiteX3" fmla="*/ 8000 w 13871"/>
              <a:gd name="connsiteY3" fmla="*/ 10000 h 10000"/>
              <a:gd name="connsiteX4" fmla="*/ 0 w 13871"/>
              <a:gd name="connsiteY4" fmla="*/ 10000 h 10000"/>
              <a:gd name="connsiteX0" fmla="*/ 0 w 13871"/>
              <a:gd name="connsiteY0" fmla="*/ 8360 h 8360"/>
              <a:gd name="connsiteX1" fmla="*/ 11153 w 13871"/>
              <a:gd name="connsiteY1" fmla="*/ 0 h 8360"/>
              <a:gd name="connsiteX2" fmla="*/ 13871 w 13871"/>
              <a:gd name="connsiteY2" fmla="*/ 1270 h 8360"/>
              <a:gd name="connsiteX3" fmla="*/ 8000 w 13871"/>
              <a:gd name="connsiteY3" fmla="*/ 8360 h 8360"/>
              <a:gd name="connsiteX4" fmla="*/ 0 w 13871"/>
              <a:gd name="connsiteY4" fmla="*/ 8360 h 8360"/>
              <a:gd name="connsiteX0" fmla="*/ 0 w 16221"/>
              <a:gd name="connsiteY0" fmla="*/ 5063 h 10000"/>
              <a:gd name="connsiteX1" fmla="*/ 14262 w 16221"/>
              <a:gd name="connsiteY1" fmla="*/ 0 h 10000"/>
              <a:gd name="connsiteX2" fmla="*/ 16221 w 16221"/>
              <a:gd name="connsiteY2" fmla="*/ 1519 h 10000"/>
              <a:gd name="connsiteX3" fmla="*/ 11988 w 16221"/>
              <a:gd name="connsiteY3" fmla="*/ 10000 h 10000"/>
              <a:gd name="connsiteX4" fmla="*/ 0 w 16221"/>
              <a:gd name="connsiteY4" fmla="*/ 5063 h 10000"/>
              <a:gd name="connsiteX0" fmla="*/ 0 w 16221"/>
              <a:gd name="connsiteY0" fmla="*/ 7246 h 12183"/>
              <a:gd name="connsiteX1" fmla="*/ 10250 w 16221"/>
              <a:gd name="connsiteY1" fmla="*/ 0 h 12183"/>
              <a:gd name="connsiteX2" fmla="*/ 16221 w 16221"/>
              <a:gd name="connsiteY2" fmla="*/ 3702 h 12183"/>
              <a:gd name="connsiteX3" fmla="*/ 11988 w 16221"/>
              <a:gd name="connsiteY3" fmla="*/ 12183 h 12183"/>
              <a:gd name="connsiteX4" fmla="*/ 0 w 16221"/>
              <a:gd name="connsiteY4" fmla="*/ 7246 h 12183"/>
              <a:gd name="connsiteX0" fmla="*/ 0 w 16221"/>
              <a:gd name="connsiteY0" fmla="*/ 7246 h 13132"/>
              <a:gd name="connsiteX1" fmla="*/ 10250 w 16221"/>
              <a:gd name="connsiteY1" fmla="*/ 0 h 13132"/>
              <a:gd name="connsiteX2" fmla="*/ 16221 w 16221"/>
              <a:gd name="connsiteY2" fmla="*/ 3702 h 13132"/>
              <a:gd name="connsiteX3" fmla="*/ 3412 w 16221"/>
              <a:gd name="connsiteY3" fmla="*/ 13132 h 13132"/>
              <a:gd name="connsiteX4" fmla="*/ 0 w 16221"/>
              <a:gd name="connsiteY4" fmla="*/ 7246 h 13132"/>
              <a:gd name="connsiteX0" fmla="*/ 0 w 16279"/>
              <a:gd name="connsiteY0" fmla="*/ 7246 h 13132"/>
              <a:gd name="connsiteX1" fmla="*/ 10250 w 16279"/>
              <a:gd name="connsiteY1" fmla="*/ 0 h 13132"/>
              <a:gd name="connsiteX2" fmla="*/ 16279 w 16279"/>
              <a:gd name="connsiteY2" fmla="*/ 3765 h 13132"/>
              <a:gd name="connsiteX3" fmla="*/ 3412 w 16279"/>
              <a:gd name="connsiteY3" fmla="*/ 13132 h 13132"/>
              <a:gd name="connsiteX4" fmla="*/ 0 w 16279"/>
              <a:gd name="connsiteY4" fmla="*/ 7246 h 13132"/>
              <a:gd name="connsiteX0" fmla="*/ 0 w 16301"/>
              <a:gd name="connsiteY0" fmla="*/ 7246 h 13132"/>
              <a:gd name="connsiteX1" fmla="*/ 10250 w 16301"/>
              <a:gd name="connsiteY1" fmla="*/ 0 h 13132"/>
              <a:gd name="connsiteX2" fmla="*/ 16301 w 16301"/>
              <a:gd name="connsiteY2" fmla="*/ 3812 h 13132"/>
              <a:gd name="connsiteX3" fmla="*/ 3412 w 16301"/>
              <a:gd name="connsiteY3" fmla="*/ 13132 h 13132"/>
              <a:gd name="connsiteX4" fmla="*/ 0 w 16301"/>
              <a:gd name="connsiteY4" fmla="*/ 7246 h 13132"/>
              <a:gd name="connsiteX0" fmla="*/ 0 w 16366"/>
              <a:gd name="connsiteY0" fmla="*/ 7246 h 13132"/>
              <a:gd name="connsiteX1" fmla="*/ 10250 w 16366"/>
              <a:gd name="connsiteY1" fmla="*/ 0 h 13132"/>
              <a:gd name="connsiteX2" fmla="*/ 16366 w 16366"/>
              <a:gd name="connsiteY2" fmla="*/ 3836 h 13132"/>
              <a:gd name="connsiteX3" fmla="*/ 3412 w 16366"/>
              <a:gd name="connsiteY3" fmla="*/ 13132 h 13132"/>
              <a:gd name="connsiteX4" fmla="*/ 0 w 16366"/>
              <a:gd name="connsiteY4" fmla="*/ 7246 h 13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6" h="13132">
                <a:moveTo>
                  <a:pt x="0" y="7246"/>
                </a:moveTo>
                <a:lnTo>
                  <a:pt x="10250" y="0"/>
                </a:lnTo>
                <a:lnTo>
                  <a:pt x="16366" y="3836"/>
                </a:lnTo>
                <a:lnTo>
                  <a:pt x="3412" y="13132"/>
                </a:lnTo>
                <a:lnTo>
                  <a:pt x="0" y="7246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3448933" y="5432452"/>
            <a:ext cx="3770035" cy="8048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r>
              <a:rPr lang="en-US" altLang="zh-CN" dirty="0">
                <a:latin typeface="微软雅黑" panose="020B0503020204020204" pitchFamily="34" charset="-122"/>
                <a:cs typeface="+mn-ea"/>
              </a:rPr>
              <a:t>CONTENTS</a:t>
            </a:r>
            <a:endParaRPr lang="zh-CN" altLang="en-US" dirty="0"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2385591" y="4252954"/>
            <a:ext cx="3770035" cy="8024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r>
              <a:rPr lang="en-US" altLang="zh-CN" dirty="0">
                <a:latin typeface="微软雅黑" panose="020B0503020204020204" pitchFamily="34" charset="-122"/>
                <a:cs typeface="+mn-ea"/>
              </a:rPr>
              <a:t>CONTENTS</a:t>
            </a:r>
            <a:endParaRPr lang="zh-CN" altLang="en-US" dirty="0"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1322248" y="3071039"/>
            <a:ext cx="3770035" cy="804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r>
              <a:rPr lang="en-US" altLang="zh-CN" dirty="0">
                <a:latin typeface="微软雅黑" panose="020B0503020204020204" pitchFamily="34" charset="-122"/>
                <a:cs typeface="+mn-ea"/>
              </a:rPr>
              <a:t>CONTENTS</a:t>
            </a:r>
            <a:endParaRPr lang="zh-CN" altLang="en-US" dirty="0"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249238" y="1889125"/>
            <a:ext cx="3770035" cy="804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r>
              <a:rPr lang="en-US" altLang="zh-CN" dirty="0">
                <a:latin typeface="微软雅黑" panose="020B0503020204020204" pitchFamily="34" charset="-122"/>
                <a:cs typeface="+mn-ea"/>
              </a:rPr>
              <a:t>CONTENTS</a:t>
            </a:r>
            <a:endParaRPr lang="zh-CN" altLang="en-US" dirty="0"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4038607" y="2024477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" name="文本框 13"/>
          <p:cNvSpPr txBox="1"/>
          <p:nvPr/>
        </p:nvSpPr>
        <p:spPr>
          <a:xfrm>
            <a:off x="5082617" y="3211225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2" name="文本框 14"/>
          <p:cNvSpPr txBox="1"/>
          <p:nvPr/>
        </p:nvSpPr>
        <p:spPr>
          <a:xfrm>
            <a:off x="6184626" y="4397974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" name="文本框 15"/>
          <p:cNvSpPr txBox="1"/>
          <p:nvPr/>
        </p:nvSpPr>
        <p:spPr>
          <a:xfrm>
            <a:off x="7228636" y="5565386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10990" y="1772082"/>
            <a:ext cx="4782363" cy="86176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73479" y="2977573"/>
            <a:ext cx="4648526" cy="86176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21568" y="4113801"/>
            <a:ext cx="4930089" cy="86176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47218" y="5341926"/>
            <a:ext cx="4620804" cy="86176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5857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5"/>
          <p:cNvGrpSpPr>
            <a:grpSpLocks/>
          </p:cNvGrpSpPr>
          <p:nvPr/>
        </p:nvGrpSpPr>
        <p:grpSpPr bwMode="auto">
          <a:xfrm>
            <a:off x="1454843" y="1753951"/>
            <a:ext cx="4405301" cy="4075319"/>
            <a:chOff x="815" y="894"/>
            <a:chExt cx="1989" cy="1813"/>
          </a:xfrm>
        </p:grpSpPr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1505" y="1855"/>
              <a:ext cx="617" cy="852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eaLnBrk="1" fontAlgn="base" hangingPunct="1">
                <a:lnSpc>
                  <a:spcPct val="120000"/>
                </a:lnSpc>
                <a:buClrTx/>
                <a:buSzTx/>
                <a:defRPr/>
              </a:pPr>
              <a:endParaRPr lang="en-US" sz="1600" kern="0" dirty="0">
                <a:solidFill>
                  <a:srgbClr val="4D4D4D"/>
                </a:solidFill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815" y="967"/>
              <a:ext cx="1989" cy="1638"/>
            </a:xfrm>
            <a:custGeom>
              <a:avLst/>
              <a:gdLst>
                <a:gd name="T0" fmla="*/ 0 w 1291"/>
                <a:gd name="T1" fmla="*/ 0 h 951"/>
                <a:gd name="T2" fmla="*/ 446 w 1291"/>
                <a:gd name="T3" fmla="*/ 947 h 951"/>
                <a:gd name="T4" fmla="*/ 844 w 1291"/>
                <a:gd name="T5" fmla="*/ 950 h 951"/>
                <a:gd name="T6" fmla="*/ 1290 w 1291"/>
                <a:gd name="T7" fmla="*/ 3 h 951"/>
                <a:gd name="T8" fmla="*/ 0 w 1291"/>
                <a:gd name="T9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1" h="951">
                  <a:moveTo>
                    <a:pt x="0" y="0"/>
                  </a:moveTo>
                  <a:lnTo>
                    <a:pt x="446" y="947"/>
                  </a:lnTo>
                  <a:lnTo>
                    <a:pt x="844" y="950"/>
                  </a:lnTo>
                  <a:lnTo>
                    <a:pt x="1290" y="3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  <a:extLst/>
          </p:spPr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endParaRPr lang="en-US" sz="1600" kern="0" dirty="0">
                <a:solidFill>
                  <a:srgbClr val="4D4D4D"/>
                </a:solidFill>
              </a:endParaRPr>
            </a:p>
          </p:txBody>
        </p:sp>
        <p:sp>
          <p:nvSpPr>
            <p:cNvPr id="7" name="Oval 20"/>
            <p:cNvSpPr>
              <a:spLocks noChangeArrowheads="1"/>
            </p:cNvSpPr>
            <p:nvPr/>
          </p:nvSpPr>
          <p:spPr bwMode="auto">
            <a:xfrm>
              <a:off x="827" y="894"/>
              <a:ext cx="1977" cy="142"/>
            </a:xfrm>
            <a:prstGeom prst="ellips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  <a:extLst/>
          </p:spPr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endParaRPr lang="en-US" sz="1600" kern="0" dirty="0">
                <a:solidFill>
                  <a:srgbClr val="4D4D4D"/>
                </a:solidFill>
              </a:endParaRPr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1062" y="1431"/>
              <a:ext cx="1504" cy="195"/>
            </a:xfrm>
            <a:prstGeom prst="ellips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  <a:extLst/>
          </p:spPr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endParaRPr lang="en-US" sz="1600" kern="0" dirty="0">
                <a:solidFill>
                  <a:srgbClr val="4D4D4D"/>
                </a:solidFill>
              </a:endParaRPr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1282" y="1986"/>
              <a:ext cx="1044" cy="196"/>
            </a:xfrm>
            <a:prstGeom prst="ellipse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/>
            <a:extLst/>
          </p:spPr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endParaRPr lang="en-US" sz="1600" kern="0" dirty="0">
                <a:solidFill>
                  <a:srgbClr val="4D4D4D"/>
                </a:solidFill>
              </a:endParaRPr>
            </a:p>
          </p:txBody>
        </p:sp>
      </p:grpSp>
      <p:sp>
        <p:nvSpPr>
          <p:cNvPr id="10" name="AutoShape 24"/>
          <p:cNvSpPr>
            <a:spLocks noChangeArrowheads="1"/>
          </p:cNvSpPr>
          <p:nvPr/>
        </p:nvSpPr>
        <p:spPr bwMode="auto">
          <a:xfrm rot="16200000" flipH="1">
            <a:off x="2734408" y="1936630"/>
            <a:ext cx="384380" cy="684383"/>
          </a:xfrm>
          <a:prstGeom prst="rightArrow">
            <a:avLst>
              <a:gd name="adj1" fmla="val 50000"/>
              <a:gd name="adj2" fmla="val 62505"/>
            </a:avLst>
          </a:prstGeom>
          <a:solidFill>
            <a:schemeClr val="accent1"/>
          </a:solidFill>
          <a:ln w="3175" algn="ctr">
            <a:solidFill>
              <a:srgbClr val="D7D7D7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vert="eaVert" lIns="0" tIns="64106" rIns="0" bIns="64106" anchor="ctr"/>
          <a:lstStyle/>
          <a:p>
            <a:pPr fontAlgn="base">
              <a:lnSpc>
                <a:spcPct val="120000"/>
              </a:lnSpc>
              <a:spcBef>
                <a:spcPts val="841"/>
              </a:spcBef>
              <a:spcAft>
                <a:spcPts val="841"/>
              </a:spcAft>
              <a:defRPr/>
            </a:pPr>
            <a:endParaRPr lang="en-US" sz="3900" kern="0" dirty="0">
              <a:solidFill>
                <a:sysClr val="window" lastClr="FFFFFF"/>
              </a:solidFill>
              <a:latin typeface="Impact" pitchFamily="34" charset="0"/>
            </a:endParaRPr>
          </a:p>
        </p:txBody>
      </p:sp>
      <p:sp>
        <p:nvSpPr>
          <p:cNvPr id="11" name="Freeform 25"/>
          <p:cNvSpPr>
            <a:spLocks/>
          </p:cNvSpPr>
          <p:nvPr/>
        </p:nvSpPr>
        <p:spPr bwMode="auto">
          <a:xfrm>
            <a:off x="4832462" y="2702534"/>
            <a:ext cx="1069765" cy="701323"/>
          </a:xfrm>
          <a:custGeom>
            <a:avLst/>
            <a:gdLst>
              <a:gd name="T0" fmla="*/ 884378 w 314"/>
              <a:gd name="T1" fmla="*/ 151756 h 182"/>
              <a:gd name="T2" fmla="*/ 887212 w 314"/>
              <a:gd name="T3" fmla="*/ 553279 h 182"/>
              <a:gd name="T4" fmla="*/ 479038 w 314"/>
              <a:gd name="T5" fmla="*/ 572248 h 182"/>
              <a:gd name="T6" fmla="*/ 586751 w 314"/>
              <a:gd name="T7" fmla="*/ 458431 h 182"/>
              <a:gd name="T8" fmla="*/ 402505 w 314"/>
              <a:gd name="T9" fmla="*/ 265574 h 182"/>
              <a:gd name="T10" fmla="*/ 359987 w 314"/>
              <a:gd name="T11" fmla="*/ 246604 h 182"/>
              <a:gd name="T12" fmla="*/ 314634 w 314"/>
              <a:gd name="T13" fmla="*/ 252927 h 182"/>
              <a:gd name="T14" fmla="*/ 260778 w 314"/>
              <a:gd name="T15" fmla="*/ 278220 h 182"/>
              <a:gd name="T16" fmla="*/ 198418 w 314"/>
              <a:gd name="T17" fmla="*/ 331967 h 182"/>
              <a:gd name="T18" fmla="*/ 141727 w 314"/>
              <a:gd name="T19" fmla="*/ 392038 h 182"/>
              <a:gd name="T20" fmla="*/ 0 w 314"/>
              <a:gd name="T21" fmla="*/ 243443 h 182"/>
              <a:gd name="T22" fmla="*/ 96375 w 314"/>
              <a:gd name="T23" fmla="*/ 145433 h 182"/>
              <a:gd name="T24" fmla="*/ 136058 w 314"/>
              <a:gd name="T25" fmla="*/ 113817 h 182"/>
              <a:gd name="T26" fmla="*/ 189914 w 314"/>
              <a:gd name="T27" fmla="*/ 75878 h 182"/>
              <a:gd name="T28" fmla="*/ 232433 w 314"/>
              <a:gd name="T29" fmla="*/ 53747 h 182"/>
              <a:gd name="T30" fmla="*/ 272116 w 314"/>
              <a:gd name="T31" fmla="*/ 28454 h 182"/>
              <a:gd name="T32" fmla="*/ 317469 w 314"/>
              <a:gd name="T33" fmla="*/ 9485 h 182"/>
              <a:gd name="T34" fmla="*/ 365656 w 314"/>
              <a:gd name="T35" fmla="*/ 0 h 182"/>
              <a:gd name="T36" fmla="*/ 419513 w 314"/>
              <a:gd name="T37" fmla="*/ 0 h 182"/>
              <a:gd name="T38" fmla="*/ 464865 w 314"/>
              <a:gd name="T39" fmla="*/ 3162 h 182"/>
              <a:gd name="T40" fmla="*/ 513053 w 314"/>
              <a:gd name="T41" fmla="*/ 15808 h 182"/>
              <a:gd name="T42" fmla="*/ 561240 w 314"/>
              <a:gd name="T43" fmla="*/ 41101 h 182"/>
              <a:gd name="T44" fmla="*/ 589585 w 314"/>
              <a:gd name="T45" fmla="*/ 72717 h 182"/>
              <a:gd name="T46" fmla="*/ 779500 w 314"/>
              <a:gd name="T47" fmla="*/ 259251 h 182"/>
              <a:gd name="T48" fmla="*/ 884378 w 314"/>
              <a:gd name="T49" fmla="*/ 151756 h 18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14"/>
              <a:gd name="T76" fmla="*/ 0 h 182"/>
              <a:gd name="T77" fmla="*/ 314 w 314"/>
              <a:gd name="T78" fmla="*/ 182 h 18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14" h="182">
                <a:moveTo>
                  <a:pt x="312" y="48"/>
                </a:moveTo>
                <a:lnTo>
                  <a:pt x="313" y="175"/>
                </a:lnTo>
                <a:lnTo>
                  <a:pt x="169" y="181"/>
                </a:lnTo>
                <a:lnTo>
                  <a:pt x="207" y="145"/>
                </a:lnTo>
                <a:lnTo>
                  <a:pt x="142" y="84"/>
                </a:lnTo>
                <a:lnTo>
                  <a:pt x="127" y="78"/>
                </a:lnTo>
                <a:lnTo>
                  <a:pt x="111" y="80"/>
                </a:lnTo>
                <a:lnTo>
                  <a:pt x="92" y="88"/>
                </a:lnTo>
                <a:lnTo>
                  <a:pt x="70" y="105"/>
                </a:lnTo>
                <a:lnTo>
                  <a:pt x="50" y="124"/>
                </a:lnTo>
                <a:lnTo>
                  <a:pt x="0" y="77"/>
                </a:lnTo>
                <a:lnTo>
                  <a:pt x="34" y="46"/>
                </a:lnTo>
                <a:lnTo>
                  <a:pt x="48" y="36"/>
                </a:lnTo>
                <a:lnTo>
                  <a:pt x="67" y="24"/>
                </a:lnTo>
                <a:lnTo>
                  <a:pt x="82" y="17"/>
                </a:lnTo>
                <a:lnTo>
                  <a:pt x="96" y="9"/>
                </a:lnTo>
                <a:lnTo>
                  <a:pt x="112" y="3"/>
                </a:lnTo>
                <a:lnTo>
                  <a:pt x="129" y="0"/>
                </a:lnTo>
                <a:lnTo>
                  <a:pt x="148" y="0"/>
                </a:lnTo>
                <a:lnTo>
                  <a:pt x="164" y="1"/>
                </a:lnTo>
                <a:lnTo>
                  <a:pt x="181" y="5"/>
                </a:lnTo>
                <a:lnTo>
                  <a:pt x="198" y="13"/>
                </a:lnTo>
                <a:lnTo>
                  <a:pt x="208" y="23"/>
                </a:lnTo>
                <a:lnTo>
                  <a:pt x="275" y="82"/>
                </a:lnTo>
                <a:lnTo>
                  <a:pt x="312" y="48"/>
                </a:lnTo>
              </a:path>
            </a:pathLst>
          </a:custGeom>
          <a:solidFill>
            <a:schemeClr val="accent2"/>
          </a:solidFill>
          <a:ln w="3175" algn="ctr">
            <a:solidFill>
              <a:srgbClr val="D7D7D7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0" tIns="64106" rIns="0" bIns="64106" anchor="ctr"/>
          <a:lstStyle/>
          <a:p>
            <a:pPr fontAlgn="base">
              <a:lnSpc>
                <a:spcPct val="120000"/>
              </a:lnSpc>
              <a:spcBef>
                <a:spcPts val="841"/>
              </a:spcBef>
              <a:spcAft>
                <a:spcPts val="841"/>
              </a:spcAft>
              <a:defRPr/>
            </a:pPr>
            <a:endParaRPr lang="en-US" sz="3900" kern="0" dirty="0">
              <a:solidFill>
                <a:sysClr val="window" lastClr="FFFFFF"/>
              </a:solidFill>
              <a:latin typeface="Impact" pitchFamily="34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auto">
          <a:xfrm>
            <a:off x="4298686" y="4042242"/>
            <a:ext cx="1074193" cy="705820"/>
          </a:xfrm>
          <a:custGeom>
            <a:avLst/>
            <a:gdLst>
              <a:gd name="T0" fmla="*/ 886487 w 315"/>
              <a:gd name="T1" fmla="*/ 152428 h 182"/>
              <a:gd name="T2" fmla="*/ 889319 w 315"/>
              <a:gd name="T3" fmla="*/ 555727 h 182"/>
              <a:gd name="T4" fmla="*/ 481478 w 315"/>
              <a:gd name="T5" fmla="*/ 574780 h 182"/>
              <a:gd name="T6" fmla="*/ 589103 w 315"/>
              <a:gd name="T7" fmla="*/ 460459 h 182"/>
              <a:gd name="T8" fmla="*/ 405008 w 315"/>
              <a:gd name="T9" fmla="*/ 266749 h 182"/>
              <a:gd name="T10" fmla="*/ 359693 w 315"/>
              <a:gd name="T11" fmla="*/ 247695 h 182"/>
              <a:gd name="T12" fmla="*/ 314377 w 315"/>
              <a:gd name="T13" fmla="*/ 254047 h 182"/>
              <a:gd name="T14" fmla="*/ 263397 w 315"/>
              <a:gd name="T15" fmla="*/ 279451 h 182"/>
              <a:gd name="T16" fmla="*/ 198256 w 315"/>
              <a:gd name="T17" fmla="*/ 333436 h 182"/>
              <a:gd name="T18" fmla="*/ 141611 w 315"/>
              <a:gd name="T19" fmla="*/ 393772 h 182"/>
              <a:gd name="T20" fmla="*/ 0 w 315"/>
              <a:gd name="T21" fmla="*/ 244520 h 182"/>
              <a:gd name="T22" fmla="*/ 96296 w 315"/>
              <a:gd name="T23" fmla="*/ 146077 h 182"/>
              <a:gd name="T24" fmla="*/ 135947 w 315"/>
              <a:gd name="T25" fmla="*/ 114321 h 182"/>
              <a:gd name="T26" fmla="*/ 189759 w 315"/>
              <a:gd name="T27" fmla="*/ 76214 h 182"/>
              <a:gd name="T28" fmla="*/ 232242 w 315"/>
              <a:gd name="T29" fmla="*/ 53985 h 182"/>
              <a:gd name="T30" fmla="*/ 271894 w 315"/>
              <a:gd name="T31" fmla="*/ 28580 h 182"/>
              <a:gd name="T32" fmla="*/ 317209 w 315"/>
              <a:gd name="T33" fmla="*/ 9527 h 182"/>
              <a:gd name="T34" fmla="*/ 365357 w 315"/>
              <a:gd name="T35" fmla="*/ 0 h 182"/>
              <a:gd name="T36" fmla="*/ 422002 w 315"/>
              <a:gd name="T37" fmla="*/ 0 h 182"/>
              <a:gd name="T38" fmla="*/ 467317 w 315"/>
              <a:gd name="T39" fmla="*/ 3176 h 182"/>
              <a:gd name="T40" fmla="*/ 515465 w 315"/>
              <a:gd name="T41" fmla="*/ 15878 h 182"/>
              <a:gd name="T42" fmla="*/ 563613 w 315"/>
              <a:gd name="T43" fmla="*/ 41283 h 182"/>
              <a:gd name="T44" fmla="*/ 591935 w 315"/>
              <a:gd name="T45" fmla="*/ 73038 h 182"/>
              <a:gd name="T46" fmla="*/ 781694 w 315"/>
              <a:gd name="T47" fmla="*/ 260398 h 182"/>
              <a:gd name="T48" fmla="*/ 886487 w 315"/>
              <a:gd name="T49" fmla="*/ 152428 h 18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15"/>
              <a:gd name="T76" fmla="*/ 0 h 182"/>
              <a:gd name="T77" fmla="*/ 315 w 315"/>
              <a:gd name="T78" fmla="*/ 182 h 18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15" h="182">
                <a:moveTo>
                  <a:pt x="313" y="48"/>
                </a:moveTo>
                <a:lnTo>
                  <a:pt x="314" y="175"/>
                </a:lnTo>
                <a:lnTo>
                  <a:pt x="170" y="181"/>
                </a:lnTo>
                <a:lnTo>
                  <a:pt x="208" y="145"/>
                </a:lnTo>
                <a:lnTo>
                  <a:pt x="143" y="84"/>
                </a:lnTo>
                <a:lnTo>
                  <a:pt x="127" y="78"/>
                </a:lnTo>
                <a:lnTo>
                  <a:pt x="111" y="80"/>
                </a:lnTo>
                <a:lnTo>
                  <a:pt x="93" y="88"/>
                </a:lnTo>
                <a:lnTo>
                  <a:pt x="70" y="105"/>
                </a:lnTo>
                <a:lnTo>
                  <a:pt x="50" y="124"/>
                </a:lnTo>
                <a:lnTo>
                  <a:pt x="0" y="77"/>
                </a:lnTo>
                <a:lnTo>
                  <a:pt x="34" y="46"/>
                </a:lnTo>
                <a:lnTo>
                  <a:pt x="48" y="36"/>
                </a:lnTo>
                <a:lnTo>
                  <a:pt x="67" y="24"/>
                </a:lnTo>
                <a:lnTo>
                  <a:pt x="82" y="17"/>
                </a:lnTo>
                <a:lnTo>
                  <a:pt x="96" y="9"/>
                </a:lnTo>
                <a:lnTo>
                  <a:pt x="112" y="3"/>
                </a:lnTo>
                <a:lnTo>
                  <a:pt x="129" y="0"/>
                </a:lnTo>
                <a:lnTo>
                  <a:pt x="149" y="0"/>
                </a:lnTo>
                <a:lnTo>
                  <a:pt x="165" y="1"/>
                </a:lnTo>
                <a:lnTo>
                  <a:pt x="182" y="5"/>
                </a:lnTo>
                <a:lnTo>
                  <a:pt x="199" y="13"/>
                </a:lnTo>
                <a:lnTo>
                  <a:pt x="209" y="23"/>
                </a:lnTo>
                <a:lnTo>
                  <a:pt x="276" y="82"/>
                </a:lnTo>
                <a:lnTo>
                  <a:pt x="313" y="48"/>
                </a:lnTo>
              </a:path>
            </a:pathLst>
          </a:custGeom>
          <a:solidFill>
            <a:schemeClr val="accent3"/>
          </a:solidFill>
          <a:ln w="3175" algn="ctr">
            <a:solidFill>
              <a:srgbClr val="D7D7D7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0" tIns="64106" rIns="0" bIns="64106" anchor="ctr"/>
          <a:lstStyle/>
          <a:p>
            <a:pPr fontAlgn="base">
              <a:lnSpc>
                <a:spcPct val="120000"/>
              </a:lnSpc>
              <a:spcBef>
                <a:spcPts val="841"/>
              </a:spcBef>
              <a:spcAft>
                <a:spcPts val="841"/>
              </a:spcAft>
              <a:defRPr/>
            </a:pPr>
            <a:endParaRPr lang="en-US" sz="3900" kern="0" dirty="0">
              <a:solidFill>
                <a:sysClr val="window" lastClr="FFFFFF"/>
              </a:solidFill>
              <a:latin typeface="Impact" pitchFamily="34" charset="0"/>
            </a:endParaRPr>
          </a:p>
        </p:txBody>
      </p:sp>
      <p:sp>
        <p:nvSpPr>
          <p:cNvPr id="13" name="Freeform 27"/>
          <p:cNvSpPr>
            <a:spLocks/>
          </p:cNvSpPr>
          <p:nvPr/>
        </p:nvSpPr>
        <p:spPr bwMode="auto">
          <a:xfrm>
            <a:off x="5065019" y="1358332"/>
            <a:ext cx="1069763" cy="710315"/>
          </a:xfrm>
          <a:custGeom>
            <a:avLst/>
            <a:gdLst>
              <a:gd name="T0" fmla="*/ 884378 w 314"/>
              <a:gd name="T1" fmla="*/ 152263 h 183"/>
              <a:gd name="T2" fmla="*/ 887212 w 314"/>
              <a:gd name="T3" fmla="*/ 558297 h 183"/>
              <a:gd name="T4" fmla="*/ 479038 w 314"/>
              <a:gd name="T5" fmla="*/ 577330 h 183"/>
              <a:gd name="T6" fmla="*/ 586751 w 314"/>
              <a:gd name="T7" fmla="*/ 463133 h 183"/>
              <a:gd name="T8" fmla="*/ 402505 w 314"/>
              <a:gd name="T9" fmla="*/ 269632 h 183"/>
              <a:gd name="T10" fmla="*/ 359987 w 314"/>
              <a:gd name="T11" fmla="*/ 247427 h 183"/>
              <a:gd name="T12" fmla="*/ 314634 w 314"/>
              <a:gd name="T13" fmla="*/ 256944 h 183"/>
              <a:gd name="T14" fmla="*/ 260778 w 314"/>
              <a:gd name="T15" fmla="*/ 282321 h 183"/>
              <a:gd name="T16" fmla="*/ 198418 w 314"/>
              <a:gd name="T17" fmla="*/ 333075 h 183"/>
              <a:gd name="T18" fmla="*/ 141727 w 314"/>
              <a:gd name="T19" fmla="*/ 396518 h 183"/>
              <a:gd name="T20" fmla="*/ 0 w 314"/>
              <a:gd name="T21" fmla="*/ 247427 h 183"/>
              <a:gd name="T22" fmla="*/ 96375 w 314"/>
              <a:gd name="T23" fmla="*/ 149091 h 183"/>
              <a:gd name="T24" fmla="*/ 136058 w 314"/>
              <a:gd name="T25" fmla="*/ 114197 h 183"/>
              <a:gd name="T26" fmla="*/ 189914 w 314"/>
              <a:gd name="T27" fmla="*/ 76131 h 183"/>
              <a:gd name="T28" fmla="*/ 232433 w 314"/>
              <a:gd name="T29" fmla="*/ 53926 h 183"/>
              <a:gd name="T30" fmla="*/ 272116 w 314"/>
              <a:gd name="T31" fmla="*/ 28549 h 183"/>
              <a:gd name="T32" fmla="*/ 317469 w 314"/>
              <a:gd name="T33" fmla="*/ 9516 h 183"/>
              <a:gd name="T34" fmla="*/ 365656 w 314"/>
              <a:gd name="T35" fmla="*/ 0 h 183"/>
              <a:gd name="T36" fmla="*/ 419513 w 314"/>
              <a:gd name="T37" fmla="*/ 0 h 183"/>
              <a:gd name="T38" fmla="*/ 464865 w 314"/>
              <a:gd name="T39" fmla="*/ 3172 h 183"/>
              <a:gd name="T40" fmla="*/ 513053 w 314"/>
              <a:gd name="T41" fmla="*/ 15861 h 183"/>
              <a:gd name="T42" fmla="*/ 561240 w 314"/>
              <a:gd name="T43" fmla="*/ 41238 h 183"/>
              <a:gd name="T44" fmla="*/ 589585 w 314"/>
              <a:gd name="T45" fmla="*/ 72959 h 183"/>
              <a:gd name="T46" fmla="*/ 779500 w 314"/>
              <a:gd name="T47" fmla="*/ 260116 h 183"/>
              <a:gd name="T48" fmla="*/ 884378 w 314"/>
              <a:gd name="T49" fmla="*/ 152263 h 18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14"/>
              <a:gd name="T76" fmla="*/ 0 h 183"/>
              <a:gd name="T77" fmla="*/ 314 w 314"/>
              <a:gd name="T78" fmla="*/ 183 h 18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14" h="183">
                <a:moveTo>
                  <a:pt x="312" y="48"/>
                </a:moveTo>
                <a:lnTo>
                  <a:pt x="313" y="176"/>
                </a:lnTo>
                <a:lnTo>
                  <a:pt x="169" y="182"/>
                </a:lnTo>
                <a:lnTo>
                  <a:pt x="207" y="146"/>
                </a:lnTo>
                <a:lnTo>
                  <a:pt x="142" y="85"/>
                </a:lnTo>
                <a:lnTo>
                  <a:pt x="127" y="78"/>
                </a:lnTo>
                <a:lnTo>
                  <a:pt x="111" y="81"/>
                </a:lnTo>
                <a:lnTo>
                  <a:pt x="92" y="89"/>
                </a:lnTo>
                <a:lnTo>
                  <a:pt x="70" y="105"/>
                </a:lnTo>
                <a:lnTo>
                  <a:pt x="50" y="125"/>
                </a:lnTo>
                <a:lnTo>
                  <a:pt x="0" y="78"/>
                </a:lnTo>
                <a:lnTo>
                  <a:pt x="34" y="47"/>
                </a:lnTo>
                <a:lnTo>
                  <a:pt x="48" y="36"/>
                </a:lnTo>
                <a:lnTo>
                  <a:pt x="67" y="24"/>
                </a:lnTo>
                <a:lnTo>
                  <a:pt x="82" y="17"/>
                </a:lnTo>
                <a:lnTo>
                  <a:pt x="96" y="9"/>
                </a:lnTo>
                <a:lnTo>
                  <a:pt x="112" y="3"/>
                </a:lnTo>
                <a:lnTo>
                  <a:pt x="129" y="0"/>
                </a:lnTo>
                <a:lnTo>
                  <a:pt x="148" y="0"/>
                </a:lnTo>
                <a:lnTo>
                  <a:pt x="164" y="1"/>
                </a:lnTo>
                <a:lnTo>
                  <a:pt x="181" y="5"/>
                </a:lnTo>
                <a:lnTo>
                  <a:pt x="198" y="13"/>
                </a:lnTo>
                <a:lnTo>
                  <a:pt x="208" y="23"/>
                </a:lnTo>
                <a:lnTo>
                  <a:pt x="275" y="82"/>
                </a:lnTo>
                <a:lnTo>
                  <a:pt x="312" y="48"/>
                </a:lnTo>
              </a:path>
            </a:pathLst>
          </a:custGeom>
          <a:solidFill>
            <a:schemeClr val="accent1"/>
          </a:solidFill>
          <a:ln w="3175" algn="ctr">
            <a:solidFill>
              <a:srgbClr val="D7D7D7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0" tIns="64106" rIns="0" bIns="64106" anchor="ctr"/>
          <a:lstStyle/>
          <a:p>
            <a:pPr fontAlgn="base">
              <a:lnSpc>
                <a:spcPct val="120000"/>
              </a:lnSpc>
              <a:spcBef>
                <a:spcPts val="841"/>
              </a:spcBef>
              <a:spcAft>
                <a:spcPts val="841"/>
              </a:spcAft>
              <a:defRPr/>
            </a:pPr>
            <a:endParaRPr lang="en-US" sz="3900" kern="0" dirty="0">
              <a:solidFill>
                <a:sysClr val="window" lastClr="FFFFFF"/>
              </a:solidFill>
              <a:latin typeface="Impact" pitchFamily="34" charset="0"/>
            </a:endParaRP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2766021" y="1230207"/>
            <a:ext cx="316720" cy="762015"/>
          </a:xfrm>
          <a:prstGeom prst="rect">
            <a:avLst/>
          </a:prstGeom>
          <a:solidFill>
            <a:schemeClr val="accent1"/>
          </a:solidFill>
          <a:ln w="3175" algn="ctr">
            <a:solidFill>
              <a:srgbClr val="D7D7D7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0" tIns="64106" rIns="0" bIns="64106" anchor="ctr"/>
          <a:lstStyle/>
          <a:p>
            <a:pPr fontAlgn="base">
              <a:lnSpc>
                <a:spcPct val="120000"/>
              </a:lnSpc>
              <a:spcBef>
                <a:spcPts val="841"/>
              </a:spcBef>
              <a:spcAft>
                <a:spcPts val="841"/>
              </a:spcAft>
              <a:defRPr/>
            </a:pPr>
            <a:endParaRPr lang="en-US" sz="3900" kern="0" dirty="0">
              <a:solidFill>
                <a:sysClr val="window" lastClr="FFFFFF"/>
              </a:solidFill>
              <a:latin typeface="Impact" pitchFamily="34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 rot="16200000" flipH="1">
            <a:off x="3505171" y="1936630"/>
            <a:ext cx="384380" cy="684383"/>
          </a:xfrm>
          <a:prstGeom prst="rightArrow">
            <a:avLst>
              <a:gd name="adj1" fmla="val 50000"/>
              <a:gd name="adj2" fmla="val 62505"/>
            </a:avLst>
          </a:prstGeom>
          <a:solidFill>
            <a:schemeClr val="accent1"/>
          </a:solidFill>
          <a:ln w="3175" algn="ctr">
            <a:solidFill>
              <a:srgbClr val="D7D7D7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vert="eaVert" lIns="0" tIns="64106" rIns="0" bIns="64106" anchor="ctr"/>
          <a:lstStyle/>
          <a:p>
            <a:pPr fontAlgn="base">
              <a:lnSpc>
                <a:spcPct val="120000"/>
              </a:lnSpc>
              <a:spcBef>
                <a:spcPts val="841"/>
              </a:spcBef>
              <a:spcAft>
                <a:spcPts val="841"/>
              </a:spcAft>
              <a:defRPr/>
            </a:pPr>
            <a:endParaRPr lang="en-US" sz="3900" kern="0" dirty="0">
              <a:solidFill>
                <a:sysClr val="window" lastClr="FFFFFF"/>
              </a:solidFill>
              <a:latin typeface="Impact" pitchFamily="34" charset="0"/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3536784" y="1230207"/>
            <a:ext cx="318936" cy="762015"/>
          </a:xfrm>
          <a:prstGeom prst="rect">
            <a:avLst/>
          </a:prstGeom>
          <a:solidFill>
            <a:schemeClr val="accent1"/>
          </a:solidFill>
          <a:ln w="3175" algn="ctr">
            <a:solidFill>
              <a:srgbClr val="D7D7D7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0" tIns="64106" rIns="0" bIns="64106" anchor="ctr"/>
          <a:lstStyle/>
          <a:p>
            <a:pPr fontAlgn="base">
              <a:lnSpc>
                <a:spcPct val="120000"/>
              </a:lnSpc>
              <a:spcBef>
                <a:spcPts val="841"/>
              </a:spcBef>
              <a:spcAft>
                <a:spcPts val="841"/>
              </a:spcAft>
              <a:defRPr/>
            </a:pPr>
            <a:endParaRPr lang="en-US" sz="3900" kern="0" dirty="0">
              <a:solidFill>
                <a:sysClr val="window" lastClr="FFFFFF"/>
              </a:solidFill>
              <a:latin typeface="Impact" pitchFamily="34" charset="0"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 rot="16200000" flipH="1">
            <a:off x="4263752" y="1939951"/>
            <a:ext cx="384380" cy="677738"/>
          </a:xfrm>
          <a:prstGeom prst="rightArrow">
            <a:avLst>
              <a:gd name="adj1" fmla="val 50000"/>
              <a:gd name="adj2" fmla="val 62505"/>
            </a:avLst>
          </a:prstGeom>
          <a:solidFill>
            <a:schemeClr val="accent1"/>
          </a:solidFill>
          <a:ln w="3175" algn="ctr">
            <a:solidFill>
              <a:srgbClr val="D7D7D7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vert="eaVert" lIns="0" tIns="64106" rIns="0" bIns="64106" anchor="ctr"/>
          <a:lstStyle/>
          <a:p>
            <a:pPr fontAlgn="base">
              <a:lnSpc>
                <a:spcPct val="120000"/>
              </a:lnSpc>
              <a:spcBef>
                <a:spcPts val="841"/>
              </a:spcBef>
              <a:spcAft>
                <a:spcPts val="841"/>
              </a:spcAft>
              <a:defRPr/>
            </a:pPr>
            <a:endParaRPr lang="en-US" sz="3900" kern="0" dirty="0">
              <a:solidFill>
                <a:sysClr val="window" lastClr="FFFFFF"/>
              </a:solidFill>
              <a:latin typeface="Impact" pitchFamily="34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4294256" y="1230207"/>
            <a:ext cx="321150" cy="762015"/>
          </a:xfrm>
          <a:prstGeom prst="rect">
            <a:avLst/>
          </a:prstGeom>
          <a:solidFill>
            <a:schemeClr val="accent1"/>
          </a:solidFill>
          <a:ln w="3175" algn="ctr">
            <a:solidFill>
              <a:srgbClr val="D7D7D7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0" tIns="64106" rIns="0" bIns="64106" anchor="ctr"/>
          <a:lstStyle/>
          <a:p>
            <a:pPr fontAlgn="base">
              <a:lnSpc>
                <a:spcPct val="120000"/>
              </a:lnSpc>
              <a:spcBef>
                <a:spcPts val="841"/>
              </a:spcBef>
              <a:spcAft>
                <a:spcPts val="841"/>
              </a:spcAft>
              <a:defRPr/>
            </a:pPr>
            <a:endParaRPr lang="en-US" sz="3900" kern="0" dirty="0">
              <a:solidFill>
                <a:sysClr val="window" lastClr="FFFFFF"/>
              </a:solidFill>
              <a:latin typeface="Impact" pitchFamily="34" charset="0"/>
            </a:endParaRP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 rot="16200000" flipH="1">
            <a:off x="3011228" y="3242616"/>
            <a:ext cx="388875" cy="684383"/>
          </a:xfrm>
          <a:prstGeom prst="rightArrow">
            <a:avLst>
              <a:gd name="adj1" fmla="val 50000"/>
              <a:gd name="adj2" fmla="val 62505"/>
            </a:avLst>
          </a:prstGeom>
          <a:solidFill>
            <a:schemeClr val="accent2"/>
          </a:solidFill>
          <a:ln w="3175" algn="ctr">
            <a:solidFill>
              <a:srgbClr val="D7D7D7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vert="eaVert" lIns="0" tIns="64106" rIns="0" bIns="64106" anchor="ctr"/>
          <a:lstStyle/>
          <a:p>
            <a:pPr fontAlgn="base">
              <a:lnSpc>
                <a:spcPct val="120000"/>
              </a:lnSpc>
              <a:spcBef>
                <a:spcPts val="841"/>
              </a:spcBef>
              <a:spcAft>
                <a:spcPts val="841"/>
              </a:spcAft>
              <a:defRPr/>
            </a:pPr>
            <a:endParaRPr lang="en-US" sz="3900" kern="0" dirty="0">
              <a:solidFill>
                <a:sysClr val="window" lastClr="FFFFFF"/>
              </a:solidFill>
              <a:latin typeface="Impact" pitchFamily="34" charset="0"/>
            </a:endParaRP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3049521" y="2563172"/>
            <a:ext cx="314506" cy="759767"/>
          </a:xfrm>
          <a:prstGeom prst="rect">
            <a:avLst/>
          </a:prstGeom>
          <a:solidFill>
            <a:schemeClr val="accent2"/>
          </a:solidFill>
          <a:ln w="3175" algn="ctr">
            <a:solidFill>
              <a:srgbClr val="D7D7D7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0" tIns="64106" rIns="0" bIns="64106" anchor="ctr"/>
          <a:lstStyle/>
          <a:p>
            <a:pPr fontAlgn="base">
              <a:lnSpc>
                <a:spcPct val="120000"/>
              </a:lnSpc>
              <a:spcBef>
                <a:spcPts val="841"/>
              </a:spcBef>
              <a:spcAft>
                <a:spcPts val="841"/>
              </a:spcAft>
              <a:defRPr/>
            </a:pPr>
            <a:endParaRPr lang="en-US" sz="3900" kern="0" dirty="0">
              <a:solidFill>
                <a:sysClr val="window" lastClr="FFFFFF"/>
              </a:solidFill>
              <a:latin typeface="Impact" pitchFamily="34" charset="0"/>
            </a:endParaRPr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auto">
          <a:xfrm rot="16200000" flipH="1">
            <a:off x="3775330" y="3242603"/>
            <a:ext cx="391124" cy="682169"/>
          </a:xfrm>
          <a:prstGeom prst="rightArrow">
            <a:avLst>
              <a:gd name="adj1" fmla="val 50000"/>
              <a:gd name="adj2" fmla="val 62505"/>
            </a:avLst>
          </a:prstGeom>
          <a:solidFill>
            <a:schemeClr val="accent2"/>
          </a:solidFill>
          <a:ln w="3175" algn="ctr">
            <a:solidFill>
              <a:srgbClr val="D7D7D7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vert="eaVert" lIns="0" tIns="64106" rIns="0" bIns="64106" anchor="ctr"/>
          <a:lstStyle/>
          <a:p>
            <a:pPr fontAlgn="base">
              <a:lnSpc>
                <a:spcPct val="120000"/>
              </a:lnSpc>
              <a:spcBef>
                <a:spcPts val="841"/>
              </a:spcBef>
              <a:spcAft>
                <a:spcPts val="841"/>
              </a:spcAft>
              <a:defRPr/>
            </a:pPr>
            <a:endParaRPr lang="en-US" sz="3900" kern="0" dirty="0">
              <a:solidFill>
                <a:sysClr val="window" lastClr="FFFFFF"/>
              </a:solidFill>
              <a:latin typeface="Impact" pitchFamily="34" charset="0"/>
            </a:endParaRP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3811424" y="2563172"/>
            <a:ext cx="318936" cy="759767"/>
          </a:xfrm>
          <a:prstGeom prst="rect">
            <a:avLst/>
          </a:prstGeom>
          <a:solidFill>
            <a:schemeClr val="accent2"/>
          </a:solidFill>
          <a:ln w="3175" algn="ctr">
            <a:solidFill>
              <a:srgbClr val="D7D7D7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0" tIns="64106" rIns="0" bIns="64106" anchor="ctr"/>
          <a:lstStyle/>
          <a:p>
            <a:pPr fontAlgn="base">
              <a:lnSpc>
                <a:spcPct val="120000"/>
              </a:lnSpc>
              <a:spcBef>
                <a:spcPts val="841"/>
              </a:spcBef>
              <a:spcAft>
                <a:spcPts val="841"/>
              </a:spcAft>
              <a:defRPr/>
            </a:pPr>
            <a:endParaRPr lang="en-US" sz="3900" kern="0" dirty="0">
              <a:solidFill>
                <a:sysClr val="window" lastClr="FFFFFF"/>
              </a:solidFill>
              <a:latin typeface="Impact" pitchFamily="34" charset="0"/>
            </a:endParaRPr>
          </a:p>
        </p:txBody>
      </p:sp>
      <p:sp>
        <p:nvSpPr>
          <p:cNvPr id="23" name="AutoShape 37"/>
          <p:cNvSpPr>
            <a:spLocks noChangeArrowheads="1"/>
          </p:cNvSpPr>
          <p:nvPr/>
        </p:nvSpPr>
        <p:spPr bwMode="auto">
          <a:xfrm rot="16200000" flipH="1">
            <a:off x="3393288" y="4515964"/>
            <a:ext cx="388875" cy="677738"/>
          </a:xfrm>
          <a:prstGeom prst="rightArrow">
            <a:avLst>
              <a:gd name="adj1" fmla="val 50000"/>
              <a:gd name="adj2" fmla="val 62505"/>
            </a:avLst>
          </a:prstGeom>
          <a:solidFill>
            <a:schemeClr val="accent3"/>
          </a:solidFill>
          <a:ln w="3175" algn="ctr">
            <a:solidFill>
              <a:srgbClr val="D7D7D7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vert="eaVert" lIns="0" tIns="64106" rIns="0" bIns="64106" anchor="ctr"/>
          <a:lstStyle/>
          <a:p>
            <a:pPr fontAlgn="base">
              <a:lnSpc>
                <a:spcPct val="120000"/>
              </a:lnSpc>
              <a:spcBef>
                <a:spcPts val="841"/>
              </a:spcBef>
              <a:spcAft>
                <a:spcPts val="841"/>
              </a:spcAft>
              <a:defRPr/>
            </a:pPr>
            <a:endParaRPr lang="en-US" sz="3900" kern="0" dirty="0">
              <a:solidFill>
                <a:sysClr val="window" lastClr="FFFFFF"/>
              </a:solidFill>
              <a:latin typeface="Impact" pitchFamily="34" charset="0"/>
            </a:endParaRP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3430472" y="3830950"/>
            <a:ext cx="318936" cy="762015"/>
          </a:xfrm>
          <a:prstGeom prst="rect">
            <a:avLst/>
          </a:prstGeom>
          <a:solidFill>
            <a:schemeClr val="accent3"/>
          </a:solidFill>
          <a:ln w="3175" algn="ctr">
            <a:solidFill>
              <a:srgbClr val="D7D7D7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0" tIns="64106" rIns="0" bIns="64106" anchor="ctr"/>
          <a:lstStyle/>
          <a:p>
            <a:pPr fontAlgn="base">
              <a:lnSpc>
                <a:spcPct val="120000"/>
              </a:lnSpc>
              <a:spcBef>
                <a:spcPts val="841"/>
              </a:spcBef>
              <a:spcAft>
                <a:spcPts val="841"/>
              </a:spcAft>
              <a:defRPr/>
            </a:pPr>
            <a:endParaRPr lang="en-US" sz="3900" kern="0" dirty="0">
              <a:solidFill>
                <a:sysClr val="window" lastClr="FFFFFF"/>
              </a:solidFill>
              <a:latin typeface="Impact" pitchFamily="34" charset="0"/>
            </a:endParaRP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6772651" y="1972455"/>
            <a:ext cx="4219256" cy="4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215" tIns="64106" rIns="128215" bIns="64106">
            <a:spAutoFit/>
          </a:bodyPr>
          <a:lstStyle/>
          <a:p>
            <a:pPr algn="l" eaLnBrk="1" fontAlgn="base" hangingPunct="1">
              <a:buClrTx/>
              <a:buSzTx/>
            </a:pPr>
            <a:r>
              <a:rPr lang="zh-CN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6772651" y="2477752"/>
            <a:ext cx="4219256" cy="162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215" tIns="64106" rIns="128215" bIns="6410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lnSpc>
                <a:spcPct val="130000"/>
              </a:lnSpc>
            </a:pP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Rectangle 41"/>
          <p:cNvSpPr>
            <a:spLocks noChangeArrowheads="1"/>
          </p:cNvSpPr>
          <p:nvPr/>
        </p:nvSpPr>
        <p:spPr bwMode="auto">
          <a:xfrm>
            <a:off x="6772651" y="3882182"/>
            <a:ext cx="4219256" cy="45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215" tIns="64106" rIns="128215" bIns="64106">
            <a:spAutoFit/>
          </a:bodyPr>
          <a:lstStyle/>
          <a:p>
            <a:pPr algn="l" eaLnBrk="1" fontAlgn="base" hangingPunct="1">
              <a:buClrTx/>
              <a:buSzTx/>
            </a:pPr>
            <a:r>
              <a:rPr lang="zh-CN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6772651" y="4385231"/>
            <a:ext cx="4219256" cy="132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215" tIns="64106" rIns="128215" bIns="6410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 rot="16200000" flipH="1">
            <a:off x="1843468" y="1258724"/>
            <a:ext cx="613659" cy="660021"/>
          </a:xfrm>
          <a:prstGeom prst="rightArrow">
            <a:avLst>
              <a:gd name="adj1" fmla="val 50000"/>
              <a:gd name="adj2" fmla="val 29014"/>
            </a:avLst>
          </a:prstGeom>
          <a:solidFill>
            <a:schemeClr val="accent1"/>
          </a:solidFill>
          <a:ln w="3175" algn="ctr">
            <a:solidFill>
              <a:srgbClr val="D7D7D7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vert="eaVert" lIns="0" tIns="64106" rIns="0" bIns="64106" anchor="ctr"/>
          <a:lstStyle/>
          <a:p>
            <a:pPr fontAlgn="base">
              <a:lnSpc>
                <a:spcPct val="120000"/>
              </a:lnSpc>
              <a:spcBef>
                <a:spcPts val="841"/>
              </a:spcBef>
              <a:spcAft>
                <a:spcPts val="841"/>
              </a:spcAft>
              <a:defRPr/>
            </a:pPr>
            <a:endParaRPr lang="en-US" sz="3900" kern="0" dirty="0">
              <a:solidFill>
                <a:sysClr val="window" lastClr="FFFFFF"/>
              </a:solidFill>
              <a:latin typeface="Impact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16180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1955563" y="1141236"/>
            <a:ext cx="313143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955563" y="2478546"/>
            <a:ext cx="313143" cy="591924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2357934" y="1141236"/>
            <a:ext cx="313143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2758622" y="1141236"/>
            <a:ext cx="314824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3155943" y="1141236"/>
            <a:ext cx="314824" cy="1929235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2357934" y="2075499"/>
            <a:ext cx="313143" cy="994972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2758622" y="1658956"/>
            <a:ext cx="314824" cy="1411512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3155943" y="1385763"/>
            <a:ext cx="314824" cy="1684708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113886" y="1141236"/>
            <a:ext cx="313143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4514575" y="1141236"/>
            <a:ext cx="314824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4916947" y="1141236"/>
            <a:ext cx="314824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5319318" y="1141236"/>
            <a:ext cx="314824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4113886" y="2783784"/>
            <a:ext cx="313143" cy="286687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4514575" y="2083928"/>
            <a:ext cx="314824" cy="986541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4916947" y="1385763"/>
            <a:ext cx="314824" cy="1684708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>
            <a:off x="5319318" y="2330146"/>
            <a:ext cx="314824" cy="740327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2"/>
          <p:cNvSpPr>
            <a:spLocks/>
          </p:cNvSpPr>
          <p:nvPr/>
        </p:nvSpPr>
        <p:spPr bwMode="auto">
          <a:xfrm>
            <a:off x="6262110" y="1141236"/>
            <a:ext cx="314824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3"/>
          <p:cNvSpPr>
            <a:spLocks/>
          </p:cNvSpPr>
          <p:nvPr/>
        </p:nvSpPr>
        <p:spPr bwMode="auto">
          <a:xfrm>
            <a:off x="6664482" y="1141236"/>
            <a:ext cx="313143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4"/>
          <p:cNvSpPr>
            <a:spLocks/>
          </p:cNvSpPr>
          <p:nvPr/>
        </p:nvSpPr>
        <p:spPr bwMode="auto">
          <a:xfrm>
            <a:off x="7066850" y="1141236"/>
            <a:ext cx="313143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5"/>
          <p:cNvSpPr>
            <a:spLocks/>
          </p:cNvSpPr>
          <p:nvPr/>
        </p:nvSpPr>
        <p:spPr bwMode="auto">
          <a:xfrm>
            <a:off x="7467540" y="1141236"/>
            <a:ext cx="314824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6"/>
          <p:cNvSpPr>
            <a:spLocks/>
          </p:cNvSpPr>
          <p:nvPr/>
        </p:nvSpPr>
        <p:spPr bwMode="auto">
          <a:xfrm>
            <a:off x="7467540" y="1377327"/>
            <a:ext cx="314824" cy="1693140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7"/>
          <p:cNvSpPr>
            <a:spLocks/>
          </p:cNvSpPr>
          <p:nvPr/>
        </p:nvSpPr>
        <p:spPr bwMode="auto">
          <a:xfrm>
            <a:off x="7066850" y="1691002"/>
            <a:ext cx="313143" cy="1379471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6664482" y="2083928"/>
            <a:ext cx="313143" cy="986541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9"/>
          <p:cNvSpPr>
            <a:spLocks/>
          </p:cNvSpPr>
          <p:nvPr/>
        </p:nvSpPr>
        <p:spPr bwMode="auto">
          <a:xfrm>
            <a:off x="6262110" y="2492039"/>
            <a:ext cx="314824" cy="578433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8526500" y="1141236"/>
            <a:ext cx="314824" cy="1929235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31"/>
          <p:cNvSpPr>
            <a:spLocks/>
          </p:cNvSpPr>
          <p:nvPr/>
        </p:nvSpPr>
        <p:spPr bwMode="auto">
          <a:xfrm>
            <a:off x="8923821" y="1141236"/>
            <a:ext cx="314824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2"/>
          <p:cNvSpPr>
            <a:spLocks/>
          </p:cNvSpPr>
          <p:nvPr/>
        </p:nvSpPr>
        <p:spPr bwMode="auto">
          <a:xfrm>
            <a:off x="9326190" y="1141236"/>
            <a:ext cx="313143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3"/>
          <p:cNvSpPr>
            <a:spLocks/>
          </p:cNvSpPr>
          <p:nvPr/>
        </p:nvSpPr>
        <p:spPr bwMode="auto">
          <a:xfrm>
            <a:off x="9728561" y="1141236"/>
            <a:ext cx="313143" cy="1929235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4"/>
          <p:cNvSpPr>
            <a:spLocks/>
          </p:cNvSpPr>
          <p:nvPr/>
        </p:nvSpPr>
        <p:spPr bwMode="auto">
          <a:xfrm>
            <a:off x="9728561" y="1395882"/>
            <a:ext cx="313143" cy="1674591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5"/>
          <p:cNvSpPr>
            <a:spLocks/>
          </p:cNvSpPr>
          <p:nvPr/>
        </p:nvSpPr>
        <p:spPr bwMode="auto">
          <a:xfrm>
            <a:off x="9326190" y="1542596"/>
            <a:ext cx="313143" cy="1527872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6"/>
          <p:cNvSpPr>
            <a:spLocks/>
          </p:cNvSpPr>
          <p:nvPr/>
        </p:nvSpPr>
        <p:spPr bwMode="auto">
          <a:xfrm>
            <a:off x="8923821" y="2658988"/>
            <a:ext cx="314824" cy="411480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7"/>
          <p:cNvSpPr>
            <a:spLocks/>
          </p:cNvSpPr>
          <p:nvPr/>
        </p:nvSpPr>
        <p:spPr bwMode="auto">
          <a:xfrm>
            <a:off x="8526500" y="1895053"/>
            <a:ext cx="314824" cy="1175417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2305743" y="3392069"/>
            <a:ext cx="794641" cy="798667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3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9"/>
          <p:cNvSpPr>
            <a:spLocks noEditPoints="1"/>
          </p:cNvSpPr>
          <p:nvPr/>
        </p:nvSpPr>
        <p:spPr bwMode="auto">
          <a:xfrm>
            <a:off x="2494849" y="3577621"/>
            <a:ext cx="421481" cy="427569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Oval 40"/>
          <p:cNvSpPr>
            <a:spLocks noChangeArrowheads="1"/>
          </p:cNvSpPr>
          <p:nvPr/>
        </p:nvSpPr>
        <p:spPr bwMode="auto">
          <a:xfrm>
            <a:off x="4473613" y="3392069"/>
            <a:ext cx="797326" cy="798667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2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Oval 41"/>
          <p:cNvSpPr>
            <a:spLocks noChangeArrowheads="1"/>
          </p:cNvSpPr>
          <p:nvPr/>
        </p:nvSpPr>
        <p:spPr bwMode="auto">
          <a:xfrm>
            <a:off x="6630810" y="3392069"/>
            <a:ext cx="794641" cy="798667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Oval 42"/>
          <p:cNvSpPr>
            <a:spLocks noChangeArrowheads="1"/>
          </p:cNvSpPr>
          <p:nvPr/>
        </p:nvSpPr>
        <p:spPr bwMode="auto">
          <a:xfrm>
            <a:off x="8869523" y="3392069"/>
            <a:ext cx="794641" cy="798667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3"/>
          <p:cNvSpPr>
            <a:spLocks noEditPoints="1"/>
          </p:cNvSpPr>
          <p:nvPr/>
        </p:nvSpPr>
        <p:spPr bwMode="auto">
          <a:xfrm>
            <a:off x="6860501" y="3658290"/>
            <a:ext cx="330205" cy="266227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auto">
          <a:xfrm>
            <a:off x="4643243" y="3593252"/>
            <a:ext cx="456383" cy="397989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5"/>
          <p:cNvSpPr>
            <a:spLocks noEditPoints="1"/>
          </p:cNvSpPr>
          <p:nvPr/>
        </p:nvSpPr>
        <p:spPr bwMode="auto">
          <a:xfrm>
            <a:off x="9097712" y="3600635"/>
            <a:ext cx="338261" cy="376475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6960" tIns="48479" rIns="96960" bIns="4847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1590591" y="4711295"/>
            <a:ext cx="2224942" cy="1298233"/>
          </a:xfrm>
          <a:prstGeom prst="rect">
            <a:avLst/>
          </a:prstGeom>
          <a:noFill/>
        </p:spPr>
        <p:txBody>
          <a:bodyPr wrap="square" lIns="96960" tIns="48479" rIns="96960" bIns="484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51976" y="4304345"/>
            <a:ext cx="1881638" cy="293033"/>
          </a:xfrm>
          <a:prstGeom prst="rect">
            <a:avLst/>
          </a:prstGeom>
          <a:noFill/>
        </p:spPr>
        <p:txBody>
          <a:bodyPr wrap="square" lIns="96960" tIns="0" rIns="96960" bIns="0" rtlCol="0" anchor="t">
            <a:spAutoFit/>
          </a:bodyPr>
          <a:lstStyle/>
          <a:p>
            <a:r>
              <a:rPr lang="zh-CN" altLang="en-US" sz="28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73690" y="4711295"/>
            <a:ext cx="2224942" cy="1598316"/>
          </a:xfrm>
          <a:prstGeom prst="rect">
            <a:avLst/>
          </a:prstGeom>
          <a:noFill/>
        </p:spPr>
        <p:txBody>
          <a:bodyPr wrap="square" lIns="96960" tIns="48479" rIns="96960" bIns="484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5072" y="4344651"/>
            <a:ext cx="1881638" cy="293033"/>
          </a:xfrm>
          <a:prstGeom prst="rect">
            <a:avLst/>
          </a:prstGeom>
          <a:noFill/>
        </p:spPr>
        <p:txBody>
          <a:bodyPr wrap="square" lIns="96960" tIns="0" rIns="96960" bIns="0" rtlCol="0" anchor="t">
            <a:spAutoFit/>
          </a:bodyPr>
          <a:lstStyle/>
          <a:p>
            <a:r>
              <a:rPr lang="zh-CN" altLang="en-US" sz="28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27441" y="4711294"/>
            <a:ext cx="2224942" cy="1598316"/>
          </a:xfrm>
          <a:prstGeom prst="rect">
            <a:avLst/>
          </a:prstGeom>
          <a:noFill/>
        </p:spPr>
        <p:txBody>
          <a:bodyPr wrap="square" lIns="96960" tIns="48479" rIns="96960" bIns="484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88827" y="4344651"/>
            <a:ext cx="1881638" cy="293033"/>
          </a:xfrm>
          <a:prstGeom prst="rect">
            <a:avLst/>
          </a:prstGeom>
          <a:noFill/>
        </p:spPr>
        <p:txBody>
          <a:bodyPr wrap="square" lIns="96960" tIns="0" rIns="96960" bIns="0" rtlCol="0" anchor="t">
            <a:spAutoFit/>
          </a:bodyPr>
          <a:lstStyle/>
          <a:p>
            <a:r>
              <a:rPr lang="zh-CN" altLang="en-US" sz="28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164893" y="4711295"/>
            <a:ext cx="2224942" cy="1598316"/>
          </a:xfrm>
          <a:prstGeom prst="rect">
            <a:avLst/>
          </a:prstGeom>
          <a:noFill/>
        </p:spPr>
        <p:txBody>
          <a:bodyPr wrap="square" lIns="96960" tIns="48479" rIns="96960" bIns="4847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您的内容打在这里，或者通过复制您的文本后。您的内容打在这里，或者通过复制您的文本后。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726278" y="4344651"/>
            <a:ext cx="1881638" cy="293033"/>
          </a:xfrm>
          <a:prstGeom prst="rect">
            <a:avLst/>
          </a:prstGeom>
          <a:noFill/>
        </p:spPr>
        <p:txBody>
          <a:bodyPr wrap="square" lIns="96960" tIns="0" rIns="96960" bIns="0" rtlCol="0" anchor="t">
            <a:spAutoFit/>
          </a:bodyPr>
          <a:lstStyle/>
          <a:p>
            <a:r>
              <a:rPr lang="zh-CN" altLang="en-US" sz="28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15619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7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200"/>
                            </p:stCondLst>
                            <p:childTnLst>
                              <p:par>
                                <p:cTn id="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7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300"/>
                            </p:stCondLst>
                            <p:childTnLst>
                              <p:par>
                                <p:cTn id="1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8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9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159896" y="1366524"/>
            <a:ext cx="5086150" cy="5086812"/>
            <a:chOff x="4761793" y="1193377"/>
            <a:chExt cx="5086812" cy="5086812"/>
          </a:xfrm>
          <a:solidFill>
            <a:srgbClr val="088EFB"/>
          </a:solidFill>
        </p:grpSpPr>
        <p:sp>
          <p:nvSpPr>
            <p:cNvPr id="18" name="空心弧 17"/>
            <p:cNvSpPr/>
            <p:nvPr/>
          </p:nvSpPr>
          <p:spPr>
            <a:xfrm rot="18932598">
              <a:off x="4761793" y="1193377"/>
              <a:ext cx="5086812" cy="5086812"/>
            </a:xfrm>
            <a:prstGeom prst="blockArc">
              <a:avLst>
                <a:gd name="adj1" fmla="val 5631562"/>
                <a:gd name="adj2" fmla="val 21573093"/>
                <a:gd name="adj3" fmla="val 1424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7800137">
              <a:off x="8984404" y="1884169"/>
              <a:ext cx="269694" cy="232495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66887" y="2514161"/>
            <a:ext cx="3309508" cy="2754313"/>
            <a:chOff x="8366093" y="2514160"/>
            <a:chExt cx="3309508" cy="2754313"/>
          </a:xfrm>
        </p:grpSpPr>
        <p:sp>
          <p:nvSpPr>
            <p:cNvPr id="12" name="六边形 11"/>
            <p:cNvSpPr/>
            <p:nvPr/>
          </p:nvSpPr>
          <p:spPr bwMode="auto">
            <a:xfrm>
              <a:off x="8366093" y="2514160"/>
              <a:ext cx="3309508" cy="2754313"/>
            </a:xfrm>
            <a:prstGeom prst="hexagon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1" name="文本框 19"/>
            <p:cNvSpPr txBox="1">
              <a:spLocks noChangeArrowheads="1"/>
            </p:cNvSpPr>
            <p:nvPr/>
          </p:nvSpPr>
          <p:spPr bwMode="auto">
            <a:xfrm>
              <a:off x="8856568" y="3639697"/>
              <a:ext cx="232697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添加您的文字信息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71655" y="1834710"/>
            <a:ext cx="1576183" cy="1358900"/>
            <a:chOff x="7470860" y="1834710"/>
            <a:chExt cx="1576183" cy="1358900"/>
          </a:xfrm>
        </p:grpSpPr>
        <p:sp>
          <p:nvSpPr>
            <p:cNvPr id="13" name="六边形 12"/>
            <p:cNvSpPr/>
            <p:nvPr/>
          </p:nvSpPr>
          <p:spPr bwMode="auto">
            <a:xfrm>
              <a:off x="7470860" y="1834710"/>
              <a:ext cx="1576183" cy="1358900"/>
            </a:xfrm>
            <a:prstGeom prst="hexagon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2" name="文本框 20"/>
            <p:cNvSpPr txBox="1">
              <a:spLocks noChangeArrowheads="1"/>
            </p:cNvSpPr>
            <p:nvPr/>
          </p:nvSpPr>
          <p:spPr bwMode="auto">
            <a:xfrm>
              <a:off x="7880382" y="2328423"/>
              <a:ext cx="88571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98646" y="2522098"/>
            <a:ext cx="1576183" cy="1357312"/>
            <a:chOff x="6197851" y="2522098"/>
            <a:chExt cx="1576183" cy="1357312"/>
          </a:xfrm>
        </p:grpSpPr>
        <p:sp>
          <p:nvSpPr>
            <p:cNvPr id="14" name="六边形 13"/>
            <p:cNvSpPr/>
            <p:nvPr/>
          </p:nvSpPr>
          <p:spPr bwMode="auto">
            <a:xfrm>
              <a:off x="6197851" y="2522098"/>
              <a:ext cx="1576183" cy="1357312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3" name="文本框 21"/>
            <p:cNvSpPr txBox="1">
              <a:spLocks noChangeArrowheads="1"/>
            </p:cNvSpPr>
            <p:nvPr/>
          </p:nvSpPr>
          <p:spPr bwMode="auto">
            <a:xfrm>
              <a:off x="6631183" y="3099947"/>
              <a:ext cx="88729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98646" y="3911161"/>
            <a:ext cx="1576183" cy="1357313"/>
            <a:chOff x="6197851" y="3911160"/>
            <a:chExt cx="1576183" cy="1357313"/>
          </a:xfrm>
        </p:grpSpPr>
        <p:sp>
          <p:nvSpPr>
            <p:cNvPr id="15" name="六边形 14"/>
            <p:cNvSpPr/>
            <p:nvPr/>
          </p:nvSpPr>
          <p:spPr bwMode="auto">
            <a:xfrm>
              <a:off x="6197851" y="3911160"/>
              <a:ext cx="1576183" cy="1357313"/>
            </a:xfrm>
            <a:prstGeom prst="hexagon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4" name="文本框 22"/>
            <p:cNvSpPr txBox="1">
              <a:spLocks noChangeArrowheads="1"/>
            </p:cNvSpPr>
            <p:nvPr/>
          </p:nvSpPr>
          <p:spPr bwMode="auto">
            <a:xfrm>
              <a:off x="6583564" y="4404872"/>
              <a:ext cx="88729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458957" y="4619185"/>
            <a:ext cx="1576183" cy="1358900"/>
            <a:chOff x="7458162" y="4619185"/>
            <a:chExt cx="1576183" cy="1358900"/>
          </a:xfrm>
        </p:grpSpPr>
        <p:sp>
          <p:nvSpPr>
            <p:cNvPr id="16" name="六边形 15"/>
            <p:cNvSpPr/>
            <p:nvPr/>
          </p:nvSpPr>
          <p:spPr bwMode="auto">
            <a:xfrm>
              <a:off x="7458162" y="4619185"/>
              <a:ext cx="1576183" cy="1358900"/>
            </a:xfrm>
            <a:prstGeom prst="hexagon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5" name="文本框 23"/>
            <p:cNvSpPr txBox="1">
              <a:spLocks noChangeArrowheads="1"/>
            </p:cNvSpPr>
            <p:nvPr/>
          </p:nvSpPr>
          <p:spPr bwMode="auto">
            <a:xfrm>
              <a:off x="7891493" y="5122423"/>
              <a:ext cx="887296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文本</a:t>
              </a:r>
            </a:p>
          </p:txBody>
        </p:sp>
      </p:grpSp>
      <p:grpSp>
        <p:nvGrpSpPr>
          <p:cNvPr id="28686" name="组合 24"/>
          <p:cNvGrpSpPr>
            <a:grpSpLocks/>
          </p:cNvGrpSpPr>
          <p:nvPr/>
        </p:nvGrpSpPr>
        <p:grpSpPr bwMode="auto">
          <a:xfrm>
            <a:off x="591267" y="1923607"/>
            <a:ext cx="4253946" cy="990292"/>
            <a:chOff x="533628" y="1510707"/>
            <a:chExt cx="4254545" cy="989650"/>
          </a:xfrm>
        </p:grpSpPr>
        <p:sp>
          <p:nvSpPr>
            <p:cNvPr id="28696" name="TextBox 10"/>
            <p:cNvSpPr txBox="1">
              <a:spLocks noChangeArrowheads="1"/>
            </p:cNvSpPr>
            <p:nvPr/>
          </p:nvSpPr>
          <p:spPr bwMode="auto">
            <a:xfrm>
              <a:off x="533628" y="1928264"/>
              <a:ext cx="4254545" cy="57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8697" name="文本框 26"/>
            <p:cNvSpPr txBox="1">
              <a:spLocks noChangeArrowheads="1"/>
            </p:cNvSpPr>
            <p:nvPr/>
          </p:nvSpPr>
          <p:spPr bwMode="auto">
            <a:xfrm>
              <a:off x="533628" y="1510707"/>
              <a:ext cx="887105" cy="33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8687" name="组合 27"/>
          <p:cNvGrpSpPr>
            <a:grpSpLocks/>
          </p:cNvGrpSpPr>
          <p:nvPr/>
        </p:nvGrpSpPr>
        <p:grpSpPr bwMode="auto">
          <a:xfrm>
            <a:off x="591267" y="4011173"/>
            <a:ext cx="4253946" cy="989587"/>
            <a:chOff x="533628" y="1510707"/>
            <a:chExt cx="4254545" cy="990616"/>
          </a:xfrm>
        </p:grpSpPr>
        <p:sp>
          <p:nvSpPr>
            <p:cNvPr id="28694" name="TextBox 10"/>
            <p:cNvSpPr txBox="1">
              <a:spLocks noChangeArrowheads="1"/>
            </p:cNvSpPr>
            <p:nvPr/>
          </p:nvSpPr>
          <p:spPr bwMode="auto">
            <a:xfrm>
              <a:off x="533628" y="1928264"/>
              <a:ext cx="4254545" cy="57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8695" name="文本框 29"/>
            <p:cNvSpPr txBox="1">
              <a:spLocks noChangeArrowheads="1"/>
            </p:cNvSpPr>
            <p:nvPr/>
          </p:nvSpPr>
          <p:spPr bwMode="auto">
            <a:xfrm>
              <a:off x="533628" y="1510707"/>
              <a:ext cx="887105" cy="33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8688" name="组合 30"/>
          <p:cNvGrpSpPr>
            <a:grpSpLocks/>
          </p:cNvGrpSpPr>
          <p:nvPr/>
        </p:nvGrpSpPr>
        <p:grpSpPr bwMode="auto">
          <a:xfrm>
            <a:off x="591267" y="2966599"/>
            <a:ext cx="4253946" cy="990292"/>
            <a:chOff x="533628" y="1510707"/>
            <a:chExt cx="4254545" cy="989650"/>
          </a:xfrm>
        </p:grpSpPr>
        <p:sp>
          <p:nvSpPr>
            <p:cNvPr id="28692" name="TextBox 10"/>
            <p:cNvSpPr txBox="1">
              <a:spLocks noChangeArrowheads="1"/>
            </p:cNvSpPr>
            <p:nvPr/>
          </p:nvSpPr>
          <p:spPr bwMode="auto">
            <a:xfrm>
              <a:off x="533628" y="1928264"/>
              <a:ext cx="4254545" cy="57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8693" name="文本框 32"/>
            <p:cNvSpPr txBox="1">
              <a:spLocks noChangeArrowheads="1"/>
            </p:cNvSpPr>
            <p:nvPr/>
          </p:nvSpPr>
          <p:spPr bwMode="auto">
            <a:xfrm>
              <a:off x="533628" y="1510707"/>
              <a:ext cx="887105" cy="33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grpSp>
        <p:nvGrpSpPr>
          <p:cNvPr id="28689" name="组合 33"/>
          <p:cNvGrpSpPr>
            <a:grpSpLocks/>
          </p:cNvGrpSpPr>
          <p:nvPr/>
        </p:nvGrpSpPr>
        <p:grpSpPr bwMode="auto">
          <a:xfrm>
            <a:off x="591267" y="5054160"/>
            <a:ext cx="4253946" cy="989587"/>
            <a:chOff x="533628" y="1510707"/>
            <a:chExt cx="4254545" cy="990616"/>
          </a:xfrm>
        </p:grpSpPr>
        <p:sp>
          <p:nvSpPr>
            <p:cNvPr id="28690" name="TextBox 10"/>
            <p:cNvSpPr txBox="1">
              <a:spLocks noChangeArrowheads="1"/>
            </p:cNvSpPr>
            <p:nvPr/>
          </p:nvSpPr>
          <p:spPr bwMode="auto">
            <a:xfrm>
              <a:off x="533628" y="1928264"/>
              <a:ext cx="4254545" cy="57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8691" name="文本框 35"/>
            <p:cNvSpPr txBox="1">
              <a:spLocks noChangeArrowheads="1"/>
            </p:cNvSpPr>
            <p:nvPr/>
          </p:nvSpPr>
          <p:spPr bwMode="auto">
            <a:xfrm>
              <a:off x="533628" y="1510707"/>
              <a:ext cx="887105" cy="33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/>
                <a:t>标题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229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3191</Words>
  <PresentationFormat>宽屏</PresentationFormat>
  <Paragraphs>386</Paragraphs>
  <Slides>34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8" baseType="lpstr">
      <vt:lpstr>Open Sans</vt:lpstr>
      <vt:lpstr>Open Sans Light</vt:lpstr>
      <vt:lpstr>华文黑体</vt:lpstr>
      <vt:lpstr>宋体</vt:lpstr>
      <vt:lpstr>微软雅黑</vt:lpstr>
      <vt:lpstr>微软雅黑 Light</vt:lpstr>
      <vt:lpstr>造字工房悦黑（非商用）常规体</vt:lpstr>
      <vt:lpstr>Arial</vt:lpstr>
      <vt:lpstr>Arial Black</vt:lpstr>
      <vt:lpstr>Calibri</vt:lpstr>
      <vt:lpstr>Impact</vt:lpstr>
      <vt:lpstr>Wingdings</vt:lpstr>
      <vt:lpstr>Office 主题</vt:lpstr>
      <vt:lpstr>1_Custom Design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2015-05-05T08:02:14Z</dcterms:created>
  <dcterms:modified xsi:type="dcterms:W3CDTF">2017-12-11T07:57:55Z</dcterms:modified>
</cp:coreProperties>
</file>