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7" autoAdjust="0"/>
    <p:restoredTop sz="98942" autoAdjust="0"/>
  </p:normalViewPr>
  <p:slideViewPr>
    <p:cSldViewPr snapToGrid="0">
      <p:cViewPr varScale="1">
        <p:scale>
          <a:sx n="72" d="100"/>
          <a:sy n="72" d="100"/>
        </p:scale>
        <p:origin x="-10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f7a57e70d3138c3160459c70c2952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474" y="0"/>
            <a:ext cx="1506828" cy="618186"/>
          </a:xfrm>
          <a:prstGeom prst="rect">
            <a:avLst/>
          </a:prstGeom>
        </p:spPr>
      </p:pic>
      <p:pic>
        <p:nvPicPr>
          <p:cNvPr id="6" name="Picture 5" descr="2f7a57e70d3138c3160459c70c2952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602" y="0"/>
            <a:ext cx="1848655" cy="631065"/>
          </a:xfrm>
          <a:prstGeom prst="rect">
            <a:avLst/>
          </a:prstGeom>
        </p:spPr>
      </p:pic>
      <p:pic>
        <p:nvPicPr>
          <p:cNvPr id="7" name="Picture 6" descr="7beb41cec519cdae9c33379bf0c8e34e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9685"/>
            <a:ext cx="2385391" cy="3323312"/>
          </a:xfrm>
          <a:prstGeom prst="rect">
            <a:avLst/>
          </a:prstGeom>
        </p:spPr>
      </p:pic>
      <p:pic>
        <p:nvPicPr>
          <p:cNvPr id="8" name="Picture 7" descr="15fee1935c91a6d381859bca33458d9d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877" y="3298034"/>
            <a:ext cx="1970067" cy="2542533"/>
          </a:xfrm>
          <a:prstGeom prst="rect">
            <a:avLst/>
          </a:prstGeom>
        </p:spPr>
      </p:pic>
      <p:pic>
        <p:nvPicPr>
          <p:cNvPr id="9" name="Picture 8" descr="58b52850477e664e43d15a2755698578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19008" y="3829855"/>
            <a:ext cx="1772992" cy="2564505"/>
          </a:xfrm>
          <a:prstGeom prst="rect">
            <a:avLst/>
          </a:prstGeom>
        </p:spPr>
      </p:pic>
      <p:pic>
        <p:nvPicPr>
          <p:cNvPr id="10" name="Picture 9" descr="60c2c5e547c163e828f08b86c9a68bbf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7781" y="3305369"/>
            <a:ext cx="1725768" cy="2412646"/>
          </a:xfrm>
          <a:prstGeom prst="rect">
            <a:avLst/>
          </a:prstGeom>
        </p:spPr>
      </p:pic>
      <p:pic>
        <p:nvPicPr>
          <p:cNvPr id="11" name="Picture 10" descr="ac25decb66314d3339468c704e819543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9508" y="3914429"/>
            <a:ext cx="1923117" cy="2505689"/>
          </a:xfrm>
          <a:prstGeom prst="rect">
            <a:avLst/>
          </a:prstGeom>
        </p:spPr>
      </p:pic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566669" y="6394361"/>
            <a:ext cx="1184856" cy="4636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LinDa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8165205" y="5718218"/>
            <a:ext cx="1378039" cy="476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5988677" y="6375042"/>
            <a:ext cx="1146220" cy="4829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3657599" y="5782613"/>
            <a:ext cx="1223493" cy="4250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10723808" y="6375042"/>
            <a:ext cx="1468192" cy="4829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b="1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Q.Trị</a:t>
            </a:r>
            <a:endParaRPr lang="en-US" b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10522226" y="7050157"/>
            <a:ext cx="1669774" cy="788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ĐI DU LỊCH NÀO ^^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03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8094E-6 L 4.79167E-6 -0.432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79186E-6 L -0.00326 -0.571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79463E-6 L -0.00104 -0.403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8.51064E-7 L -0.00221 -0.5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7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8094E-6 L -0.00325 -0.152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CHỖ NÀY NHẬP CÂU HỎI ^^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^^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7beb41cec519cdae9c33379bf0c8e34e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6378" y="3395047"/>
            <a:ext cx="2485622" cy="346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CHỖ NÀY NHẬP CÂU HỎI ^^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^^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5fee1935c91a6d381859bca33458d9d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92451" y="3761185"/>
            <a:ext cx="2399549" cy="309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CHỖ NÀY NHẬP CÂU HỎI ^^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^^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c25decb66314d3339468c704e819543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4431" y="3719553"/>
            <a:ext cx="2246022" cy="292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CHỖ NÀY NHẬP CÂU HỎI ^^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^^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60c2c5e547c163e828f08b86c9a68bbf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7095" y="3570234"/>
            <a:ext cx="2199861" cy="3075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032e64449c1111050d0787201954e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780" y="-759852"/>
            <a:ext cx="8280042" cy="430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539" y="1133341"/>
            <a:ext cx="493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CHỖ NÀY NHẬP CÂU HỎI ^^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0435" y="3829878"/>
            <a:ext cx="6626087" cy="2756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^^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58b52850477e664e43d15a2755698578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2626" y="3561050"/>
            <a:ext cx="2279374" cy="329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8b52850477e664e43d15a2755698578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70279" y="715595"/>
            <a:ext cx="1772992" cy="2564505"/>
          </a:xfrm>
          <a:prstGeom prst="rect">
            <a:avLst/>
          </a:prstGeom>
        </p:spPr>
      </p:pic>
      <p:pic>
        <p:nvPicPr>
          <p:cNvPr id="10" name="Picture 9" descr="60c2c5e547c163e828f08b86c9a68bbf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10540" y="1662099"/>
            <a:ext cx="1725768" cy="2412646"/>
          </a:xfrm>
          <a:prstGeom prst="rect">
            <a:avLst/>
          </a:prstGeom>
        </p:spPr>
      </p:pic>
      <p:pic>
        <p:nvPicPr>
          <p:cNvPr id="9" name="Picture 8" descr="ac25decb66314d3339468c704e819543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26699" y="1860343"/>
            <a:ext cx="1654014" cy="2155066"/>
          </a:xfrm>
          <a:prstGeom prst="rect">
            <a:avLst/>
          </a:prstGeom>
        </p:spPr>
      </p:pic>
      <p:pic>
        <p:nvPicPr>
          <p:cNvPr id="4" name="Picture 3" descr="7beb41cec519cdae9c33379bf0c8e34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775791" y="0"/>
            <a:ext cx="1775791" cy="2474021"/>
          </a:xfrm>
          <a:prstGeom prst="rect">
            <a:avLst/>
          </a:prstGeom>
        </p:spPr>
      </p:pic>
      <p:pic>
        <p:nvPicPr>
          <p:cNvPr id="5" name="Picture 4" descr="2f7a57e70d3138c3160459c70c29526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6491" y="0"/>
            <a:ext cx="1506828" cy="618186"/>
          </a:xfrm>
          <a:prstGeom prst="rect">
            <a:avLst/>
          </a:prstGeom>
        </p:spPr>
      </p:pic>
      <p:pic>
        <p:nvPicPr>
          <p:cNvPr id="6" name="Picture 5" descr="2f7a57e70d3138c3160459c70c29526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10596" y="0"/>
            <a:ext cx="1506828" cy="618186"/>
          </a:xfrm>
          <a:prstGeom prst="rect">
            <a:avLst/>
          </a:prstGeom>
        </p:spPr>
      </p:pic>
      <p:pic>
        <p:nvPicPr>
          <p:cNvPr id="7" name="Picture 6" descr="2f7a57e70d3138c3160459c70c29526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85172" y="0"/>
            <a:ext cx="1506828" cy="618186"/>
          </a:xfrm>
          <a:prstGeom prst="rect">
            <a:avLst/>
          </a:prstGeom>
        </p:spPr>
      </p:pic>
      <p:pic>
        <p:nvPicPr>
          <p:cNvPr id="8" name="Picture 7" descr="15fee1935c91a6d381859bca33458d9d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148835" y="265047"/>
            <a:ext cx="1691460" cy="218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73821E-6 L 1.17618 -0.0231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" y="-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67E-6 L 1.33711 -0.01734 " pathEditMode="relative" rAng="0" ptsTypes="AA">
                                      <p:cBhvr>
                                        <p:cTn id="8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" y="-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8834E-6 L 1.19805 0.00602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9.25069E-8 L 1.425 -0.02128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2007E-6 L 1.55547 0.0192 " pathEditMode="relative" rAng="0" ptsTypes="AA">
                                      <p:cBhvr>
                                        <p:cTn id="14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74</Words>
  <PresentationFormat>Custom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2018-07-03T11:10:45Z</dcterms:modified>
</cp:coreProperties>
</file>