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9"/>
  </p:notesMasterIdLst>
  <p:sldIdLst>
    <p:sldId id="256" r:id="rId2"/>
    <p:sldId id="257" r:id="rId3"/>
    <p:sldId id="259" r:id="rId4"/>
    <p:sldId id="258" r:id="rId5"/>
    <p:sldId id="260" r:id="rId6"/>
    <p:sldId id="337" r:id="rId7"/>
    <p:sldId id="338" r:id="rId8"/>
    <p:sldId id="339" r:id="rId9"/>
    <p:sldId id="334" r:id="rId10"/>
    <p:sldId id="264" r:id="rId11"/>
    <p:sldId id="332" r:id="rId12"/>
    <p:sldId id="262" r:id="rId13"/>
    <p:sldId id="318" r:id="rId14"/>
    <p:sldId id="261" r:id="rId15"/>
    <p:sldId id="311" r:id="rId16"/>
    <p:sldId id="335" r:id="rId17"/>
    <p:sldId id="276" r:id="rId18"/>
    <p:sldId id="275" r:id="rId19"/>
    <p:sldId id="336" r:id="rId20"/>
    <p:sldId id="333" r:id="rId21"/>
    <p:sldId id="320" r:id="rId22"/>
    <p:sldId id="321" r:id="rId23"/>
    <p:sldId id="323" r:id="rId24"/>
    <p:sldId id="322" r:id="rId25"/>
    <p:sldId id="324" r:id="rId26"/>
    <p:sldId id="315" r:id="rId27"/>
    <p:sldId id="325" r:id="rId28"/>
    <p:sldId id="326" r:id="rId29"/>
    <p:sldId id="340" r:id="rId30"/>
    <p:sldId id="327" r:id="rId31"/>
    <p:sldId id="328" r:id="rId32"/>
    <p:sldId id="329" r:id="rId33"/>
    <p:sldId id="313" r:id="rId34"/>
    <p:sldId id="316" r:id="rId35"/>
    <p:sldId id="317" r:id="rId36"/>
    <p:sldId id="330" r:id="rId37"/>
    <p:sldId id="331" r:id="rId38"/>
  </p:sldIdLst>
  <p:sldSz cx="9144000" cy="5143500" type="screen16x9"/>
  <p:notesSz cx="6858000" cy="9144000"/>
  <p:embeddedFontLst>
    <p:embeddedFont>
      <p:font typeface="Karla" pitchFamily="2" charset="0"/>
      <p:regular r:id="rId40"/>
      <p:bold r:id="rId41"/>
    </p:embeddedFont>
    <p:embeddedFont>
      <p:font typeface="Open Sans" panose="020B0606030504020204" pitchFamily="34" charset="0"/>
      <p:regular r:id="rId42"/>
      <p:bold r:id="rId43"/>
      <p:italic r:id="rId44"/>
      <p:boldItalic r:id="rId45"/>
    </p:embeddedFont>
    <p:embeddedFont>
      <p:font typeface="Roboto Condensed Light" panose="02000000000000000000" pitchFamily="2" charset="0"/>
      <p:regular r:id="rId46"/>
      <p:italic r:id="rId47"/>
    </p:embeddedFont>
    <p:embeddedFont>
      <p:font typeface="Rochester" panose="020B0604020202020204" charset="0"/>
      <p:regular r:id="rId48"/>
    </p:embeddedFont>
    <p:embeddedFont>
      <p:font typeface="Segoe MDL2 Assets" panose="050A0102010101010101" pitchFamily="18"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332"/>
    <a:srgbClr val="0B0705"/>
    <a:srgbClr val="0853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8DB9BB-1C90-4500-9BC2-E82D0B72C091}">
  <a:tblStyle styleId="{F48DB9BB-1C90-4500-9BC2-E82D0B72C0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5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444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52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695bdf7eb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e695bdf7eb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4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7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49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5" r:id="rId8"/>
    <p:sldLayoutId id="2147483666"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sv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0.sv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32"/>
          <p:cNvSpPr txBox="1">
            <a:spLocks noGrp="1"/>
          </p:cNvSpPr>
          <p:nvPr>
            <p:ph type="ctrTitle"/>
          </p:nvPr>
        </p:nvSpPr>
        <p:spPr>
          <a:xfrm>
            <a:off x="131943" y="1055184"/>
            <a:ext cx="8755863"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solidFill>
                  <a:srgbClr val="724332"/>
                </a:solidFill>
                <a:latin typeface="+mj-lt"/>
              </a:rPr>
              <a:t>CHÀO MỪNG CÁC EM ĐẾN VỚI BUỔI HỌC NGÀY HÔM NAY!</a:t>
            </a:r>
            <a:endParaRPr sz="4400" b="1" dirty="0">
              <a:solidFill>
                <a:srgbClr val="724332"/>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5" y="2030976"/>
            <a:ext cx="1382593" cy="449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randombar(horizontal)">
                                      <p:cBhvr>
                                        <p:cTn id="7" dur="3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65" name="Subtitle 4">
            <a:extLst>
              <a:ext uri="{FF2B5EF4-FFF2-40B4-BE49-F238E27FC236}">
                <a16:creationId xmlns:a16="http://schemas.microsoft.com/office/drawing/2014/main" id="{F83B254E-F139-43C7-B7F3-18A03BA93EB4}"/>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Phân</a:t>
            </a:r>
            <a:r>
              <a:rPr lang="en-US" sz="2200" dirty="0">
                <a:solidFill>
                  <a:srgbClr val="724332"/>
                </a:solidFill>
                <a:latin typeface="+mn-lt"/>
              </a:rPr>
              <a:t> </a:t>
            </a:r>
            <a:r>
              <a:rPr lang="en-US" sz="2200" dirty="0" err="1">
                <a:solidFill>
                  <a:srgbClr val="724332"/>
                </a:solidFill>
                <a:latin typeface="+mn-lt"/>
              </a:rPr>
              <a:t>huỷ</a:t>
            </a:r>
            <a:r>
              <a:rPr lang="en-US" sz="2200" dirty="0">
                <a:solidFill>
                  <a:srgbClr val="724332"/>
                </a:solidFill>
                <a:latin typeface="+mn-lt"/>
              </a:rPr>
              <a:t> </a:t>
            </a:r>
            <a:r>
              <a:rPr lang="en-US" sz="2200" dirty="0" err="1">
                <a:solidFill>
                  <a:srgbClr val="724332"/>
                </a:solidFill>
                <a:latin typeface="+mn-lt"/>
              </a:rPr>
              <a:t>chất</a:t>
            </a:r>
            <a:r>
              <a:rPr lang="en-US" sz="2200" dirty="0">
                <a:solidFill>
                  <a:srgbClr val="724332"/>
                </a:solidFill>
                <a:latin typeface="+mn-lt"/>
              </a:rPr>
              <a:t> </a:t>
            </a:r>
            <a:r>
              <a:rPr lang="en-US" sz="2200" dirty="0" err="1">
                <a:solidFill>
                  <a:srgbClr val="724332"/>
                </a:solidFill>
                <a:latin typeface="+mn-lt"/>
              </a:rPr>
              <a:t>thải</a:t>
            </a: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sạch</a:t>
            </a:r>
            <a:r>
              <a:rPr lang="en-US" sz="2200" dirty="0">
                <a:solidFill>
                  <a:srgbClr val="724332"/>
                </a:solidFill>
                <a:latin typeface="+mn-lt"/>
              </a:rPr>
              <a:t> </a:t>
            </a:r>
            <a:r>
              <a:rPr lang="en-US" sz="2200" dirty="0" err="1">
                <a:solidFill>
                  <a:srgbClr val="724332"/>
                </a:solidFill>
                <a:latin typeface="+mn-lt"/>
              </a:rPr>
              <a:t>môi</a:t>
            </a:r>
            <a:r>
              <a:rPr lang="en-US" sz="2200" dirty="0">
                <a:solidFill>
                  <a:srgbClr val="724332"/>
                </a:solidFill>
                <a:latin typeface="+mn-lt"/>
              </a:rPr>
              <a:t> </a:t>
            </a:r>
            <a:r>
              <a:rPr lang="en-US" sz="2200" dirty="0" err="1">
                <a:solidFill>
                  <a:srgbClr val="724332"/>
                </a:solidFill>
                <a:latin typeface="+mn-lt"/>
              </a:rPr>
              <a:t>trường</a:t>
            </a:r>
            <a:r>
              <a:rPr lang="en-US" sz="2200" dirty="0">
                <a:solidFill>
                  <a:srgbClr val="724332"/>
                </a:solidFill>
                <a:latin typeface="+mn-lt"/>
              </a:rPr>
              <a:t> </a:t>
            </a:r>
            <a:r>
              <a:rPr lang="en-US" sz="2200" dirty="0" err="1">
                <a:solidFill>
                  <a:srgbClr val="724332"/>
                </a:solidFill>
                <a:latin typeface="+mn-lt"/>
              </a:rPr>
              <a:t>sống</a:t>
            </a:r>
            <a:r>
              <a:rPr lang="en-US" sz="2200" dirty="0">
                <a:solidFill>
                  <a:srgbClr val="724332"/>
                </a:solidFill>
                <a:latin typeface="+mn-lt"/>
              </a:rPr>
              <a:t>.</a:t>
            </a:r>
          </a:p>
        </p:txBody>
      </p:sp>
      <p:pic>
        <p:nvPicPr>
          <p:cNvPr id="5" name="Picture 4">
            <a:extLst>
              <a:ext uri="{FF2B5EF4-FFF2-40B4-BE49-F238E27FC236}">
                <a16:creationId xmlns:a16="http://schemas.microsoft.com/office/drawing/2014/main" id="{A71CFFA8-9ACA-47C3-80FC-D4C03DE09B9E}"/>
              </a:ext>
            </a:extLst>
          </p:cNvPr>
          <p:cNvPicPr>
            <a:picLocks noChangeAspect="1"/>
          </p:cNvPicPr>
          <p:nvPr/>
        </p:nvPicPr>
        <p:blipFill>
          <a:blip r:embed="rId3"/>
          <a:stretch>
            <a:fillRect/>
          </a:stretch>
        </p:blipFill>
        <p:spPr>
          <a:xfrm>
            <a:off x="426966" y="2004056"/>
            <a:ext cx="4242463" cy="2828309"/>
          </a:xfrm>
          <a:prstGeom prst="rect">
            <a:avLst/>
          </a:prstGeom>
        </p:spPr>
      </p:pic>
      <p:sp>
        <p:nvSpPr>
          <p:cNvPr id="68" name="TextBox 67">
            <a:extLst>
              <a:ext uri="{FF2B5EF4-FFF2-40B4-BE49-F238E27FC236}">
                <a16:creationId xmlns:a16="http://schemas.microsoft.com/office/drawing/2014/main" id="{696820DA-DF1A-4098-A37A-3D9B10712037}"/>
              </a:ext>
            </a:extLst>
          </p:cNvPr>
          <p:cNvSpPr txBox="1"/>
          <p:nvPr/>
        </p:nvSpPr>
        <p:spPr>
          <a:xfrm>
            <a:off x="4669429" y="2641683"/>
            <a:ext cx="4360893"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err="1">
                <a:solidFill>
                  <a:srgbClr val="724332"/>
                </a:solidFill>
              </a:rPr>
              <a:t>Bọ</a:t>
            </a:r>
            <a:r>
              <a:rPr lang="en-US" sz="2200" dirty="0">
                <a:solidFill>
                  <a:srgbClr val="724332"/>
                </a:solidFill>
              </a:rPr>
              <a:t> hung </a:t>
            </a:r>
            <a:r>
              <a:rPr lang="en-US" sz="2200" dirty="0" err="1">
                <a:solidFill>
                  <a:srgbClr val="724332"/>
                </a:solidFill>
              </a:rPr>
              <a:t>đang</a:t>
            </a:r>
            <a:r>
              <a:rPr lang="en-US" sz="2200" dirty="0">
                <a:solidFill>
                  <a:srgbClr val="724332"/>
                </a:solidFill>
              </a:rPr>
              <a:t> </a:t>
            </a:r>
            <a:r>
              <a:rPr lang="en-US" sz="2200" dirty="0" err="1">
                <a:solidFill>
                  <a:srgbClr val="724332"/>
                </a:solidFill>
              </a:rPr>
              <a:t>lăn</a:t>
            </a:r>
            <a:r>
              <a:rPr lang="en-US" sz="2200" dirty="0">
                <a:solidFill>
                  <a:srgbClr val="724332"/>
                </a:solidFill>
              </a:rPr>
              <a:t> </a:t>
            </a:r>
            <a:r>
              <a:rPr lang="en-US" sz="2200" dirty="0" err="1">
                <a:solidFill>
                  <a:srgbClr val="724332"/>
                </a:solidFill>
              </a:rPr>
              <a:t>chất</a:t>
            </a:r>
            <a:r>
              <a:rPr lang="en-US" sz="2200" dirty="0">
                <a:solidFill>
                  <a:srgbClr val="724332"/>
                </a:solidFill>
              </a:rPr>
              <a:t> </a:t>
            </a:r>
            <a:r>
              <a:rPr lang="en-US" sz="2200" dirty="0" err="1">
                <a:solidFill>
                  <a:srgbClr val="724332"/>
                </a:solidFill>
              </a:rPr>
              <a:t>thải</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tổ</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nó</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chính</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này</a:t>
            </a:r>
            <a:endParaRPr lang="en-US" sz="2200" dirty="0">
              <a:solidFill>
                <a:srgbClr val="724332"/>
              </a:solidFill>
            </a:endParaRPr>
          </a:p>
        </p:txBody>
      </p:sp>
      <p:sp>
        <p:nvSpPr>
          <p:cNvPr id="69" name="Google Shape;442;p38">
            <a:extLst>
              <a:ext uri="{FF2B5EF4-FFF2-40B4-BE49-F238E27FC236}">
                <a16:creationId xmlns:a16="http://schemas.microsoft.com/office/drawing/2014/main" id="{80B28A59-45FC-40B3-B48E-FC05FDBB4FEF}"/>
              </a:ext>
            </a:extLst>
          </p:cNvPr>
          <p:cNvSpPr txBox="1">
            <a:spLocks/>
          </p:cNvSpPr>
          <p:nvPr/>
        </p:nvSpPr>
        <p:spPr>
          <a:xfrm>
            <a:off x="226722" y="226547"/>
            <a:ext cx="869054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3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randombar(horizontal)">
                                      <p:cBhvr>
                                        <p:cTn id="17" dur="3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60" name="Google Shape;442;p38">
            <a:extLst>
              <a:ext uri="{FF2B5EF4-FFF2-40B4-BE49-F238E27FC236}">
                <a16:creationId xmlns:a16="http://schemas.microsoft.com/office/drawing/2014/main" id="{BCF89CB2-ECF3-46D6-91BD-5CDC65E0E9D4}"/>
              </a:ext>
            </a:extLst>
          </p:cNvPr>
          <p:cNvSpPr txBox="1">
            <a:spLocks/>
          </p:cNvSpPr>
          <p:nvPr/>
        </p:nvSpPr>
        <p:spPr>
          <a:xfrm>
            <a:off x="227005" y="221404"/>
            <a:ext cx="8689975"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62" name="Subtitle 4">
            <a:extLst>
              <a:ext uri="{FF2B5EF4-FFF2-40B4-BE49-F238E27FC236}">
                <a16:creationId xmlns:a16="http://schemas.microsoft.com/office/drawing/2014/main" id="{92588B8D-170B-4B41-9DAF-67A2AD6928D4}"/>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chỗ</a:t>
            </a:r>
            <a:r>
              <a:rPr lang="en-US" sz="2200" dirty="0">
                <a:solidFill>
                  <a:srgbClr val="724332"/>
                </a:solidFill>
                <a:latin typeface="+mn-lt"/>
              </a:rPr>
              <a:t> ở </a:t>
            </a:r>
            <a:r>
              <a:rPr lang="en-US" sz="2200" dirty="0" err="1">
                <a:solidFill>
                  <a:srgbClr val="724332"/>
                </a:solidFill>
                <a:latin typeface="+mn-lt"/>
              </a:rPr>
              <a:t>cho</a:t>
            </a:r>
            <a:r>
              <a:rPr lang="en-US" sz="2200" dirty="0">
                <a:solidFill>
                  <a:srgbClr val="724332"/>
                </a:solidFill>
                <a:latin typeface="+mn-lt"/>
              </a:rPr>
              <a:t> </a:t>
            </a:r>
            <a:r>
              <a:rPr lang="en-US" sz="2200" dirty="0" err="1">
                <a:solidFill>
                  <a:srgbClr val="724332"/>
                </a:solidFill>
                <a:latin typeface="+mn-lt"/>
              </a:rPr>
              <a:t>các</a:t>
            </a:r>
            <a:r>
              <a:rPr lang="en-US" sz="2200" dirty="0">
                <a:solidFill>
                  <a:srgbClr val="724332"/>
                </a:solidFill>
                <a:latin typeface="+mn-lt"/>
              </a:rPr>
              <a:t> </a:t>
            </a:r>
            <a:r>
              <a:rPr lang="en-US" sz="2200" dirty="0" err="1">
                <a:solidFill>
                  <a:srgbClr val="724332"/>
                </a:solidFill>
                <a:latin typeface="+mn-lt"/>
              </a:rPr>
              <a:t>loài</a:t>
            </a:r>
            <a:r>
              <a:rPr lang="en-US" sz="2200" dirty="0">
                <a:solidFill>
                  <a:srgbClr val="724332"/>
                </a:solidFill>
                <a:latin typeface="+mn-lt"/>
              </a:rPr>
              <a:t> </a:t>
            </a:r>
            <a:r>
              <a:rPr lang="en-US" sz="2200" dirty="0" err="1">
                <a:solidFill>
                  <a:srgbClr val="724332"/>
                </a:solidFill>
                <a:latin typeface="+mn-lt"/>
              </a:rPr>
              <a:t>sinh</a:t>
            </a:r>
            <a:r>
              <a:rPr lang="en-US" sz="2200" dirty="0">
                <a:solidFill>
                  <a:srgbClr val="724332"/>
                </a:solidFill>
                <a:latin typeface="+mn-lt"/>
              </a:rPr>
              <a:t> </a:t>
            </a:r>
            <a:r>
              <a:rPr lang="en-US" sz="2200" dirty="0" err="1">
                <a:solidFill>
                  <a:srgbClr val="724332"/>
                </a:solidFill>
                <a:latin typeface="+mn-lt"/>
              </a:rPr>
              <a:t>vật</a:t>
            </a:r>
            <a:r>
              <a:rPr lang="en-US" sz="2200" dirty="0">
                <a:solidFill>
                  <a:srgbClr val="724332"/>
                </a:solidFill>
                <a:latin typeface="+mn-lt"/>
              </a:rPr>
              <a:t> </a:t>
            </a:r>
            <a:r>
              <a:rPr lang="en-US" sz="2200" dirty="0" err="1">
                <a:solidFill>
                  <a:srgbClr val="724332"/>
                </a:solidFill>
                <a:latin typeface="+mn-lt"/>
              </a:rPr>
              <a:t>khác</a:t>
            </a:r>
            <a:r>
              <a:rPr lang="en-US" sz="2200" dirty="0">
                <a:solidFill>
                  <a:srgbClr val="724332"/>
                </a:solidFill>
                <a:latin typeface="+mn-lt"/>
              </a:rPr>
              <a:t>.</a:t>
            </a:r>
          </a:p>
        </p:txBody>
      </p:sp>
      <p:pic>
        <p:nvPicPr>
          <p:cNvPr id="63" name="Picture 62">
            <a:extLst>
              <a:ext uri="{FF2B5EF4-FFF2-40B4-BE49-F238E27FC236}">
                <a16:creationId xmlns:a16="http://schemas.microsoft.com/office/drawing/2014/main" id="{70850BB8-583D-46F8-92FE-8F5C913648F7}"/>
              </a:ext>
            </a:extLst>
          </p:cNvPr>
          <p:cNvPicPr>
            <a:picLocks noChangeAspect="1"/>
          </p:cNvPicPr>
          <p:nvPr/>
        </p:nvPicPr>
        <p:blipFill>
          <a:blip r:embed="rId3"/>
          <a:stretch>
            <a:fillRect/>
          </a:stretch>
        </p:blipFill>
        <p:spPr>
          <a:xfrm>
            <a:off x="537001" y="1891947"/>
            <a:ext cx="4385544" cy="2476853"/>
          </a:xfrm>
          <a:prstGeom prst="rect">
            <a:avLst/>
          </a:prstGeom>
        </p:spPr>
      </p:pic>
      <p:pic>
        <p:nvPicPr>
          <p:cNvPr id="64" name="Picture 63">
            <a:extLst>
              <a:ext uri="{FF2B5EF4-FFF2-40B4-BE49-F238E27FC236}">
                <a16:creationId xmlns:a16="http://schemas.microsoft.com/office/drawing/2014/main" id="{3F7B904B-EC40-42C4-9696-D14B6F9262F7}"/>
              </a:ext>
            </a:extLst>
          </p:cNvPr>
          <p:cNvPicPr>
            <a:picLocks noChangeAspect="1"/>
          </p:cNvPicPr>
          <p:nvPr/>
        </p:nvPicPr>
        <p:blipFill>
          <a:blip r:embed="rId4"/>
          <a:stretch>
            <a:fillRect/>
          </a:stretch>
        </p:blipFill>
        <p:spPr>
          <a:xfrm>
            <a:off x="5091289" y="1891947"/>
            <a:ext cx="3515711" cy="2476853"/>
          </a:xfrm>
          <a:prstGeom prst="rect">
            <a:avLst/>
          </a:prstGeom>
        </p:spPr>
      </p:pic>
      <p:sp>
        <p:nvSpPr>
          <p:cNvPr id="65" name="TextBox 64">
            <a:extLst>
              <a:ext uri="{FF2B5EF4-FFF2-40B4-BE49-F238E27FC236}">
                <a16:creationId xmlns:a16="http://schemas.microsoft.com/office/drawing/2014/main" id="{C9A975B4-B511-44A2-8ED5-3A8880FBB28A}"/>
              </a:ext>
            </a:extLst>
          </p:cNvPr>
          <p:cNvSpPr txBox="1"/>
          <p:nvPr/>
        </p:nvSpPr>
        <p:spPr>
          <a:xfrm>
            <a:off x="1612892" y="4532781"/>
            <a:ext cx="5918200" cy="430887"/>
          </a:xfrm>
          <a:prstGeom prst="rect">
            <a:avLst/>
          </a:prstGeom>
          <a:noFill/>
        </p:spPr>
        <p:txBody>
          <a:bodyPr wrap="square">
            <a:spAutoFit/>
          </a:bodyPr>
          <a:lstStyle/>
          <a:p>
            <a:pPr marL="285750" indent="-285750" algn="ctr">
              <a:buFont typeface="Wingdings" panose="05000000000000000000" pitchFamily="2" charset="2"/>
              <a:buChar char="Ø"/>
            </a:pPr>
            <a:r>
              <a:rPr lang="en-US" sz="2200" dirty="0" err="1">
                <a:solidFill>
                  <a:srgbClr val="724332"/>
                </a:solidFill>
              </a:rPr>
              <a:t>Sóc</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tổ</a:t>
            </a:r>
            <a:r>
              <a:rPr lang="en-US" sz="2200" dirty="0">
                <a:solidFill>
                  <a:srgbClr val="724332"/>
                </a:solidFill>
              </a:rPr>
              <a:t> </a:t>
            </a:r>
            <a:r>
              <a:rPr lang="en-US" sz="2200" dirty="0" err="1">
                <a:solidFill>
                  <a:srgbClr val="724332"/>
                </a:solidFill>
              </a:rPr>
              <a:t>trên</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sồi</a:t>
            </a:r>
            <a:r>
              <a:rPr lang="en-US" sz="2200" dirty="0">
                <a:solidFill>
                  <a:srgbClr val="724332"/>
                </a:solidFill>
              </a:rPr>
              <a:t>, </a:t>
            </a:r>
            <a:r>
              <a:rPr lang="en-US" sz="2200" dirty="0" err="1">
                <a:solidFill>
                  <a:srgbClr val="724332"/>
                </a:solidFill>
              </a:rPr>
              <a:t>thông</a:t>
            </a:r>
            <a:r>
              <a:rPr lang="en-US" sz="2200" dirty="0">
                <a:solidFill>
                  <a:srgbClr val="724332"/>
                </a:solidFill>
              </a:rPr>
              <a:t>,…</a:t>
            </a:r>
          </a:p>
        </p:txBody>
      </p:sp>
    </p:spTree>
    <p:extLst>
      <p:ext uri="{BB962C8B-B14F-4D97-AF65-F5344CB8AC3E}">
        <p14:creationId xmlns:p14="http://schemas.microsoft.com/office/powerpoint/2010/main" val="3122877959"/>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3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3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randombar(horizontal)">
                                      <p:cBhvr>
                                        <p:cTn id="17" dur="3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3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10" name="Google Shape;442;p38">
            <a:extLst>
              <a:ext uri="{FF2B5EF4-FFF2-40B4-BE49-F238E27FC236}">
                <a16:creationId xmlns:a16="http://schemas.microsoft.com/office/drawing/2014/main" id="{F7D03D8F-657E-4727-B850-F4137D7FBA19}"/>
              </a:ext>
            </a:extLst>
          </p:cNvPr>
          <p:cNvSpPr txBox="1">
            <a:spLocks/>
          </p:cNvSpPr>
          <p:nvPr/>
        </p:nvSpPr>
        <p:spPr>
          <a:xfrm>
            <a:off x="227005" y="221404"/>
            <a:ext cx="8689975"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11" name="Subtitle 4">
            <a:extLst>
              <a:ext uri="{FF2B5EF4-FFF2-40B4-BE49-F238E27FC236}">
                <a16:creationId xmlns:a16="http://schemas.microsoft.com/office/drawing/2014/main" id="{52C409DC-D059-44B1-9E6A-B3A8BB33F177}"/>
              </a:ext>
            </a:extLst>
          </p:cNvPr>
          <p:cNvSpPr txBox="1">
            <a:spLocks/>
          </p:cNvSpPr>
          <p:nvPr/>
        </p:nvSpPr>
        <p:spPr>
          <a:xfrm>
            <a:off x="227005" y="1500394"/>
            <a:ext cx="839970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Cung</a:t>
            </a:r>
            <a:r>
              <a:rPr lang="en-US" sz="2200" dirty="0">
                <a:solidFill>
                  <a:srgbClr val="724332"/>
                </a:solidFill>
                <a:latin typeface="+mn-lt"/>
              </a:rPr>
              <a:t> </a:t>
            </a:r>
            <a:r>
              <a:rPr lang="en-US" sz="2200" dirty="0" err="1">
                <a:solidFill>
                  <a:srgbClr val="724332"/>
                </a:solidFill>
                <a:latin typeface="+mn-lt"/>
              </a:rPr>
              <a:t>cấp</a:t>
            </a:r>
            <a:r>
              <a:rPr lang="en-US" sz="2200" dirty="0">
                <a:solidFill>
                  <a:srgbClr val="724332"/>
                </a:solidFill>
                <a:latin typeface="+mn-lt"/>
              </a:rPr>
              <a:t> </a:t>
            </a:r>
            <a:r>
              <a:rPr lang="en-US" sz="2200" dirty="0" err="1">
                <a:solidFill>
                  <a:srgbClr val="724332"/>
                </a:solidFill>
                <a:latin typeface="+mn-lt"/>
              </a:rPr>
              <a:t>lương</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phẩm</a:t>
            </a:r>
            <a:r>
              <a:rPr lang="en-US" sz="2200" dirty="0">
                <a:solidFill>
                  <a:srgbClr val="724332"/>
                </a:solidFill>
                <a:latin typeface="+mn-lt"/>
              </a:rPr>
              <a:t>, </a:t>
            </a:r>
            <a:r>
              <a:rPr lang="en-US" sz="2200" dirty="0" err="1">
                <a:solidFill>
                  <a:srgbClr val="724332"/>
                </a:solidFill>
                <a:latin typeface="+mn-lt"/>
              </a:rPr>
              <a:t>giống</a:t>
            </a:r>
            <a:r>
              <a:rPr lang="en-US" sz="2200" dirty="0">
                <a:solidFill>
                  <a:srgbClr val="724332"/>
                </a:solidFill>
                <a:latin typeface="+mn-lt"/>
              </a:rPr>
              <a:t> </a:t>
            </a:r>
            <a:r>
              <a:rPr lang="en-US" sz="2200" dirty="0" err="1">
                <a:solidFill>
                  <a:srgbClr val="724332"/>
                </a:solidFill>
                <a:latin typeface="+mn-lt"/>
              </a:rPr>
              <a:t>cây</a:t>
            </a:r>
            <a:r>
              <a:rPr lang="en-US" sz="2200" dirty="0">
                <a:solidFill>
                  <a:srgbClr val="724332"/>
                </a:solidFill>
                <a:latin typeface="+mn-lt"/>
              </a:rPr>
              <a:t> </a:t>
            </a:r>
            <a:r>
              <a:rPr lang="en-US" sz="2200" dirty="0" err="1">
                <a:solidFill>
                  <a:srgbClr val="724332"/>
                </a:solidFill>
                <a:latin typeface="+mn-lt"/>
              </a:rPr>
              <a:t>trồng</a:t>
            </a:r>
            <a:r>
              <a:rPr lang="en-US" sz="2200" dirty="0">
                <a:solidFill>
                  <a:srgbClr val="724332"/>
                </a:solidFill>
                <a:latin typeface="+mn-lt"/>
              </a:rPr>
              <a:t>, </a:t>
            </a:r>
            <a:r>
              <a:rPr lang="en-US" sz="2200" dirty="0" err="1">
                <a:solidFill>
                  <a:srgbClr val="724332"/>
                </a:solidFill>
                <a:latin typeface="+mn-lt"/>
              </a:rPr>
              <a:t>nguồn</a:t>
            </a:r>
            <a:r>
              <a:rPr lang="en-US" sz="2200" dirty="0">
                <a:solidFill>
                  <a:srgbClr val="724332"/>
                </a:solidFill>
                <a:latin typeface="+mn-lt"/>
              </a:rPr>
              <a:t> </a:t>
            </a:r>
            <a:r>
              <a:rPr lang="en-US" sz="2200" dirty="0" err="1">
                <a:solidFill>
                  <a:srgbClr val="724332"/>
                </a:solidFill>
                <a:latin typeface="+mn-lt"/>
              </a:rPr>
              <a:t>dược</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a:t>
            </a:r>
          </a:p>
        </p:txBody>
      </p:sp>
      <p:pic>
        <p:nvPicPr>
          <p:cNvPr id="13" name="Picture 12">
            <a:extLst>
              <a:ext uri="{FF2B5EF4-FFF2-40B4-BE49-F238E27FC236}">
                <a16:creationId xmlns:a16="http://schemas.microsoft.com/office/drawing/2014/main" id="{D0D636F5-03BB-42A1-A3D6-4A37F217CDA4}"/>
              </a:ext>
            </a:extLst>
          </p:cNvPr>
          <p:cNvPicPr>
            <a:picLocks noChangeAspect="1"/>
          </p:cNvPicPr>
          <p:nvPr/>
        </p:nvPicPr>
        <p:blipFill>
          <a:blip r:embed="rId3"/>
          <a:stretch>
            <a:fillRect/>
          </a:stretch>
        </p:blipFill>
        <p:spPr>
          <a:xfrm>
            <a:off x="519929" y="2348229"/>
            <a:ext cx="4052071" cy="2573867"/>
          </a:xfrm>
          <a:prstGeom prst="rect">
            <a:avLst/>
          </a:prstGeom>
        </p:spPr>
      </p:pic>
      <p:pic>
        <p:nvPicPr>
          <p:cNvPr id="15" name="Picture 14">
            <a:extLst>
              <a:ext uri="{FF2B5EF4-FFF2-40B4-BE49-F238E27FC236}">
                <a16:creationId xmlns:a16="http://schemas.microsoft.com/office/drawing/2014/main" id="{97EAFE9D-710F-4CA6-AA62-8C40285DDAF0}"/>
              </a:ext>
            </a:extLst>
          </p:cNvPr>
          <p:cNvPicPr>
            <a:picLocks noChangeAspect="1"/>
          </p:cNvPicPr>
          <p:nvPr/>
        </p:nvPicPr>
        <p:blipFill>
          <a:blip r:embed="rId4"/>
          <a:stretch>
            <a:fillRect/>
          </a:stretch>
        </p:blipFill>
        <p:spPr>
          <a:xfrm>
            <a:off x="4781726" y="2348229"/>
            <a:ext cx="3842345" cy="25738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anim calcmode="lin" valueType="num">
                                      <p:cBhvr>
                                        <p:cTn id="13" dur="300" fill="hold"/>
                                        <p:tgtEl>
                                          <p:spTgt spid="13"/>
                                        </p:tgtEl>
                                        <p:attrNameLst>
                                          <p:attrName>ppt_x</p:attrName>
                                        </p:attrNameLst>
                                      </p:cBhvr>
                                      <p:tavLst>
                                        <p:tav tm="0">
                                          <p:val>
                                            <p:strVal val="#ppt_x"/>
                                          </p:val>
                                        </p:tav>
                                        <p:tav tm="100000">
                                          <p:val>
                                            <p:strVal val="#ppt_x"/>
                                          </p:val>
                                        </p:tav>
                                      </p:tavLst>
                                    </p:anim>
                                    <p:anim calcmode="lin" valueType="num">
                                      <p:cBhvr>
                                        <p:cTn id="1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 name="Picture 3">
            <a:extLst>
              <a:ext uri="{FF2B5EF4-FFF2-40B4-BE49-F238E27FC236}">
                <a16:creationId xmlns:a16="http://schemas.microsoft.com/office/drawing/2014/main" id="{B36B79A5-F629-45CF-975F-670ED4CD3F25}"/>
              </a:ext>
            </a:extLst>
          </p:cNvPr>
          <p:cNvPicPr>
            <a:picLocks noChangeAspect="1"/>
          </p:cNvPicPr>
          <p:nvPr/>
        </p:nvPicPr>
        <p:blipFill>
          <a:blip r:embed="rId3"/>
          <a:stretch>
            <a:fillRect/>
          </a:stretch>
        </p:blipFill>
        <p:spPr>
          <a:xfrm>
            <a:off x="3007418" y="921271"/>
            <a:ext cx="3129163" cy="2352507"/>
          </a:xfrm>
          <a:prstGeom prst="rect">
            <a:avLst/>
          </a:prstGeom>
        </p:spPr>
      </p:pic>
      <p:pic>
        <p:nvPicPr>
          <p:cNvPr id="3" name="Picture 2">
            <a:extLst>
              <a:ext uri="{FF2B5EF4-FFF2-40B4-BE49-F238E27FC236}">
                <a16:creationId xmlns:a16="http://schemas.microsoft.com/office/drawing/2014/main" id="{68C3E037-2A38-457A-BD03-7509D46E79FD}"/>
              </a:ext>
            </a:extLst>
          </p:cNvPr>
          <p:cNvPicPr>
            <a:picLocks noChangeAspect="1"/>
          </p:cNvPicPr>
          <p:nvPr/>
        </p:nvPicPr>
        <p:blipFill>
          <a:blip r:embed="rId4"/>
          <a:stretch>
            <a:fillRect/>
          </a:stretch>
        </p:blipFill>
        <p:spPr>
          <a:xfrm>
            <a:off x="6101221" y="921271"/>
            <a:ext cx="2926389" cy="2352376"/>
          </a:xfrm>
          <a:prstGeom prst="rect">
            <a:avLst/>
          </a:prstGeom>
        </p:spPr>
      </p:pic>
      <p:pic>
        <p:nvPicPr>
          <p:cNvPr id="5" name="Picture 4">
            <a:extLst>
              <a:ext uri="{FF2B5EF4-FFF2-40B4-BE49-F238E27FC236}">
                <a16:creationId xmlns:a16="http://schemas.microsoft.com/office/drawing/2014/main" id="{8A51C676-7433-47B1-A566-02014C6CB667}"/>
              </a:ext>
            </a:extLst>
          </p:cNvPr>
          <p:cNvPicPr>
            <a:picLocks noChangeAspect="1"/>
          </p:cNvPicPr>
          <p:nvPr/>
        </p:nvPicPr>
        <p:blipFill>
          <a:blip r:embed="rId5"/>
          <a:stretch>
            <a:fillRect/>
          </a:stretch>
        </p:blipFill>
        <p:spPr>
          <a:xfrm>
            <a:off x="116392" y="921271"/>
            <a:ext cx="2926389" cy="2352375"/>
          </a:xfrm>
          <a:prstGeom prst="rect">
            <a:avLst/>
          </a:prstGeom>
        </p:spPr>
      </p:pic>
      <p:sp>
        <p:nvSpPr>
          <p:cNvPr id="8" name="Rectangle: Rounded Corners 7">
            <a:extLst>
              <a:ext uri="{FF2B5EF4-FFF2-40B4-BE49-F238E27FC236}">
                <a16:creationId xmlns:a16="http://schemas.microsoft.com/office/drawing/2014/main" id="{8A4DF865-BDA4-480D-AF4F-927F4DA28B10}"/>
              </a:ext>
            </a:extLst>
          </p:cNvPr>
          <p:cNvSpPr/>
          <p:nvPr/>
        </p:nvSpPr>
        <p:spPr>
          <a:xfrm>
            <a:off x="177728" y="3525535"/>
            <a:ext cx="274237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Lương</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phẩm</a:t>
            </a:r>
            <a:endParaRPr lang="en-US" sz="2200" dirty="0">
              <a:solidFill>
                <a:schemeClr val="bg1"/>
              </a:solidFill>
            </a:endParaRPr>
          </a:p>
        </p:txBody>
      </p:sp>
      <p:sp>
        <p:nvSpPr>
          <p:cNvPr id="82" name="Rectangle: Rounded Corners 81">
            <a:extLst>
              <a:ext uri="{FF2B5EF4-FFF2-40B4-BE49-F238E27FC236}">
                <a16:creationId xmlns:a16="http://schemas.microsoft.com/office/drawing/2014/main" id="{55B1F963-C750-4383-A065-BDEBCE857245}"/>
              </a:ext>
            </a:extLst>
          </p:cNvPr>
          <p:cNvSpPr/>
          <p:nvPr/>
        </p:nvSpPr>
        <p:spPr>
          <a:xfrm>
            <a:off x="3231474" y="3525535"/>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Hạt</a:t>
            </a:r>
            <a:r>
              <a:rPr lang="en-US" sz="2200" dirty="0">
                <a:solidFill>
                  <a:schemeClr val="bg1"/>
                </a:solidFill>
              </a:rPr>
              <a:t> </a:t>
            </a:r>
            <a:r>
              <a:rPr lang="en-US" sz="2200" dirty="0" err="1">
                <a:solidFill>
                  <a:schemeClr val="bg1"/>
                </a:solidFill>
              </a:rPr>
              <a:t>giống</a:t>
            </a:r>
            <a:endParaRPr lang="en-US" sz="2200" dirty="0">
              <a:solidFill>
                <a:schemeClr val="bg1"/>
              </a:solidFill>
            </a:endParaRPr>
          </a:p>
        </p:txBody>
      </p:sp>
      <p:sp>
        <p:nvSpPr>
          <p:cNvPr id="83" name="Rectangle: Rounded Corners 82">
            <a:extLst>
              <a:ext uri="{FF2B5EF4-FFF2-40B4-BE49-F238E27FC236}">
                <a16:creationId xmlns:a16="http://schemas.microsoft.com/office/drawing/2014/main" id="{E97CD607-0939-4BE3-A921-6316ADC4C60A}"/>
              </a:ext>
            </a:extLst>
          </p:cNvPr>
          <p:cNvSpPr/>
          <p:nvPr/>
        </p:nvSpPr>
        <p:spPr>
          <a:xfrm>
            <a:off x="6223890" y="3525535"/>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Dược</a:t>
            </a:r>
            <a:r>
              <a:rPr lang="en-US" sz="2200" dirty="0">
                <a:solidFill>
                  <a:schemeClr val="bg1"/>
                </a:solidFill>
              </a:rPr>
              <a:t> </a:t>
            </a:r>
            <a:r>
              <a:rPr lang="en-US" sz="2200" dirty="0" err="1">
                <a:solidFill>
                  <a:schemeClr val="bg1"/>
                </a:solidFill>
              </a:rPr>
              <a:t>liệu</a:t>
            </a:r>
            <a:endParaRPr lang="en-US" sz="2200" dirty="0">
              <a:solidFill>
                <a:schemeClr val="bg1"/>
              </a:solidFill>
            </a:endParaRPr>
          </a:p>
        </p:txBody>
      </p:sp>
    </p:spTree>
    <p:extLst>
      <p:ext uri="{BB962C8B-B14F-4D97-AF65-F5344CB8AC3E}">
        <p14:creationId xmlns:p14="http://schemas.microsoft.com/office/powerpoint/2010/main" val="9542067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3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randombar(horizontal)">
                                      <p:cBhvr>
                                        <p:cTn id="18" dur="3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2" grpId="0" animBg="1"/>
      <p:bldP spid="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a:extLst>
              <a:ext uri="{FF2B5EF4-FFF2-40B4-BE49-F238E27FC236}">
                <a16:creationId xmlns:a16="http://schemas.microsoft.com/office/drawing/2014/main" id="{6B37EB14-47AB-4267-A96A-01B97BE556D2}"/>
              </a:ext>
            </a:extLst>
          </p:cNvPr>
          <p:cNvPicPr>
            <a:picLocks noChangeAspect="1"/>
          </p:cNvPicPr>
          <p:nvPr/>
        </p:nvPicPr>
        <p:blipFill>
          <a:blip r:embed="rId3"/>
          <a:stretch>
            <a:fillRect/>
          </a:stretch>
        </p:blipFill>
        <p:spPr>
          <a:xfrm>
            <a:off x="4572000" y="296787"/>
            <a:ext cx="4264104" cy="2837901"/>
          </a:xfrm>
          <a:prstGeom prst="rect">
            <a:avLst/>
          </a:prstGeom>
        </p:spPr>
      </p:pic>
      <p:pic>
        <p:nvPicPr>
          <p:cNvPr id="6" name="Picture 5">
            <a:extLst>
              <a:ext uri="{FF2B5EF4-FFF2-40B4-BE49-F238E27FC236}">
                <a16:creationId xmlns:a16="http://schemas.microsoft.com/office/drawing/2014/main" id="{7F289AC6-879D-4A16-8F16-32DC50CE7C29}"/>
              </a:ext>
            </a:extLst>
          </p:cNvPr>
          <p:cNvPicPr>
            <a:picLocks noChangeAspect="1"/>
          </p:cNvPicPr>
          <p:nvPr/>
        </p:nvPicPr>
        <p:blipFill>
          <a:blip r:embed="rId4"/>
          <a:stretch>
            <a:fillRect/>
          </a:stretch>
        </p:blipFill>
        <p:spPr>
          <a:xfrm>
            <a:off x="307896" y="2008812"/>
            <a:ext cx="4264104" cy="2837901"/>
          </a:xfrm>
          <a:prstGeom prst="rect">
            <a:avLst/>
          </a:prstGeom>
        </p:spPr>
      </p:pic>
      <p:sp>
        <p:nvSpPr>
          <p:cNvPr id="10" name="TextBox 9">
            <a:extLst>
              <a:ext uri="{FF2B5EF4-FFF2-40B4-BE49-F238E27FC236}">
                <a16:creationId xmlns:a16="http://schemas.microsoft.com/office/drawing/2014/main" id="{1E55A858-DCED-414E-B8F8-802BF6E26F8E}"/>
              </a:ext>
            </a:extLst>
          </p:cNvPr>
          <p:cNvSpPr txBox="1"/>
          <p:nvPr/>
        </p:nvSpPr>
        <p:spPr>
          <a:xfrm>
            <a:off x="0" y="670514"/>
            <a:ext cx="4592083" cy="1045223"/>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Ø"/>
            </a:pPr>
            <a:r>
              <a:rPr lang="en-US" sz="2200" dirty="0" err="1">
                <a:solidFill>
                  <a:srgbClr val="724332"/>
                </a:solidFill>
              </a:rPr>
              <a:t>Giấy</a:t>
            </a:r>
            <a:r>
              <a:rPr lang="en-US" sz="2200" dirty="0">
                <a:solidFill>
                  <a:srgbClr val="724332"/>
                </a:solidFill>
              </a:rPr>
              <a:t> </a:t>
            </a:r>
            <a:r>
              <a:rPr lang="en-US" sz="2200" dirty="0" err="1">
                <a:solidFill>
                  <a:srgbClr val="724332"/>
                </a:solidFill>
              </a:rPr>
              <a:t>được</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bột</a:t>
            </a:r>
            <a:r>
              <a:rPr lang="en-US" sz="2200" dirty="0">
                <a:solidFill>
                  <a:srgbClr val="724332"/>
                </a:solidFill>
              </a:rPr>
              <a:t> </a:t>
            </a:r>
            <a:r>
              <a:rPr lang="en-US" sz="2200" dirty="0" err="1">
                <a:solidFill>
                  <a:srgbClr val="724332"/>
                </a:solidFill>
              </a:rPr>
              <a:t>gỗ</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bạch</a:t>
            </a:r>
            <a:r>
              <a:rPr lang="en-US" sz="2200" dirty="0">
                <a:solidFill>
                  <a:srgbClr val="724332"/>
                </a:solidFill>
              </a:rPr>
              <a:t> </a:t>
            </a:r>
            <a:r>
              <a:rPr lang="en-US" sz="2200" dirty="0" err="1">
                <a:solidFill>
                  <a:srgbClr val="724332"/>
                </a:solidFill>
              </a:rPr>
              <a:t>đàn</a:t>
            </a:r>
            <a:r>
              <a:rPr lang="en-US" sz="2200" dirty="0">
                <a:solidFill>
                  <a:srgbClr val="724332"/>
                </a:solidFill>
              </a:rPr>
              <a:t>, </a:t>
            </a:r>
            <a:r>
              <a:rPr lang="en-US" sz="2200" dirty="0" err="1">
                <a:solidFill>
                  <a:srgbClr val="724332"/>
                </a:solidFill>
              </a:rPr>
              <a:t>keo</a:t>
            </a:r>
            <a:r>
              <a:rPr lang="en-US" sz="2200" dirty="0">
                <a:solidFill>
                  <a:srgbClr val="724332"/>
                </a:solidFill>
              </a:rPr>
              <a:t> </a:t>
            </a:r>
            <a:r>
              <a:rPr lang="en-US" sz="2200" dirty="0" err="1">
                <a:solidFill>
                  <a:srgbClr val="724332"/>
                </a:solidFill>
              </a:rPr>
              <a:t>lá</a:t>
            </a:r>
            <a:r>
              <a:rPr lang="en-US" sz="2200" dirty="0">
                <a:solidFill>
                  <a:srgbClr val="724332"/>
                </a:solidFill>
              </a:rPr>
              <a:t> </a:t>
            </a:r>
            <a:r>
              <a:rPr lang="en-US" sz="2200" dirty="0" err="1">
                <a:solidFill>
                  <a:srgbClr val="724332"/>
                </a:solidFill>
              </a:rPr>
              <a:t>chàm</a:t>
            </a:r>
            <a:r>
              <a:rPr lang="en-US" sz="2200" dirty="0">
                <a:solidFill>
                  <a:srgbClr val="724332"/>
                </a:solidFill>
              </a:rPr>
              <a:t>,… </a:t>
            </a:r>
          </a:p>
        </p:txBody>
      </p:sp>
      <p:sp>
        <p:nvSpPr>
          <p:cNvPr id="11" name="TextBox 10">
            <a:extLst>
              <a:ext uri="{FF2B5EF4-FFF2-40B4-BE49-F238E27FC236}">
                <a16:creationId xmlns:a16="http://schemas.microsoft.com/office/drawing/2014/main" id="{8F9DF08D-AEB3-45F3-9D2F-ACCE20CF53B1}"/>
              </a:ext>
            </a:extLst>
          </p:cNvPr>
          <p:cNvSpPr txBox="1"/>
          <p:nvPr/>
        </p:nvSpPr>
        <p:spPr>
          <a:xfrm>
            <a:off x="4408010" y="3775257"/>
            <a:ext cx="442809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Đồ</a:t>
            </a:r>
            <a:r>
              <a:rPr lang="en-US" sz="2200" dirty="0">
                <a:solidFill>
                  <a:srgbClr val="724332"/>
                </a:solidFill>
              </a:rPr>
              <a:t> </a:t>
            </a:r>
            <a:r>
              <a:rPr lang="en-US" sz="2200" dirty="0" err="1">
                <a:solidFill>
                  <a:srgbClr val="724332"/>
                </a:solidFill>
              </a:rPr>
              <a:t>dùng</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đình</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gỗ</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 name="Google Shape;373;p34">
            <a:extLst>
              <a:ext uri="{FF2B5EF4-FFF2-40B4-BE49-F238E27FC236}">
                <a16:creationId xmlns:a16="http://schemas.microsoft.com/office/drawing/2014/main" id="{99C0D230-3333-492D-BEB7-ADA02FD648BF}"/>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sp>
        <p:nvSpPr>
          <p:cNvPr id="6" name="TextBox 5">
            <a:extLst>
              <a:ext uri="{FF2B5EF4-FFF2-40B4-BE49-F238E27FC236}">
                <a16:creationId xmlns:a16="http://schemas.microsoft.com/office/drawing/2014/main" id="{5CF2D772-E108-486F-A2FF-7D23DED28E76}"/>
              </a:ext>
            </a:extLst>
          </p:cNvPr>
          <p:cNvSpPr txBox="1"/>
          <p:nvPr/>
        </p:nvSpPr>
        <p:spPr>
          <a:xfrm>
            <a:off x="434621" y="941788"/>
            <a:ext cx="8274756" cy="1053750"/>
          </a:xfrm>
          <a:prstGeom prst="rect">
            <a:avLst/>
          </a:prstGeom>
          <a:noFill/>
        </p:spPr>
        <p:txBody>
          <a:bodyPr wrap="square">
            <a:spAutoFit/>
          </a:bodyPr>
          <a:lstStyle/>
          <a:p>
            <a:pPr algn="just">
              <a:lnSpc>
                <a:spcPct val="150000"/>
              </a:lnSpc>
              <a:spcAft>
                <a:spcPts val="1000"/>
              </a:spcAft>
            </a:pP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sinh</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học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có</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vai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trò</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rất</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quan</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trọng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tuy</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nhiên</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nó</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bị</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suy</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giảm</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mạnh</a:t>
            </a:r>
            <a:r>
              <a:rPr lang="en-US" sz="220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7CE7557-D972-494E-8E6D-92F1EFABC5A3}"/>
              </a:ext>
            </a:extLst>
          </p:cNvPr>
          <p:cNvPicPr>
            <a:picLocks noChangeAspect="1"/>
          </p:cNvPicPr>
          <p:nvPr/>
        </p:nvPicPr>
        <p:blipFill rotWithShape="1">
          <a:blip r:embed="rId3"/>
          <a:srcRect l="2716" t="14248" r="37654" b="12190"/>
          <a:stretch/>
        </p:blipFill>
        <p:spPr>
          <a:xfrm>
            <a:off x="434621" y="2076669"/>
            <a:ext cx="4216401" cy="2924420"/>
          </a:xfrm>
          <a:prstGeom prst="rect">
            <a:avLst/>
          </a:prstGeom>
        </p:spPr>
      </p:pic>
      <p:sp>
        <p:nvSpPr>
          <p:cNvPr id="8" name="TextBox 7">
            <a:extLst>
              <a:ext uri="{FF2B5EF4-FFF2-40B4-BE49-F238E27FC236}">
                <a16:creationId xmlns:a16="http://schemas.microsoft.com/office/drawing/2014/main" id="{6687D2B2-4981-483B-B958-58D4D7C1F109}"/>
              </a:ext>
            </a:extLst>
          </p:cNvPr>
          <p:cNvSpPr txBox="1"/>
          <p:nvPr/>
        </p:nvSpPr>
        <p:spPr>
          <a:xfrm>
            <a:off x="4651022" y="2762352"/>
            <a:ext cx="4334934"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gây</a:t>
            </a:r>
            <a:r>
              <a:rPr lang="en-US" sz="2200" dirty="0">
                <a:solidFill>
                  <a:srgbClr val="724332"/>
                </a:solidFill>
              </a:rPr>
              <a:t> ra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endParaRPr lang="en-US" sz="2200" dirty="0">
              <a:solidFill>
                <a:srgbClr val="724332"/>
              </a:solidFill>
            </a:endParaRPr>
          </a:p>
        </p:txBody>
      </p:sp>
    </p:spTree>
    <p:extLst>
      <p:ext uri="{BB962C8B-B14F-4D97-AF65-F5344CB8AC3E}">
        <p14:creationId xmlns:p14="http://schemas.microsoft.com/office/powerpoint/2010/main" val="189482673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8" name="TextBox 17">
            <a:extLst>
              <a:ext uri="{FF2B5EF4-FFF2-40B4-BE49-F238E27FC236}">
                <a16:creationId xmlns:a16="http://schemas.microsoft.com/office/drawing/2014/main" id="{9DFE729D-9FCD-4188-B82E-0BF092AEFC10}"/>
              </a:ext>
            </a:extLst>
          </p:cNvPr>
          <p:cNvSpPr txBox="1"/>
          <p:nvPr/>
        </p:nvSpPr>
        <p:spPr>
          <a:xfrm>
            <a:off x="1590212" y="4296296"/>
            <a:ext cx="1866217"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Cháy</a:t>
            </a:r>
            <a:r>
              <a:rPr lang="en-US" sz="2200" dirty="0">
                <a:solidFill>
                  <a:srgbClr val="724332"/>
                </a:solidFill>
              </a:rPr>
              <a:t> </a:t>
            </a:r>
            <a:r>
              <a:rPr lang="en-US" sz="2200" dirty="0" err="1">
                <a:solidFill>
                  <a:srgbClr val="724332"/>
                </a:solidFill>
              </a:rPr>
              <a:t>rừng</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717592" y="4295597"/>
            <a:ext cx="40766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Núi</a:t>
            </a:r>
            <a:r>
              <a:rPr lang="en-US" sz="2200" dirty="0">
                <a:solidFill>
                  <a:srgbClr val="724332"/>
                </a:solidFill>
              </a:rPr>
              <a:t> </a:t>
            </a:r>
            <a:r>
              <a:rPr lang="en-US" sz="2200" dirty="0" err="1">
                <a:solidFill>
                  <a:srgbClr val="724332"/>
                </a:solidFill>
              </a:rPr>
              <a:t>lửa</a:t>
            </a:r>
            <a:r>
              <a:rPr lang="en-US" sz="2200" dirty="0">
                <a:solidFill>
                  <a:srgbClr val="724332"/>
                </a:solidFill>
              </a:rPr>
              <a:t> </a:t>
            </a:r>
            <a:r>
              <a:rPr lang="en-US" sz="2200" dirty="0" err="1">
                <a:solidFill>
                  <a:srgbClr val="724332"/>
                </a:solidFill>
              </a:rPr>
              <a:t>phun</a:t>
            </a:r>
            <a:r>
              <a:rPr lang="en-US" sz="2200" dirty="0">
                <a:solidFill>
                  <a:srgbClr val="724332"/>
                </a:solidFill>
              </a:rPr>
              <a:t> </a:t>
            </a:r>
            <a:r>
              <a:rPr lang="en-US" sz="2200" dirty="0" err="1">
                <a:solidFill>
                  <a:srgbClr val="724332"/>
                </a:solidFill>
              </a:rPr>
              <a:t>trào</a:t>
            </a:r>
            <a:endParaRPr lang="en-US" sz="2200" dirty="0">
              <a:solidFill>
                <a:srgbClr val="724332"/>
              </a:solidFill>
            </a:endParaRPr>
          </a:p>
        </p:txBody>
      </p:sp>
      <p:sp>
        <p:nvSpPr>
          <p:cNvPr id="7" name="Google Shape;482;p40">
            <a:extLst>
              <a:ext uri="{FF2B5EF4-FFF2-40B4-BE49-F238E27FC236}">
                <a16:creationId xmlns:a16="http://schemas.microsoft.com/office/drawing/2014/main" id="{D954B68E-1D0F-479D-A0BA-198978A0D38A}"/>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pic>
        <p:nvPicPr>
          <p:cNvPr id="8" name="Picture 7">
            <a:extLst>
              <a:ext uri="{FF2B5EF4-FFF2-40B4-BE49-F238E27FC236}">
                <a16:creationId xmlns:a16="http://schemas.microsoft.com/office/drawing/2014/main" id="{F40569D8-8474-4B07-910C-D20B9E041FD7}"/>
              </a:ext>
            </a:extLst>
          </p:cNvPr>
          <p:cNvPicPr>
            <a:picLocks noChangeAspect="1"/>
          </p:cNvPicPr>
          <p:nvPr/>
        </p:nvPicPr>
        <p:blipFill>
          <a:blip r:embed="rId3"/>
          <a:stretch>
            <a:fillRect/>
          </a:stretch>
        </p:blipFill>
        <p:spPr>
          <a:xfrm>
            <a:off x="394315" y="1325556"/>
            <a:ext cx="4258012" cy="2832281"/>
          </a:xfrm>
          <a:prstGeom prst="rect">
            <a:avLst/>
          </a:prstGeom>
        </p:spPr>
      </p:pic>
      <p:pic>
        <p:nvPicPr>
          <p:cNvPr id="10" name="Picture 9">
            <a:extLst>
              <a:ext uri="{FF2B5EF4-FFF2-40B4-BE49-F238E27FC236}">
                <a16:creationId xmlns:a16="http://schemas.microsoft.com/office/drawing/2014/main" id="{5A0CAF5E-67B1-49E8-AFD7-440F0653E12F}"/>
              </a:ext>
            </a:extLst>
          </p:cNvPr>
          <p:cNvPicPr>
            <a:picLocks noChangeAspect="1"/>
          </p:cNvPicPr>
          <p:nvPr/>
        </p:nvPicPr>
        <p:blipFill>
          <a:blip r:embed="rId4"/>
          <a:stretch>
            <a:fillRect/>
          </a:stretch>
        </p:blipFill>
        <p:spPr>
          <a:xfrm>
            <a:off x="4762199" y="1317123"/>
            <a:ext cx="3987486" cy="2832281"/>
          </a:xfrm>
          <a:prstGeom prst="rect">
            <a:avLst/>
          </a:prstGeom>
        </p:spPr>
      </p:pic>
    </p:spTree>
    <p:extLst>
      <p:ext uri="{BB962C8B-B14F-4D97-AF65-F5344CB8AC3E}">
        <p14:creationId xmlns:p14="http://schemas.microsoft.com/office/powerpoint/2010/main" val="2964741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3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4" name="Picture 13">
            <a:extLst>
              <a:ext uri="{FF2B5EF4-FFF2-40B4-BE49-F238E27FC236}">
                <a16:creationId xmlns:a16="http://schemas.microsoft.com/office/drawing/2014/main" id="{9AA70C8A-97F3-4B70-9CB9-67D2CCA5ABD8}"/>
              </a:ext>
            </a:extLst>
          </p:cNvPr>
          <p:cNvPicPr>
            <a:picLocks noChangeAspect="1"/>
          </p:cNvPicPr>
          <p:nvPr/>
        </p:nvPicPr>
        <p:blipFill>
          <a:blip r:embed="rId3"/>
          <a:stretch>
            <a:fillRect/>
          </a:stretch>
        </p:blipFill>
        <p:spPr>
          <a:xfrm>
            <a:off x="4671986" y="1327058"/>
            <a:ext cx="4076699" cy="2867889"/>
          </a:xfrm>
          <a:prstGeom prst="rect">
            <a:avLst/>
          </a:prstGeom>
        </p:spPr>
      </p:pic>
      <p:pic>
        <p:nvPicPr>
          <p:cNvPr id="5" name="Picture 4">
            <a:extLst>
              <a:ext uri="{FF2B5EF4-FFF2-40B4-BE49-F238E27FC236}">
                <a16:creationId xmlns:a16="http://schemas.microsoft.com/office/drawing/2014/main" id="{F6B49377-28AC-4E5A-8D2E-50BCABE76DF8}"/>
              </a:ext>
            </a:extLst>
          </p:cNvPr>
          <p:cNvPicPr>
            <a:picLocks noChangeAspect="1"/>
          </p:cNvPicPr>
          <p:nvPr/>
        </p:nvPicPr>
        <p:blipFill>
          <a:blip r:embed="rId4"/>
          <a:stretch>
            <a:fillRect/>
          </a:stretch>
        </p:blipFill>
        <p:spPr>
          <a:xfrm>
            <a:off x="395315" y="1327058"/>
            <a:ext cx="4076699" cy="2867889"/>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1633592" y="4378714"/>
            <a:ext cx="587681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Khai</a:t>
            </a:r>
            <a:r>
              <a:rPr lang="en-US" sz="2200" dirty="0">
                <a:solidFill>
                  <a:srgbClr val="724332"/>
                </a:solidFill>
              </a:rPr>
              <a:t> </a:t>
            </a:r>
            <a:r>
              <a:rPr lang="en-US" sz="2200" dirty="0" err="1">
                <a:solidFill>
                  <a:srgbClr val="724332"/>
                </a:solidFill>
              </a:rPr>
              <a:t>thác</a:t>
            </a:r>
            <a:r>
              <a:rPr lang="en-US" sz="2200" dirty="0">
                <a:solidFill>
                  <a:srgbClr val="724332"/>
                </a:solidFill>
              </a:rPr>
              <a:t> </a:t>
            </a:r>
            <a:r>
              <a:rPr lang="en-US" sz="2200" dirty="0" err="1">
                <a:solidFill>
                  <a:srgbClr val="724332"/>
                </a:solidFill>
              </a:rPr>
              <a:t>quá</a:t>
            </a:r>
            <a:r>
              <a:rPr lang="en-US" sz="2200" dirty="0">
                <a:solidFill>
                  <a:srgbClr val="724332"/>
                </a:solidFill>
              </a:rPr>
              <a:t> </a:t>
            </a:r>
            <a:r>
              <a:rPr lang="en-US" sz="2200" dirty="0" err="1">
                <a:solidFill>
                  <a:srgbClr val="724332"/>
                </a:solidFill>
              </a:rPr>
              <a:t>mức</a:t>
            </a:r>
            <a:r>
              <a:rPr lang="en-US" sz="2200" dirty="0">
                <a:solidFill>
                  <a:srgbClr val="724332"/>
                </a:solidFill>
              </a:rPr>
              <a:t> </a:t>
            </a:r>
            <a:r>
              <a:rPr lang="en-US" sz="2200" dirty="0" err="1">
                <a:solidFill>
                  <a:srgbClr val="724332"/>
                </a:solidFill>
              </a:rPr>
              <a:t>tài</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2" name="Google Shape;482;p40">
            <a:extLst>
              <a:ext uri="{FF2B5EF4-FFF2-40B4-BE49-F238E27FC236}">
                <a16:creationId xmlns:a16="http://schemas.microsoft.com/office/drawing/2014/main" id="{F42BB14B-2895-49A2-B0FC-9D767C10AC22}"/>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3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0" name="Google Shape;482;p40">
            <a:extLst>
              <a:ext uri="{FF2B5EF4-FFF2-40B4-BE49-F238E27FC236}">
                <a16:creationId xmlns:a16="http://schemas.microsoft.com/office/drawing/2014/main" id="{4C3B4A5A-6782-4F7D-8FFD-E166B35E2EC5}"/>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pic>
        <p:nvPicPr>
          <p:cNvPr id="16" name="Picture 15">
            <a:extLst>
              <a:ext uri="{FF2B5EF4-FFF2-40B4-BE49-F238E27FC236}">
                <a16:creationId xmlns:a16="http://schemas.microsoft.com/office/drawing/2014/main" id="{7E700EAC-4DA3-4F76-BC88-0236E5A60B6C}"/>
              </a:ext>
            </a:extLst>
          </p:cNvPr>
          <p:cNvPicPr>
            <a:picLocks noChangeAspect="1"/>
          </p:cNvPicPr>
          <p:nvPr/>
        </p:nvPicPr>
        <p:blipFill rotWithShape="1">
          <a:blip r:embed="rId3"/>
          <a:srcRect r="6565"/>
          <a:stretch/>
        </p:blipFill>
        <p:spPr>
          <a:xfrm>
            <a:off x="312386" y="1192162"/>
            <a:ext cx="4530547" cy="2764191"/>
          </a:xfrm>
          <a:prstGeom prst="rect">
            <a:avLst/>
          </a:prstGeom>
        </p:spPr>
      </p:pic>
      <p:pic>
        <p:nvPicPr>
          <p:cNvPr id="18" name="Picture 17">
            <a:extLst>
              <a:ext uri="{FF2B5EF4-FFF2-40B4-BE49-F238E27FC236}">
                <a16:creationId xmlns:a16="http://schemas.microsoft.com/office/drawing/2014/main" id="{CE7F470D-3BC6-463B-84F5-298B24A2A8CF}"/>
              </a:ext>
            </a:extLst>
          </p:cNvPr>
          <p:cNvPicPr>
            <a:picLocks noChangeAspect="1"/>
          </p:cNvPicPr>
          <p:nvPr/>
        </p:nvPicPr>
        <p:blipFill>
          <a:blip r:embed="rId4"/>
          <a:stretch>
            <a:fillRect/>
          </a:stretch>
        </p:blipFill>
        <p:spPr>
          <a:xfrm>
            <a:off x="4897259" y="1192163"/>
            <a:ext cx="3934355" cy="2764190"/>
          </a:xfrm>
          <a:prstGeom prst="rect">
            <a:avLst/>
          </a:prstGeom>
        </p:spPr>
      </p:pic>
      <p:sp>
        <p:nvSpPr>
          <p:cNvPr id="21" name="TextBox 20">
            <a:extLst>
              <a:ext uri="{FF2B5EF4-FFF2-40B4-BE49-F238E27FC236}">
                <a16:creationId xmlns:a16="http://schemas.microsoft.com/office/drawing/2014/main" id="{6105AB00-C078-4DCB-866E-F2226289F930}"/>
              </a:ext>
            </a:extLst>
          </p:cNvPr>
          <p:cNvSpPr txBox="1"/>
          <p:nvPr/>
        </p:nvSpPr>
        <p:spPr>
          <a:xfrm>
            <a:off x="912750" y="4106403"/>
            <a:ext cx="7318497"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Chuyển</a:t>
            </a:r>
            <a:r>
              <a:rPr lang="en-US" sz="2200" dirty="0">
                <a:solidFill>
                  <a:srgbClr val="724332"/>
                </a:solidFill>
              </a:rPr>
              <a:t> </a:t>
            </a:r>
            <a:r>
              <a:rPr lang="en-US" sz="2200" dirty="0" err="1">
                <a:solidFill>
                  <a:srgbClr val="724332"/>
                </a:solidFill>
              </a:rPr>
              <a:t>đổi</a:t>
            </a:r>
            <a:r>
              <a:rPr lang="en-US" sz="2200" dirty="0">
                <a:solidFill>
                  <a:srgbClr val="724332"/>
                </a:solidFill>
              </a:rPr>
              <a:t> </a:t>
            </a:r>
            <a:r>
              <a:rPr lang="en-US" sz="2200" dirty="0" err="1">
                <a:solidFill>
                  <a:srgbClr val="724332"/>
                </a:solidFill>
              </a:rPr>
              <a:t>mục</a:t>
            </a:r>
            <a:r>
              <a:rPr lang="en-US" sz="2200" dirty="0">
                <a:solidFill>
                  <a:srgbClr val="724332"/>
                </a:solidFill>
              </a:rPr>
              <a:t> </a:t>
            </a:r>
            <a:r>
              <a:rPr lang="en-US" sz="2200" dirty="0" err="1">
                <a:solidFill>
                  <a:srgbClr val="724332"/>
                </a:solidFill>
              </a:rPr>
              <a:t>đích</a:t>
            </a:r>
            <a:r>
              <a:rPr lang="en-US" sz="2200" dirty="0">
                <a:solidFill>
                  <a:srgbClr val="724332"/>
                </a:solidFill>
              </a:rPr>
              <a:t> </a:t>
            </a:r>
            <a:r>
              <a:rPr lang="en-US" sz="2200" dirty="0" err="1">
                <a:solidFill>
                  <a:srgbClr val="724332"/>
                </a:solidFill>
              </a:rPr>
              <a:t>sử</a:t>
            </a:r>
            <a:r>
              <a:rPr lang="en-US" sz="2200" dirty="0">
                <a:solidFill>
                  <a:srgbClr val="724332"/>
                </a:solidFill>
              </a:rPr>
              <a:t> </a:t>
            </a:r>
            <a:r>
              <a:rPr lang="en-US" sz="2200" dirty="0" err="1">
                <a:solidFill>
                  <a:srgbClr val="724332"/>
                </a:solidFill>
              </a:rPr>
              <a:t>dụng</a:t>
            </a:r>
            <a:r>
              <a:rPr lang="en-US" sz="2200" dirty="0">
                <a:solidFill>
                  <a:srgbClr val="724332"/>
                </a:solidFill>
              </a:rPr>
              <a:t> </a:t>
            </a:r>
            <a:r>
              <a:rPr lang="en-US" sz="2200" dirty="0" err="1">
                <a:solidFill>
                  <a:srgbClr val="724332"/>
                </a:solidFill>
              </a:rPr>
              <a:t>đất</a:t>
            </a:r>
            <a:r>
              <a:rPr lang="en-US" sz="2200" dirty="0">
                <a:solidFill>
                  <a:srgbClr val="724332"/>
                </a:solidFill>
              </a:rPr>
              <a:t>, </a:t>
            </a:r>
            <a:r>
              <a:rPr lang="en-US" sz="2200" dirty="0" err="1">
                <a:solidFill>
                  <a:srgbClr val="724332"/>
                </a:solidFill>
              </a:rPr>
              <a:t>nước</a:t>
            </a:r>
            <a:r>
              <a:rPr lang="en-US" sz="2200" dirty="0">
                <a:solidFill>
                  <a:srgbClr val="724332"/>
                </a:solidFill>
              </a:rPr>
              <a:t> </a:t>
            </a:r>
            <a:r>
              <a:rPr lang="en-US" sz="2200" dirty="0" err="1">
                <a:solidFill>
                  <a:srgbClr val="724332"/>
                </a:solidFill>
              </a:rPr>
              <a:t>thành</a:t>
            </a:r>
            <a:r>
              <a:rPr lang="en-US" sz="2200" dirty="0">
                <a:solidFill>
                  <a:srgbClr val="724332"/>
                </a:solidFill>
              </a:rPr>
              <a:t> </a:t>
            </a:r>
            <a:r>
              <a:rPr lang="en-US" sz="2200" dirty="0" err="1">
                <a:solidFill>
                  <a:srgbClr val="724332"/>
                </a:solidFill>
              </a:rPr>
              <a:t>đất</a:t>
            </a:r>
            <a:r>
              <a:rPr lang="en-US" sz="2200" dirty="0">
                <a:solidFill>
                  <a:srgbClr val="724332"/>
                </a:solidFill>
              </a:rPr>
              <a:t> </a:t>
            </a:r>
            <a:r>
              <a:rPr lang="en-US" sz="2200" dirty="0" err="1">
                <a:solidFill>
                  <a:srgbClr val="724332"/>
                </a:solidFill>
              </a:rPr>
              <a:t>nông</a:t>
            </a:r>
            <a:r>
              <a:rPr lang="en-US" sz="2200" dirty="0">
                <a:solidFill>
                  <a:srgbClr val="724332"/>
                </a:solidFill>
              </a:rPr>
              <a:t> </a:t>
            </a:r>
            <a:r>
              <a:rPr lang="en-US" sz="2200" dirty="0" err="1">
                <a:solidFill>
                  <a:srgbClr val="724332"/>
                </a:solidFill>
              </a:rPr>
              <a:t>nghiệp</a:t>
            </a:r>
            <a:r>
              <a:rPr lang="en-US" sz="2200" dirty="0">
                <a:solidFill>
                  <a:srgbClr val="724332"/>
                </a:solidFill>
              </a:rPr>
              <a:t>, </a:t>
            </a:r>
            <a:r>
              <a:rPr lang="en-US" sz="2200" dirty="0" err="1">
                <a:solidFill>
                  <a:srgbClr val="724332"/>
                </a:solidFill>
              </a:rPr>
              <a:t>xây</a:t>
            </a:r>
            <a:r>
              <a:rPr lang="en-US" sz="2200" dirty="0">
                <a:solidFill>
                  <a:srgbClr val="724332"/>
                </a:solidFill>
              </a:rPr>
              <a:t> </a:t>
            </a:r>
            <a:r>
              <a:rPr lang="en-US" sz="2200" dirty="0" err="1">
                <a:solidFill>
                  <a:srgbClr val="724332"/>
                </a:solidFill>
              </a:rPr>
              <a:t>dựng</a:t>
            </a:r>
            <a:r>
              <a:rPr lang="en-US" sz="2200" dirty="0">
                <a:solidFill>
                  <a:srgbClr val="724332"/>
                </a:solidFill>
              </a:rPr>
              <a:t> </a:t>
            </a:r>
            <a:r>
              <a:rPr lang="en-US" sz="2200" dirty="0" err="1">
                <a:solidFill>
                  <a:srgbClr val="724332"/>
                </a:solidFill>
              </a:rPr>
              <a:t>khu</a:t>
            </a:r>
            <a:r>
              <a:rPr lang="en-US" sz="2200" dirty="0">
                <a:solidFill>
                  <a:srgbClr val="724332"/>
                </a:solidFill>
              </a:rPr>
              <a:t> </a:t>
            </a:r>
            <a:r>
              <a:rPr lang="en-US" sz="2200" dirty="0" err="1">
                <a:solidFill>
                  <a:srgbClr val="724332"/>
                </a:solidFill>
              </a:rPr>
              <a:t>công</a:t>
            </a:r>
            <a:r>
              <a:rPr lang="en-US" sz="2200" dirty="0">
                <a:solidFill>
                  <a:srgbClr val="724332"/>
                </a:solidFill>
              </a:rPr>
              <a:t> </a:t>
            </a:r>
            <a:r>
              <a:rPr lang="en-US" sz="2200" dirty="0" err="1">
                <a:solidFill>
                  <a:srgbClr val="724332"/>
                </a:solidFill>
              </a:rPr>
              <a:t>nghiệp</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3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7CD83-5EB1-4D77-894B-1CEFA8B117FE}"/>
              </a:ext>
            </a:extLst>
          </p:cNvPr>
          <p:cNvSpPr txBox="1"/>
          <p:nvPr/>
        </p:nvSpPr>
        <p:spPr>
          <a:xfrm>
            <a:off x="727814" y="933271"/>
            <a:ext cx="7688372" cy="2060885"/>
          </a:xfrm>
          <a:prstGeom prst="rect">
            <a:avLst/>
          </a:prstGeom>
          <a:noFill/>
        </p:spPr>
        <p:txBody>
          <a:bodyPr wrap="square">
            <a:spAutoFit/>
          </a:bodyPr>
          <a:lstStyle/>
          <a:p>
            <a:pPr algn="just">
              <a:lnSpc>
                <a:spcPct val="150000"/>
              </a:lnSpc>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Suy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giảm</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ảnh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hưởng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đến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môi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trường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sống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của</a:t>
            </a:r>
            <a:r>
              <a:rPr lang="en-US" sz="2200" dirty="0">
                <a:solidFill>
                  <a:srgbClr val="724332"/>
                </a:solidFill>
                <a:effectLst/>
                <a:latin typeface="+mn-lt"/>
                <a:ea typeface="Calibri" panose="020F0502020204030204" pitchFamily="34" charset="0"/>
              </a:rPr>
              <a:t> con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và</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loài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suy</a:t>
            </a:r>
            <a:r>
              <a:rPr lang="en-US" sz="2200" dirty="0">
                <a:solidFill>
                  <a:srgbClr val="724332"/>
                </a:solidFill>
                <a:latin typeface="+mn-lt"/>
              </a:rPr>
              <a:t> </a:t>
            </a:r>
            <a:r>
              <a:rPr lang="en-US" sz="2200" dirty="0" err="1">
                <a:solidFill>
                  <a:srgbClr val="724332"/>
                </a:solidFill>
                <a:latin typeface="+mn-lt"/>
              </a:rPr>
              <a:t>giảm</a:t>
            </a:r>
            <a:r>
              <a:rPr lang="en-US" sz="2200" dirty="0">
                <a:solidFill>
                  <a:srgbClr val="724332"/>
                </a:solidFill>
                <a:latin typeface="+mn-lt"/>
              </a:rPr>
              <a:t> </a:t>
            </a:r>
            <a:r>
              <a:rPr lang="en-US" sz="2200" dirty="0" err="1">
                <a:solidFill>
                  <a:srgbClr val="724332"/>
                </a:solidFill>
                <a:latin typeface="+mn-lt"/>
              </a:rPr>
              <a:t>nguồn</a:t>
            </a:r>
            <a:r>
              <a:rPr lang="en-US" sz="2200" dirty="0">
                <a:solidFill>
                  <a:srgbClr val="724332"/>
                </a:solidFill>
                <a:latin typeface="+mn-lt"/>
              </a:rPr>
              <a:t> </a:t>
            </a:r>
            <a:r>
              <a:rPr lang="en-US" sz="2200" dirty="0" err="1">
                <a:solidFill>
                  <a:srgbClr val="724332"/>
                </a:solidFill>
                <a:latin typeface="+mn-lt"/>
              </a:rPr>
              <a:t>lương</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phẩm</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 </a:t>
            </a:r>
            <a:r>
              <a:rPr lang="en-US" sz="2200" dirty="0" err="1">
                <a:solidFill>
                  <a:srgbClr val="724332"/>
                </a:solidFill>
                <a:latin typeface="+mn-lt"/>
              </a:rPr>
              <a:t>dược</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a:t>
            </a:r>
          </a:p>
        </p:txBody>
      </p:sp>
      <p:sp>
        <p:nvSpPr>
          <p:cNvPr id="6" name="Google Shape;373;p34">
            <a:extLst>
              <a:ext uri="{FF2B5EF4-FFF2-40B4-BE49-F238E27FC236}">
                <a16:creationId xmlns:a16="http://schemas.microsoft.com/office/drawing/2014/main" id="{D4C35D70-2251-495F-B9D6-1EBB1C477FB5}"/>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sp>
        <p:nvSpPr>
          <p:cNvPr id="4" name="Arrow: Right 3">
            <a:extLst>
              <a:ext uri="{FF2B5EF4-FFF2-40B4-BE49-F238E27FC236}">
                <a16:creationId xmlns:a16="http://schemas.microsoft.com/office/drawing/2014/main" id="{1D1EF912-F59D-4BE3-848C-70546C82B05A}"/>
              </a:ext>
            </a:extLst>
          </p:cNvPr>
          <p:cNvSpPr/>
          <p:nvPr/>
        </p:nvSpPr>
        <p:spPr>
          <a:xfrm>
            <a:off x="377858" y="3318933"/>
            <a:ext cx="699911" cy="42068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7414FC-39C3-4C5B-82D9-76B6E346EC7A}"/>
              </a:ext>
            </a:extLst>
          </p:cNvPr>
          <p:cNvSpPr txBox="1"/>
          <p:nvPr/>
        </p:nvSpPr>
        <p:spPr>
          <a:xfrm>
            <a:off x="1097689" y="2994156"/>
            <a:ext cx="7318497" cy="1045223"/>
          </a:xfrm>
          <a:prstGeom prst="rect">
            <a:avLst/>
          </a:prstGeom>
          <a:noFill/>
        </p:spPr>
        <p:txBody>
          <a:bodyPr wrap="square" rtlCol="0">
            <a:spAutoFit/>
          </a:bodyPr>
          <a:lstStyle/>
          <a:p>
            <a:pPr algn="just">
              <a:lnSpc>
                <a:spcPct val="150000"/>
              </a:lnSpc>
            </a:pPr>
            <a:r>
              <a:rPr lang="en-US" sz="2200" dirty="0" err="1">
                <a:solidFill>
                  <a:srgbClr val="724332"/>
                </a:solidFill>
              </a:rPr>
              <a:t>Cần</a:t>
            </a:r>
            <a:r>
              <a:rPr lang="en-US" sz="2200" dirty="0">
                <a:solidFill>
                  <a:srgbClr val="724332"/>
                </a:solidFill>
              </a:rPr>
              <a:t> </a:t>
            </a:r>
            <a:r>
              <a:rPr lang="en-US" sz="2200" dirty="0" err="1">
                <a:solidFill>
                  <a:srgbClr val="724332"/>
                </a:solidFill>
              </a:rPr>
              <a:t>phải</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r>
              <a:rPr lang="en-US" sz="2200" dirty="0" err="1">
                <a:solidFill>
                  <a:srgbClr val="724332"/>
                </a:solidFill>
              </a:rPr>
              <a:t>góp</a:t>
            </a:r>
            <a:r>
              <a:rPr lang="en-US" sz="2200" dirty="0">
                <a:solidFill>
                  <a:srgbClr val="724332"/>
                </a:solidFill>
              </a:rPr>
              <a:t> </a:t>
            </a:r>
            <a:r>
              <a:rPr lang="en-US" sz="2200" dirty="0" err="1">
                <a:solidFill>
                  <a:srgbClr val="724332"/>
                </a:solidFill>
              </a:rPr>
              <a:t>phần</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phú</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a:t>
            </a:r>
          </a:p>
        </p:txBody>
      </p:sp>
      <p:pic>
        <p:nvPicPr>
          <p:cNvPr id="10" name="Picture 15">
            <a:extLst>
              <a:ext uri="{FF2B5EF4-FFF2-40B4-BE49-F238E27FC236}">
                <a16:creationId xmlns:a16="http://schemas.microsoft.com/office/drawing/2014/main" id="{A64507D1-CCB5-4B01-9571-A793AF60BD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91101" y="3578578"/>
            <a:ext cx="1545005" cy="1564922"/>
          </a:xfrm>
          <a:prstGeom prst="rect">
            <a:avLst/>
          </a:prstGeom>
        </p:spPr>
      </p:pic>
    </p:spTree>
    <p:extLst>
      <p:ext uri="{BB962C8B-B14F-4D97-AF65-F5344CB8AC3E}">
        <p14:creationId xmlns:p14="http://schemas.microsoft.com/office/powerpoint/2010/main" val="133355724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300"/>
                                        <p:tgtEl>
                                          <p:spTgt spid="7">
                                            <p:txEl>
                                              <p:pRg st="0" end="0"/>
                                            </p:txEl>
                                          </p:spTgt>
                                        </p:tgtEl>
                                      </p:cBhvr>
                                    </p:animEffect>
                                    <p:anim calcmode="lin" valueType="num">
                                      <p:cBhvr>
                                        <p:cTn id="12"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300"/>
                                        <p:tgtEl>
                                          <p:spTgt spid="7">
                                            <p:txEl>
                                              <p:pRg st="1" end="1"/>
                                            </p:txEl>
                                          </p:spTgt>
                                        </p:tgtEl>
                                      </p:cBhvr>
                                    </p:animEffect>
                                    <p:anim calcmode="lin" valueType="num">
                                      <p:cBhvr>
                                        <p:cTn id="19"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3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a:spLocks noGrp="1"/>
          </p:cNvSpPr>
          <p:nvPr>
            <p:ph type="title"/>
          </p:nvPr>
        </p:nvSpPr>
        <p:spPr>
          <a:xfrm>
            <a:off x="713100" y="274378"/>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724332"/>
                </a:solidFill>
                <a:latin typeface="+mj-lt"/>
              </a:rPr>
              <a:t>KHỞI ĐỘNG</a:t>
            </a:r>
            <a:endParaRPr sz="3200" b="1" dirty="0">
              <a:solidFill>
                <a:srgbClr val="724332"/>
              </a:solidFill>
              <a:latin typeface="+mj-lt"/>
            </a:endParaRPr>
          </a:p>
        </p:txBody>
      </p:sp>
      <p:sp>
        <p:nvSpPr>
          <p:cNvPr id="6" name="Rectangle: Rounded Corners 5">
            <a:extLst>
              <a:ext uri="{FF2B5EF4-FFF2-40B4-BE49-F238E27FC236}">
                <a16:creationId xmlns:a16="http://schemas.microsoft.com/office/drawing/2014/main" id="{1BCEF21E-7082-4232-B2C7-6B513C487F4C}"/>
              </a:ext>
            </a:extLst>
          </p:cNvPr>
          <p:cNvSpPr/>
          <p:nvPr/>
        </p:nvSpPr>
        <p:spPr>
          <a:xfrm>
            <a:off x="2448713" y="977788"/>
            <a:ext cx="4246574" cy="7200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t>Trò</a:t>
            </a:r>
            <a:r>
              <a:rPr lang="en-US" sz="2200" dirty="0"/>
              <a:t> </a:t>
            </a:r>
            <a:r>
              <a:rPr lang="en-US" sz="2200" dirty="0" err="1"/>
              <a:t>chơi</a:t>
            </a:r>
            <a:r>
              <a:rPr lang="en-US" sz="2200" dirty="0"/>
              <a:t> “Ai </a:t>
            </a:r>
            <a:r>
              <a:rPr lang="en-US" sz="2200" dirty="0" err="1"/>
              <a:t>nhanh</a:t>
            </a:r>
            <a:r>
              <a:rPr lang="en-US" sz="2200" dirty="0"/>
              <a:t> </a:t>
            </a:r>
            <a:r>
              <a:rPr lang="en-US" sz="2200" dirty="0" err="1"/>
              <a:t>mắt</a:t>
            </a:r>
            <a:r>
              <a:rPr lang="en-US" sz="2200" dirty="0"/>
              <a:t> </a:t>
            </a:r>
            <a:r>
              <a:rPr lang="en-US" sz="2200" dirty="0" err="1"/>
              <a:t>hơn</a:t>
            </a:r>
            <a:r>
              <a:rPr lang="en-US" sz="2200" dirty="0"/>
              <a:t>?”</a:t>
            </a:r>
          </a:p>
        </p:txBody>
      </p:sp>
      <p:pic>
        <p:nvPicPr>
          <p:cNvPr id="4" name="Picture 3">
            <a:extLst>
              <a:ext uri="{FF2B5EF4-FFF2-40B4-BE49-F238E27FC236}">
                <a16:creationId xmlns:a16="http://schemas.microsoft.com/office/drawing/2014/main" id="{46C92DE5-B602-4FF9-AC1A-FFCED188020A}"/>
              </a:ext>
            </a:extLst>
          </p:cNvPr>
          <p:cNvPicPr>
            <a:picLocks noChangeAspect="1"/>
          </p:cNvPicPr>
          <p:nvPr/>
        </p:nvPicPr>
        <p:blipFill rotWithShape="1">
          <a:blip r:embed="rId3"/>
          <a:srcRect l="10208" t="21471" r="28148" b="22974"/>
          <a:stretch/>
        </p:blipFill>
        <p:spPr>
          <a:xfrm>
            <a:off x="0" y="1923802"/>
            <a:ext cx="5113866" cy="2718436"/>
          </a:xfrm>
          <a:prstGeom prst="rect">
            <a:avLst/>
          </a:prstGeom>
        </p:spPr>
      </p:pic>
      <p:pic>
        <p:nvPicPr>
          <p:cNvPr id="9" name="Picture 3">
            <a:extLst>
              <a:ext uri="{FF2B5EF4-FFF2-40B4-BE49-F238E27FC236}">
                <a16:creationId xmlns:a16="http://schemas.microsoft.com/office/drawing/2014/main" id="{B789768A-4DFE-4036-90BB-FDAA9CA21A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35422" y="687651"/>
            <a:ext cx="719730" cy="920586"/>
          </a:xfrm>
          <a:prstGeom prst="rect">
            <a:avLst/>
          </a:prstGeom>
        </p:spPr>
      </p:pic>
      <p:sp>
        <p:nvSpPr>
          <p:cNvPr id="10" name="TextBox 9">
            <a:extLst>
              <a:ext uri="{FF2B5EF4-FFF2-40B4-BE49-F238E27FC236}">
                <a16:creationId xmlns:a16="http://schemas.microsoft.com/office/drawing/2014/main" id="{469066BB-02C5-483A-89A2-C03B0C10277F}"/>
              </a:ext>
            </a:extLst>
          </p:cNvPr>
          <p:cNvSpPr txBox="1"/>
          <p:nvPr/>
        </p:nvSpPr>
        <p:spPr>
          <a:xfrm>
            <a:off x="5040085" y="1828506"/>
            <a:ext cx="4030134" cy="2568717"/>
          </a:xfrm>
          <a:prstGeom prst="rect">
            <a:avLst/>
          </a:prstGeom>
          <a:noFill/>
        </p:spPr>
        <p:txBody>
          <a:bodyPr wrap="square" rtlCol="0">
            <a:spAutoFit/>
          </a:bodyPr>
          <a:lstStyle/>
          <a:p>
            <a:pPr algn="just">
              <a:lnSpc>
                <a:spcPct val="150000"/>
              </a:lnSpc>
            </a:pPr>
            <a:r>
              <a:rPr lang="en-US" sz="2200" dirty="0">
                <a:solidFill>
                  <a:srgbClr val="724332"/>
                </a:solidFill>
              </a:rPr>
              <a:t>- </a:t>
            </a:r>
            <a:r>
              <a:rPr lang="en-US" sz="2200" dirty="0" err="1">
                <a:solidFill>
                  <a:srgbClr val="724332"/>
                </a:solidFill>
              </a:rPr>
              <a:t>Kể</a:t>
            </a:r>
            <a:r>
              <a:rPr lang="en-US" sz="2200" dirty="0">
                <a:solidFill>
                  <a:srgbClr val="724332"/>
                </a:solidFill>
              </a:rPr>
              <a:t> </a:t>
            </a:r>
            <a:r>
              <a:rPr lang="en-US" sz="2200" dirty="0" err="1">
                <a:solidFill>
                  <a:srgbClr val="724332"/>
                </a:solidFill>
              </a:rPr>
              <a:t>tên</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trong</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chúng</a:t>
            </a:r>
            <a:r>
              <a:rPr lang="en-US" sz="2200" dirty="0">
                <a:solidFill>
                  <a:srgbClr val="724332"/>
                </a:solidFill>
              </a:rPr>
              <a:t>.</a:t>
            </a:r>
          </a:p>
          <a:p>
            <a:pPr algn="just">
              <a:lnSpc>
                <a:spcPct val="150000"/>
              </a:lnSpc>
            </a:pPr>
            <a:r>
              <a:rPr lang="en-US" sz="2200" dirty="0">
                <a:solidFill>
                  <a:srgbClr val="724332"/>
                </a:solidFill>
              </a:rPr>
              <a:t>- Ai </a:t>
            </a:r>
            <a:r>
              <a:rPr lang="en-US" sz="2200" dirty="0" err="1">
                <a:solidFill>
                  <a:srgbClr val="724332"/>
                </a:solidFill>
              </a:rPr>
              <a:t>tìm</a:t>
            </a:r>
            <a:r>
              <a:rPr lang="en-US" sz="2200" dirty="0">
                <a:solidFill>
                  <a:srgbClr val="724332"/>
                </a:solidFill>
              </a:rPr>
              <a:t> </a:t>
            </a:r>
            <a:r>
              <a:rPr lang="en-US" sz="2200" dirty="0" err="1">
                <a:solidFill>
                  <a:srgbClr val="724332"/>
                </a:solidFill>
              </a:rPr>
              <a:t>được</a:t>
            </a:r>
            <a:r>
              <a:rPr lang="en-US" sz="2200" dirty="0">
                <a:solidFill>
                  <a:srgbClr val="724332"/>
                </a:solidFill>
              </a:rPr>
              <a:t> </a:t>
            </a:r>
            <a:r>
              <a:rPr lang="en-US" sz="2200" dirty="0" err="1">
                <a:solidFill>
                  <a:srgbClr val="724332"/>
                </a:solidFill>
              </a:rPr>
              <a:t>nhiều</a:t>
            </a:r>
            <a:r>
              <a:rPr lang="en-US" sz="2200" dirty="0">
                <a:solidFill>
                  <a:srgbClr val="724332"/>
                </a:solidFill>
              </a:rPr>
              <a:t> </a:t>
            </a:r>
            <a:r>
              <a:rPr lang="en-US" sz="2200" dirty="0" err="1">
                <a:solidFill>
                  <a:srgbClr val="724332"/>
                </a:solidFill>
              </a:rPr>
              <a:t>hơn</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giành</a:t>
            </a:r>
            <a:r>
              <a:rPr lang="en-US" sz="2200" dirty="0">
                <a:solidFill>
                  <a:srgbClr val="724332"/>
                </a:solidFill>
              </a:rPr>
              <a:t> </a:t>
            </a:r>
            <a:r>
              <a:rPr lang="en-US" sz="2200" dirty="0" err="1">
                <a:solidFill>
                  <a:srgbClr val="724332"/>
                </a:solidFill>
              </a:rPr>
              <a:t>chiến</a:t>
            </a:r>
            <a:r>
              <a:rPr lang="en-US" sz="2200" dirty="0">
                <a:solidFill>
                  <a:srgbClr val="724332"/>
                </a:solidFill>
              </a:rPr>
              <a:t> </a:t>
            </a:r>
            <a:r>
              <a:rPr lang="en-US" sz="2200" dirty="0" err="1">
                <a:solidFill>
                  <a:srgbClr val="724332"/>
                </a:solidFill>
              </a:rPr>
              <a:t>thắng</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3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3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9" dur="3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73;p34">
            <a:extLst>
              <a:ext uri="{FF2B5EF4-FFF2-40B4-BE49-F238E27FC236}">
                <a16:creationId xmlns:a16="http://schemas.microsoft.com/office/drawing/2014/main" id="{A68CE385-084C-4948-9CD8-5D73AD129752}"/>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pic>
        <p:nvPicPr>
          <p:cNvPr id="25" name="Picture 7">
            <a:extLst>
              <a:ext uri="{FF2B5EF4-FFF2-40B4-BE49-F238E27FC236}">
                <a16:creationId xmlns:a16="http://schemas.microsoft.com/office/drawing/2014/main" id="{4C484EE9-9AD1-448A-B7D0-821C7ADB6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4323" y="1821633"/>
            <a:ext cx="3624522" cy="2800767"/>
          </a:xfrm>
          <a:prstGeom prst="rect">
            <a:avLst/>
          </a:prstGeom>
        </p:spPr>
      </p:pic>
      <p:sp>
        <p:nvSpPr>
          <p:cNvPr id="26" name="Cloud 25">
            <a:extLst>
              <a:ext uri="{FF2B5EF4-FFF2-40B4-BE49-F238E27FC236}">
                <a16:creationId xmlns:a16="http://schemas.microsoft.com/office/drawing/2014/main" id="{9884E551-0119-4C36-AE48-4DBE360FB0C4}"/>
              </a:ext>
            </a:extLst>
          </p:cNvPr>
          <p:cNvSpPr/>
          <p:nvPr/>
        </p:nvSpPr>
        <p:spPr>
          <a:xfrm>
            <a:off x="4018845" y="1027289"/>
            <a:ext cx="4255911" cy="2494844"/>
          </a:xfrm>
          <a:prstGeom prst="cloud">
            <a:avLst/>
          </a:prstGeom>
          <a:solidFill>
            <a:schemeClr val="accent2">
              <a:lumMod val="9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24332"/>
                </a:solidFill>
              </a:rPr>
              <a:t>Hãy</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một</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biện</a:t>
            </a:r>
            <a:r>
              <a:rPr lang="en-US" sz="2200" dirty="0">
                <a:solidFill>
                  <a:srgbClr val="724332"/>
                </a:solidFill>
              </a:rPr>
              <a:t> </a:t>
            </a:r>
            <a:r>
              <a:rPr lang="en-US" sz="2200" dirty="0" err="1">
                <a:solidFill>
                  <a:srgbClr val="724332"/>
                </a:solidFill>
              </a:rPr>
              <a:t>pháp</a:t>
            </a:r>
            <a:r>
              <a:rPr lang="en-US" sz="2200" dirty="0">
                <a:solidFill>
                  <a:srgbClr val="724332"/>
                </a:solidFill>
              </a:rPr>
              <a:t> </a:t>
            </a:r>
            <a:r>
              <a:rPr lang="en-US" sz="2200" dirty="0" err="1">
                <a:solidFill>
                  <a:srgbClr val="724332"/>
                </a:solidFill>
              </a:rPr>
              <a:t>để</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7" name="Picture 2">
            <a:extLst>
              <a:ext uri="{FF2B5EF4-FFF2-40B4-BE49-F238E27FC236}">
                <a16:creationId xmlns:a16="http://schemas.microsoft.com/office/drawing/2014/main" id="{3505899B-D650-4226-B5A3-EB3FCB20AC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99330">
            <a:off x="2273844" y="1141562"/>
            <a:ext cx="906552" cy="1001212"/>
          </a:xfrm>
          <a:prstGeom prst="rect">
            <a:avLst/>
          </a:prstGeom>
        </p:spPr>
      </p:pic>
    </p:spTree>
    <p:extLst>
      <p:ext uri="{BB962C8B-B14F-4D97-AF65-F5344CB8AC3E}">
        <p14:creationId xmlns:p14="http://schemas.microsoft.com/office/powerpoint/2010/main" val="6262083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3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3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9739F-41AA-4DBD-B2D0-9F9CD5300583}"/>
              </a:ext>
            </a:extLst>
          </p:cNvPr>
          <p:cNvSpPr txBox="1"/>
          <p:nvPr/>
        </p:nvSpPr>
        <p:spPr>
          <a:xfrm>
            <a:off x="513685" y="892828"/>
            <a:ext cx="8116624" cy="3153492"/>
          </a:xfrm>
          <a:prstGeom prst="rect">
            <a:avLst/>
          </a:prstGeom>
          <a:noFill/>
        </p:spPr>
        <p:txBody>
          <a:bodyPr wrap="square" rtlCol="0">
            <a:spAutoFit/>
          </a:bodyPr>
          <a:lstStyle/>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Trồng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tuyên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truyền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nâng</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cao</a:t>
            </a:r>
            <a:r>
              <a:rPr lang="en-US" sz="2200" dirty="0">
                <a:solidFill>
                  <a:srgbClr val="724332"/>
                </a:solidFill>
                <a:latin typeface="+mn-lt"/>
                <a:ea typeface="Calibri" panose="020F0502020204030204" pitchFamily="34" charset="0"/>
              </a:rPr>
              <a:t> ý </a:t>
            </a:r>
            <a:r>
              <a:rPr lang="en-US" sz="2200" dirty="0" err="1">
                <a:solidFill>
                  <a:srgbClr val="724332"/>
                </a:solidFill>
                <a:latin typeface="+mn-lt"/>
                <a:ea typeface="Calibri" panose="020F0502020204030204" pitchFamily="34" charset="0"/>
              </a:rPr>
              <a:t>thức</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dân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để</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bảo</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tồn</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đa</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dạng</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sinh</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latin typeface="+mn-lt"/>
              </a:rPr>
              <a:t>- </a:t>
            </a:r>
            <a:r>
              <a:rPr lang="en-US" sz="2200" dirty="0" err="1">
                <a:solidFill>
                  <a:srgbClr val="724332"/>
                </a:solidFill>
                <a:latin typeface="+mn-lt"/>
              </a:rPr>
              <a:t>Thành</a:t>
            </a:r>
            <a:r>
              <a:rPr lang="en-US" sz="2200" dirty="0">
                <a:solidFill>
                  <a:srgbClr val="724332"/>
                </a:solidFill>
                <a:latin typeface="+mn-lt"/>
              </a:rPr>
              <a:t> </a:t>
            </a:r>
            <a:r>
              <a:rPr lang="en-US" sz="2200" dirty="0" err="1">
                <a:solidFill>
                  <a:srgbClr val="724332"/>
                </a:solidFill>
                <a:latin typeface="+mn-lt"/>
              </a:rPr>
              <a:t>lập</a:t>
            </a:r>
            <a:r>
              <a:rPr lang="en-US" sz="2200" dirty="0">
                <a:solidFill>
                  <a:srgbClr val="724332"/>
                </a:solidFill>
                <a:latin typeface="+mn-lt"/>
              </a:rPr>
              <a:t> </a:t>
            </a:r>
            <a:r>
              <a:rPr lang="en-US" sz="2200" dirty="0" err="1">
                <a:solidFill>
                  <a:srgbClr val="724332"/>
                </a:solidFill>
                <a:latin typeface="+mn-lt"/>
              </a:rPr>
              <a:t>các</a:t>
            </a:r>
            <a:r>
              <a:rPr lang="en-US" sz="2200" dirty="0">
                <a:solidFill>
                  <a:srgbClr val="724332"/>
                </a:solidFill>
                <a:latin typeface="+mn-lt"/>
              </a:rPr>
              <a:t> </a:t>
            </a:r>
            <a:r>
              <a:rPr lang="en-US" sz="2200" dirty="0" err="1">
                <a:solidFill>
                  <a:srgbClr val="724332"/>
                </a:solidFill>
                <a:latin typeface="+mn-lt"/>
              </a:rPr>
              <a:t>khu</a:t>
            </a:r>
            <a:r>
              <a:rPr lang="en-US" sz="2200" dirty="0">
                <a:solidFill>
                  <a:srgbClr val="724332"/>
                </a:solidFill>
                <a:latin typeface="+mn-lt"/>
              </a:rPr>
              <a:t> </a:t>
            </a:r>
            <a:r>
              <a:rPr lang="en-US" sz="2200" dirty="0" err="1">
                <a:solidFill>
                  <a:srgbClr val="724332"/>
                </a:solidFill>
                <a:latin typeface="+mn-lt"/>
              </a:rPr>
              <a:t>bảo</a:t>
            </a:r>
            <a:r>
              <a:rPr lang="en-US" sz="2200" dirty="0">
                <a:solidFill>
                  <a:srgbClr val="724332"/>
                </a:solidFill>
                <a:latin typeface="+mn-lt"/>
              </a:rPr>
              <a:t> </a:t>
            </a:r>
            <a:r>
              <a:rPr lang="en-US" sz="2200" dirty="0" err="1">
                <a:solidFill>
                  <a:srgbClr val="724332"/>
                </a:solidFill>
                <a:latin typeface="+mn-lt"/>
              </a:rPr>
              <a:t>tồn</a:t>
            </a:r>
            <a:r>
              <a:rPr lang="en-US" sz="2200" dirty="0">
                <a:solidFill>
                  <a:srgbClr val="724332"/>
                </a:solidFill>
                <a:latin typeface="+mn-lt"/>
              </a:rPr>
              <a:t> </a:t>
            </a:r>
            <a:r>
              <a:rPr lang="en-US" sz="2200" dirty="0" err="1">
                <a:solidFill>
                  <a:srgbClr val="724332"/>
                </a:solidFill>
                <a:latin typeface="+mn-lt"/>
              </a:rPr>
              <a:t>thiên</a:t>
            </a:r>
            <a:r>
              <a:rPr lang="en-US" sz="2200" dirty="0">
                <a:solidFill>
                  <a:srgbClr val="724332"/>
                </a:solidFill>
                <a:latin typeface="+mn-lt"/>
              </a:rPr>
              <a:t> </a:t>
            </a:r>
            <a:r>
              <a:rPr lang="en-US" sz="2200" dirty="0" err="1">
                <a:solidFill>
                  <a:srgbClr val="724332"/>
                </a:solidFill>
                <a:latin typeface="+mn-lt"/>
              </a:rPr>
              <a:t>nhiên</a:t>
            </a:r>
            <a:r>
              <a:rPr lang="en-US" sz="2200" dirty="0">
                <a:solidFill>
                  <a:srgbClr val="724332"/>
                </a:solidFill>
                <a:latin typeface="+mn-lt"/>
              </a:rPr>
              <a:t>, </a:t>
            </a:r>
            <a:r>
              <a:rPr lang="en-US" sz="2200" dirty="0" err="1">
                <a:solidFill>
                  <a:srgbClr val="724332"/>
                </a:solidFill>
                <a:latin typeface="+mn-lt"/>
              </a:rPr>
              <a:t>khu</a:t>
            </a:r>
            <a:r>
              <a:rPr lang="en-US" sz="2200" dirty="0">
                <a:solidFill>
                  <a:srgbClr val="724332"/>
                </a:solidFill>
                <a:latin typeface="+mn-lt"/>
              </a:rPr>
              <a:t> </a:t>
            </a:r>
            <a:r>
              <a:rPr lang="en-US" sz="2200" dirty="0" err="1">
                <a:solidFill>
                  <a:srgbClr val="724332"/>
                </a:solidFill>
                <a:latin typeface="+mn-lt"/>
              </a:rPr>
              <a:t>dự</a:t>
            </a:r>
            <a:r>
              <a:rPr lang="en-US" sz="2200" dirty="0">
                <a:solidFill>
                  <a:srgbClr val="724332"/>
                </a:solidFill>
                <a:latin typeface="+mn-lt"/>
              </a:rPr>
              <a:t> </a:t>
            </a:r>
            <a:r>
              <a:rPr lang="en-US" sz="2200" dirty="0" err="1">
                <a:solidFill>
                  <a:srgbClr val="724332"/>
                </a:solidFill>
                <a:latin typeface="+mn-lt"/>
              </a:rPr>
              <a:t>trữ</a:t>
            </a:r>
            <a:r>
              <a:rPr lang="en-US" sz="2200" dirty="0">
                <a:solidFill>
                  <a:srgbClr val="724332"/>
                </a:solidFill>
                <a:latin typeface="+mn-lt"/>
              </a:rPr>
              <a:t> </a:t>
            </a:r>
            <a:r>
              <a:rPr lang="en-US" sz="2200" dirty="0" err="1">
                <a:solidFill>
                  <a:srgbClr val="724332"/>
                </a:solidFill>
                <a:latin typeface="+mn-lt"/>
              </a:rPr>
              <a:t>sinh</a:t>
            </a:r>
            <a:r>
              <a:rPr lang="en-US" sz="2200" dirty="0">
                <a:solidFill>
                  <a:srgbClr val="724332"/>
                </a:solidFill>
                <a:latin typeface="+mn-lt"/>
              </a:rPr>
              <a:t> </a:t>
            </a:r>
            <a:r>
              <a:rPr lang="en-US" sz="2200" dirty="0" err="1">
                <a:solidFill>
                  <a:srgbClr val="724332"/>
                </a:solidFill>
                <a:latin typeface="+mn-lt"/>
              </a:rPr>
              <a:t>quyển</a:t>
            </a:r>
            <a:r>
              <a:rPr lang="en-US" sz="2200" dirty="0">
                <a:solidFill>
                  <a:srgbClr val="724332"/>
                </a:solidFill>
                <a:latin typeface="+mn-lt"/>
              </a:rPr>
              <a:t>, </a:t>
            </a:r>
            <a:r>
              <a:rPr lang="en-US" sz="2200" dirty="0" err="1">
                <a:solidFill>
                  <a:srgbClr val="724332"/>
                </a:solidFill>
                <a:latin typeface="+mn-lt"/>
              </a:rPr>
              <a:t>vườn</a:t>
            </a:r>
            <a:r>
              <a:rPr lang="en-US" sz="2200" dirty="0">
                <a:solidFill>
                  <a:srgbClr val="724332"/>
                </a:solidFill>
                <a:latin typeface="+mn-lt"/>
              </a:rPr>
              <a:t> </a:t>
            </a:r>
            <a:r>
              <a:rPr lang="en-US" sz="2200" dirty="0" err="1">
                <a:solidFill>
                  <a:srgbClr val="724332"/>
                </a:solidFill>
                <a:latin typeface="+mn-lt"/>
              </a:rPr>
              <a:t>quốc</a:t>
            </a:r>
            <a:r>
              <a:rPr lang="en-US" sz="2200" dirty="0">
                <a:solidFill>
                  <a:srgbClr val="724332"/>
                </a:solidFill>
                <a:latin typeface="+mn-lt"/>
              </a:rPr>
              <a:t> </a:t>
            </a:r>
            <a:r>
              <a:rPr lang="en-US" sz="2200" dirty="0" err="1">
                <a:solidFill>
                  <a:srgbClr val="724332"/>
                </a:solidFill>
                <a:latin typeface="+mn-lt"/>
              </a:rPr>
              <a:t>gia</a:t>
            </a:r>
            <a:r>
              <a:rPr lang="en-US" sz="2200" dirty="0">
                <a:solidFill>
                  <a:srgbClr val="724332"/>
                </a:solidFill>
                <a:latin typeface="+mn-lt"/>
              </a:rPr>
              <a:t>,…</a:t>
            </a:r>
          </a:p>
          <a:p>
            <a:pPr algn="just">
              <a:lnSpc>
                <a:spcPct val="150000"/>
              </a:lnSpc>
            </a:pPr>
            <a:r>
              <a:rPr lang="en-US" sz="2200" dirty="0">
                <a:solidFill>
                  <a:srgbClr val="724332"/>
                </a:solidFill>
                <a:latin typeface="+mn-lt"/>
              </a:rPr>
              <a:t>- Ban </a:t>
            </a:r>
            <a:r>
              <a:rPr lang="en-US" sz="2200" dirty="0" err="1">
                <a:solidFill>
                  <a:srgbClr val="724332"/>
                </a:solidFill>
                <a:latin typeface="+mn-lt"/>
              </a:rPr>
              <a:t>hành</a:t>
            </a:r>
            <a:r>
              <a:rPr lang="en-US" sz="2200" dirty="0">
                <a:solidFill>
                  <a:srgbClr val="724332"/>
                </a:solidFill>
                <a:latin typeface="+mn-lt"/>
              </a:rPr>
              <a:t> </a:t>
            </a:r>
            <a:r>
              <a:rPr lang="en-US" sz="2200" dirty="0" err="1">
                <a:solidFill>
                  <a:srgbClr val="724332"/>
                </a:solidFill>
                <a:latin typeface="+mn-lt"/>
              </a:rPr>
              <a:t>chính</a:t>
            </a:r>
            <a:r>
              <a:rPr lang="en-US" sz="2200" dirty="0">
                <a:solidFill>
                  <a:srgbClr val="724332"/>
                </a:solidFill>
                <a:latin typeface="+mn-lt"/>
              </a:rPr>
              <a:t> </a:t>
            </a:r>
            <a:r>
              <a:rPr lang="en-US" sz="2200" dirty="0" err="1">
                <a:solidFill>
                  <a:srgbClr val="724332"/>
                </a:solidFill>
                <a:latin typeface="+mn-lt"/>
              </a:rPr>
              <a:t>sách</a:t>
            </a:r>
            <a:r>
              <a:rPr lang="en-US" sz="2200" dirty="0">
                <a:solidFill>
                  <a:srgbClr val="724332"/>
                </a:solidFill>
                <a:latin typeface="+mn-lt"/>
              </a:rPr>
              <a:t> </a:t>
            </a:r>
            <a:r>
              <a:rPr lang="en-US" sz="2200" dirty="0" err="1">
                <a:solidFill>
                  <a:srgbClr val="724332"/>
                </a:solidFill>
                <a:latin typeface="+mn-lt"/>
              </a:rPr>
              <a:t>ngăn</a:t>
            </a:r>
            <a:r>
              <a:rPr lang="en-US" sz="2200" dirty="0">
                <a:solidFill>
                  <a:srgbClr val="724332"/>
                </a:solidFill>
                <a:latin typeface="+mn-lt"/>
              </a:rPr>
              <a:t> </a:t>
            </a:r>
            <a:r>
              <a:rPr lang="en-US" sz="2200" dirty="0" err="1">
                <a:solidFill>
                  <a:srgbClr val="724332"/>
                </a:solidFill>
                <a:latin typeface="+mn-lt"/>
              </a:rPr>
              <a:t>cấm</a:t>
            </a:r>
            <a:r>
              <a:rPr lang="en-US" sz="2200" dirty="0">
                <a:solidFill>
                  <a:srgbClr val="724332"/>
                </a:solidFill>
                <a:latin typeface="+mn-lt"/>
              </a:rPr>
              <a:t> </a:t>
            </a:r>
            <a:r>
              <a:rPr lang="en-US" sz="2200" dirty="0" err="1">
                <a:solidFill>
                  <a:srgbClr val="724332"/>
                </a:solidFill>
                <a:latin typeface="+mn-lt"/>
              </a:rPr>
              <a:t>phá</a:t>
            </a:r>
            <a:r>
              <a:rPr lang="en-US" sz="2200" dirty="0">
                <a:solidFill>
                  <a:srgbClr val="724332"/>
                </a:solidFill>
                <a:latin typeface="+mn-lt"/>
              </a:rPr>
              <a:t> </a:t>
            </a:r>
            <a:r>
              <a:rPr lang="en-US" sz="2200" dirty="0" err="1">
                <a:solidFill>
                  <a:srgbClr val="724332"/>
                </a:solidFill>
                <a:latin typeface="+mn-lt"/>
              </a:rPr>
              <a:t>rừng</a:t>
            </a:r>
            <a:r>
              <a:rPr lang="en-US" sz="2200" dirty="0">
                <a:solidFill>
                  <a:srgbClr val="724332"/>
                </a:solidFill>
                <a:latin typeface="+mn-lt"/>
              </a:rPr>
              <a:t>, </a:t>
            </a:r>
            <a:r>
              <a:rPr lang="en-US" sz="2200" dirty="0" err="1">
                <a:solidFill>
                  <a:srgbClr val="724332"/>
                </a:solidFill>
                <a:latin typeface="+mn-lt"/>
              </a:rPr>
              <a:t>săn</a:t>
            </a:r>
            <a:r>
              <a:rPr lang="en-US" sz="2200" dirty="0">
                <a:solidFill>
                  <a:srgbClr val="724332"/>
                </a:solidFill>
                <a:latin typeface="+mn-lt"/>
              </a:rPr>
              <a:t> </a:t>
            </a:r>
            <a:r>
              <a:rPr lang="en-US" sz="2200" dirty="0" err="1">
                <a:solidFill>
                  <a:srgbClr val="724332"/>
                </a:solidFill>
                <a:latin typeface="+mn-lt"/>
              </a:rPr>
              <a:t>bắt</a:t>
            </a:r>
            <a:r>
              <a:rPr lang="en-US" sz="2200" dirty="0">
                <a:solidFill>
                  <a:srgbClr val="724332"/>
                </a:solidFill>
                <a:latin typeface="+mn-lt"/>
              </a:rPr>
              <a:t> </a:t>
            </a:r>
            <a:r>
              <a:rPr lang="en-US" sz="2200" dirty="0" err="1">
                <a:solidFill>
                  <a:srgbClr val="724332"/>
                </a:solidFill>
                <a:latin typeface="+mn-lt"/>
              </a:rPr>
              <a:t>động</a:t>
            </a:r>
            <a:r>
              <a:rPr lang="en-US" sz="2200" dirty="0">
                <a:solidFill>
                  <a:srgbClr val="724332"/>
                </a:solidFill>
                <a:latin typeface="+mn-lt"/>
              </a:rPr>
              <a:t> </a:t>
            </a:r>
            <a:r>
              <a:rPr lang="en-US" sz="2200" dirty="0" err="1">
                <a:solidFill>
                  <a:srgbClr val="724332"/>
                </a:solidFill>
                <a:latin typeface="+mn-lt"/>
              </a:rPr>
              <a:t>vật</a:t>
            </a:r>
            <a:r>
              <a:rPr lang="en-US" sz="2200" dirty="0">
                <a:solidFill>
                  <a:srgbClr val="724332"/>
                </a:solidFill>
                <a:latin typeface="+mn-lt"/>
              </a:rPr>
              <a:t> </a:t>
            </a:r>
            <a:r>
              <a:rPr lang="en-US" sz="2200" dirty="0" err="1">
                <a:solidFill>
                  <a:srgbClr val="724332"/>
                </a:solidFill>
                <a:latin typeface="+mn-lt"/>
              </a:rPr>
              <a:t>quý</a:t>
            </a:r>
            <a:r>
              <a:rPr lang="en-US" sz="2200" dirty="0">
                <a:solidFill>
                  <a:srgbClr val="724332"/>
                </a:solidFill>
                <a:latin typeface="+mn-lt"/>
              </a:rPr>
              <a:t> </a:t>
            </a:r>
            <a:r>
              <a:rPr lang="en-US" sz="2200" dirty="0" err="1">
                <a:solidFill>
                  <a:srgbClr val="724332"/>
                </a:solidFill>
                <a:latin typeface="+mn-lt"/>
              </a:rPr>
              <a:t>hiếm</a:t>
            </a:r>
            <a:r>
              <a:rPr lang="en-US" sz="2200" dirty="0">
                <a:solidFill>
                  <a:srgbClr val="724332"/>
                </a:solidFill>
                <a:latin typeface="+mn-lt"/>
              </a:rPr>
              <a:t>.</a:t>
            </a:r>
          </a:p>
        </p:txBody>
      </p:sp>
      <p:sp>
        <p:nvSpPr>
          <p:cNvPr id="6" name="Google Shape;482;p40">
            <a:extLst>
              <a:ext uri="{FF2B5EF4-FFF2-40B4-BE49-F238E27FC236}">
                <a16:creationId xmlns:a16="http://schemas.microsoft.com/office/drawing/2014/main" id="{45D87F5D-3D32-4625-86D7-A3552E4DBF71}"/>
              </a:ext>
            </a:extLst>
          </p:cNvPr>
          <p:cNvSpPr txBox="1">
            <a:spLocks noGrp="1"/>
          </p:cNvSpPr>
          <p:nvPr>
            <p:ph type="title"/>
          </p:nvPr>
        </p:nvSpPr>
        <p:spPr>
          <a:xfrm>
            <a:off x="90563" y="320128"/>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MỘT SỐ BIỆN PHÁP BẢO TỒN ĐA DẠNG SINH HỌC</a:t>
            </a:r>
            <a:endParaRPr sz="2500" b="1" dirty="0">
              <a:solidFill>
                <a:srgbClr val="724332"/>
              </a:solidFill>
              <a:latin typeface="+mj-lt"/>
            </a:endParaRPr>
          </a:p>
        </p:txBody>
      </p:sp>
      <p:pic>
        <p:nvPicPr>
          <p:cNvPr id="7" name="Picture 9">
            <a:extLst>
              <a:ext uri="{FF2B5EF4-FFF2-40B4-BE49-F238E27FC236}">
                <a16:creationId xmlns:a16="http://schemas.microsoft.com/office/drawing/2014/main" id="{8E28826A-C9A3-4E93-9A84-D953BCDB7D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62133" y="3501888"/>
            <a:ext cx="2427112" cy="1641612"/>
          </a:xfrm>
          <a:prstGeom prst="rect">
            <a:avLst/>
          </a:prstGeom>
        </p:spPr>
      </p:pic>
      <p:pic>
        <p:nvPicPr>
          <p:cNvPr id="9" name="Picture 4">
            <a:extLst>
              <a:ext uri="{FF2B5EF4-FFF2-40B4-BE49-F238E27FC236}">
                <a16:creationId xmlns:a16="http://schemas.microsoft.com/office/drawing/2014/main" id="{59531BD2-888F-47AB-93B4-13CD093850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3685" y="4177408"/>
            <a:ext cx="3639387" cy="966092"/>
          </a:xfrm>
          <a:prstGeom prst="rect">
            <a:avLst/>
          </a:prstGeom>
        </p:spPr>
      </p:pic>
    </p:spTree>
    <p:extLst>
      <p:ext uri="{BB962C8B-B14F-4D97-AF65-F5344CB8AC3E}">
        <p14:creationId xmlns:p14="http://schemas.microsoft.com/office/powerpoint/2010/main" val="60524844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anim calcmode="lin" valueType="num">
                                      <p:cBhvr>
                                        <p:cTn id="8"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
                                        <p:tgtEl>
                                          <p:spTgt spid="3">
                                            <p:txEl>
                                              <p:pRg st="1" end="1"/>
                                            </p:txEl>
                                          </p:spTgt>
                                        </p:tgtEl>
                                      </p:cBhvr>
                                    </p:animEffect>
                                    <p:anim calcmode="lin" valueType="num">
                                      <p:cBhvr>
                                        <p:cTn id="15"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
                                        <p:tgtEl>
                                          <p:spTgt spid="3">
                                            <p:txEl>
                                              <p:pRg st="2" end="2"/>
                                            </p:txEl>
                                          </p:spTgt>
                                        </p:tgtEl>
                                      </p:cBhvr>
                                    </p:animEffect>
                                    <p:anim calcmode="lin" valueType="num">
                                      <p:cBhvr>
                                        <p:cTn id="22"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09F9F-6AD1-41F3-A6A7-60B9E21900D3}"/>
              </a:ext>
            </a:extLst>
          </p:cNvPr>
          <p:cNvPicPr>
            <a:picLocks noChangeAspect="1"/>
          </p:cNvPicPr>
          <p:nvPr/>
        </p:nvPicPr>
        <p:blipFill>
          <a:blip r:embed="rId2"/>
          <a:stretch>
            <a:fillRect/>
          </a:stretch>
        </p:blipFill>
        <p:spPr>
          <a:xfrm>
            <a:off x="356305" y="959459"/>
            <a:ext cx="4396317" cy="2791548"/>
          </a:xfrm>
          <a:prstGeom prst="rect">
            <a:avLst/>
          </a:prstGeom>
        </p:spPr>
      </p:pic>
      <p:pic>
        <p:nvPicPr>
          <p:cNvPr id="5" name="Picture 4">
            <a:extLst>
              <a:ext uri="{FF2B5EF4-FFF2-40B4-BE49-F238E27FC236}">
                <a16:creationId xmlns:a16="http://schemas.microsoft.com/office/drawing/2014/main" id="{8B85F3AF-CFF2-4F84-A454-5725BB1491BE}"/>
              </a:ext>
            </a:extLst>
          </p:cNvPr>
          <p:cNvPicPr>
            <a:picLocks noChangeAspect="1"/>
          </p:cNvPicPr>
          <p:nvPr/>
        </p:nvPicPr>
        <p:blipFill>
          <a:blip r:embed="rId3"/>
          <a:stretch>
            <a:fillRect/>
          </a:stretch>
        </p:blipFill>
        <p:spPr>
          <a:xfrm>
            <a:off x="4809067" y="959458"/>
            <a:ext cx="3978628" cy="2791548"/>
          </a:xfrm>
          <a:prstGeom prst="rect">
            <a:avLst/>
          </a:prstGeom>
        </p:spPr>
      </p:pic>
      <p:sp>
        <p:nvSpPr>
          <p:cNvPr id="6" name="TextBox 5">
            <a:extLst>
              <a:ext uri="{FF2B5EF4-FFF2-40B4-BE49-F238E27FC236}">
                <a16:creationId xmlns:a16="http://schemas.microsoft.com/office/drawing/2014/main" id="{0682B647-00A7-4F60-B072-C228EFEFE5AF}"/>
              </a:ext>
            </a:extLst>
          </p:cNvPr>
          <p:cNvSpPr txBox="1"/>
          <p:nvPr/>
        </p:nvSpPr>
        <p:spPr>
          <a:xfrm>
            <a:off x="788752" y="4078534"/>
            <a:ext cx="7566495"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viên</a:t>
            </a:r>
            <a:r>
              <a:rPr lang="en-US" sz="2200" dirty="0">
                <a:solidFill>
                  <a:srgbClr val="724332"/>
                </a:solidFill>
              </a:rPr>
              <a:t> </a:t>
            </a:r>
            <a:r>
              <a:rPr lang="en-US" sz="2200" dirty="0" err="1">
                <a:solidFill>
                  <a:srgbClr val="724332"/>
                </a:solidFill>
              </a:rPr>
              <a:t>tình</a:t>
            </a:r>
            <a:r>
              <a:rPr lang="en-US" sz="2200" dirty="0">
                <a:solidFill>
                  <a:srgbClr val="724332"/>
                </a:solidFill>
              </a:rPr>
              <a:t> </a:t>
            </a:r>
            <a:r>
              <a:rPr lang="en-US" sz="2200" dirty="0" err="1">
                <a:solidFill>
                  <a:srgbClr val="724332"/>
                </a:solidFill>
              </a:rPr>
              <a:t>nguyện</a:t>
            </a:r>
            <a:endParaRPr lang="en-US" sz="2200" dirty="0">
              <a:solidFill>
                <a:srgbClr val="724332"/>
              </a:solidFill>
            </a:endParaRPr>
          </a:p>
        </p:txBody>
      </p:sp>
    </p:spTree>
    <p:extLst>
      <p:ext uri="{BB962C8B-B14F-4D97-AF65-F5344CB8AC3E}">
        <p14:creationId xmlns:p14="http://schemas.microsoft.com/office/powerpoint/2010/main" val="301101049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8D768-5818-44EC-A465-C2854BD9EF23}"/>
              </a:ext>
            </a:extLst>
          </p:cNvPr>
          <p:cNvPicPr>
            <a:picLocks noChangeAspect="1"/>
          </p:cNvPicPr>
          <p:nvPr/>
        </p:nvPicPr>
        <p:blipFill>
          <a:blip r:embed="rId2"/>
          <a:stretch>
            <a:fillRect/>
          </a:stretch>
        </p:blipFill>
        <p:spPr>
          <a:xfrm>
            <a:off x="311150" y="285220"/>
            <a:ext cx="4650940" cy="2976228"/>
          </a:xfrm>
          <a:prstGeom prst="rect">
            <a:avLst/>
          </a:prstGeom>
        </p:spPr>
      </p:pic>
      <p:pic>
        <p:nvPicPr>
          <p:cNvPr id="6" name="Picture 5">
            <a:extLst>
              <a:ext uri="{FF2B5EF4-FFF2-40B4-BE49-F238E27FC236}">
                <a16:creationId xmlns:a16="http://schemas.microsoft.com/office/drawing/2014/main" id="{94940FD2-2D35-4D24-B887-9BA3AB1B99B2}"/>
              </a:ext>
            </a:extLst>
          </p:cNvPr>
          <p:cNvPicPr>
            <a:picLocks noChangeAspect="1"/>
          </p:cNvPicPr>
          <p:nvPr/>
        </p:nvPicPr>
        <p:blipFill>
          <a:blip r:embed="rId3"/>
          <a:stretch>
            <a:fillRect/>
          </a:stretch>
        </p:blipFill>
        <p:spPr>
          <a:xfrm>
            <a:off x="4180432" y="1968325"/>
            <a:ext cx="4652417" cy="2889955"/>
          </a:xfrm>
          <a:prstGeom prst="rect">
            <a:avLst/>
          </a:prstGeom>
        </p:spPr>
      </p:pic>
      <p:sp>
        <p:nvSpPr>
          <p:cNvPr id="7" name="TextBox 6">
            <a:extLst>
              <a:ext uri="{FF2B5EF4-FFF2-40B4-BE49-F238E27FC236}">
                <a16:creationId xmlns:a16="http://schemas.microsoft.com/office/drawing/2014/main" id="{75B982F5-DFF3-4814-97FE-2AA707BEDAF0}"/>
              </a:ext>
            </a:extLst>
          </p:cNvPr>
          <p:cNvSpPr txBox="1"/>
          <p:nvPr/>
        </p:nvSpPr>
        <p:spPr>
          <a:xfrm>
            <a:off x="100205" y="4088839"/>
            <a:ext cx="4001205"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Nha</a:t>
            </a:r>
            <a:r>
              <a:rPr lang="en-US" sz="2200" dirty="0">
                <a:solidFill>
                  <a:srgbClr val="724332"/>
                </a:solidFill>
              </a:rPr>
              <a:t> - </a:t>
            </a:r>
            <a:r>
              <a:rPr lang="en-US" sz="2200" dirty="0" err="1">
                <a:solidFill>
                  <a:srgbClr val="724332"/>
                </a:solidFill>
              </a:rPr>
              <a:t>Kẻ</a:t>
            </a:r>
            <a:r>
              <a:rPr lang="en-US" sz="2200" dirty="0">
                <a:solidFill>
                  <a:srgbClr val="724332"/>
                </a:solidFill>
              </a:rPr>
              <a:t> </a:t>
            </a:r>
            <a:r>
              <a:rPr lang="en-US" sz="2200" dirty="0" err="1">
                <a:solidFill>
                  <a:srgbClr val="724332"/>
                </a:solidFill>
              </a:rPr>
              <a:t>Bàng</a:t>
            </a:r>
            <a:endParaRPr lang="en-US" sz="2200" dirty="0">
              <a:solidFill>
                <a:srgbClr val="724332"/>
              </a:solidFill>
            </a:endParaRPr>
          </a:p>
        </p:txBody>
      </p:sp>
      <p:sp>
        <p:nvSpPr>
          <p:cNvPr id="8" name="TextBox 7">
            <a:extLst>
              <a:ext uri="{FF2B5EF4-FFF2-40B4-BE49-F238E27FC236}">
                <a16:creationId xmlns:a16="http://schemas.microsoft.com/office/drawing/2014/main" id="{2D084F30-2735-4E35-8B6E-2E8EBD5E06F1}"/>
              </a:ext>
            </a:extLst>
          </p:cNvPr>
          <p:cNvSpPr txBox="1"/>
          <p:nvPr/>
        </p:nvSpPr>
        <p:spPr>
          <a:xfrm>
            <a:off x="4806515" y="1342447"/>
            <a:ext cx="418191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Cúc</a:t>
            </a:r>
            <a:r>
              <a:rPr lang="en-US" sz="2200" dirty="0">
                <a:solidFill>
                  <a:srgbClr val="724332"/>
                </a:solidFill>
              </a:rPr>
              <a:t> </a:t>
            </a:r>
            <a:r>
              <a:rPr lang="en-US" sz="2200" dirty="0" err="1">
                <a:solidFill>
                  <a:srgbClr val="724332"/>
                </a:solidFill>
              </a:rPr>
              <a:t>Phương</a:t>
            </a:r>
            <a:endParaRPr lang="en-US" sz="2200" dirty="0">
              <a:solidFill>
                <a:srgbClr val="724332"/>
              </a:solidFill>
            </a:endParaRPr>
          </a:p>
        </p:txBody>
      </p:sp>
    </p:spTree>
    <p:extLst>
      <p:ext uri="{BB962C8B-B14F-4D97-AF65-F5344CB8AC3E}">
        <p14:creationId xmlns:p14="http://schemas.microsoft.com/office/powerpoint/2010/main" val="260294211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389426"/>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230310"/>
            <a:ext cx="8116713"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1: </a:t>
            </a:r>
            <a:r>
              <a:rPr lang="en-US" sz="2200" dirty="0" err="1">
                <a:solidFill>
                  <a:srgbClr val="724332"/>
                </a:solidFill>
                <a:latin typeface="+mj-lt"/>
              </a:rPr>
              <a:t>Đa</a:t>
            </a:r>
            <a:r>
              <a:rPr lang="en-US" sz="2200" dirty="0">
                <a:solidFill>
                  <a:srgbClr val="724332"/>
                </a:solidFill>
                <a:latin typeface="+mj-lt"/>
              </a:rPr>
              <a:t> </a:t>
            </a:r>
            <a:r>
              <a:rPr lang="en-US" sz="2200" dirty="0" err="1">
                <a:solidFill>
                  <a:srgbClr val="724332"/>
                </a:solidFill>
                <a:latin typeface="+mj-lt"/>
              </a:rPr>
              <a:t>dạng</a:t>
            </a:r>
            <a:r>
              <a:rPr lang="en-US" sz="2200" dirty="0">
                <a:solidFill>
                  <a:srgbClr val="724332"/>
                </a:solidFill>
                <a:latin typeface="+mj-lt"/>
              </a:rPr>
              <a:t> </a:t>
            </a:r>
            <a:r>
              <a:rPr lang="en-US" sz="2200" dirty="0" err="1">
                <a:solidFill>
                  <a:srgbClr val="724332"/>
                </a:solidFill>
                <a:latin typeface="+mj-lt"/>
              </a:rPr>
              <a:t>sinh</a:t>
            </a:r>
            <a:r>
              <a:rPr lang="en-US" sz="2200" dirty="0">
                <a:solidFill>
                  <a:srgbClr val="724332"/>
                </a:solidFill>
                <a:latin typeface="+mj-lt"/>
              </a:rPr>
              <a:t> </a:t>
            </a:r>
            <a:r>
              <a:rPr lang="en-US" sz="2200" dirty="0" err="1">
                <a:solidFill>
                  <a:srgbClr val="724332"/>
                </a:solidFill>
                <a:latin typeface="+mj-lt"/>
              </a:rPr>
              <a:t>học</a:t>
            </a:r>
            <a:r>
              <a:rPr lang="en-US" sz="2200" dirty="0">
                <a:solidFill>
                  <a:srgbClr val="724332"/>
                </a:solidFill>
                <a:latin typeface="+mj-lt"/>
              </a:rPr>
              <a:t> </a:t>
            </a:r>
            <a:r>
              <a:rPr lang="en-US" sz="2200" dirty="0" err="1">
                <a:solidFill>
                  <a:srgbClr val="724332"/>
                </a:solidFill>
                <a:latin typeface="+mj-lt"/>
              </a:rPr>
              <a:t>không</a:t>
            </a:r>
            <a:r>
              <a:rPr lang="en-US" sz="2200" dirty="0">
                <a:solidFill>
                  <a:srgbClr val="724332"/>
                </a:solidFill>
                <a:latin typeface="+mj-lt"/>
              </a:rPr>
              <a:t> </a:t>
            </a:r>
            <a:r>
              <a:rPr lang="en-US" sz="2200" dirty="0" err="1">
                <a:solidFill>
                  <a:srgbClr val="724332"/>
                </a:solidFill>
                <a:latin typeface="+mj-lt"/>
              </a:rPr>
              <a:t>biểu</a:t>
            </a:r>
            <a:r>
              <a:rPr lang="en-US" sz="2200" dirty="0">
                <a:solidFill>
                  <a:srgbClr val="724332"/>
                </a:solidFill>
                <a:latin typeface="+mj-lt"/>
              </a:rPr>
              <a:t> </a:t>
            </a:r>
            <a:r>
              <a:rPr lang="en-US" sz="2200" dirty="0" err="1">
                <a:solidFill>
                  <a:srgbClr val="724332"/>
                </a:solidFill>
                <a:latin typeface="+mj-lt"/>
              </a:rPr>
              <a:t>thị</a:t>
            </a:r>
            <a:r>
              <a:rPr lang="en-US" sz="2200" dirty="0">
                <a:solidFill>
                  <a:srgbClr val="724332"/>
                </a:solidFill>
                <a:latin typeface="+mj-lt"/>
              </a:rPr>
              <a:t> ở </a:t>
            </a:r>
            <a:r>
              <a:rPr lang="en-US" sz="2200" dirty="0" err="1">
                <a:solidFill>
                  <a:srgbClr val="724332"/>
                </a:solidFill>
                <a:latin typeface="+mj-lt"/>
              </a:rPr>
              <a:t>tiêu</a:t>
            </a:r>
            <a:r>
              <a:rPr lang="en-US" sz="2200" dirty="0">
                <a:solidFill>
                  <a:srgbClr val="724332"/>
                </a:solidFill>
                <a:latin typeface="+mj-lt"/>
              </a:rPr>
              <a:t> </a:t>
            </a:r>
            <a:r>
              <a:rPr lang="en-US" sz="2200" dirty="0" err="1">
                <a:solidFill>
                  <a:srgbClr val="724332"/>
                </a:solidFill>
                <a:latin typeface="+mj-lt"/>
              </a:rPr>
              <a:t>chí</a:t>
            </a:r>
            <a:r>
              <a:rPr lang="en-US" sz="2200" dirty="0">
                <a:solidFill>
                  <a:srgbClr val="724332"/>
                </a:solidFill>
                <a:latin typeface="+mj-lt"/>
              </a:rPr>
              <a:t> </a:t>
            </a:r>
            <a:r>
              <a:rPr lang="en-US" sz="2200" dirty="0" err="1">
                <a:solidFill>
                  <a:srgbClr val="724332"/>
                </a:solidFill>
                <a:latin typeface="+mj-lt"/>
              </a:rPr>
              <a:t>nào</a:t>
            </a:r>
            <a:r>
              <a:rPr lang="en-US" sz="2200" dirty="0">
                <a:solidFill>
                  <a:srgbClr val="724332"/>
                </a:solidFill>
                <a:latin typeface="+mj-lt"/>
              </a:rPr>
              <a:t> </a:t>
            </a:r>
            <a:r>
              <a:rPr lang="en-US" sz="2200" dirty="0" err="1">
                <a:solidFill>
                  <a:srgbClr val="724332"/>
                </a:solidFill>
                <a:latin typeface="+mj-lt"/>
              </a:rPr>
              <a:t>sau</a:t>
            </a:r>
            <a:r>
              <a:rPr lang="en-US" sz="2200" dirty="0">
                <a:solidFill>
                  <a:srgbClr val="724332"/>
                </a:solidFill>
                <a:latin typeface="+mj-lt"/>
              </a:rPr>
              <a:t> </a:t>
            </a:r>
            <a:r>
              <a:rPr lang="en-US" sz="2200" dirty="0" err="1">
                <a:solidFill>
                  <a:srgbClr val="724332"/>
                </a:solidFill>
                <a:latin typeface="+mj-lt"/>
              </a:rPr>
              <a:t>đây</a:t>
            </a:r>
            <a:r>
              <a:rPr lang="en-US" sz="2200" dirty="0">
                <a:solidFill>
                  <a:srgbClr val="724332"/>
                </a:solidFill>
                <a:latin typeface="+mj-lt"/>
              </a:rPr>
              <a:t>?</a:t>
            </a:r>
          </a:p>
        </p:txBody>
      </p:sp>
      <p:sp>
        <p:nvSpPr>
          <p:cNvPr id="11" name="Arrow: Pentagon 10">
            <a:extLst>
              <a:ext uri="{FF2B5EF4-FFF2-40B4-BE49-F238E27FC236}">
                <a16:creationId xmlns:a16="http://schemas.microsoft.com/office/drawing/2014/main" id="{515B98D9-9D41-4A72-9260-5A1CE1F84700}"/>
              </a:ext>
            </a:extLst>
          </p:cNvPr>
          <p:cNvSpPr/>
          <p:nvPr/>
        </p:nvSpPr>
        <p:spPr>
          <a:xfrm>
            <a:off x="975821" y="2424807"/>
            <a:ext cx="3325248"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A.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loài</a:t>
            </a:r>
            <a:endParaRPr lang="en-US" sz="2200" dirty="0">
              <a:solidFill>
                <a:srgbClr val="724332"/>
              </a:solidFill>
            </a:endParaRPr>
          </a:p>
        </p:txBody>
      </p:sp>
      <p:sp>
        <p:nvSpPr>
          <p:cNvPr id="12" name="Arrow: Pentagon 11">
            <a:extLst>
              <a:ext uri="{FF2B5EF4-FFF2-40B4-BE49-F238E27FC236}">
                <a16:creationId xmlns:a16="http://schemas.microsoft.com/office/drawing/2014/main" id="{F7708972-B20B-4FD0-B705-ECA635AA5D5E}"/>
              </a:ext>
            </a:extLst>
          </p:cNvPr>
          <p:cNvSpPr/>
          <p:nvPr/>
        </p:nvSpPr>
        <p:spPr>
          <a:xfrm>
            <a:off x="975821" y="3464578"/>
            <a:ext cx="3325249"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B.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a:t>
            </a:r>
            <a:r>
              <a:rPr lang="en-US" sz="2200" dirty="0">
                <a:solidFill>
                  <a:srgbClr val="724332"/>
                </a:solidFill>
              </a:rPr>
              <a:t> </a:t>
            </a:r>
            <a:r>
              <a:rPr lang="en-US" sz="2200" dirty="0" err="1">
                <a:solidFill>
                  <a:srgbClr val="724332"/>
                </a:solidFill>
              </a:rPr>
              <a:t>thể</a:t>
            </a:r>
            <a:endParaRPr lang="en-US" sz="2200" dirty="0">
              <a:solidFill>
                <a:srgbClr val="724332"/>
              </a:solidFill>
            </a:endParaRPr>
          </a:p>
        </p:txBody>
      </p:sp>
      <p:sp>
        <p:nvSpPr>
          <p:cNvPr id="13" name="Arrow: Pentagon 12">
            <a:extLst>
              <a:ext uri="{FF2B5EF4-FFF2-40B4-BE49-F238E27FC236}">
                <a16:creationId xmlns:a16="http://schemas.microsoft.com/office/drawing/2014/main" id="{0E98DA1F-20A9-4155-BAB4-3C78DC8FC46F}"/>
              </a:ext>
            </a:extLst>
          </p:cNvPr>
          <p:cNvSpPr/>
          <p:nvPr/>
        </p:nvSpPr>
        <p:spPr>
          <a:xfrm>
            <a:off x="5045134" y="3464579"/>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D. </a:t>
            </a:r>
            <a:r>
              <a:rPr lang="en-US" sz="2200" dirty="0" err="1">
                <a:solidFill>
                  <a:srgbClr val="724332"/>
                </a:solidFill>
              </a:rPr>
              <a:t>Đặc</a:t>
            </a:r>
            <a:r>
              <a:rPr lang="en-US" sz="2200" dirty="0">
                <a:solidFill>
                  <a:srgbClr val="724332"/>
                </a:solidFill>
              </a:rPr>
              <a:t> </a:t>
            </a:r>
            <a:r>
              <a:rPr lang="en-US" sz="2200" dirty="0" err="1">
                <a:solidFill>
                  <a:srgbClr val="724332"/>
                </a:solidFill>
              </a:rPr>
              <a:t>điểm</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thái</a:t>
            </a:r>
            <a:endParaRPr lang="en-US" sz="2200" dirty="0">
              <a:solidFill>
                <a:srgbClr val="724332"/>
              </a:solidFill>
            </a:endParaRPr>
          </a:p>
        </p:txBody>
      </p:sp>
      <p:sp>
        <p:nvSpPr>
          <p:cNvPr id="14" name="Arrow: Pentagon 13">
            <a:extLst>
              <a:ext uri="{FF2B5EF4-FFF2-40B4-BE49-F238E27FC236}">
                <a16:creationId xmlns:a16="http://schemas.microsoft.com/office/drawing/2014/main" id="{116BD0F4-DBBB-4115-A66F-06EED3F061A6}"/>
              </a:ext>
            </a:extLst>
          </p:cNvPr>
          <p:cNvSpPr/>
          <p:nvPr/>
        </p:nvSpPr>
        <p:spPr>
          <a:xfrm>
            <a:off x="5045134" y="2424807"/>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C.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sống</a:t>
            </a:r>
            <a:r>
              <a:rPr lang="en-US" sz="2200" dirty="0">
                <a:solidFill>
                  <a:srgbClr val="724332"/>
                </a:solidFill>
              </a:rPr>
              <a:t> </a:t>
            </a:r>
          </a:p>
        </p:txBody>
      </p:sp>
      <p:sp>
        <p:nvSpPr>
          <p:cNvPr id="15" name="Arrow: Pentagon 14">
            <a:extLst>
              <a:ext uri="{FF2B5EF4-FFF2-40B4-BE49-F238E27FC236}">
                <a16:creationId xmlns:a16="http://schemas.microsoft.com/office/drawing/2014/main" id="{85A0EBB1-AABC-4F71-ADBE-7CDCD448672B}"/>
              </a:ext>
            </a:extLst>
          </p:cNvPr>
          <p:cNvSpPr/>
          <p:nvPr/>
        </p:nvSpPr>
        <p:spPr>
          <a:xfrm>
            <a:off x="5045134" y="3464578"/>
            <a:ext cx="3325248" cy="501001"/>
          </a:xfrm>
          <a:prstGeom prst="homePlate">
            <a:avLst/>
          </a:prstGeom>
          <a:solidFill>
            <a:srgbClr val="91612F"/>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D. </a:t>
            </a:r>
            <a:r>
              <a:rPr lang="en-US" sz="2200" dirty="0" err="1">
                <a:solidFill>
                  <a:schemeClr val="bg1"/>
                </a:solidFill>
              </a:rPr>
              <a:t>Đặc</a:t>
            </a:r>
            <a:r>
              <a:rPr lang="en-US" sz="2200" dirty="0">
                <a:solidFill>
                  <a:schemeClr val="bg1"/>
                </a:solidFill>
              </a:rPr>
              <a:t> </a:t>
            </a:r>
            <a:r>
              <a:rPr lang="en-US" sz="2200" dirty="0" err="1">
                <a:solidFill>
                  <a:schemeClr val="bg1"/>
                </a:solidFill>
              </a:rPr>
              <a:t>điểm</a:t>
            </a:r>
            <a:r>
              <a:rPr lang="en-US" sz="2200" dirty="0">
                <a:solidFill>
                  <a:schemeClr val="bg1"/>
                </a:solidFill>
              </a:rPr>
              <a:t> </a:t>
            </a:r>
            <a:r>
              <a:rPr lang="en-US" sz="2200" dirty="0" err="1">
                <a:solidFill>
                  <a:schemeClr val="bg1"/>
                </a:solidFill>
              </a:rPr>
              <a:t>hình</a:t>
            </a:r>
            <a:r>
              <a:rPr lang="en-US" sz="2200" dirty="0">
                <a:solidFill>
                  <a:schemeClr val="bg1"/>
                </a:solidFill>
              </a:rPr>
              <a:t> </a:t>
            </a:r>
            <a:r>
              <a:rPr lang="en-US" sz="2200" dirty="0" err="1">
                <a:solidFill>
                  <a:schemeClr val="bg1"/>
                </a:solidFill>
              </a:rPr>
              <a:t>thái</a:t>
            </a:r>
            <a:endParaRPr lang="en-US" sz="2200" dirty="0">
              <a:solidFill>
                <a:schemeClr val="bg1"/>
              </a:solidFill>
            </a:endParaRPr>
          </a:p>
        </p:txBody>
      </p:sp>
    </p:spTree>
    <p:extLst>
      <p:ext uri="{BB962C8B-B14F-4D97-AF65-F5344CB8AC3E}">
        <p14:creationId xmlns:p14="http://schemas.microsoft.com/office/powerpoint/2010/main" val="4292379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970843" y="984512"/>
            <a:ext cx="7202312" cy="1045223"/>
          </a:xfrm>
          <a:prstGeom prst="rect">
            <a:avLst/>
          </a:prstGeom>
          <a:noFill/>
        </p:spPr>
        <p:txBody>
          <a:bodyPr wrap="square" rtlCol="0">
            <a:spAutoFit/>
          </a:bodyPr>
          <a:lstStyle/>
          <a:p>
            <a:pPr algn="just">
              <a:lnSpc>
                <a:spcPct val="150000"/>
              </a:lnSpc>
            </a:pPr>
            <a:r>
              <a:rPr lang="en-US" sz="2200" dirty="0" err="1">
                <a:solidFill>
                  <a:srgbClr val="724332"/>
                </a:solidFill>
              </a:rPr>
              <a:t>Câu</a:t>
            </a:r>
            <a:r>
              <a:rPr lang="en-US" sz="2200" dirty="0">
                <a:solidFill>
                  <a:srgbClr val="724332"/>
                </a:solidFill>
              </a:rPr>
              <a:t> 2: </a:t>
            </a:r>
            <a:r>
              <a:rPr lang="en-US" sz="2200" dirty="0" err="1">
                <a:solidFill>
                  <a:srgbClr val="724332"/>
                </a:solidFill>
              </a:rPr>
              <a:t>Đâu</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phải</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endParaRPr lang="en-US" sz="2200" dirty="0">
              <a:solidFill>
                <a:srgbClr val="724332"/>
              </a:solidFill>
              <a:latin typeface="+mj-lt"/>
            </a:endParaRPr>
          </a:p>
        </p:txBody>
      </p:sp>
      <p:sp>
        <p:nvSpPr>
          <p:cNvPr id="16" name="Google Shape;1240;p41">
            <a:extLst>
              <a:ext uri="{FF2B5EF4-FFF2-40B4-BE49-F238E27FC236}">
                <a16:creationId xmlns:a16="http://schemas.microsoft.com/office/drawing/2014/main" id="{4BC5A0BE-FFEB-4F14-9664-CF82BCF65C16}"/>
              </a:ext>
            </a:extLst>
          </p:cNvPr>
          <p:cNvSpPr/>
          <p:nvPr/>
        </p:nvSpPr>
        <p:spPr>
          <a:xfrm>
            <a:off x="984299" y="2230754"/>
            <a:ext cx="3395790"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0;p41">
            <a:extLst>
              <a:ext uri="{FF2B5EF4-FFF2-40B4-BE49-F238E27FC236}">
                <a16:creationId xmlns:a16="http://schemas.microsoft.com/office/drawing/2014/main" id="{7383D22B-B262-40A5-A619-2003E78A3248}"/>
              </a:ext>
            </a:extLst>
          </p:cNvPr>
          <p:cNvSpPr/>
          <p:nvPr/>
        </p:nvSpPr>
        <p:spPr>
          <a:xfrm>
            <a:off x="4912901" y="365950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41">
            <a:extLst>
              <a:ext uri="{FF2B5EF4-FFF2-40B4-BE49-F238E27FC236}">
                <a16:creationId xmlns:a16="http://schemas.microsoft.com/office/drawing/2014/main" id="{1DDA64C6-803F-4D44-92B3-4C2CB0B29EE6}"/>
              </a:ext>
            </a:extLst>
          </p:cNvPr>
          <p:cNvSpPr/>
          <p:nvPr/>
        </p:nvSpPr>
        <p:spPr>
          <a:xfrm>
            <a:off x="1021644" y="3643719"/>
            <a:ext cx="335844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bg2">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0;p41">
            <a:extLst>
              <a:ext uri="{FF2B5EF4-FFF2-40B4-BE49-F238E27FC236}">
                <a16:creationId xmlns:a16="http://schemas.microsoft.com/office/drawing/2014/main" id="{33C7B6B9-47C9-4162-A5FA-1C54E9924B23}"/>
              </a:ext>
            </a:extLst>
          </p:cNvPr>
          <p:cNvSpPr/>
          <p:nvPr/>
        </p:nvSpPr>
        <p:spPr>
          <a:xfrm>
            <a:off x="4950246" y="223864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31EC1BA3-F476-4CB0-80C4-C8BFFE88B89C}"/>
              </a:ext>
            </a:extLst>
          </p:cNvPr>
          <p:cNvSpPr txBox="1"/>
          <p:nvPr/>
        </p:nvSpPr>
        <p:spPr>
          <a:xfrm>
            <a:off x="1214030" y="2465224"/>
            <a:ext cx="2973671" cy="430887"/>
          </a:xfrm>
          <a:prstGeom prst="rect">
            <a:avLst/>
          </a:prstGeom>
          <a:noFill/>
        </p:spPr>
        <p:txBody>
          <a:bodyPr wrap="square" rtlCol="0">
            <a:spAutoFit/>
          </a:bodyPr>
          <a:lstStyle/>
          <a:p>
            <a:pPr algn="ctr"/>
            <a:r>
              <a:rPr lang="en-US" sz="2200" dirty="0">
                <a:solidFill>
                  <a:schemeClr val="tx1"/>
                </a:solidFill>
              </a:rPr>
              <a:t>A. </a:t>
            </a:r>
            <a:r>
              <a:rPr lang="en-US" sz="2200" dirty="0" err="1">
                <a:solidFill>
                  <a:schemeClr val="tx1"/>
                </a:solidFill>
              </a:rPr>
              <a:t>Trồng</a:t>
            </a:r>
            <a:r>
              <a:rPr lang="en-US" sz="2200" dirty="0">
                <a:solidFill>
                  <a:schemeClr val="tx1"/>
                </a:solidFill>
              </a:rPr>
              <a:t> </a:t>
            </a:r>
            <a:r>
              <a:rPr lang="en-US" sz="2200" dirty="0" err="1">
                <a:solidFill>
                  <a:schemeClr val="tx1"/>
                </a:solidFill>
              </a:rPr>
              <a:t>cây</a:t>
            </a:r>
            <a:r>
              <a:rPr lang="en-US" sz="2200" dirty="0">
                <a:solidFill>
                  <a:schemeClr val="tx1"/>
                </a:solidFill>
              </a:rPr>
              <a:t> </a:t>
            </a:r>
            <a:r>
              <a:rPr lang="en-US" sz="2200" dirty="0" err="1">
                <a:solidFill>
                  <a:schemeClr val="tx1"/>
                </a:solidFill>
              </a:rPr>
              <a:t>gây</a:t>
            </a:r>
            <a:r>
              <a:rPr lang="en-US" sz="2200" dirty="0">
                <a:solidFill>
                  <a:schemeClr val="tx1"/>
                </a:solidFill>
              </a:rPr>
              <a:t> </a:t>
            </a:r>
            <a:r>
              <a:rPr lang="en-US" sz="2200" dirty="0" err="1">
                <a:solidFill>
                  <a:schemeClr val="tx1"/>
                </a:solidFill>
              </a:rPr>
              <a:t>rừng</a:t>
            </a:r>
            <a:endParaRPr lang="en-US" sz="2200" dirty="0">
              <a:solidFill>
                <a:schemeClr val="tx1"/>
              </a:solidFill>
            </a:endParaRPr>
          </a:p>
        </p:txBody>
      </p:sp>
      <p:sp>
        <p:nvSpPr>
          <p:cNvPr id="21" name="TextBox 20">
            <a:extLst>
              <a:ext uri="{FF2B5EF4-FFF2-40B4-BE49-F238E27FC236}">
                <a16:creationId xmlns:a16="http://schemas.microsoft.com/office/drawing/2014/main" id="{69DF5F80-EBC9-46D4-B958-E14B119B0E0D}"/>
              </a:ext>
            </a:extLst>
          </p:cNvPr>
          <p:cNvSpPr txBox="1"/>
          <p:nvPr/>
        </p:nvSpPr>
        <p:spPr>
          <a:xfrm>
            <a:off x="5048530" y="2303841"/>
            <a:ext cx="3035464" cy="769441"/>
          </a:xfrm>
          <a:prstGeom prst="rect">
            <a:avLst/>
          </a:prstGeom>
          <a:noFill/>
        </p:spPr>
        <p:txBody>
          <a:bodyPr wrap="square" rtlCol="0">
            <a:spAutoFit/>
          </a:bodyPr>
          <a:lstStyle/>
          <a:p>
            <a:pPr algn="ctr"/>
            <a:r>
              <a:rPr lang="en-US" sz="2200" dirty="0">
                <a:solidFill>
                  <a:schemeClr val="tx1"/>
                </a:solidFill>
              </a:rPr>
              <a:t>B. </a:t>
            </a:r>
            <a:r>
              <a:rPr lang="en-US" sz="2200" dirty="0" err="1">
                <a:solidFill>
                  <a:schemeClr val="tx1"/>
                </a:solidFill>
              </a:rPr>
              <a:t>Chặt</a:t>
            </a:r>
            <a:r>
              <a:rPr lang="en-US" sz="2200" dirty="0">
                <a:solidFill>
                  <a:schemeClr val="tx1"/>
                </a:solidFill>
              </a:rPr>
              <a:t> </a:t>
            </a:r>
            <a:r>
              <a:rPr lang="en-US" sz="2200" dirty="0" err="1">
                <a:solidFill>
                  <a:schemeClr val="tx1"/>
                </a:solidFill>
              </a:rPr>
              <a:t>phá</a:t>
            </a:r>
            <a:r>
              <a:rPr lang="en-US" sz="2200" dirty="0">
                <a:solidFill>
                  <a:schemeClr val="tx1"/>
                </a:solidFill>
              </a:rPr>
              <a:t>, </a:t>
            </a:r>
            <a:r>
              <a:rPr lang="en-US" sz="2200" dirty="0" err="1">
                <a:solidFill>
                  <a:schemeClr val="tx1"/>
                </a:solidFill>
              </a:rPr>
              <a:t>khai</a:t>
            </a:r>
            <a:r>
              <a:rPr lang="en-US" sz="2200" dirty="0">
                <a:solidFill>
                  <a:schemeClr val="tx1"/>
                </a:solidFill>
              </a:rPr>
              <a:t> </a:t>
            </a:r>
            <a:r>
              <a:rPr lang="en-US" sz="2200" dirty="0" err="1">
                <a:solidFill>
                  <a:schemeClr val="tx1"/>
                </a:solidFill>
              </a:rPr>
              <a:t>thác</a:t>
            </a:r>
            <a:r>
              <a:rPr lang="en-US" sz="2200" dirty="0">
                <a:solidFill>
                  <a:schemeClr val="tx1"/>
                </a:solidFill>
              </a:rPr>
              <a:t> </a:t>
            </a:r>
            <a:r>
              <a:rPr lang="en-US" sz="2200" dirty="0" err="1">
                <a:solidFill>
                  <a:schemeClr val="tx1"/>
                </a:solidFill>
              </a:rPr>
              <a:t>gỗ</a:t>
            </a:r>
            <a:r>
              <a:rPr lang="en-US" sz="2200" dirty="0">
                <a:solidFill>
                  <a:schemeClr val="tx1"/>
                </a:solidFill>
              </a:rPr>
              <a:t> </a:t>
            </a:r>
            <a:r>
              <a:rPr lang="en-US" sz="2200" dirty="0" err="1">
                <a:solidFill>
                  <a:schemeClr val="tx1"/>
                </a:solidFill>
              </a:rPr>
              <a:t>bừa</a:t>
            </a:r>
            <a:r>
              <a:rPr lang="en-US" sz="2200" dirty="0">
                <a:solidFill>
                  <a:schemeClr val="tx1"/>
                </a:solidFill>
              </a:rPr>
              <a:t> </a:t>
            </a:r>
            <a:r>
              <a:rPr lang="en-US" sz="2200" dirty="0" err="1">
                <a:solidFill>
                  <a:schemeClr val="tx1"/>
                </a:solidFill>
              </a:rPr>
              <a:t>bãi</a:t>
            </a:r>
            <a:endParaRPr lang="en-US" sz="2200" dirty="0">
              <a:solidFill>
                <a:schemeClr val="tx1"/>
              </a:solidFill>
            </a:endParaRPr>
          </a:p>
        </p:txBody>
      </p:sp>
      <p:sp>
        <p:nvSpPr>
          <p:cNvPr id="22" name="TextBox 21">
            <a:extLst>
              <a:ext uri="{FF2B5EF4-FFF2-40B4-BE49-F238E27FC236}">
                <a16:creationId xmlns:a16="http://schemas.microsoft.com/office/drawing/2014/main" id="{959F9CD1-8169-4663-8D69-DBC6B3B38391}"/>
              </a:ext>
            </a:extLst>
          </p:cNvPr>
          <p:cNvSpPr txBox="1"/>
          <p:nvPr/>
        </p:nvSpPr>
        <p:spPr>
          <a:xfrm>
            <a:off x="1066177" y="3724701"/>
            <a:ext cx="3232034" cy="769441"/>
          </a:xfrm>
          <a:prstGeom prst="rect">
            <a:avLst/>
          </a:prstGeom>
          <a:noFill/>
        </p:spPr>
        <p:txBody>
          <a:bodyPr wrap="square" rtlCol="0">
            <a:spAutoFit/>
          </a:bodyPr>
          <a:lstStyle/>
          <a:p>
            <a:pPr algn="ctr"/>
            <a:r>
              <a:rPr lang="en-US" sz="2200" dirty="0">
                <a:solidFill>
                  <a:schemeClr val="tx1"/>
                </a:solidFill>
              </a:rPr>
              <a:t>C. </a:t>
            </a:r>
            <a:r>
              <a:rPr lang="en-US" sz="2200" dirty="0" err="1">
                <a:solidFill>
                  <a:schemeClr val="tx1"/>
                </a:solidFill>
              </a:rPr>
              <a:t>Săn</a:t>
            </a:r>
            <a:r>
              <a:rPr lang="en-US" sz="2200" dirty="0">
                <a:solidFill>
                  <a:schemeClr val="tx1"/>
                </a:solidFill>
              </a:rPr>
              <a:t> </a:t>
            </a:r>
            <a:r>
              <a:rPr lang="en-US" sz="2200" dirty="0" err="1">
                <a:solidFill>
                  <a:schemeClr val="tx1"/>
                </a:solidFill>
              </a:rPr>
              <a:t>bắn</a:t>
            </a:r>
            <a:r>
              <a:rPr lang="en-US" sz="2200" dirty="0">
                <a:solidFill>
                  <a:schemeClr val="tx1"/>
                </a:solidFill>
              </a:rPr>
              <a:t> </a:t>
            </a:r>
            <a:r>
              <a:rPr lang="en-US" sz="2200" dirty="0" err="1">
                <a:solidFill>
                  <a:schemeClr val="tx1"/>
                </a:solidFill>
              </a:rPr>
              <a:t>trái</a:t>
            </a:r>
            <a:r>
              <a:rPr lang="en-US" sz="2200" dirty="0">
                <a:solidFill>
                  <a:schemeClr val="tx1"/>
                </a:solidFill>
              </a:rPr>
              <a:t> </a:t>
            </a:r>
            <a:r>
              <a:rPr lang="en-US" sz="2200" dirty="0" err="1">
                <a:solidFill>
                  <a:schemeClr val="tx1"/>
                </a:solidFill>
              </a:rPr>
              <a:t>phép</a:t>
            </a:r>
            <a:r>
              <a:rPr lang="en-US" sz="2200" dirty="0">
                <a:solidFill>
                  <a:schemeClr val="tx1"/>
                </a:solidFill>
              </a:rPr>
              <a:t> </a:t>
            </a:r>
            <a:r>
              <a:rPr lang="en-US" sz="2200" dirty="0" err="1">
                <a:solidFill>
                  <a:schemeClr val="tx1"/>
                </a:solidFill>
              </a:rPr>
              <a:t>động</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hoang</a:t>
            </a:r>
            <a:r>
              <a:rPr lang="en-US" sz="2200" dirty="0">
                <a:solidFill>
                  <a:schemeClr val="tx1"/>
                </a:solidFill>
              </a:rPr>
              <a:t> </a:t>
            </a:r>
            <a:r>
              <a:rPr lang="en-US" sz="2200" dirty="0" err="1">
                <a:solidFill>
                  <a:schemeClr val="tx1"/>
                </a:solidFill>
              </a:rPr>
              <a:t>dã</a:t>
            </a:r>
            <a:endParaRPr lang="en-US" sz="2200" dirty="0">
              <a:solidFill>
                <a:schemeClr val="tx1"/>
              </a:solidFill>
            </a:endParaRPr>
          </a:p>
        </p:txBody>
      </p:sp>
      <p:sp>
        <p:nvSpPr>
          <p:cNvPr id="23" name="TextBox 22">
            <a:extLst>
              <a:ext uri="{FF2B5EF4-FFF2-40B4-BE49-F238E27FC236}">
                <a16:creationId xmlns:a16="http://schemas.microsoft.com/office/drawing/2014/main" id="{3E319FEE-147C-49AA-8D66-42A8016EAAD5}"/>
              </a:ext>
            </a:extLst>
          </p:cNvPr>
          <p:cNvSpPr txBox="1"/>
          <p:nvPr/>
        </p:nvSpPr>
        <p:spPr>
          <a:xfrm>
            <a:off x="5271648" y="3708912"/>
            <a:ext cx="2589227" cy="769441"/>
          </a:xfrm>
          <a:prstGeom prst="rect">
            <a:avLst/>
          </a:prstGeom>
          <a:noFill/>
        </p:spPr>
        <p:txBody>
          <a:bodyPr wrap="square" rtlCol="0">
            <a:spAutoFit/>
          </a:bodyPr>
          <a:lstStyle/>
          <a:p>
            <a:pPr algn="ctr"/>
            <a:r>
              <a:rPr lang="en-US" sz="2200" dirty="0">
                <a:solidFill>
                  <a:schemeClr val="tx1"/>
                </a:solidFill>
              </a:rPr>
              <a:t>D. </a:t>
            </a:r>
            <a:r>
              <a:rPr lang="en-US" sz="2200" dirty="0" err="1">
                <a:solidFill>
                  <a:schemeClr val="tx1"/>
                </a:solidFill>
              </a:rPr>
              <a:t>Núi</a:t>
            </a:r>
            <a:r>
              <a:rPr lang="en-US" sz="2200" dirty="0">
                <a:solidFill>
                  <a:schemeClr val="tx1"/>
                </a:solidFill>
              </a:rPr>
              <a:t> </a:t>
            </a:r>
            <a:r>
              <a:rPr lang="en-US" sz="2200" dirty="0" err="1">
                <a:solidFill>
                  <a:schemeClr val="tx1"/>
                </a:solidFill>
              </a:rPr>
              <a:t>lửa</a:t>
            </a:r>
            <a:r>
              <a:rPr lang="en-US" sz="2200" dirty="0">
                <a:solidFill>
                  <a:schemeClr val="tx1"/>
                </a:solidFill>
              </a:rPr>
              <a:t> </a:t>
            </a:r>
            <a:r>
              <a:rPr lang="en-US" sz="2200" dirty="0" err="1">
                <a:solidFill>
                  <a:schemeClr val="tx1"/>
                </a:solidFill>
              </a:rPr>
              <a:t>phun</a:t>
            </a:r>
            <a:r>
              <a:rPr lang="en-US" sz="2200" dirty="0">
                <a:solidFill>
                  <a:schemeClr val="tx1"/>
                </a:solidFill>
              </a:rPr>
              <a:t> </a:t>
            </a:r>
            <a:r>
              <a:rPr lang="en-US" sz="2200" dirty="0" err="1">
                <a:solidFill>
                  <a:schemeClr val="tx1"/>
                </a:solidFill>
              </a:rPr>
              <a:t>trào</a:t>
            </a:r>
            <a:r>
              <a:rPr lang="en-US" sz="2200" dirty="0">
                <a:solidFill>
                  <a:schemeClr val="tx1"/>
                </a:solidFill>
              </a:rPr>
              <a:t>, </a:t>
            </a:r>
            <a:r>
              <a:rPr lang="en-US" sz="2200" dirty="0" err="1">
                <a:solidFill>
                  <a:schemeClr val="tx1"/>
                </a:solidFill>
              </a:rPr>
              <a:t>cháy</a:t>
            </a:r>
            <a:r>
              <a:rPr lang="en-US" sz="2200" dirty="0">
                <a:solidFill>
                  <a:schemeClr val="tx1"/>
                </a:solidFill>
              </a:rPr>
              <a:t> </a:t>
            </a:r>
            <a:r>
              <a:rPr lang="en-US" sz="2200" dirty="0" err="1">
                <a:solidFill>
                  <a:schemeClr val="tx1"/>
                </a:solidFill>
              </a:rPr>
              <a:t>rừng</a:t>
            </a:r>
            <a:endParaRPr lang="en-US" sz="2200" dirty="0">
              <a:solidFill>
                <a:schemeClr val="tx1"/>
              </a:solidFill>
            </a:endParaRPr>
          </a:p>
        </p:txBody>
      </p:sp>
      <p:sp>
        <p:nvSpPr>
          <p:cNvPr id="24" name="Oval 23">
            <a:extLst>
              <a:ext uri="{FF2B5EF4-FFF2-40B4-BE49-F238E27FC236}">
                <a16:creationId xmlns:a16="http://schemas.microsoft.com/office/drawing/2014/main" id="{2C29A610-0F5F-4AD9-BDC5-9FE14315C988}"/>
              </a:ext>
            </a:extLst>
          </p:cNvPr>
          <p:cNvSpPr/>
          <p:nvPr/>
        </p:nvSpPr>
        <p:spPr>
          <a:xfrm>
            <a:off x="1084849" y="2429310"/>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652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300"/>
                                        <p:tgtEl>
                                          <p:spTgt spid="19"/>
                                        </p:tgtEl>
                                      </p:cBhvr>
                                    </p:animEffect>
                                    <p:anim calcmode="lin" valueType="num">
                                      <p:cBhvr>
                                        <p:cTn id="25" dur="300" fill="hold"/>
                                        <p:tgtEl>
                                          <p:spTgt spid="19"/>
                                        </p:tgtEl>
                                        <p:attrNameLst>
                                          <p:attrName>ppt_x</p:attrName>
                                        </p:attrNameLst>
                                      </p:cBhvr>
                                      <p:tavLst>
                                        <p:tav tm="0">
                                          <p:val>
                                            <p:strVal val="#ppt_x"/>
                                          </p:val>
                                        </p:tav>
                                        <p:tav tm="100000">
                                          <p:val>
                                            <p:strVal val="#ppt_x"/>
                                          </p:val>
                                        </p:tav>
                                      </p:tavLst>
                                    </p:anim>
                                    <p:anim calcmode="lin" valueType="num">
                                      <p:cBhvr>
                                        <p:cTn id="26" dur="3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300"/>
                                        <p:tgtEl>
                                          <p:spTgt spid="18"/>
                                        </p:tgtEl>
                                      </p:cBhvr>
                                    </p:animEffect>
                                    <p:anim calcmode="lin" valueType="num">
                                      <p:cBhvr>
                                        <p:cTn id="37" dur="300" fill="hold"/>
                                        <p:tgtEl>
                                          <p:spTgt spid="18"/>
                                        </p:tgtEl>
                                        <p:attrNameLst>
                                          <p:attrName>ppt_x</p:attrName>
                                        </p:attrNameLst>
                                      </p:cBhvr>
                                      <p:tavLst>
                                        <p:tav tm="0">
                                          <p:val>
                                            <p:strVal val="#ppt_x"/>
                                          </p:val>
                                        </p:tav>
                                        <p:tav tm="100000">
                                          <p:val>
                                            <p:strVal val="#ppt_x"/>
                                          </p:val>
                                        </p:tav>
                                      </p:tavLst>
                                    </p:anim>
                                    <p:anim calcmode="lin" valueType="num">
                                      <p:cBhvr>
                                        <p:cTn id="38" dur="3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300"/>
                                        <p:tgtEl>
                                          <p:spTgt spid="22"/>
                                        </p:tgtEl>
                                      </p:cBhvr>
                                    </p:animEffect>
                                    <p:anim calcmode="lin" valueType="num">
                                      <p:cBhvr>
                                        <p:cTn id="42" dur="300" fill="hold"/>
                                        <p:tgtEl>
                                          <p:spTgt spid="22"/>
                                        </p:tgtEl>
                                        <p:attrNameLst>
                                          <p:attrName>ppt_x</p:attrName>
                                        </p:attrNameLst>
                                      </p:cBhvr>
                                      <p:tavLst>
                                        <p:tav tm="0">
                                          <p:val>
                                            <p:strVal val="#ppt_x"/>
                                          </p:val>
                                        </p:tav>
                                        <p:tav tm="100000">
                                          <p:val>
                                            <p:strVal val="#ppt_x"/>
                                          </p:val>
                                        </p:tav>
                                      </p:tavLst>
                                    </p:anim>
                                    <p:anim calcmode="lin" valueType="num">
                                      <p:cBhvr>
                                        <p:cTn id="43" dur="3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00"/>
                                        <p:tgtEl>
                                          <p:spTgt spid="17"/>
                                        </p:tgtEl>
                                      </p:cBhvr>
                                    </p:animEffect>
                                    <p:anim calcmode="lin" valueType="num">
                                      <p:cBhvr>
                                        <p:cTn id="49" dur="300" fill="hold"/>
                                        <p:tgtEl>
                                          <p:spTgt spid="17"/>
                                        </p:tgtEl>
                                        <p:attrNameLst>
                                          <p:attrName>ppt_x</p:attrName>
                                        </p:attrNameLst>
                                      </p:cBhvr>
                                      <p:tavLst>
                                        <p:tav tm="0">
                                          <p:val>
                                            <p:strVal val="#ppt_x"/>
                                          </p:val>
                                        </p:tav>
                                        <p:tav tm="100000">
                                          <p:val>
                                            <p:strVal val="#ppt_x"/>
                                          </p:val>
                                        </p:tav>
                                      </p:tavLst>
                                    </p:anim>
                                    <p:anim calcmode="lin" valueType="num">
                                      <p:cBhvr>
                                        <p:cTn id="50" dur="3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00"/>
                                        <p:tgtEl>
                                          <p:spTgt spid="23"/>
                                        </p:tgtEl>
                                      </p:cBhvr>
                                    </p:animEffect>
                                    <p:anim calcmode="lin" valueType="num">
                                      <p:cBhvr>
                                        <p:cTn id="54" dur="300" fill="hold"/>
                                        <p:tgtEl>
                                          <p:spTgt spid="23"/>
                                        </p:tgtEl>
                                        <p:attrNameLst>
                                          <p:attrName>ppt_x</p:attrName>
                                        </p:attrNameLst>
                                      </p:cBhvr>
                                      <p:tavLst>
                                        <p:tav tm="0">
                                          <p:val>
                                            <p:strVal val="#ppt_x"/>
                                          </p:val>
                                        </p:tav>
                                        <p:tav tm="100000">
                                          <p:val>
                                            <p:strVal val="#ppt_x"/>
                                          </p:val>
                                        </p:tav>
                                      </p:tavLst>
                                    </p:anim>
                                    <p:anim calcmode="lin" valueType="num">
                                      <p:cBhvr>
                                        <p:cTn id="55"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p:bldP spid="21" grpId="0"/>
      <p:bldP spid="22" grpId="0"/>
      <p:bldP spid="23"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42;p38">
            <a:extLst>
              <a:ext uri="{FF2B5EF4-FFF2-40B4-BE49-F238E27FC236}">
                <a16:creationId xmlns:a16="http://schemas.microsoft.com/office/drawing/2014/main" id="{25224DDF-7135-4C8A-A27C-8455F5E85288}"/>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E339577F-53B0-4769-9403-48B5C16F5925}"/>
              </a:ext>
            </a:extLst>
          </p:cNvPr>
          <p:cNvSpPr txBox="1"/>
          <p:nvPr/>
        </p:nvSpPr>
        <p:spPr>
          <a:xfrm>
            <a:off x="824087" y="973223"/>
            <a:ext cx="7495824" cy="1045223"/>
          </a:xfrm>
          <a:prstGeom prst="rect">
            <a:avLst/>
          </a:prstGeom>
          <a:noFill/>
        </p:spPr>
        <p:txBody>
          <a:bodyPr wrap="square" rtlCol="0">
            <a:spAutoFit/>
          </a:bodyPr>
          <a:lstStyle/>
          <a:p>
            <a:pPr algn="just">
              <a:lnSpc>
                <a:spcPct val="150000"/>
              </a:lnSpc>
            </a:pPr>
            <a:r>
              <a:rPr lang="en-US" sz="2200" dirty="0" err="1">
                <a:solidFill>
                  <a:srgbClr val="724332"/>
                </a:solidFill>
              </a:rPr>
              <a:t>Câu</a:t>
            </a:r>
            <a:r>
              <a:rPr lang="en-US" sz="2200" dirty="0">
                <a:solidFill>
                  <a:srgbClr val="724332"/>
                </a:solidFill>
              </a:rPr>
              <a:t> 3: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những</a:t>
            </a:r>
            <a:r>
              <a:rPr lang="en-US" sz="2200" dirty="0">
                <a:solidFill>
                  <a:srgbClr val="724332"/>
                </a:solidFill>
              </a:rPr>
              <a:t> </a:t>
            </a:r>
            <a:r>
              <a:rPr lang="en-US" sz="2200" dirty="0" err="1">
                <a:solidFill>
                  <a:srgbClr val="724332"/>
                </a:solidFill>
              </a:rPr>
              <a:t>vai</a:t>
            </a:r>
            <a:r>
              <a:rPr lang="en-US" sz="2200" dirty="0">
                <a:solidFill>
                  <a:srgbClr val="724332"/>
                </a:solidFill>
              </a:rPr>
              <a:t> </a:t>
            </a:r>
            <a:r>
              <a:rPr lang="en-US" sz="2200" dirty="0" err="1">
                <a:solidFill>
                  <a:srgbClr val="724332"/>
                </a:solidFill>
              </a:rPr>
              <a:t>trò</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đối</a:t>
            </a:r>
            <a:r>
              <a:rPr lang="en-US" sz="2200" dirty="0">
                <a:solidFill>
                  <a:srgbClr val="724332"/>
                </a:solidFill>
              </a:rPr>
              <a:t> </a:t>
            </a:r>
            <a:r>
              <a:rPr lang="en-US" sz="2200" dirty="0" err="1">
                <a:solidFill>
                  <a:srgbClr val="724332"/>
                </a:solidFill>
              </a:rPr>
              <a:t>với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tiễn</a:t>
            </a:r>
            <a:r>
              <a:rPr lang="en-US" sz="2200" dirty="0">
                <a:solidFill>
                  <a:srgbClr val="724332"/>
                </a:solidFill>
              </a:rPr>
              <a:t> </a:t>
            </a:r>
            <a:r>
              <a:rPr lang="en-US" sz="2200" dirty="0" err="1">
                <a:solidFill>
                  <a:srgbClr val="724332"/>
                </a:solidFill>
              </a:rPr>
              <a:t>đúng</a:t>
            </a:r>
            <a:r>
              <a:rPr lang="en-US" sz="2200" dirty="0">
                <a:solidFill>
                  <a:srgbClr val="724332"/>
                </a:solidFill>
              </a:rPr>
              <a:t> hay </a:t>
            </a:r>
            <a:r>
              <a:rPr lang="en-US" sz="2200" dirty="0" err="1">
                <a:solidFill>
                  <a:srgbClr val="724332"/>
                </a:solidFill>
              </a:rPr>
              <a:t>sai</a:t>
            </a:r>
            <a:r>
              <a:rPr lang="en-US" sz="2200" dirty="0">
                <a:solidFill>
                  <a:srgbClr val="724332"/>
                </a:solidFill>
              </a:rPr>
              <a:t>?</a:t>
            </a:r>
            <a:endParaRPr lang="en-US" sz="2200" dirty="0">
              <a:solidFill>
                <a:srgbClr val="724332"/>
              </a:solidFill>
              <a:latin typeface="+mj-lt"/>
            </a:endParaRPr>
          </a:p>
        </p:txBody>
      </p:sp>
      <p:sp>
        <p:nvSpPr>
          <p:cNvPr id="11" name="TextBox 10">
            <a:extLst>
              <a:ext uri="{FF2B5EF4-FFF2-40B4-BE49-F238E27FC236}">
                <a16:creationId xmlns:a16="http://schemas.microsoft.com/office/drawing/2014/main" id="{E36894B1-39DE-42B1-9827-BCEAF3B2BEC4}"/>
              </a:ext>
            </a:extLst>
          </p:cNvPr>
          <p:cNvSpPr txBox="1"/>
          <p:nvPr/>
        </p:nvSpPr>
        <p:spPr>
          <a:xfrm>
            <a:off x="553243" y="2109415"/>
            <a:ext cx="6976535" cy="256871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200" dirty="0" err="1">
                <a:solidFill>
                  <a:srgbClr val="724332"/>
                </a:solidFill>
              </a:rPr>
              <a:t>Cung</a:t>
            </a:r>
            <a:r>
              <a:rPr lang="en-US" sz="2200" dirty="0">
                <a:solidFill>
                  <a:srgbClr val="724332"/>
                </a:solidFill>
              </a:rPr>
              <a:t> </a:t>
            </a:r>
            <a:r>
              <a:rPr lang="en-US" sz="2200" dirty="0" err="1">
                <a:solidFill>
                  <a:srgbClr val="724332"/>
                </a:solidFill>
              </a:rPr>
              <a:t>cấp</a:t>
            </a:r>
            <a:r>
              <a:rPr lang="en-US" sz="2200" dirty="0">
                <a:solidFill>
                  <a:srgbClr val="724332"/>
                </a:solidFill>
              </a:rPr>
              <a:t> </a:t>
            </a:r>
            <a:r>
              <a:rPr lang="en-US" sz="2200" dirty="0" err="1">
                <a:solidFill>
                  <a:srgbClr val="724332"/>
                </a:solidFill>
              </a:rPr>
              <a:t>lương</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phẩm</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Cung</a:t>
            </a:r>
            <a:r>
              <a:rPr lang="en-US" sz="2200" dirty="0">
                <a:solidFill>
                  <a:srgbClr val="724332"/>
                </a:solidFill>
              </a:rPr>
              <a:t> </a:t>
            </a:r>
            <a:r>
              <a:rPr lang="en-US" sz="2200" dirty="0" err="1">
                <a:solidFill>
                  <a:srgbClr val="724332"/>
                </a:solidFill>
              </a:rPr>
              <a:t>cấp</a:t>
            </a:r>
            <a:r>
              <a:rPr lang="en-US" sz="2200" dirty="0">
                <a:solidFill>
                  <a:srgbClr val="724332"/>
                </a:solidFill>
              </a:rPr>
              <a:t> </a:t>
            </a:r>
            <a:r>
              <a:rPr lang="en-US" sz="2200" dirty="0" err="1">
                <a:solidFill>
                  <a:srgbClr val="724332"/>
                </a:solidFill>
              </a:rPr>
              <a:t>giống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dược</a:t>
            </a:r>
            <a:r>
              <a:rPr lang="en-US" sz="2200" dirty="0">
                <a:solidFill>
                  <a:srgbClr val="724332"/>
                </a:solidFill>
              </a:rPr>
              <a:t> </a:t>
            </a:r>
            <a:r>
              <a:rPr lang="en-US" sz="2200" dirty="0" err="1">
                <a:solidFill>
                  <a:srgbClr val="724332"/>
                </a:solidFill>
              </a:rPr>
              <a:t>liệu</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Gây</a:t>
            </a:r>
            <a:r>
              <a:rPr lang="en-US" sz="2200" dirty="0">
                <a:solidFill>
                  <a:srgbClr val="724332"/>
                </a:solidFill>
              </a:rPr>
              <a:t> ra </a:t>
            </a:r>
            <a:r>
              <a:rPr lang="en-US" sz="2200" dirty="0" err="1">
                <a:solidFill>
                  <a:srgbClr val="724332"/>
                </a:solidFill>
              </a:rPr>
              <a:t>các</a:t>
            </a:r>
            <a:r>
              <a:rPr lang="en-US" sz="2200" dirty="0">
                <a:solidFill>
                  <a:srgbClr val="724332"/>
                </a:solidFill>
              </a:rPr>
              <a:t> </a:t>
            </a:r>
            <a:r>
              <a:rPr lang="en-US" sz="2200" dirty="0" err="1">
                <a:solidFill>
                  <a:srgbClr val="724332"/>
                </a:solidFill>
              </a:rPr>
              <a:t>hiện</a:t>
            </a:r>
            <a:r>
              <a:rPr lang="en-US" sz="2200" dirty="0">
                <a:solidFill>
                  <a:srgbClr val="724332"/>
                </a:solidFill>
              </a:rPr>
              <a:t> </a:t>
            </a:r>
            <a:r>
              <a:rPr lang="en-US" sz="2200" dirty="0" err="1">
                <a:solidFill>
                  <a:srgbClr val="724332"/>
                </a:solidFill>
              </a:rPr>
              <a:t>tượng</a:t>
            </a:r>
            <a:r>
              <a:rPr lang="en-US" sz="2200" dirty="0">
                <a:solidFill>
                  <a:srgbClr val="724332"/>
                </a:solidFill>
              </a:rPr>
              <a:t> </a:t>
            </a:r>
            <a:r>
              <a:rPr lang="en-US" sz="2200" dirty="0" err="1">
                <a:solidFill>
                  <a:srgbClr val="724332"/>
                </a:solidFill>
              </a:rPr>
              <a:t>thiên</a:t>
            </a:r>
            <a:r>
              <a:rPr lang="en-US" sz="2200" dirty="0">
                <a:solidFill>
                  <a:srgbClr val="724332"/>
                </a:solidFill>
              </a:rPr>
              <a:t> tai </a:t>
            </a:r>
            <a:r>
              <a:rPr lang="en-US" sz="2200" dirty="0" err="1">
                <a:solidFill>
                  <a:srgbClr val="724332"/>
                </a:solidFill>
              </a:rPr>
              <a:t>như</a:t>
            </a:r>
            <a:r>
              <a:rPr lang="en-US" sz="2200" dirty="0">
                <a:solidFill>
                  <a:srgbClr val="724332"/>
                </a:solidFill>
              </a:rPr>
              <a:t> </a:t>
            </a:r>
            <a:r>
              <a:rPr lang="en-US" sz="2200" dirty="0" err="1">
                <a:solidFill>
                  <a:srgbClr val="724332"/>
                </a:solidFill>
              </a:rPr>
              <a:t>hạn</a:t>
            </a:r>
            <a:r>
              <a:rPr lang="en-US" sz="2200" dirty="0">
                <a:solidFill>
                  <a:srgbClr val="724332"/>
                </a:solidFill>
              </a:rPr>
              <a:t> </a:t>
            </a:r>
            <a:r>
              <a:rPr lang="en-US" sz="2200" dirty="0" err="1">
                <a:solidFill>
                  <a:srgbClr val="724332"/>
                </a:solidFill>
              </a:rPr>
              <a:t>hạn</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Là</a:t>
            </a:r>
            <a:r>
              <a:rPr lang="en-US" sz="2200" dirty="0">
                <a:solidFill>
                  <a:srgbClr val="724332"/>
                </a:solidFill>
              </a:rPr>
              <a:t> </a:t>
            </a:r>
            <a:r>
              <a:rPr lang="en-US" sz="2200" dirty="0" err="1">
                <a:solidFill>
                  <a:srgbClr val="724332"/>
                </a:solidFill>
              </a:rPr>
              <a:t>nguồn</a:t>
            </a:r>
            <a:r>
              <a:rPr lang="en-US" sz="2200" dirty="0">
                <a:solidFill>
                  <a:srgbClr val="724332"/>
                </a:solidFill>
              </a:rPr>
              <a:t> </a:t>
            </a:r>
            <a:r>
              <a:rPr lang="en-US" sz="2200" dirty="0" err="1">
                <a:solidFill>
                  <a:srgbClr val="724332"/>
                </a:solidFill>
              </a:rPr>
              <a:t>nguyên-nhiên</a:t>
            </a:r>
            <a:r>
              <a:rPr lang="en-US" sz="2200" dirty="0">
                <a:solidFill>
                  <a:srgbClr val="724332"/>
                </a:solidFill>
              </a:rPr>
              <a:t> </a:t>
            </a:r>
            <a:r>
              <a:rPr lang="en-US" sz="2200" dirty="0" err="1">
                <a:solidFill>
                  <a:srgbClr val="724332"/>
                </a:solidFill>
              </a:rPr>
              <a:t>liệu</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liệu</a:t>
            </a:r>
            <a:r>
              <a:rPr lang="en-US" sz="2200" dirty="0">
                <a:solidFill>
                  <a:srgbClr val="724332"/>
                </a:solidFill>
              </a:rPr>
              <a:t> </a:t>
            </a:r>
            <a:r>
              <a:rPr lang="en-US" sz="2200" dirty="0" err="1">
                <a:solidFill>
                  <a:srgbClr val="724332"/>
                </a:solidFill>
              </a:rPr>
              <a:t>xây</a:t>
            </a:r>
            <a:r>
              <a:rPr lang="en-US" sz="2200" dirty="0">
                <a:solidFill>
                  <a:srgbClr val="724332"/>
                </a:solidFill>
              </a:rPr>
              <a:t> </a:t>
            </a:r>
            <a:r>
              <a:rPr lang="en-US" sz="2200" dirty="0" err="1">
                <a:solidFill>
                  <a:srgbClr val="724332"/>
                </a:solidFill>
              </a:rPr>
              <a:t>dựng</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Thải</a:t>
            </a:r>
            <a:r>
              <a:rPr lang="en-US" sz="2200" dirty="0">
                <a:solidFill>
                  <a:srgbClr val="724332"/>
                </a:solidFill>
              </a:rPr>
              <a:t> ra </a:t>
            </a:r>
            <a:r>
              <a:rPr lang="en-US" sz="2200" dirty="0" err="1">
                <a:solidFill>
                  <a:srgbClr val="724332"/>
                </a:solidFill>
              </a:rPr>
              <a:t>lượng</a:t>
            </a:r>
            <a:r>
              <a:rPr lang="en-US" sz="2200" dirty="0">
                <a:solidFill>
                  <a:srgbClr val="724332"/>
                </a:solidFill>
              </a:rPr>
              <a:t> </a:t>
            </a:r>
            <a:r>
              <a:rPr lang="en-US" sz="2200" dirty="0" err="1">
                <a:solidFill>
                  <a:srgbClr val="724332"/>
                </a:solidFill>
              </a:rPr>
              <a:t>lớn</a:t>
            </a:r>
            <a:r>
              <a:rPr lang="en-US" sz="2200" dirty="0">
                <a:solidFill>
                  <a:srgbClr val="724332"/>
                </a:solidFill>
              </a:rPr>
              <a:t> </a:t>
            </a:r>
            <a:r>
              <a:rPr lang="en-US" sz="2200" dirty="0" err="1">
                <a:solidFill>
                  <a:srgbClr val="724332"/>
                </a:solidFill>
              </a:rPr>
              <a:t>khí</a:t>
            </a:r>
            <a:r>
              <a:rPr lang="en-US" sz="2200" dirty="0">
                <a:solidFill>
                  <a:srgbClr val="724332"/>
                </a:solidFill>
              </a:rPr>
              <a:t> CO2 </a:t>
            </a:r>
            <a:r>
              <a:rPr lang="en-US" sz="2200" dirty="0" err="1">
                <a:solidFill>
                  <a:srgbClr val="724332"/>
                </a:solidFill>
              </a:rPr>
              <a:t>gây</a:t>
            </a:r>
            <a:r>
              <a:rPr lang="en-US" sz="2200" dirty="0">
                <a:solidFill>
                  <a:srgbClr val="724332"/>
                </a:solidFill>
              </a:rPr>
              <a:t> ô </a:t>
            </a:r>
            <a:r>
              <a:rPr lang="en-US" sz="2200" dirty="0" err="1">
                <a:solidFill>
                  <a:srgbClr val="724332"/>
                </a:solidFill>
              </a:rPr>
              <a:t>nhiễm</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a:t>
            </a:r>
          </a:p>
        </p:txBody>
      </p:sp>
      <p:sp>
        <p:nvSpPr>
          <p:cNvPr id="12" name="Rectangle: Rounded Corners 11">
            <a:extLst>
              <a:ext uri="{FF2B5EF4-FFF2-40B4-BE49-F238E27FC236}">
                <a16:creationId xmlns:a16="http://schemas.microsoft.com/office/drawing/2014/main" id="{7B050617-8E8C-4B04-954F-FC2DD0A857AC}"/>
              </a:ext>
            </a:extLst>
          </p:cNvPr>
          <p:cNvSpPr/>
          <p:nvPr/>
        </p:nvSpPr>
        <p:spPr>
          <a:xfrm>
            <a:off x="7659503" y="2284974"/>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3" name="Rectangle: Rounded Corners 12">
            <a:extLst>
              <a:ext uri="{FF2B5EF4-FFF2-40B4-BE49-F238E27FC236}">
                <a16:creationId xmlns:a16="http://schemas.microsoft.com/office/drawing/2014/main" id="{408AA8F9-95AF-48A4-AE62-D18FEB9F176E}"/>
              </a:ext>
            </a:extLst>
          </p:cNvPr>
          <p:cNvSpPr/>
          <p:nvPr/>
        </p:nvSpPr>
        <p:spPr>
          <a:xfrm>
            <a:off x="7659503" y="2781600"/>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4" name="Rectangle: Rounded Corners 13">
            <a:extLst>
              <a:ext uri="{FF2B5EF4-FFF2-40B4-BE49-F238E27FC236}">
                <a16:creationId xmlns:a16="http://schemas.microsoft.com/office/drawing/2014/main" id="{B19B6F61-D14F-4C47-B3FE-5C64A1C3491B}"/>
              </a:ext>
            </a:extLst>
          </p:cNvPr>
          <p:cNvSpPr/>
          <p:nvPr/>
        </p:nvSpPr>
        <p:spPr>
          <a:xfrm>
            <a:off x="7659501" y="3777144"/>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5" name="Rectangle: Rounded Corners 14">
            <a:extLst>
              <a:ext uri="{FF2B5EF4-FFF2-40B4-BE49-F238E27FC236}">
                <a16:creationId xmlns:a16="http://schemas.microsoft.com/office/drawing/2014/main" id="{BFE09337-1652-48C3-A1E1-9241C3B6A607}"/>
              </a:ext>
            </a:extLst>
          </p:cNvPr>
          <p:cNvSpPr/>
          <p:nvPr/>
        </p:nvSpPr>
        <p:spPr>
          <a:xfrm>
            <a:off x="7659501" y="4273770"/>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S</a:t>
            </a:r>
          </a:p>
        </p:txBody>
      </p:sp>
      <p:sp>
        <p:nvSpPr>
          <p:cNvPr id="16" name="Rectangle: Rounded Corners 15">
            <a:extLst>
              <a:ext uri="{FF2B5EF4-FFF2-40B4-BE49-F238E27FC236}">
                <a16:creationId xmlns:a16="http://schemas.microsoft.com/office/drawing/2014/main" id="{0BA9E8A5-5B3E-41A8-AEFB-BE1683C70566}"/>
              </a:ext>
            </a:extLst>
          </p:cNvPr>
          <p:cNvSpPr/>
          <p:nvPr/>
        </p:nvSpPr>
        <p:spPr>
          <a:xfrm>
            <a:off x="7659502" y="3280518"/>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S</a:t>
            </a:r>
          </a:p>
        </p:txBody>
      </p:sp>
    </p:spTree>
    <p:extLst>
      <p:ext uri="{BB962C8B-B14F-4D97-AF65-F5344CB8AC3E}">
        <p14:creationId xmlns:p14="http://schemas.microsoft.com/office/powerpoint/2010/main" val="1978665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3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3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3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3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down)">
                                      <p:cBhvr>
                                        <p:cTn id="32" dur="3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3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3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3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3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553242" y="917841"/>
            <a:ext cx="8037512"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4: </a:t>
            </a:r>
            <a:r>
              <a:rPr lang="en-US" sz="2200" b="0" i="0" dirty="0" err="1">
                <a:solidFill>
                  <a:srgbClr val="724332"/>
                </a:solidFill>
                <a:effectLst/>
                <a:latin typeface="+mj-lt"/>
              </a:rPr>
              <a:t>Biện</a:t>
            </a:r>
            <a:r>
              <a:rPr lang="en-US" sz="2200" b="0" i="0" dirty="0">
                <a:solidFill>
                  <a:srgbClr val="724332"/>
                </a:solidFill>
                <a:effectLst/>
                <a:latin typeface="+mj-lt"/>
              </a:rPr>
              <a:t> </a:t>
            </a:r>
            <a:r>
              <a:rPr lang="en-US" sz="2200" b="0" i="0" dirty="0" err="1">
                <a:solidFill>
                  <a:srgbClr val="724332"/>
                </a:solidFill>
                <a:effectLst/>
                <a:latin typeface="+mj-lt"/>
              </a:rPr>
              <a:t>pháp</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phải</a:t>
            </a:r>
            <a:r>
              <a:rPr lang="en-US" sz="2200" b="0" i="0" dirty="0">
                <a:solidFill>
                  <a:srgbClr val="724332"/>
                </a:solidFill>
                <a:effectLst/>
                <a:latin typeface="+mj-lt"/>
              </a:rPr>
              <a:t> </a:t>
            </a:r>
            <a:r>
              <a:rPr lang="en-US" sz="2200" b="0" i="0" dirty="0" err="1">
                <a:solidFill>
                  <a:srgbClr val="724332"/>
                </a:solidFill>
                <a:effectLst/>
                <a:latin typeface="+mj-lt"/>
              </a:rPr>
              <a:t>là</a:t>
            </a:r>
            <a:r>
              <a:rPr lang="en-US" sz="2200" b="0" i="0" dirty="0">
                <a:solidFill>
                  <a:srgbClr val="724332"/>
                </a:solidFill>
                <a:effectLst/>
                <a:latin typeface="+mj-lt"/>
              </a:rPr>
              <a:t> </a:t>
            </a:r>
            <a:r>
              <a:rPr lang="en-US" sz="2200" b="0" i="0" dirty="0" err="1">
                <a:solidFill>
                  <a:srgbClr val="724332"/>
                </a:solidFill>
                <a:effectLst/>
                <a:latin typeface="+mj-lt"/>
              </a:rPr>
              <a:t>bảo</a:t>
            </a:r>
            <a:r>
              <a:rPr lang="en-US" sz="2200" b="0" i="0" dirty="0">
                <a:solidFill>
                  <a:srgbClr val="724332"/>
                </a:solidFill>
                <a:effectLst/>
                <a:latin typeface="+mj-lt"/>
              </a:rPr>
              <a:t> </a:t>
            </a:r>
            <a:r>
              <a:rPr lang="en-US" sz="2200" b="0" i="0" dirty="0" err="1">
                <a:solidFill>
                  <a:srgbClr val="724332"/>
                </a:solidFill>
                <a:effectLst/>
                <a:latin typeface="+mj-lt"/>
              </a:rPr>
              <a:t>vệ</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a:t>
            </a:r>
            <a:endParaRPr lang="en-US" sz="2200" dirty="0">
              <a:solidFill>
                <a:srgbClr val="724332"/>
              </a:solidFill>
              <a:latin typeface="+mj-lt"/>
            </a:endParaRPr>
          </a:p>
        </p:txBody>
      </p:sp>
      <p:sp>
        <p:nvSpPr>
          <p:cNvPr id="3" name="TextBox 2">
            <a:extLst>
              <a:ext uri="{FF2B5EF4-FFF2-40B4-BE49-F238E27FC236}">
                <a16:creationId xmlns:a16="http://schemas.microsoft.com/office/drawing/2014/main" id="{C4C62421-F53B-4689-81D2-71C57498715F}"/>
              </a:ext>
            </a:extLst>
          </p:cNvPr>
          <p:cNvSpPr txBox="1"/>
          <p:nvPr/>
        </p:nvSpPr>
        <p:spPr>
          <a:xfrm>
            <a:off x="299153" y="1998651"/>
            <a:ext cx="8545689" cy="2970044"/>
          </a:xfrm>
          <a:prstGeom prst="rect">
            <a:avLst/>
          </a:prstGeom>
          <a:noFill/>
        </p:spPr>
        <p:txBody>
          <a:bodyPr wrap="square" rtlCol="0">
            <a:spAutoFit/>
          </a:bodyPr>
          <a:lstStyle/>
          <a:p>
            <a:pPr algn="just">
              <a:lnSpc>
                <a:spcPct val="150000"/>
              </a:lnSpc>
            </a:pPr>
            <a:r>
              <a:rPr lang="en-US" sz="2200" dirty="0">
                <a:solidFill>
                  <a:srgbClr val="724332"/>
                </a:solidFill>
                <a:latin typeface="+mn-lt"/>
              </a:rPr>
              <a:t>A. </a:t>
            </a:r>
            <a:r>
              <a:rPr lang="vi-VN" sz="2200" b="0" i="0" dirty="0">
                <a:solidFill>
                  <a:srgbClr val="724332"/>
                </a:solidFill>
                <a:effectLst/>
                <a:latin typeface="+mn-lt"/>
              </a:rPr>
              <a:t>Nghiêm cấm phá rừng</a:t>
            </a:r>
            <a:r>
              <a:rPr lang="en-US" sz="2200" b="0" i="0" dirty="0">
                <a:solidFill>
                  <a:srgbClr val="724332"/>
                </a:solidFill>
                <a:effectLst/>
                <a:latin typeface="+mn-lt"/>
              </a:rPr>
              <a:t>, </a:t>
            </a:r>
            <a:r>
              <a:rPr lang="vi-VN" sz="2200" b="0" i="0" dirty="0">
                <a:solidFill>
                  <a:srgbClr val="724332"/>
                </a:solidFill>
                <a:effectLst/>
                <a:latin typeface="+mn-lt"/>
              </a:rPr>
              <a:t>bảo vệ môi trường sống của các loài sinh vật.</a:t>
            </a:r>
            <a:endParaRPr lang="en-US" sz="2200" b="0" i="0" dirty="0">
              <a:solidFill>
                <a:srgbClr val="724332"/>
              </a:solidFill>
              <a:effectLst/>
              <a:latin typeface="+mn-lt"/>
            </a:endParaRPr>
          </a:p>
          <a:p>
            <a:pPr algn="just">
              <a:lnSpc>
                <a:spcPct val="150000"/>
              </a:lnSpc>
            </a:pPr>
            <a:r>
              <a:rPr lang="vi-VN" sz="2200" b="0" i="0" dirty="0">
                <a:solidFill>
                  <a:srgbClr val="724332"/>
                </a:solidFill>
                <a:effectLst/>
                <a:latin typeface="+mn-lt"/>
              </a:rPr>
              <a:t>B</a:t>
            </a:r>
            <a:r>
              <a:rPr lang="en-US" sz="2200" b="0" i="0" dirty="0">
                <a:solidFill>
                  <a:srgbClr val="724332"/>
                </a:solidFill>
                <a:effectLst/>
                <a:latin typeface="+mn-lt"/>
              </a:rPr>
              <a:t>. </a:t>
            </a:r>
            <a:r>
              <a:rPr lang="vi-VN" sz="2200" b="0" i="0" dirty="0">
                <a:solidFill>
                  <a:srgbClr val="724332"/>
                </a:solidFill>
                <a:effectLst/>
                <a:latin typeface="+mn-lt"/>
              </a:rPr>
              <a:t>Cấm săn bắt, buôn bán, sử dụng trái phép động vật hoang dã.</a:t>
            </a:r>
          </a:p>
          <a:p>
            <a:pPr algn="just">
              <a:lnSpc>
                <a:spcPct val="150000"/>
              </a:lnSpc>
            </a:pPr>
            <a:r>
              <a:rPr lang="vi-VN" sz="2200" b="0" i="0" dirty="0">
                <a:solidFill>
                  <a:srgbClr val="724332"/>
                </a:solidFill>
                <a:effectLst/>
                <a:latin typeface="+mn-lt"/>
              </a:rPr>
              <a:t>C</a:t>
            </a:r>
            <a:r>
              <a:rPr lang="en-US" sz="2200" b="0" i="0" dirty="0">
                <a:solidFill>
                  <a:srgbClr val="724332"/>
                </a:solidFill>
                <a:effectLst/>
                <a:latin typeface="+mn-lt"/>
              </a:rPr>
              <a:t>.</a:t>
            </a:r>
            <a:r>
              <a:rPr lang="vi-VN" sz="2200" b="0" i="0" dirty="0">
                <a:solidFill>
                  <a:srgbClr val="724332"/>
                </a:solidFill>
                <a:effectLst/>
                <a:latin typeface="+mn-lt"/>
              </a:rPr>
              <a:t> Tuyên truyền, giáo dục rộng rãi trong nhân dân.</a:t>
            </a:r>
          </a:p>
          <a:p>
            <a:pPr algn="just">
              <a:lnSpc>
                <a:spcPct val="150000"/>
              </a:lnSpc>
            </a:pPr>
            <a:r>
              <a:rPr lang="vi-VN" sz="2200" b="0" i="0" dirty="0">
                <a:solidFill>
                  <a:srgbClr val="724332"/>
                </a:solidFill>
                <a:effectLst/>
                <a:latin typeface="+mn-lt"/>
              </a:rPr>
              <a:t>D. Dừng hết mọi hoạt động khai thác động</a:t>
            </a:r>
            <a:r>
              <a:rPr lang="en-US" sz="2200" b="0" i="0" dirty="0">
                <a:solidFill>
                  <a:srgbClr val="724332"/>
                </a:solidFill>
                <a:effectLst/>
                <a:latin typeface="+mn-lt"/>
              </a:rPr>
              <a:t>,</a:t>
            </a:r>
            <a:r>
              <a:rPr lang="vi-VN" sz="2200" b="0" i="0" dirty="0">
                <a:solidFill>
                  <a:srgbClr val="724332"/>
                </a:solidFill>
                <a:effectLst/>
                <a:latin typeface="+mn-lt"/>
              </a:rPr>
              <a:t>thực vật của con người.</a:t>
            </a:r>
          </a:p>
          <a:p>
            <a:endParaRPr lang="en-US" sz="2200" dirty="0">
              <a:solidFill>
                <a:srgbClr val="724332"/>
              </a:solidFill>
            </a:endParaRPr>
          </a:p>
        </p:txBody>
      </p:sp>
      <p:sp>
        <p:nvSpPr>
          <p:cNvPr id="31" name="Oval 30">
            <a:extLst>
              <a:ext uri="{FF2B5EF4-FFF2-40B4-BE49-F238E27FC236}">
                <a16:creationId xmlns:a16="http://schemas.microsoft.com/office/drawing/2014/main" id="{D823A7D6-2269-4AAE-9040-0D1FD423A0B6}"/>
              </a:ext>
            </a:extLst>
          </p:cNvPr>
          <p:cNvSpPr/>
          <p:nvPr/>
        </p:nvSpPr>
        <p:spPr>
          <a:xfrm>
            <a:off x="161915" y="4098085"/>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6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
                                        <p:tgtEl>
                                          <p:spTgt spid="3">
                                            <p:txEl>
                                              <p:pRg st="1" end="1"/>
                                            </p:txEl>
                                          </p:spTgt>
                                        </p:tgtEl>
                                      </p:cBhvr>
                                    </p:animEffect>
                                    <p:anim calcmode="lin" valueType="num">
                                      <p:cBhvr>
                                        <p:cTn id="20"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
                                        <p:tgtEl>
                                          <p:spTgt spid="3">
                                            <p:txEl>
                                              <p:pRg st="2" end="2"/>
                                            </p:txEl>
                                          </p:spTgt>
                                        </p:tgtEl>
                                      </p:cBhvr>
                                    </p:animEffect>
                                    <p:anim calcmode="lin" valueType="num">
                                      <p:cBhvr>
                                        <p:cTn id="27"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
                                        <p:tgtEl>
                                          <p:spTgt spid="3">
                                            <p:txEl>
                                              <p:pRg st="3" end="3"/>
                                            </p:txEl>
                                          </p:spTgt>
                                        </p:tgtEl>
                                      </p:cBhvr>
                                    </p:animEffect>
                                    <p:anim calcmode="lin" valueType="num">
                                      <p:cBhvr>
                                        <p:cTn id="34"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6" name="TextBox 5">
            <a:extLst>
              <a:ext uri="{FF2B5EF4-FFF2-40B4-BE49-F238E27FC236}">
                <a16:creationId xmlns:a16="http://schemas.microsoft.com/office/drawing/2014/main" id="{94B3B3AD-026E-4FB7-87F0-F9E8789579E7}"/>
              </a:ext>
            </a:extLst>
          </p:cNvPr>
          <p:cNvSpPr txBox="1"/>
          <p:nvPr/>
        </p:nvSpPr>
        <p:spPr>
          <a:xfrm>
            <a:off x="276576" y="993422"/>
            <a:ext cx="8590846"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5: </a:t>
            </a:r>
            <a:r>
              <a:rPr lang="en-US" sz="2200" b="0" i="0" dirty="0" err="1">
                <a:solidFill>
                  <a:srgbClr val="724332"/>
                </a:solidFill>
                <a:effectLst/>
                <a:latin typeface="+mj-lt"/>
              </a:rPr>
              <a:t>Động</a:t>
            </a:r>
            <a:r>
              <a:rPr lang="en-US" sz="2200" b="0" i="0" dirty="0">
                <a:solidFill>
                  <a:srgbClr val="724332"/>
                </a:solidFill>
                <a:effectLst/>
                <a:latin typeface="+mj-lt"/>
              </a:rPr>
              <a:t> </a:t>
            </a:r>
            <a:r>
              <a:rPr lang="en-US" sz="2200" b="0" i="0" dirty="0" err="1">
                <a:solidFill>
                  <a:srgbClr val="724332"/>
                </a:solidFill>
                <a:effectLst/>
                <a:latin typeface="+mj-lt"/>
              </a:rPr>
              <a:t>vật</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nằm</a:t>
            </a:r>
            <a:r>
              <a:rPr lang="en-US" sz="2200" b="0" i="0" dirty="0">
                <a:solidFill>
                  <a:srgbClr val="724332"/>
                </a:solidFill>
                <a:effectLst/>
                <a:latin typeface="+mj-lt"/>
              </a:rPr>
              <a:t>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Sách</a:t>
            </a:r>
            <a:r>
              <a:rPr lang="en-US" sz="2200" b="0" i="0" dirty="0">
                <a:solidFill>
                  <a:srgbClr val="724332"/>
                </a:solidFill>
                <a:effectLst/>
                <a:latin typeface="+mj-lt"/>
              </a:rPr>
              <a:t> </a:t>
            </a:r>
            <a:r>
              <a:rPr lang="en-US" sz="2200" b="0" i="0" dirty="0" err="1">
                <a:solidFill>
                  <a:srgbClr val="724332"/>
                </a:solidFill>
                <a:effectLst/>
                <a:latin typeface="+mj-lt"/>
              </a:rPr>
              <a:t>Đỏ</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a:t>
            </a:r>
            <a:endParaRPr lang="en-US" sz="2200" dirty="0">
              <a:solidFill>
                <a:srgbClr val="724332"/>
              </a:solidFill>
              <a:latin typeface="+mj-lt"/>
            </a:endParaRPr>
          </a:p>
        </p:txBody>
      </p:sp>
      <p:sp>
        <p:nvSpPr>
          <p:cNvPr id="7" name="Rectangle 6">
            <a:extLst>
              <a:ext uri="{FF2B5EF4-FFF2-40B4-BE49-F238E27FC236}">
                <a16:creationId xmlns:a16="http://schemas.microsoft.com/office/drawing/2014/main" id="{E33D4BFA-B4E4-4FA8-BA09-2E2489E5037F}"/>
              </a:ext>
            </a:extLst>
          </p:cNvPr>
          <p:cNvSpPr/>
          <p:nvPr/>
        </p:nvSpPr>
        <p:spPr>
          <a:xfrm>
            <a:off x="2074166" y="1844763"/>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8" name="Rectangle 7">
            <a:extLst>
              <a:ext uri="{FF2B5EF4-FFF2-40B4-BE49-F238E27FC236}">
                <a16:creationId xmlns:a16="http://schemas.microsoft.com/office/drawing/2014/main" id="{7F815560-F2B8-410B-B5FC-A4E9E344D774}"/>
              </a:ext>
            </a:extLst>
          </p:cNvPr>
          <p:cNvSpPr/>
          <p:nvPr/>
        </p:nvSpPr>
        <p:spPr>
          <a:xfrm>
            <a:off x="2074166" y="257756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11" name="Rectangle 10">
            <a:extLst>
              <a:ext uri="{FF2B5EF4-FFF2-40B4-BE49-F238E27FC236}">
                <a16:creationId xmlns:a16="http://schemas.microsoft.com/office/drawing/2014/main" id="{6205F74E-C139-4AC4-B4BE-6F30142897B4}"/>
              </a:ext>
            </a:extLst>
          </p:cNvPr>
          <p:cNvSpPr/>
          <p:nvPr/>
        </p:nvSpPr>
        <p:spPr>
          <a:xfrm>
            <a:off x="2074166" y="3276731"/>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12" name="Rectangle 11">
            <a:extLst>
              <a:ext uri="{FF2B5EF4-FFF2-40B4-BE49-F238E27FC236}">
                <a16:creationId xmlns:a16="http://schemas.microsoft.com/office/drawing/2014/main" id="{02447D9F-E888-451F-B670-80D5248611DA}"/>
              </a:ext>
            </a:extLst>
          </p:cNvPr>
          <p:cNvSpPr/>
          <p:nvPr/>
        </p:nvSpPr>
        <p:spPr>
          <a:xfrm>
            <a:off x="2074166" y="401227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13" name="Arrow: Pentagon 12">
            <a:extLst>
              <a:ext uri="{FF2B5EF4-FFF2-40B4-BE49-F238E27FC236}">
                <a16:creationId xmlns:a16="http://schemas.microsoft.com/office/drawing/2014/main" id="{CDE101EB-C50D-4245-90FB-B9DD5891EFC1}"/>
              </a:ext>
            </a:extLst>
          </p:cNvPr>
          <p:cNvSpPr/>
          <p:nvPr/>
        </p:nvSpPr>
        <p:spPr>
          <a:xfrm>
            <a:off x="2913745" y="2571750"/>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Sóc</a:t>
            </a:r>
            <a:r>
              <a:rPr lang="en-US" sz="2200" dirty="0"/>
              <a:t> </a:t>
            </a:r>
            <a:r>
              <a:rPr lang="en-US" sz="2200" dirty="0" err="1"/>
              <a:t>đen</a:t>
            </a:r>
            <a:r>
              <a:rPr lang="en-US" sz="2200" dirty="0"/>
              <a:t> </a:t>
            </a:r>
            <a:r>
              <a:rPr lang="en-US" sz="2200" dirty="0" err="1"/>
              <a:t>Côn</a:t>
            </a:r>
            <a:r>
              <a:rPr lang="en-US" sz="2200" dirty="0"/>
              <a:t> </a:t>
            </a:r>
            <a:r>
              <a:rPr lang="en-US" sz="2200" dirty="0" err="1"/>
              <a:t>Đảo</a:t>
            </a:r>
            <a:endParaRPr lang="en-US" sz="2200" dirty="0">
              <a:solidFill>
                <a:schemeClr val="bg1"/>
              </a:solidFill>
            </a:endParaRPr>
          </a:p>
        </p:txBody>
      </p:sp>
      <p:sp>
        <p:nvSpPr>
          <p:cNvPr id="14" name="Arrow: Pentagon 13">
            <a:extLst>
              <a:ext uri="{FF2B5EF4-FFF2-40B4-BE49-F238E27FC236}">
                <a16:creationId xmlns:a16="http://schemas.microsoft.com/office/drawing/2014/main" id="{ECB3817A-E2AB-403C-A812-C3D8CBD5C843}"/>
              </a:ext>
            </a:extLst>
          </p:cNvPr>
          <p:cNvSpPr/>
          <p:nvPr/>
        </p:nvSpPr>
        <p:spPr>
          <a:xfrm>
            <a:off x="2913745" y="1845314"/>
            <a:ext cx="4536922" cy="512426"/>
          </a:xfrm>
          <a:prstGeom prst="homePlate">
            <a:avLst/>
          </a:prstGeom>
          <a:solidFill>
            <a:srgbClr val="08535A"/>
          </a:solidFill>
          <a:ln w="28575">
            <a:solidFill>
              <a:srgbClr val="0B07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Cá</a:t>
            </a:r>
            <a:r>
              <a:rPr lang="en-US" sz="2200" dirty="0"/>
              <a:t> </a:t>
            </a:r>
            <a:r>
              <a:rPr lang="en-US" sz="2200" dirty="0" err="1"/>
              <a:t>heo</a:t>
            </a:r>
            <a:endParaRPr lang="en-US" sz="2200" dirty="0">
              <a:solidFill>
                <a:schemeClr val="bg1"/>
              </a:solidFill>
            </a:endParaRPr>
          </a:p>
        </p:txBody>
      </p:sp>
      <p:sp>
        <p:nvSpPr>
          <p:cNvPr id="15" name="Arrow: Pentagon 14">
            <a:extLst>
              <a:ext uri="{FF2B5EF4-FFF2-40B4-BE49-F238E27FC236}">
                <a16:creationId xmlns:a16="http://schemas.microsoft.com/office/drawing/2014/main" id="{F987B4E9-D214-4229-B095-0BE2E43F5795}"/>
              </a:ext>
            </a:extLst>
          </p:cNvPr>
          <p:cNvSpPr/>
          <p:nvPr/>
        </p:nvSpPr>
        <p:spPr>
          <a:xfrm>
            <a:off x="2913744" y="328583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Rắn</a:t>
            </a:r>
            <a:r>
              <a:rPr lang="en-US" sz="2200" dirty="0"/>
              <a:t> </a:t>
            </a:r>
            <a:r>
              <a:rPr lang="en-US" sz="2200" dirty="0" err="1"/>
              <a:t>lục</a:t>
            </a:r>
            <a:r>
              <a:rPr lang="en-US" sz="2200" dirty="0"/>
              <a:t> </a:t>
            </a:r>
            <a:r>
              <a:rPr lang="en-US" sz="2200" dirty="0" err="1"/>
              <a:t>mũi</a:t>
            </a:r>
            <a:r>
              <a:rPr lang="en-US" sz="2200" dirty="0"/>
              <a:t> </a:t>
            </a:r>
            <a:r>
              <a:rPr lang="en-US" sz="2200" dirty="0" err="1"/>
              <a:t>hếch</a:t>
            </a:r>
            <a:endParaRPr lang="en-US" sz="2200" dirty="0">
              <a:solidFill>
                <a:schemeClr val="bg1"/>
              </a:solidFill>
            </a:endParaRPr>
          </a:p>
        </p:txBody>
      </p:sp>
      <p:sp>
        <p:nvSpPr>
          <p:cNvPr id="16" name="Arrow: Pentagon 15">
            <a:extLst>
              <a:ext uri="{FF2B5EF4-FFF2-40B4-BE49-F238E27FC236}">
                <a16:creationId xmlns:a16="http://schemas.microsoft.com/office/drawing/2014/main" id="{71B5D6D9-F3A9-417E-BF3D-8837CA3AE6A4}"/>
              </a:ext>
            </a:extLst>
          </p:cNvPr>
          <p:cNvSpPr/>
          <p:nvPr/>
        </p:nvSpPr>
        <p:spPr>
          <a:xfrm>
            <a:off x="2913744" y="4012270"/>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Gà</a:t>
            </a:r>
            <a:r>
              <a:rPr lang="en-US" sz="2200" dirty="0"/>
              <a:t> </a:t>
            </a:r>
            <a:r>
              <a:rPr lang="en-US" sz="2200" dirty="0" err="1"/>
              <a:t>lôi</a:t>
            </a:r>
            <a:r>
              <a:rPr lang="en-US" sz="2200" dirty="0"/>
              <a:t> lam </a:t>
            </a:r>
            <a:r>
              <a:rPr lang="en-US" sz="2200" dirty="0" err="1"/>
              <a:t>đuôi</a:t>
            </a:r>
            <a:r>
              <a:rPr lang="en-US" sz="2200" dirty="0"/>
              <a:t> </a:t>
            </a:r>
            <a:r>
              <a:rPr lang="en-US" sz="2200" dirty="0" err="1"/>
              <a:t>trắng</a:t>
            </a:r>
            <a:endParaRPr lang="en-US" sz="2200" dirty="0">
              <a:solidFill>
                <a:schemeClr val="bg1"/>
              </a:solidFill>
            </a:endParaRPr>
          </a:p>
        </p:txBody>
      </p:sp>
      <p:sp>
        <p:nvSpPr>
          <p:cNvPr id="17" name="Rectangle 16">
            <a:extLst>
              <a:ext uri="{FF2B5EF4-FFF2-40B4-BE49-F238E27FC236}">
                <a16:creationId xmlns:a16="http://schemas.microsoft.com/office/drawing/2014/main" id="{E67EF6C8-A410-433B-960B-76AA590E26E8}"/>
              </a:ext>
            </a:extLst>
          </p:cNvPr>
          <p:cNvSpPr/>
          <p:nvPr/>
        </p:nvSpPr>
        <p:spPr>
          <a:xfrm>
            <a:off x="2074166" y="1842029"/>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A</a:t>
            </a:r>
          </a:p>
        </p:txBody>
      </p:sp>
    </p:spTree>
    <p:extLst>
      <p:ext uri="{BB962C8B-B14F-4D97-AF65-F5344CB8AC3E}">
        <p14:creationId xmlns:p14="http://schemas.microsoft.com/office/powerpoint/2010/main" val="385907757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3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3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3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3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3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D78619-58D6-4054-8D95-2778E917A4CF}"/>
              </a:ext>
            </a:extLst>
          </p:cNvPr>
          <p:cNvSpPr/>
          <p:nvPr/>
        </p:nvSpPr>
        <p:spPr>
          <a:xfrm>
            <a:off x="1105786" y="2092019"/>
            <a:ext cx="6719777"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sống</a:t>
            </a:r>
            <a:r>
              <a:rPr lang="en-US" sz="2200" dirty="0"/>
              <a:t> </a:t>
            </a:r>
            <a:r>
              <a:rPr lang="en-US" sz="2200" dirty="0" err="1"/>
              <a:t>trong</a:t>
            </a:r>
            <a:r>
              <a:rPr lang="en-US" sz="2200" dirty="0"/>
              <a:t> </a:t>
            </a:r>
            <a:r>
              <a:rPr lang="en-US" sz="2200" dirty="0" err="1"/>
              <a:t>một</a:t>
            </a:r>
            <a:r>
              <a:rPr lang="en-US" sz="2200" dirty="0"/>
              <a:t> </a:t>
            </a:r>
            <a:r>
              <a:rPr lang="en-US" sz="2200" dirty="0" err="1"/>
              <a:t>điều</a:t>
            </a:r>
            <a:r>
              <a:rPr lang="en-US" sz="2200" dirty="0"/>
              <a:t> </a:t>
            </a:r>
            <a:r>
              <a:rPr lang="en-US" sz="2200" dirty="0" err="1"/>
              <a:t>kiện</a:t>
            </a:r>
            <a:r>
              <a:rPr lang="en-US" sz="2200" dirty="0"/>
              <a:t> </a:t>
            </a:r>
            <a:r>
              <a:rPr lang="en-US" sz="2200" dirty="0" err="1"/>
              <a:t>khác</a:t>
            </a:r>
            <a:r>
              <a:rPr lang="en-US" sz="2200" dirty="0"/>
              <a:t> </a:t>
            </a:r>
            <a:r>
              <a:rPr lang="en-US" sz="2200" dirty="0" err="1"/>
              <a:t>nhau</a:t>
            </a:r>
            <a:endParaRPr lang="en-US" sz="22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21AA1826-DEC5-4B95-A862-4A30AB1AA5C5}"/>
              </a:ext>
            </a:extLst>
          </p:cNvPr>
          <p:cNvSpPr/>
          <p:nvPr/>
        </p:nvSpPr>
        <p:spPr>
          <a:xfrm>
            <a:off x="1105787" y="2849981"/>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có</a:t>
            </a:r>
            <a:r>
              <a:rPr lang="en-US" sz="2200" dirty="0"/>
              <a:t> </a:t>
            </a:r>
            <a:r>
              <a:rPr lang="en-US" sz="2200" dirty="0" err="1"/>
              <a:t>nguồn</a:t>
            </a:r>
            <a:r>
              <a:rPr lang="en-US" sz="2200" dirty="0"/>
              <a:t> </a:t>
            </a:r>
            <a:r>
              <a:rPr lang="en-US" sz="2200" dirty="0" err="1"/>
              <a:t>sống</a:t>
            </a:r>
            <a:r>
              <a:rPr lang="en-US" sz="2200" dirty="0"/>
              <a:t> </a:t>
            </a:r>
            <a:r>
              <a:rPr lang="en-US" sz="2200" dirty="0" err="1"/>
              <a:t>nhất</a:t>
            </a:r>
            <a:r>
              <a:rPr lang="en-US" sz="2200" dirty="0"/>
              <a:t> </a:t>
            </a:r>
            <a:r>
              <a:rPr lang="en-US" sz="2200" dirty="0" err="1"/>
              <a:t>định</a:t>
            </a:r>
            <a:r>
              <a:rPr lang="en-US" sz="2200" dirty="0"/>
              <a:t> </a:t>
            </a:r>
            <a:r>
              <a:rPr lang="en-US" sz="2200" dirty="0" err="1"/>
              <a:t>khác</a:t>
            </a:r>
            <a:r>
              <a:rPr lang="en-US" sz="2200" dirty="0"/>
              <a:t> </a:t>
            </a:r>
            <a:r>
              <a:rPr lang="en-US" sz="2200" dirty="0" err="1"/>
              <a:t>nhau</a:t>
            </a:r>
            <a:endParaRPr lang="en-US" sz="2200"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AADD08C3-8C3A-42FF-AF6F-15C129E997CF}"/>
              </a:ext>
            </a:extLst>
          </p:cNvPr>
          <p:cNvSpPr/>
          <p:nvPr/>
        </p:nvSpPr>
        <p:spPr>
          <a:xfrm>
            <a:off x="1105787" y="4365905"/>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pt-BR" sz="2200" dirty="0"/>
              <a:t>Cả 3 phương án trên đều đúng</a:t>
            </a:r>
            <a:endParaRPr lang="en-US" sz="2200" dirty="0">
              <a:effectLst/>
              <a:ea typeface="Times New Roman" panose="02020603050405020304" pitchFamily="18" charset="0"/>
            </a:endParaRPr>
          </a:p>
        </p:txBody>
      </p:sp>
      <p:sp>
        <p:nvSpPr>
          <p:cNvPr id="6" name="Rectangle: Rounded Corners 5">
            <a:extLst>
              <a:ext uri="{FF2B5EF4-FFF2-40B4-BE49-F238E27FC236}">
                <a16:creationId xmlns:a16="http://schemas.microsoft.com/office/drawing/2014/main" id="{81840E01-9EDF-4B23-87EE-68545FC5C697}"/>
              </a:ext>
            </a:extLst>
          </p:cNvPr>
          <p:cNvSpPr/>
          <p:nvPr/>
        </p:nvSpPr>
        <p:spPr>
          <a:xfrm>
            <a:off x="1105787" y="3607943"/>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có</a:t>
            </a:r>
            <a:r>
              <a:rPr lang="en-US" sz="2200" dirty="0"/>
              <a:t> </a:t>
            </a:r>
            <a:r>
              <a:rPr lang="en-US" sz="2200" dirty="0" err="1"/>
              <a:t>tập</a:t>
            </a:r>
            <a:r>
              <a:rPr lang="en-US" sz="2200" dirty="0"/>
              <a:t> </a:t>
            </a:r>
            <a:r>
              <a:rPr lang="en-US" sz="2200" dirty="0" err="1"/>
              <a:t>tính</a:t>
            </a:r>
            <a:r>
              <a:rPr lang="en-US" sz="2200" dirty="0"/>
              <a:t> </a:t>
            </a:r>
            <a:r>
              <a:rPr lang="en-US" sz="2200" dirty="0" err="1"/>
              <a:t>hoạt</a:t>
            </a:r>
            <a:r>
              <a:rPr lang="en-US" sz="2200" dirty="0"/>
              <a:t> </a:t>
            </a:r>
            <a:r>
              <a:rPr lang="en-US" sz="2200" dirty="0" err="1"/>
              <a:t>động</a:t>
            </a:r>
            <a:r>
              <a:rPr lang="en-US" sz="2200" dirty="0"/>
              <a:t> </a:t>
            </a:r>
            <a:r>
              <a:rPr lang="en-US" sz="2200" dirty="0" err="1"/>
              <a:t>khác</a:t>
            </a:r>
            <a:r>
              <a:rPr lang="en-US" sz="2200" dirty="0"/>
              <a:t> </a:t>
            </a:r>
            <a:r>
              <a:rPr lang="en-US" sz="2200" dirty="0" err="1"/>
              <a:t>nhau</a:t>
            </a:r>
            <a:endParaRPr lang="en-US" sz="2200" dirty="0">
              <a:effectLst/>
              <a:ea typeface="Times New Roman" panose="02020603050405020304" pitchFamily="18" charset="0"/>
            </a:endParaRPr>
          </a:p>
        </p:txBody>
      </p:sp>
      <p:sp>
        <p:nvSpPr>
          <p:cNvPr id="7" name="Rectangle: Rounded Corners 6">
            <a:extLst>
              <a:ext uri="{FF2B5EF4-FFF2-40B4-BE49-F238E27FC236}">
                <a16:creationId xmlns:a16="http://schemas.microsoft.com/office/drawing/2014/main" id="{5E9D99C5-CAA6-4BE1-85D5-291E52B163AD}"/>
              </a:ext>
            </a:extLst>
          </p:cNvPr>
          <p:cNvSpPr/>
          <p:nvPr/>
        </p:nvSpPr>
        <p:spPr>
          <a:xfrm>
            <a:off x="1105786" y="4365904"/>
            <a:ext cx="6719776" cy="582097"/>
          </a:xfrm>
          <a:prstGeom prst="roundRect">
            <a:avLst/>
          </a:prstGeom>
          <a:solidFill>
            <a:schemeClr val="bg1"/>
          </a:solidFill>
          <a:ln w="28575">
            <a:solidFill>
              <a:schemeClr val="tx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0480" marR="30480" algn="ctr">
              <a:lnSpc>
                <a:spcPct val="135000"/>
              </a:lnSpc>
              <a:spcBef>
                <a:spcPts val="600"/>
              </a:spcBef>
              <a:spcAft>
                <a:spcPts val="600"/>
              </a:spcAft>
            </a:pPr>
            <a:r>
              <a:rPr lang="pt-BR" sz="2200" dirty="0">
                <a:solidFill>
                  <a:srgbClr val="724332"/>
                </a:solidFill>
              </a:rPr>
              <a:t>Cả 3 phương án trên đều đúng</a:t>
            </a:r>
            <a:endParaRPr lang="en-US" sz="2200" dirty="0">
              <a:solidFill>
                <a:srgbClr val="724332"/>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9E5EE8A-E562-46D3-993A-76F9ADE532DA}"/>
              </a:ext>
            </a:extLst>
          </p:cNvPr>
          <p:cNvSpPr txBox="1"/>
          <p:nvPr/>
        </p:nvSpPr>
        <p:spPr>
          <a:xfrm>
            <a:off x="414910" y="882254"/>
            <a:ext cx="8314179"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6: </a:t>
            </a:r>
            <a:r>
              <a:rPr lang="en-US" sz="2200" b="0" i="0" dirty="0" err="1">
                <a:solidFill>
                  <a:srgbClr val="724332"/>
                </a:solidFill>
                <a:effectLst/>
                <a:latin typeface="+mj-lt"/>
              </a:rPr>
              <a:t>Tại</a:t>
            </a:r>
            <a:r>
              <a:rPr lang="en-US" sz="2200" b="0" i="0" dirty="0">
                <a:solidFill>
                  <a:srgbClr val="724332"/>
                </a:solidFill>
                <a:effectLst/>
                <a:latin typeface="+mj-lt"/>
              </a:rPr>
              <a:t> </a:t>
            </a:r>
            <a:r>
              <a:rPr lang="en-US" sz="2200" b="0" i="0" dirty="0" err="1">
                <a:solidFill>
                  <a:srgbClr val="724332"/>
                </a:solidFill>
                <a:effectLst/>
                <a:latin typeface="+mj-lt"/>
              </a:rPr>
              <a:t>sao</a:t>
            </a:r>
            <a:r>
              <a:rPr lang="en-US" sz="2200" b="0" i="0" dirty="0">
                <a:solidFill>
                  <a:srgbClr val="724332"/>
                </a:solidFill>
                <a:effectLst/>
                <a:latin typeface="+mj-lt"/>
              </a:rPr>
              <a:t> </a:t>
            </a:r>
            <a:r>
              <a:rPr lang="en-US" sz="2200" b="0" i="0" dirty="0" err="1">
                <a:solidFill>
                  <a:srgbClr val="724332"/>
                </a:solidFill>
                <a:effectLst/>
                <a:latin typeface="+mj-lt"/>
              </a:rPr>
              <a:t>trên</a:t>
            </a:r>
            <a:r>
              <a:rPr lang="en-US" sz="2200" b="0" i="0" dirty="0">
                <a:solidFill>
                  <a:srgbClr val="724332"/>
                </a:solidFill>
                <a:effectLst/>
                <a:latin typeface="+mj-lt"/>
              </a:rPr>
              <a:t> </a:t>
            </a:r>
            <a:r>
              <a:rPr lang="en-US" sz="2200" b="0" i="0" dirty="0" err="1">
                <a:solidFill>
                  <a:srgbClr val="724332"/>
                </a:solidFill>
                <a:effectLst/>
                <a:latin typeface="+mj-lt"/>
              </a:rPr>
              <a:t>đồng</a:t>
            </a:r>
            <a:r>
              <a:rPr lang="en-US" sz="2200" b="0" i="0" dirty="0">
                <a:solidFill>
                  <a:srgbClr val="724332"/>
                </a:solidFill>
                <a:effectLst/>
                <a:latin typeface="+mj-lt"/>
              </a:rPr>
              <a:t> </a:t>
            </a:r>
            <a:r>
              <a:rPr lang="en-US" sz="2200" b="0" i="0" dirty="0" err="1">
                <a:solidFill>
                  <a:srgbClr val="724332"/>
                </a:solidFill>
                <a:effectLst/>
                <a:latin typeface="+mj-lt"/>
              </a:rPr>
              <a:t>ruộng</a:t>
            </a:r>
            <a:r>
              <a:rPr lang="en-US" sz="2200" b="0" i="0" dirty="0">
                <a:solidFill>
                  <a:srgbClr val="724332"/>
                </a:solidFill>
                <a:effectLst/>
                <a:latin typeface="+mj-lt"/>
              </a:rPr>
              <a:t> ở </a:t>
            </a:r>
            <a:r>
              <a:rPr lang="en-US" sz="2200" b="0" i="0" dirty="0" err="1">
                <a:solidFill>
                  <a:srgbClr val="724332"/>
                </a:solidFill>
                <a:effectLst/>
                <a:latin typeface="+mj-lt"/>
              </a:rPr>
              <a:t>đồng</a:t>
            </a:r>
            <a:r>
              <a:rPr lang="en-US" sz="2200" b="0" i="0" dirty="0">
                <a:solidFill>
                  <a:srgbClr val="724332"/>
                </a:solidFill>
                <a:effectLst/>
                <a:latin typeface="+mj-lt"/>
              </a:rPr>
              <a:t> </a:t>
            </a:r>
            <a:r>
              <a:rPr lang="en-US" sz="2200" b="0" i="0" dirty="0" err="1">
                <a:solidFill>
                  <a:srgbClr val="724332"/>
                </a:solidFill>
                <a:effectLst/>
                <a:latin typeface="+mj-lt"/>
              </a:rPr>
              <a:t>bằng</a:t>
            </a:r>
            <a:r>
              <a:rPr lang="en-US" sz="2200" b="0" i="0" dirty="0">
                <a:solidFill>
                  <a:srgbClr val="724332"/>
                </a:solidFill>
                <a:effectLst/>
                <a:latin typeface="+mj-lt"/>
              </a:rPr>
              <a:t> </a:t>
            </a:r>
            <a:r>
              <a:rPr lang="en-US" sz="2200" b="0" i="0" dirty="0" err="1">
                <a:solidFill>
                  <a:srgbClr val="724332"/>
                </a:solidFill>
                <a:effectLst/>
                <a:latin typeface="+mj-lt"/>
              </a:rPr>
              <a:t>miền</a:t>
            </a:r>
            <a:r>
              <a:rPr lang="en-US" sz="2200" b="0" i="0" dirty="0">
                <a:solidFill>
                  <a:srgbClr val="724332"/>
                </a:solidFill>
                <a:effectLst/>
                <a:latin typeface="+mj-lt"/>
              </a:rPr>
              <a:t> </a:t>
            </a:r>
            <a:r>
              <a:rPr lang="en-US" sz="2200" b="0" i="0" dirty="0" err="1">
                <a:solidFill>
                  <a:srgbClr val="724332"/>
                </a:solidFill>
                <a:effectLst/>
                <a:latin typeface="+mj-lt"/>
              </a:rPr>
              <a:t>Bắc</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 </a:t>
            </a:r>
            <a:r>
              <a:rPr lang="en-US" sz="2200" b="0" i="0" dirty="0" err="1">
                <a:solidFill>
                  <a:srgbClr val="724332"/>
                </a:solidFill>
                <a:effectLst/>
                <a:latin typeface="+mj-lt"/>
              </a:rPr>
              <a:t>có</a:t>
            </a:r>
            <a:r>
              <a:rPr lang="en-US" sz="2200" b="0" i="0" dirty="0">
                <a:solidFill>
                  <a:srgbClr val="724332"/>
                </a:solidFill>
                <a:effectLst/>
                <a:latin typeface="+mj-lt"/>
              </a:rPr>
              <a:t> </a:t>
            </a:r>
            <a:r>
              <a:rPr lang="en-US" sz="2200" b="0" i="0" dirty="0" err="1">
                <a:solidFill>
                  <a:srgbClr val="724332"/>
                </a:solidFill>
                <a:effectLst/>
                <a:latin typeface="+mj-lt"/>
              </a:rPr>
              <a:t>đến</a:t>
            </a:r>
            <a:r>
              <a:rPr lang="en-US" sz="2200" b="0" i="0" dirty="0">
                <a:solidFill>
                  <a:srgbClr val="724332"/>
                </a:solidFill>
                <a:effectLst/>
                <a:latin typeface="+mj-lt"/>
              </a:rPr>
              <a:t> 7 </a:t>
            </a:r>
            <a:r>
              <a:rPr lang="en-US" sz="2200" b="0" i="0" dirty="0" err="1">
                <a:solidFill>
                  <a:srgbClr val="724332"/>
                </a:solidFill>
                <a:effectLst/>
                <a:latin typeface="+mj-lt"/>
              </a:rPr>
              <a:t>loài</a:t>
            </a:r>
            <a:r>
              <a:rPr lang="en-US" sz="2200" b="0" i="0" dirty="0">
                <a:solidFill>
                  <a:srgbClr val="724332"/>
                </a:solidFill>
                <a:effectLst/>
                <a:latin typeface="+mj-lt"/>
              </a:rPr>
              <a:t> </a:t>
            </a:r>
            <a:r>
              <a:rPr lang="en-US" sz="2200" b="0" i="0" dirty="0" err="1">
                <a:solidFill>
                  <a:srgbClr val="724332"/>
                </a:solidFill>
                <a:effectLst/>
                <a:latin typeface="+mj-lt"/>
              </a:rPr>
              <a:t>rắn</a:t>
            </a:r>
            <a:r>
              <a:rPr lang="en-US" sz="2200" b="0" i="0" dirty="0">
                <a:solidFill>
                  <a:srgbClr val="724332"/>
                </a:solidFill>
                <a:effectLst/>
                <a:latin typeface="+mj-lt"/>
              </a:rPr>
              <a:t> </a:t>
            </a:r>
            <a:r>
              <a:rPr lang="en-US" sz="2200" b="0" i="0" dirty="0" err="1">
                <a:solidFill>
                  <a:srgbClr val="724332"/>
                </a:solidFill>
                <a:effectLst/>
                <a:latin typeface="+mj-lt"/>
              </a:rPr>
              <a:t>sống</a:t>
            </a:r>
            <a:r>
              <a:rPr lang="en-US" sz="2200" b="0" i="0" dirty="0">
                <a:solidFill>
                  <a:srgbClr val="724332"/>
                </a:solidFill>
                <a:effectLst/>
                <a:latin typeface="+mj-lt"/>
              </a:rPr>
              <a:t> </a:t>
            </a:r>
            <a:r>
              <a:rPr lang="en-US" sz="2200" b="0" i="0" dirty="0" err="1">
                <a:solidFill>
                  <a:srgbClr val="724332"/>
                </a:solidFill>
                <a:effectLst/>
                <a:latin typeface="+mj-lt"/>
              </a:rPr>
              <a:t>chung</a:t>
            </a:r>
            <a:r>
              <a:rPr lang="en-US" sz="2200" b="0" i="0" dirty="0">
                <a:solidFill>
                  <a:srgbClr val="724332"/>
                </a:solidFill>
                <a:effectLst/>
                <a:latin typeface="+mj-lt"/>
              </a:rPr>
              <a:t> </a:t>
            </a:r>
            <a:r>
              <a:rPr lang="en-US" sz="2200" b="0" i="0" dirty="0" err="1">
                <a:solidFill>
                  <a:srgbClr val="724332"/>
                </a:solidFill>
                <a:effectLst/>
                <a:latin typeface="+mj-lt"/>
              </a:rPr>
              <a:t>mà</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cạnh</a:t>
            </a:r>
            <a:r>
              <a:rPr lang="en-US" sz="2200" b="0" i="0" dirty="0">
                <a:solidFill>
                  <a:srgbClr val="724332"/>
                </a:solidFill>
                <a:effectLst/>
                <a:latin typeface="+mj-lt"/>
              </a:rPr>
              <a:t> </a:t>
            </a:r>
            <a:r>
              <a:rPr lang="en-US" sz="2200" b="0" i="0" dirty="0" err="1">
                <a:solidFill>
                  <a:srgbClr val="724332"/>
                </a:solidFill>
                <a:effectLst/>
                <a:latin typeface="+mj-lt"/>
              </a:rPr>
              <a:t>tranh</a:t>
            </a:r>
            <a:r>
              <a:rPr lang="en-US" sz="2200" b="0" i="0" dirty="0">
                <a:solidFill>
                  <a:srgbClr val="724332"/>
                </a:solidFill>
                <a:effectLst/>
                <a:latin typeface="+mj-lt"/>
              </a:rPr>
              <a:t> </a:t>
            </a:r>
            <a:r>
              <a:rPr lang="en-US" sz="2200" b="0" i="0" dirty="0" err="1">
                <a:solidFill>
                  <a:srgbClr val="724332"/>
                </a:solidFill>
                <a:effectLst/>
                <a:latin typeface="+mj-lt"/>
              </a:rPr>
              <a:t>với</a:t>
            </a:r>
            <a:r>
              <a:rPr lang="en-US" sz="2200" b="0" i="0" dirty="0">
                <a:solidFill>
                  <a:srgbClr val="724332"/>
                </a:solidFill>
                <a:effectLst/>
                <a:latin typeface="+mj-lt"/>
              </a:rPr>
              <a:t> </a:t>
            </a:r>
            <a:r>
              <a:rPr lang="en-US" sz="2200" b="0" i="0" dirty="0" err="1">
                <a:solidFill>
                  <a:srgbClr val="724332"/>
                </a:solidFill>
                <a:effectLst/>
                <a:latin typeface="+mj-lt"/>
              </a:rPr>
              <a:t>nhau</a:t>
            </a:r>
            <a:r>
              <a:rPr lang="en-US" sz="2200" b="0" i="0" dirty="0">
                <a:solidFill>
                  <a:srgbClr val="724332"/>
                </a:solidFill>
                <a:effectLst/>
                <a:latin typeface="+mj-lt"/>
              </a:rPr>
              <a:t>?</a:t>
            </a:r>
            <a:endParaRPr lang="en-US" sz="2200" dirty="0">
              <a:solidFill>
                <a:srgbClr val="724332"/>
              </a:solidFill>
              <a:latin typeface="+mj-lt"/>
            </a:endParaRPr>
          </a:p>
        </p:txBody>
      </p:sp>
      <p:sp>
        <p:nvSpPr>
          <p:cNvPr id="9" name="Google Shape;442;p38">
            <a:extLst>
              <a:ext uri="{FF2B5EF4-FFF2-40B4-BE49-F238E27FC236}">
                <a16:creationId xmlns:a16="http://schemas.microsoft.com/office/drawing/2014/main" id="{7148B2E1-5184-4C03-97FC-DEE5646CF619}"/>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Tree>
    <p:extLst>
      <p:ext uri="{BB962C8B-B14F-4D97-AF65-F5344CB8AC3E}">
        <p14:creationId xmlns:p14="http://schemas.microsoft.com/office/powerpoint/2010/main" val="2929251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3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3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087514" y="1748135"/>
            <a:ext cx="4977998" cy="16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solidFill>
                  <a:srgbClr val="724332"/>
                </a:solidFill>
                <a:latin typeface="+mj-lt"/>
              </a:rPr>
              <a:t>BÀI 24: ĐA DẠNG SINH HỌC</a:t>
            </a:r>
            <a:endParaRPr sz="4400" b="1" dirty="0">
              <a:solidFill>
                <a:srgbClr val="724332"/>
              </a:solidFill>
              <a:latin typeface="+mj-lt"/>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randombar(horizontal)">
                                      <p:cBhvr>
                                        <p:cTn id="7" dur="3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pic>
        <p:nvPicPr>
          <p:cNvPr id="18" name="Picture 6">
            <a:extLst>
              <a:ext uri="{FF2B5EF4-FFF2-40B4-BE49-F238E27FC236}">
                <a16:creationId xmlns:a16="http://schemas.microsoft.com/office/drawing/2014/main" id="{DFFD0E58-CE0D-4FC4-8F25-1807B5D8D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859522" y="-696857"/>
            <a:ext cx="4015393" cy="6979948"/>
          </a:xfrm>
          <a:prstGeom prst="rect">
            <a:avLst/>
          </a:prstGeom>
        </p:spPr>
      </p:pic>
      <p:sp>
        <p:nvSpPr>
          <p:cNvPr id="19" name="Arrow: Pentagon 18">
            <a:extLst>
              <a:ext uri="{FF2B5EF4-FFF2-40B4-BE49-F238E27FC236}">
                <a16:creationId xmlns:a16="http://schemas.microsoft.com/office/drawing/2014/main" id="{CED8EDA6-10BF-4819-AB72-D3C7E1D23052}"/>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sp>
        <p:nvSpPr>
          <p:cNvPr id="20" name="TextBox 19">
            <a:extLst>
              <a:ext uri="{FF2B5EF4-FFF2-40B4-BE49-F238E27FC236}">
                <a16:creationId xmlns:a16="http://schemas.microsoft.com/office/drawing/2014/main" id="{5F809774-BAE3-441E-9102-A99EDA703001}"/>
              </a:ext>
            </a:extLst>
          </p:cNvPr>
          <p:cNvSpPr txBox="1"/>
          <p:nvPr/>
        </p:nvSpPr>
        <p:spPr>
          <a:xfrm>
            <a:off x="1360509" y="1847217"/>
            <a:ext cx="6422981" cy="2711896"/>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solidFill>
                  <a:schemeClr val="tx1"/>
                </a:solidFill>
                <a:effectLst/>
                <a:latin typeface="+mn-lt"/>
                <a:ea typeface="Calibri" panose="020F0502020204030204" pitchFamily="34" charset="0"/>
                <a:cs typeface="Times New Roman" panose="02020603050405020304" pitchFamily="18" charset="0"/>
              </a:rPr>
              <a:t>Theo </a:t>
            </a:r>
            <a:r>
              <a:rPr lang="en-US" sz="2200" spc="10" dirty="0" err="1">
                <a:solidFill>
                  <a:schemeClr val="tx1"/>
                </a:solidFill>
                <a:effectLst/>
                <a:latin typeface="+mn-lt"/>
                <a:ea typeface="Calibri" panose="020F0502020204030204" pitchFamily="34" charset="0"/>
                <a:cs typeface="Times New Roman" panose="02020603050405020304" pitchFamily="18" charset="0"/>
              </a:rPr>
              <a:t>em</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tại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sao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mức</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độ</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đa</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dạng</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sinh</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hoang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mạc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lại</a:t>
            </a:r>
            <a:r>
              <a:rPr lang="en-US" sz="2200" spc="10" dirty="0">
                <a:solidFill>
                  <a:schemeClr val="tx1"/>
                </a:solidFill>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thấp</a:t>
            </a:r>
            <a:r>
              <a:rPr lang="en-US" sz="2200" spc="10" dirty="0">
                <a:solidFill>
                  <a:schemeClr val="tx1"/>
                </a:solidFill>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hơn</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a:solidFill>
                  <a:schemeClr val="tx1"/>
                </a:solidFill>
                <a:latin typeface="+mn-lt"/>
                <a:ea typeface="Calibri" panose="020F0502020204030204" pitchFamily="34" charset="0"/>
                <a:cs typeface="Times New Roman" panose="02020603050405020304" pitchFamily="18" charset="0"/>
              </a:rPr>
              <a:t>ở </a:t>
            </a:r>
            <a:r>
              <a:rPr lang="en-US" sz="2200" spc="10" dirty="0" err="1">
                <a:solidFill>
                  <a:schemeClr val="tx1"/>
                </a:solidFill>
                <a:effectLst/>
                <a:latin typeface="+mn-lt"/>
                <a:ea typeface="Calibri" panose="020F0502020204030204" pitchFamily="34" charset="0"/>
                <a:cs typeface="Times New Roman" panose="02020603050405020304" pitchFamily="18" charset="0"/>
              </a:rPr>
              <a:t>rừng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mưa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nhiệt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đới</a:t>
            </a:r>
            <a:r>
              <a:rPr lang="en-US" sz="2200" spc="10" dirty="0">
                <a:solidFill>
                  <a:schemeClr val="tx1"/>
                </a:solidFill>
                <a:latin typeface="+mn-lt"/>
                <a:ea typeface="Calibri" panose="020F0502020204030204" pitchFamily="34" charset="0"/>
                <a:cs typeface="Times New Roman" panose="02020603050405020304" pitchFamily="18" charset="0"/>
              </a:rPr>
              <a:t>?</a:t>
            </a:r>
            <a:endParaRPr lang="en-US" sz="2200" spc="10" dirty="0">
              <a:solidFill>
                <a:schemeClr val="tx1"/>
              </a:solidFill>
              <a:effectLst/>
              <a:latin typeface="+mn-lt"/>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Ø"/>
            </a:pPr>
            <a:r>
              <a:rPr lang="en-US" sz="2200" dirty="0" err="1">
                <a:solidFill>
                  <a:schemeClr val="tx1"/>
                </a:solidFill>
              </a:rPr>
              <a:t>Hãy</a:t>
            </a:r>
            <a:r>
              <a:rPr lang="en-US" sz="2200" dirty="0">
                <a:solidFill>
                  <a:schemeClr val="tx1"/>
                </a:solidFill>
              </a:rPr>
              <a:t> </a:t>
            </a:r>
            <a:r>
              <a:rPr lang="en-US" sz="2200" dirty="0" err="1">
                <a:solidFill>
                  <a:schemeClr val="tx1"/>
                </a:solidFill>
              </a:rPr>
              <a:t>cho</a:t>
            </a:r>
            <a:r>
              <a:rPr lang="en-US" sz="2200" dirty="0">
                <a:solidFill>
                  <a:schemeClr val="tx1"/>
                </a:solidFill>
              </a:rPr>
              <a:t> </a:t>
            </a:r>
            <a:r>
              <a:rPr lang="en-US" sz="2200" dirty="0" err="1">
                <a:solidFill>
                  <a:schemeClr val="tx1"/>
                </a:solidFill>
              </a:rPr>
              <a:t>biết</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đa</a:t>
            </a:r>
            <a:r>
              <a:rPr lang="en-US" sz="2200" dirty="0">
                <a:solidFill>
                  <a:schemeClr val="tx1"/>
                </a:solidFill>
              </a:rPr>
              <a:t> </a:t>
            </a:r>
            <a:r>
              <a:rPr lang="en-US" sz="2200" dirty="0" err="1">
                <a:solidFill>
                  <a:schemeClr val="tx1"/>
                </a:solidFill>
              </a:rPr>
              <a:t>dạng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sắc</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kè</a:t>
            </a:r>
            <a:r>
              <a:rPr lang="en-US" sz="2200" dirty="0">
                <a:solidFill>
                  <a:schemeClr val="tx1"/>
                </a:solidFill>
              </a:rPr>
              <a:t> </a:t>
            </a:r>
            <a:r>
              <a:rPr lang="en-US" sz="2200" dirty="0" err="1">
                <a:solidFill>
                  <a:schemeClr val="tx1"/>
                </a:solidFill>
              </a:rPr>
              <a:t>có</a:t>
            </a:r>
            <a:r>
              <a:rPr lang="en-US" sz="2200" dirty="0">
                <a:solidFill>
                  <a:schemeClr val="tx1"/>
                </a:solidFill>
              </a:rPr>
              <a:t> ý </a:t>
            </a:r>
            <a:r>
              <a:rPr lang="en-US" sz="2200" dirty="0" err="1">
                <a:solidFill>
                  <a:schemeClr val="tx1"/>
                </a:solidFill>
              </a:rPr>
              <a:t>nghĩa</a:t>
            </a:r>
            <a:r>
              <a:rPr lang="en-US" sz="2200" dirty="0">
                <a:solidFill>
                  <a:schemeClr val="tx1"/>
                </a:solidFill>
              </a:rPr>
              <a:t> </a:t>
            </a:r>
            <a:r>
              <a:rPr lang="en-US" sz="2200" dirty="0" err="1">
                <a:solidFill>
                  <a:schemeClr val="tx1"/>
                </a:solidFill>
              </a:rPr>
              <a:t>gì</a:t>
            </a:r>
            <a:r>
              <a:rPr lang="en-US" sz="2200" dirty="0">
                <a:solidFill>
                  <a:schemeClr val="tx1"/>
                </a:solidFill>
              </a:rPr>
              <a:t> </a:t>
            </a:r>
            <a:r>
              <a:rPr lang="en-US" sz="2200" dirty="0" err="1">
                <a:solidFill>
                  <a:schemeClr val="tx1"/>
                </a:solidFill>
              </a:rPr>
              <a:t>đối</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chúng</a:t>
            </a:r>
            <a:r>
              <a:rPr lang="vi-VN" sz="2200" dirty="0">
                <a:solidFill>
                  <a:schemeClr val="tx1"/>
                </a:solidFill>
              </a:rPr>
              <a: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21" name="Picture 9">
            <a:extLst>
              <a:ext uri="{FF2B5EF4-FFF2-40B4-BE49-F238E27FC236}">
                <a16:creationId xmlns:a16="http://schemas.microsoft.com/office/drawing/2014/main" id="{FCED4BF4-1669-4BC4-A276-2A27134E7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62686">
            <a:off x="434382" y="2937268"/>
            <a:ext cx="1645169" cy="2239709"/>
          </a:xfrm>
          <a:prstGeom prst="rect">
            <a:avLst/>
          </a:prstGeom>
        </p:spPr>
      </p:pic>
    </p:spTree>
    <p:extLst>
      <p:ext uri="{BB962C8B-B14F-4D97-AF65-F5344CB8AC3E}">
        <p14:creationId xmlns:p14="http://schemas.microsoft.com/office/powerpoint/2010/main" val="2550619702"/>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3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3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7"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F809774-BAE3-441E-9102-A99EDA703001}"/>
              </a:ext>
            </a:extLst>
          </p:cNvPr>
          <p:cNvSpPr txBox="1"/>
          <p:nvPr/>
        </p:nvSpPr>
        <p:spPr>
          <a:xfrm>
            <a:off x="341610" y="890904"/>
            <a:ext cx="8460780" cy="3881897"/>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rPr>
              <a:t>Đa dạng sinh học ở hoang mạc thấp hơn rất nhiều so với đa dạng sinh học ở rừng mưa nhiệt đới</a:t>
            </a:r>
            <a:r>
              <a:rPr lang="en-US" sz="2200" dirty="0">
                <a:solidFill>
                  <a:srgbClr val="724332"/>
                </a:solidFill>
              </a:rPr>
              <a:t>,</a:t>
            </a:r>
            <a:r>
              <a:rPr lang="vi-VN" sz="2200" dirty="0">
                <a:solidFill>
                  <a:srgbClr val="724332"/>
                </a:solidFill>
              </a:rPr>
              <a:t> vì</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Đ</a:t>
            </a:r>
            <a:r>
              <a:rPr lang="vi-VN" sz="2200" dirty="0">
                <a:solidFill>
                  <a:srgbClr val="724332"/>
                </a:solidFill>
              </a:rPr>
              <a:t>iều kiện khí hậu ở hoang mạc khắc nghiệt, chỉ có một số ít loài sinh vật thích nghi với điều kiện sống ở đó</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a:t>
            </a:r>
            <a:r>
              <a:rPr lang="vi-VN" sz="2200" dirty="0">
                <a:solidFill>
                  <a:srgbClr val="724332"/>
                </a:solidFill>
              </a:rPr>
              <a:t>Rừng mưa nhiệt đới có điều kiện khí hậu phủ hợp với nhiều loại sinh vật khác nhau, do đó rừng mưa nhiệt đới có độ đa dạng sinh học cao.</a:t>
            </a:r>
            <a:endParaRPr lang="en-US" sz="2200" dirty="0">
              <a:solidFill>
                <a:srgbClr val="724332"/>
              </a:solidFill>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7" name="Google Shape;442;p38">
            <a:extLst>
              <a:ext uri="{FF2B5EF4-FFF2-40B4-BE49-F238E27FC236}">
                <a16:creationId xmlns:a16="http://schemas.microsoft.com/office/drawing/2014/main" id="{99700166-3D8E-49B5-97F6-1F2A010E8C40}"/>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Tree>
    <p:extLst>
      <p:ext uri="{BB962C8B-B14F-4D97-AF65-F5344CB8AC3E}">
        <p14:creationId xmlns:p14="http://schemas.microsoft.com/office/powerpoint/2010/main" val="29731463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300"/>
                                        <p:tgtEl>
                                          <p:spTgt spid="20">
                                            <p:txEl>
                                              <p:pRg st="0" end="0"/>
                                            </p:txEl>
                                          </p:spTgt>
                                        </p:tgtEl>
                                      </p:cBhvr>
                                    </p:animEffect>
                                    <p:anim calcmode="lin" valueType="num">
                                      <p:cBhvr>
                                        <p:cTn id="8" dur="3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barn(inVertical)">
                                      <p:cBhvr>
                                        <p:cTn id="14" dur="300"/>
                                        <p:tgtEl>
                                          <p:spTgt spid="2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barn(inVertical)">
                                      <p:cBhvr>
                                        <p:cTn id="19" dur="3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
        <p:nvSpPr>
          <p:cNvPr id="20" name="TextBox 19">
            <a:extLst>
              <a:ext uri="{FF2B5EF4-FFF2-40B4-BE49-F238E27FC236}">
                <a16:creationId xmlns:a16="http://schemas.microsoft.com/office/drawing/2014/main" id="{5F809774-BAE3-441E-9102-A99EDA703001}"/>
              </a:ext>
            </a:extLst>
          </p:cNvPr>
          <p:cNvSpPr txBox="1"/>
          <p:nvPr/>
        </p:nvSpPr>
        <p:spPr>
          <a:xfrm>
            <a:off x="341609" y="950849"/>
            <a:ext cx="846078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solidFill>
                  <a:srgbClr val="724332"/>
                </a:solidFill>
                <a:effectLst/>
                <a:latin typeface="+mj-lt"/>
                <a:ea typeface="Calibri" panose="020F0502020204030204" pitchFamily="34" charset="0"/>
                <a:cs typeface="Times New Roman" panose="02020603050405020304" pitchFamily="18" charset="0"/>
              </a:rPr>
              <a:t>- </a:t>
            </a:r>
            <a:r>
              <a:rPr lang="vi-VN" sz="2200" dirty="0">
                <a:solidFill>
                  <a:srgbClr val="724332"/>
                </a:solidFill>
              </a:rPr>
              <a:t>Sự đa dạng màu sắc của tắc kè làm cho kẻ thù khó phát hiện, giúp chúng thích nghi với môi trường sống</a:t>
            </a:r>
            <a:r>
              <a:rPr lang="en-US" sz="2200" dirty="0">
                <a:solidFill>
                  <a:srgbClr val="724332"/>
                </a:solidFill>
              </a:rPr>
              <a:t>.</a:t>
            </a:r>
            <a:endParaRPr lang="en-US" sz="2200" dirty="0">
              <a:solidFill>
                <a:srgbClr val="724332"/>
              </a:solidFill>
              <a:effectLst/>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B53F9E-D782-41BF-B171-A2FE63BAE532}"/>
              </a:ext>
            </a:extLst>
          </p:cNvPr>
          <p:cNvPicPr>
            <a:picLocks noChangeAspect="1"/>
          </p:cNvPicPr>
          <p:nvPr/>
        </p:nvPicPr>
        <p:blipFill rotWithShape="1">
          <a:blip r:embed="rId2"/>
          <a:srcRect b="6809"/>
          <a:stretch/>
        </p:blipFill>
        <p:spPr>
          <a:xfrm>
            <a:off x="440354" y="2195788"/>
            <a:ext cx="4368713" cy="2506367"/>
          </a:xfrm>
          <a:prstGeom prst="rect">
            <a:avLst/>
          </a:prstGeom>
        </p:spPr>
      </p:pic>
      <p:pic>
        <p:nvPicPr>
          <p:cNvPr id="5" name="Picture 4">
            <a:extLst>
              <a:ext uri="{FF2B5EF4-FFF2-40B4-BE49-F238E27FC236}">
                <a16:creationId xmlns:a16="http://schemas.microsoft.com/office/drawing/2014/main" id="{45E41EE1-F785-45C6-A938-A8433B3A6D32}"/>
              </a:ext>
            </a:extLst>
          </p:cNvPr>
          <p:cNvPicPr>
            <a:picLocks noChangeAspect="1"/>
          </p:cNvPicPr>
          <p:nvPr/>
        </p:nvPicPr>
        <p:blipFill>
          <a:blip r:embed="rId3"/>
          <a:stretch>
            <a:fillRect/>
          </a:stretch>
        </p:blipFill>
        <p:spPr>
          <a:xfrm>
            <a:off x="4925203" y="2195787"/>
            <a:ext cx="3778443" cy="2506367"/>
          </a:xfrm>
          <a:prstGeom prst="rect">
            <a:avLst/>
          </a:prstGeom>
        </p:spPr>
      </p:pic>
    </p:spTree>
    <p:extLst>
      <p:ext uri="{BB962C8B-B14F-4D97-AF65-F5344CB8AC3E}">
        <p14:creationId xmlns:p14="http://schemas.microsoft.com/office/powerpoint/2010/main" val="23928994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3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a:extLst>
              <a:ext uri="{FF2B5EF4-FFF2-40B4-BE49-F238E27FC236}">
                <a16:creationId xmlns:a16="http://schemas.microsoft.com/office/drawing/2014/main" id="{A2C878C2-2792-4C63-A147-BCEFE473EA01}"/>
              </a:ext>
            </a:extLst>
          </p:cNvPr>
          <p:cNvPicPr>
            <a:picLocks noChangeAspect="1"/>
          </p:cNvPicPr>
          <p:nvPr/>
        </p:nvPicPr>
        <p:blipFill rotWithShape="1">
          <a:blip r:embed="rId3"/>
          <a:srcRect l="44074" t="18201" r="16173" b="11751"/>
          <a:stretch/>
        </p:blipFill>
        <p:spPr>
          <a:xfrm>
            <a:off x="609600" y="1086727"/>
            <a:ext cx="3657601" cy="3623523"/>
          </a:xfrm>
          <a:prstGeom prst="rect">
            <a:avLst/>
          </a:prstGeom>
        </p:spPr>
      </p:pic>
      <p:sp>
        <p:nvSpPr>
          <p:cNvPr id="12" name="TextBox 11">
            <a:extLst>
              <a:ext uri="{FF2B5EF4-FFF2-40B4-BE49-F238E27FC236}">
                <a16:creationId xmlns:a16="http://schemas.microsoft.com/office/drawing/2014/main" id="{61FF40F4-4888-4509-8BF6-86F60B05E35C}"/>
              </a:ext>
            </a:extLst>
          </p:cNvPr>
          <p:cNvSpPr txBox="1"/>
          <p:nvPr/>
        </p:nvSpPr>
        <p:spPr>
          <a:xfrm>
            <a:off x="4447822" y="1413466"/>
            <a:ext cx="4334931" cy="2970044"/>
          </a:xfrm>
          <a:prstGeom prst="rect">
            <a:avLst/>
          </a:prstGeom>
          <a:noFill/>
        </p:spPr>
        <p:txBody>
          <a:bodyPr wrap="square" rtlCol="0">
            <a:spAutoFit/>
          </a:bodyPr>
          <a:lstStyle/>
          <a:p>
            <a:pPr algn="just">
              <a:lnSpc>
                <a:spcPct val="150000"/>
              </a:lnSpc>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biết</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gì</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xảy</a:t>
            </a:r>
            <a:r>
              <a:rPr lang="en-US" sz="2200" dirty="0">
                <a:solidFill>
                  <a:srgbClr val="724332"/>
                </a:solidFill>
              </a:rPr>
              <a:t> ra </a:t>
            </a:r>
            <a:r>
              <a:rPr lang="en-US" sz="2200" dirty="0" err="1">
                <a:solidFill>
                  <a:srgbClr val="724332"/>
                </a:solidFill>
              </a:rPr>
              <a:t>nếu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Cú</a:t>
            </a:r>
            <a:r>
              <a:rPr lang="en-US" sz="2200" dirty="0">
                <a:solidFill>
                  <a:srgbClr val="724332"/>
                </a:solidFill>
              </a:rPr>
              <a:t> </a:t>
            </a:r>
            <a:r>
              <a:rPr lang="en-US" sz="2200" dirty="0" err="1">
                <a:solidFill>
                  <a:srgbClr val="724332"/>
                </a:solidFill>
              </a:rPr>
              <a:t>mèo</a:t>
            </a:r>
            <a:endParaRPr lang="en-US" sz="2200" dirty="0">
              <a:solidFill>
                <a:srgbClr val="724332"/>
              </a:solidFill>
            </a:endParaRPr>
          </a:p>
          <a:p>
            <a:pPr marL="342900" indent="-342900" algn="just">
              <a:lnSpc>
                <a:spcPct val="150000"/>
              </a:lnSpc>
              <a:buFont typeface="Wingdings" panose="05000000000000000000" pitchFamily="2" charset="2"/>
              <a:buChar char="Ø"/>
            </a:pP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a:p>
            <a:endParaRPr lang="en-US" sz="2200" dirty="0">
              <a:solidFill>
                <a:srgbClr val="724332"/>
              </a:solidFill>
            </a:endParaRPr>
          </a:p>
        </p:txBody>
      </p:sp>
      <p:pic>
        <p:nvPicPr>
          <p:cNvPr id="14" name="Picture 12">
            <a:extLst>
              <a:ext uri="{FF2B5EF4-FFF2-40B4-BE49-F238E27FC236}">
                <a16:creationId xmlns:a16="http://schemas.microsoft.com/office/drawing/2014/main" id="{34164570-55F6-407C-BFFD-0F6E8CE42C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5600" y="3020792"/>
            <a:ext cx="2359374" cy="2071959"/>
          </a:xfrm>
          <a:prstGeom prst="rect">
            <a:avLst/>
          </a:prstGeom>
        </p:spPr>
      </p:pic>
      <p:sp>
        <p:nvSpPr>
          <p:cNvPr id="5" name="Google Shape;442;p38">
            <a:extLst>
              <a:ext uri="{FF2B5EF4-FFF2-40B4-BE49-F238E27FC236}">
                <a16:creationId xmlns:a16="http://schemas.microsoft.com/office/drawing/2014/main" id="{CEF2B8BB-E430-48DD-9F37-6829E00B9FF1}"/>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Tree>
    <p:extLst>
      <p:ext uri="{BB962C8B-B14F-4D97-AF65-F5344CB8AC3E}">
        <p14:creationId xmlns:p14="http://schemas.microsoft.com/office/powerpoint/2010/main" val="39799369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3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2C3924-8894-4796-B22A-144AABDE2125}"/>
              </a:ext>
            </a:extLst>
          </p:cNvPr>
          <p:cNvSpPr/>
          <p:nvPr/>
        </p:nvSpPr>
        <p:spPr>
          <a:xfrm>
            <a:off x="3448756" y="304801"/>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Cú</a:t>
            </a:r>
            <a:r>
              <a:rPr lang="en-US" sz="2200" dirty="0">
                <a:solidFill>
                  <a:srgbClr val="724332"/>
                </a:solidFill>
              </a:rPr>
              <a:t> </a:t>
            </a:r>
            <a:r>
              <a:rPr lang="en-US" sz="2200" dirty="0" err="1">
                <a:solidFill>
                  <a:srgbClr val="724332"/>
                </a:solidFill>
              </a:rPr>
              <a:t>mèo</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47331AA6-2252-4CD4-849C-E90D3F0B24A0}"/>
              </a:ext>
            </a:extLst>
          </p:cNvPr>
          <p:cNvSpPr/>
          <p:nvPr/>
        </p:nvSpPr>
        <p:spPr>
          <a:xfrm>
            <a:off x="6005689"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chuột</a:t>
            </a:r>
            <a:r>
              <a:rPr lang="en-US" sz="2200" dirty="0">
                <a:solidFill>
                  <a:srgbClr val="724332"/>
                </a:solidFill>
              </a:rPr>
              <a:t> </a:t>
            </a:r>
            <a:r>
              <a:rPr lang="en-US" sz="2200" dirty="0" err="1">
                <a:solidFill>
                  <a:srgbClr val="724332"/>
                </a:solidFill>
              </a:rPr>
              <a:t>tăng</a:t>
            </a:r>
            <a:r>
              <a:rPr lang="en-US" sz="2200" dirty="0">
                <a:solidFill>
                  <a:srgbClr val="724332"/>
                </a:solidFill>
              </a:rPr>
              <a:t> </a:t>
            </a:r>
            <a:r>
              <a:rPr lang="en-US" sz="2200" dirty="0" err="1">
                <a:solidFill>
                  <a:srgbClr val="724332"/>
                </a:solidFill>
              </a:rPr>
              <a:t>lên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2A9E4E22-07B5-4AB3-A15C-28B7CAF71336}"/>
              </a:ext>
            </a:extLst>
          </p:cNvPr>
          <p:cNvSpPr/>
          <p:nvPr/>
        </p:nvSpPr>
        <p:spPr>
          <a:xfrm>
            <a:off x="5091290" y="3520720"/>
            <a:ext cx="2342444"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Ăn</a:t>
            </a:r>
            <a:r>
              <a:rPr lang="en-US" sz="2200" dirty="0">
                <a:solidFill>
                  <a:srgbClr val="724332"/>
                </a:solidFill>
              </a:rPr>
              <a:t> </a:t>
            </a:r>
            <a:r>
              <a:rPr lang="en-US" sz="2200" dirty="0" err="1">
                <a:solidFill>
                  <a:srgbClr val="724332"/>
                </a:solidFill>
              </a:rPr>
              <a:t>hết</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phá</a:t>
            </a:r>
            <a:r>
              <a:rPr lang="en-US" sz="2200" dirty="0">
                <a:solidFill>
                  <a:srgbClr val="724332"/>
                </a:solidFill>
              </a:rPr>
              <a:t> </a:t>
            </a:r>
            <a:r>
              <a:rPr lang="en-US" sz="2200" dirty="0" err="1">
                <a:solidFill>
                  <a:srgbClr val="724332"/>
                </a:solidFill>
              </a:rPr>
              <a:t>hoại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1" name="Rectangle: Rounded Corners 10">
            <a:extLst>
              <a:ext uri="{FF2B5EF4-FFF2-40B4-BE49-F238E27FC236}">
                <a16:creationId xmlns:a16="http://schemas.microsoft.com/office/drawing/2014/main" id="{3B037967-6592-40EF-B635-E5652088EC83}"/>
              </a:ext>
            </a:extLst>
          </p:cNvPr>
          <p:cNvSpPr/>
          <p:nvPr/>
        </p:nvSpPr>
        <p:spPr>
          <a:xfrm>
            <a:off x="880534"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giảm</a:t>
            </a:r>
            <a:endParaRPr lang="en-US" sz="2200" dirty="0">
              <a:solidFill>
                <a:srgbClr val="724332"/>
              </a:solidFill>
            </a:endParaRPr>
          </a:p>
        </p:txBody>
      </p:sp>
      <p:sp>
        <p:nvSpPr>
          <p:cNvPr id="12" name="Rectangle: Rounded Corners 11">
            <a:extLst>
              <a:ext uri="{FF2B5EF4-FFF2-40B4-BE49-F238E27FC236}">
                <a16:creationId xmlns:a16="http://schemas.microsoft.com/office/drawing/2014/main" id="{2427E6DD-5380-4E6B-9160-9C0E2AF50FAD}"/>
              </a:ext>
            </a:extLst>
          </p:cNvPr>
          <p:cNvSpPr/>
          <p:nvPr/>
        </p:nvSpPr>
        <p:spPr>
          <a:xfrm>
            <a:off x="1794935" y="352072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endParaRPr lang="en-US" sz="2200" dirty="0">
              <a:solidFill>
                <a:srgbClr val="724332"/>
              </a:solidFill>
            </a:endParaRPr>
          </a:p>
        </p:txBody>
      </p:sp>
      <p:cxnSp>
        <p:nvCxnSpPr>
          <p:cNvPr id="14" name="Straight Arrow Connector 13">
            <a:extLst>
              <a:ext uri="{FF2B5EF4-FFF2-40B4-BE49-F238E27FC236}">
                <a16:creationId xmlns:a16="http://schemas.microsoft.com/office/drawing/2014/main" id="{DED812BF-8FBB-4635-AFEF-E215708C856E}"/>
              </a:ext>
            </a:extLst>
          </p:cNvPr>
          <p:cNvCxnSpPr/>
          <p:nvPr/>
        </p:nvCxnSpPr>
        <p:spPr>
          <a:xfrm>
            <a:off x="5813778" y="965201"/>
            <a:ext cx="1320799" cy="50235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95EB223F-B7B6-45A4-AECE-3F99B1483D84}"/>
              </a:ext>
            </a:extLst>
          </p:cNvPr>
          <p:cNvCxnSpPr>
            <a:cxnSpLocks/>
          </p:cNvCxnSpPr>
          <p:nvPr/>
        </p:nvCxnSpPr>
        <p:spPr>
          <a:xfrm flipH="1">
            <a:off x="6395155" y="3051000"/>
            <a:ext cx="660400" cy="3622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8A730C8C-0AFE-4DEA-BDC5-9DFAA65FAA0B}"/>
              </a:ext>
            </a:extLst>
          </p:cNvPr>
          <p:cNvCxnSpPr>
            <a:cxnSpLocks/>
          </p:cNvCxnSpPr>
          <p:nvPr/>
        </p:nvCxnSpPr>
        <p:spPr>
          <a:xfrm flipH="1">
            <a:off x="4176888" y="4261553"/>
            <a:ext cx="790223"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1D2F68CC-E7AB-400F-A9DB-A13FE784FD05}"/>
              </a:ext>
            </a:extLst>
          </p:cNvPr>
          <p:cNvCxnSpPr>
            <a:cxnSpLocks/>
          </p:cNvCxnSpPr>
          <p:nvPr/>
        </p:nvCxnSpPr>
        <p:spPr>
          <a:xfrm flipH="1" flipV="1">
            <a:off x="2009423" y="3051001"/>
            <a:ext cx="739423" cy="36229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30" name="Picture 2">
            <a:extLst>
              <a:ext uri="{FF2B5EF4-FFF2-40B4-BE49-F238E27FC236}">
                <a16:creationId xmlns:a16="http://schemas.microsoft.com/office/drawing/2014/main" id="{E0CC8CD4-5C7F-456C-BF03-0CEA812C55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32076" y="1939933"/>
            <a:ext cx="1079845" cy="1473366"/>
          </a:xfrm>
          <a:prstGeom prst="rect">
            <a:avLst/>
          </a:prstGeom>
        </p:spPr>
      </p:pic>
    </p:spTree>
    <p:extLst>
      <p:ext uri="{BB962C8B-B14F-4D97-AF65-F5344CB8AC3E}">
        <p14:creationId xmlns:p14="http://schemas.microsoft.com/office/powerpoint/2010/main" val="273364988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3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3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3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1DDB6C-1A77-4560-9D3C-7682D5F0DE9F}"/>
              </a:ext>
            </a:extLst>
          </p:cNvPr>
          <p:cNvSpPr/>
          <p:nvPr/>
        </p:nvSpPr>
        <p:spPr>
          <a:xfrm>
            <a:off x="1320800" y="598313"/>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C7C46B9E-15EC-4820-928B-540CFA76CFB3}"/>
              </a:ext>
            </a:extLst>
          </p:cNvPr>
          <p:cNvSpPr/>
          <p:nvPr/>
        </p:nvSpPr>
        <p:spPr>
          <a:xfrm>
            <a:off x="5565423" y="598313"/>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Chuột</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đủ</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E7DA9E7D-3877-4092-9AE7-E10D06116A78}"/>
              </a:ext>
            </a:extLst>
          </p:cNvPr>
          <p:cNvSpPr/>
          <p:nvPr/>
        </p:nvSpPr>
        <p:spPr>
          <a:xfrm>
            <a:off x="556542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giảm</a:t>
            </a:r>
            <a:r>
              <a:rPr lang="en-US" sz="2200" dirty="0">
                <a:solidFill>
                  <a:srgbClr val="724332"/>
                </a:solidFill>
              </a:rPr>
              <a:t> </a:t>
            </a:r>
          </a:p>
        </p:txBody>
      </p:sp>
      <p:sp>
        <p:nvSpPr>
          <p:cNvPr id="10" name="Rectangle: Rounded Corners 9">
            <a:extLst>
              <a:ext uri="{FF2B5EF4-FFF2-40B4-BE49-F238E27FC236}">
                <a16:creationId xmlns:a16="http://schemas.microsoft.com/office/drawing/2014/main" id="{AE88B83D-662E-4240-B611-E5E16ADF1528}"/>
              </a:ext>
            </a:extLst>
          </p:cNvPr>
          <p:cNvSpPr/>
          <p:nvPr/>
        </p:nvSpPr>
        <p:spPr>
          <a:xfrm>
            <a:off x="132080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đi</a:t>
            </a:r>
            <a:endParaRPr lang="en-US" sz="2200" dirty="0">
              <a:solidFill>
                <a:srgbClr val="724332"/>
              </a:solidFill>
            </a:endParaRPr>
          </a:p>
        </p:txBody>
      </p:sp>
      <p:cxnSp>
        <p:nvCxnSpPr>
          <p:cNvPr id="4" name="Straight Arrow Connector 3">
            <a:extLst>
              <a:ext uri="{FF2B5EF4-FFF2-40B4-BE49-F238E27FC236}">
                <a16:creationId xmlns:a16="http://schemas.microsoft.com/office/drawing/2014/main" id="{F137F9B2-88CE-4AC4-90C1-CFF6B9891863}"/>
              </a:ext>
            </a:extLst>
          </p:cNvPr>
          <p:cNvCxnSpPr>
            <a:cxnSpLocks/>
          </p:cNvCxnSpPr>
          <p:nvPr/>
        </p:nvCxnSpPr>
        <p:spPr>
          <a:xfrm>
            <a:off x="3702756" y="1275644"/>
            <a:ext cx="1715911"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AB486EBE-316A-4962-9AB1-69923318D5F3}"/>
              </a:ext>
            </a:extLst>
          </p:cNvPr>
          <p:cNvCxnSpPr>
            <a:cxnSpLocks/>
          </p:cNvCxnSpPr>
          <p:nvPr/>
        </p:nvCxnSpPr>
        <p:spPr>
          <a:xfrm>
            <a:off x="6694311" y="2069394"/>
            <a:ext cx="0" cy="100471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a:extLst>
              <a:ext uri="{FF2B5EF4-FFF2-40B4-BE49-F238E27FC236}">
                <a16:creationId xmlns:a16="http://schemas.microsoft.com/office/drawing/2014/main" id="{DEBBD908-E3F1-4613-A86F-EB1988A87E02}"/>
              </a:ext>
            </a:extLst>
          </p:cNvPr>
          <p:cNvCxnSpPr>
            <a:cxnSpLocks/>
          </p:cNvCxnSpPr>
          <p:nvPr/>
        </p:nvCxnSpPr>
        <p:spPr>
          <a:xfrm flipH="1">
            <a:off x="3714045" y="3917244"/>
            <a:ext cx="1715910"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2" name="Picture 8">
            <a:extLst>
              <a:ext uri="{FF2B5EF4-FFF2-40B4-BE49-F238E27FC236}">
                <a16:creationId xmlns:a16="http://schemas.microsoft.com/office/drawing/2014/main" id="{38A3774A-79C1-4199-B176-D4189C795B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3612" y="1666854"/>
            <a:ext cx="1715909" cy="1809792"/>
          </a:xfrm>
          <a:prstGeom prst="rect">
            <a:avLst/>
          </a:prstGeom>
        </p:spPr>
      </p:pic>
    </p:spTree>
    <p:extLst>
      <p:ext uri="{BB962C8B-B14F-4D97-AF65-F5344CB8AC3E}">
        <p14:creationId xmlns:p14="http://schemas.microsoft.com/office/powerpoint/2010/main" val="2039804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3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54A07D9E-8587-46D2-82B6-7D0BA5E87093}"/>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724332"/>
                </a:solidFill>
                <a:latin typeface="+mj-lt"/>
              </a:rPr>
              <a:t>HƯỚNG DẪN VỀ NHÀ</a:t>
            </a:r>
          </a:p>
        </p:txBody>
      </p:sp>
      <p:pic>
        <p:nvPicPr>
          <p:cNvPr id="3" name="Picture 3">
            <a:extLst>
              <a:ext uri="{FF2B5EF4-FFF2-40B4-BE49-F238E27FC236}">
                <a16:creationId xmlns:a16="http://schemas.microsoft.com/office/drawing/2014/main" id="{0F058D48-EDA6-409D-8859-3E710B3F6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4" name="Picture 7">
            <a:extLst>
              <a:ext uri="{FF2B5EF4-FFF2-40B4-BE49-F238E27FC236}">
                <a16:creationId xmlns:a16="http://schemas.microsoft.com/office/drawing/2014/main" id="{E35521A4-BD63-4A83-9DEB-78C042F912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5" name="TextBox 4">
            <a:extLst>
              <a:ext uri="{FF2B5EF4-FFF2-40B4-BE49-F238E27FC236}">
                <a16:creationId xmlns:a16="http://schemas.microsoft.com/office/drawing/2014/main" id="{1C36AE27-C950-49A7-B021-98E888D641F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Học bài trả lời câu hỏi </a:t>
            </a:r>
            <a:r>
              <a:rPr lang="en-US" sz="2200" spc="10" dirty="0" err="1">
                <a:solidFill>
                  <a:srgbClr val="724332"/>
                </a:solidFill>
                <a:latin typeface="+mn-lt"/>
                <a:ea typeface="Calibri" panose="020F0502020204030204" pitchFamily="34" charset="0"/>
                <a:cs typeface="Times New Roman" panose="02020603050405020304" pitchFamily="18" charset="0"/>
              </a:rPr>
              <a:t>sgk</a:t>
            </a:r>
            <a:r>
              <a:rPr lang="en-US" sz="2200" spc="1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Chuẩn</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bị</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trước</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bài</a:t>
            </a:r>
            <a:r>
              <a:rPr lang="en-US" sz="2200" spc="10" dirty="0">
                <a:solidFill>
                  <a:srgbClr val="724332"/>
                </a:solidFill>
                <a:latin typeface="+mn-lt"/>
                <a:ea typeface="Calibri" panose="020F0502020204030204" pitchFamily="34" charset="0"/>
                <a:cs typeface="Times New Roman" panose="02020603050405020304" pitchFamily="18" charset="0"/>
              </a:rPr>
              <a:t> 25.</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619940"/>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4504E7-CABD-41D8-A080-5828F0FEBC1A}"/>
              </a:ext>
            </a:extLst>
          </p:cNvPr>
          <p:cNvSpPr txBox="1"/>
          <p:nvPr/>
        </p:nvSpPr>
        <p:spPr>
          <a:xfrm>
            <a:off x="420564" y="1340563"/>
            <a:ext cx="8302870" cy="1569660"/>
          </a:xfrm>
          <a:prstGeom prst="rect">
            <a:avLst/>
          </a:prstGeom>
          <a:noFill/>
        </p:spPr>
        <p:txBody>
          <a:bodyPr wrap="square" rtlCol="0">
            <a:spAutoFit/>
          </a:bodyPr>
          <a:lstStyle/>
          <a:p>
            <a:pPr algn="ctr"/>
            <a:r>
              <a:rPr lang="en-US" sz="4800" b="1" dirty="0">
                <a:solidFill>
                  <a:srgbClr val="724332"/>
                </a:solidFill>
              </a:rPr>
              <a:t>CẢM ƠN CÁC EM ĐÃ LẮNG NGHE BÀI GIẢNG!</a:t>
            </a:r>
          </a:p>
        </p:txBody>
      </p:sp>
      <p:grpSp>
        <p:nvGrpSpPr>
          <p:cNvPr id="9" name="Google Shape;631;p26">
            <a:extLst>
              <a:ext uri="{FF2B5EF4-FFF2-40B4-BE49-F238E27FC236}">
                <a16:creationId xmlns:a16="http://schemas.microsoft.com/office/drawing/2014/main" id="{762C6369-E56A-4585-8B4B-91D862278BA5}"/>
              </a:ext>
            </a:extLst>
          </p:cNvPr>
          <p:cNvGrpSpPr/>
          <p:nvPr/>
        </p:nvGrpSpPr>
        <p:grpSpPr>
          <a:xfrm>
            <a:off x="3518059" y="2902914"/>
            <a:ext cx="2107880" cy="1940444"/>
            <a:chOff x="1339725" y="238075"/>
            <a:chExt cx="2758000" cy="2769525"/>
          </a:xfrm>
        </p:grpSpPr>
        <p:sp>
          <p:nvSpPr>
            <p:cNvPr id="10" name="Google Shape;632;p26">
              <a:extLst>
                <a:ext uri="{FF2B5EF4-FFF2-40B4-BE49-F238E27FC236}">
                  <a16:creationId xmlns:a16="http://schemas.microsoft.com/office/drawing/2014/main" id="{6492ED30-C0E4-4C1B-A2CF-B8D43971F382}"/>
                </a:ext>
              </a:extLst>
            </p:cNvPr>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3;p26">
              <a:extLst>
                <a:ext uri="{FF2B5EF4-FFF2-40B4-BE49-F238E27FC236}">
                  <a16:creationId xmlns:a16="http://schemas.microsoft.com/office/drawing/2014/main" id="{4021CAF2-C2CE-4EC4-8111-C9B31CAC47D7}"/>
                </a:ext>
              </a:extLst>
            </p:cNvPr>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4;p26">
              <a:extLst>
                <a:ext uri="{FF2B5EF4-FFF2-40B4-BE49-F238E27FC236}">
                  <a16:creationId xmlns:a16="http://schemas.microsoft.com/office/drawing/2014/main" id="{FC74CA9B-737D-47DB-BCBD-C26946E12D2C}"/>
                </a:ext>
              </a:extLst>
            </p:cNvPr>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5;p26">
              <a:extLst>
                <a:ext uri="{FF2B5EF4-FFF2-40B4-BE49-F238E27FC236}">
                  <a16:creationId xmlns:a16="http://schemas.microsoft.com/office/drawing/2014/main" id="{B8EF3526-5B72-4623-9764-7917978A0D91}"/>
                </a:ext>
              </a:extLst>
            </p:cNvPr>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6;p26">
              <a:extLst>
                <a:ext uri="{FF2B5EF4-FFF2-40B4-BE49-F238E27FC236}">
                  <a16:creationId xmlns:a16="http://schemas.microsoft.com/office/drawing/2014/main" id="{9063F855-4B50-4101-81DC-4D63344196B4}"/>
                </a:ext>
              </a:extLst>
            </p:cNvPr>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37;p26">
              <a:extLst>
                <a:ext uri="{FF2B5EF4-FFF2-40B4-BE49-F238E27FC236}">
                  <a16:creationId xmlns:a16="http://schemas.microsoft.com/office/drawing/2014/main" id="{580D6ADE-15D6-4BDC-9988-7F973D6AF275}"/>
                </a:ext>
              </a:extLst>
            </p:cNvPr>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8;p26">
              <a:extLst>
                <a:ext uri="{FF2B5EF4-FFF2-40B4-BE49-F238E27FC236}">
                  <a16:creationId xmlns:a16="http://schemas.microsoft.com/office/drawing/2014/main" id="{AA4453D3-D4E4-40E7-A6F1-5F7E5429280A}"/>
                </a:ext>
              </a:extLst>
            </p:cNvPr>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9;p26">
              <a:extLst>
                <a:ext uri="{FF2B5EF4-FFF2-40B4-BE49-F238E27FC236}">
                  <a16:creationId xmlns:a16="http://schemas.microsoft.com/office/drawing/2014/main" id="{971402DF-C873-428F-B3E0-65708B8D31E1}"/>
                </a:ext>
              </a:extLst>
            </p:cNvPr>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0;p26">
              <a:extLst>
                <a:ext uri="{FF2B5EF4-FFF2-40B4-BE49-F238E27FC236}">
                  <a16:creationId xmlns:a16="http://schemas.microsoft.com/office/drawing/2014/main" id="{34DAE30D-F7AD-4688-8483-FCAE38A015BF}"/>
                </a:ext>
              </a:extLst>
            </p:cNvPr>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1;p26">
              <a:extLst>
                <a:ext uri="{FF2B5EF4-FFF2-40B4-BE49-F238E27FC236}">
                  <a16:creationId xmlns:a16="http://schemas.microsoft.com/office/drawing/2014/main" id="{FB3D526D-BB69-499C-9AFF-DE9233901A93}"/>
                </a:ext>
              </a:extLst>
            </p:cNvPr>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2;p26">
              <a:extLst>
                <a:ext uri="{FF2B5EF4-FFF2-40B4-BE49-F238E27FC236}">
                  <a16:creationId xmlns:a16="http://schemas.microsoft.com/office/drawing/2014/main" id="{CBF3215F-32D8-445D-9110-3CDB842AE1E9}"/>
                </a:ext>
              </a:extLst>
            </p:cNvPr>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3;p26">
              <a:extLst>
                <a:ext uri="{FF2B5EF4-FFF2-40B4-BE49-F238E27FC236}">
                  <a16:creationId xmlns:a16="http://schemas.microsoft.com/office/drawing/2014/main" id="{371DCDD4-96CF-4753-BC75-6B7037B6B6D0}"/>
                </a:ext>
              </a:extLst>
            </p:cNvPr>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4;p26">
              <a:extLst>
                <a:ext uri="{FF2B5EF4-FFF2-40B4-BE49-F238E27FC236}">
                  <a16:creationId xmlns:a16="http://schemas.microsoft.com/office/drawing/2014/main" id="{7E20DB84-A5D8-400D-A882-1EC672134176}"/>
                </a:ext>
              </a:extLst>
            </p:cNvPr>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5;p26">
              <a:extLst>
                <a:ext uri="{FF2B5EF4-FFF2-40B4-BE49-F238E27FC236}">
                  <a16:creationId xmlns:a16="http://schemas.microsoft.com/office/drawing/2014/main" id="{CD934DD3-775A-4417-BB3B-89400B123962}"/>
                </a:ext>
              </a:extLst>
            </p:cNvPr>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6;p26">
              <a:extLst>
                <a:ext uri="{FF2B5EF4-FFF2-40B4-BE49-F238E27FC236}">
                  <a16:creationId xmlns:a16="http://schemas.microsoft.com/office/drawing/2014/main" id="{D992A56F-98B0-4F2E-B173-C234F3E9BAA6}"/>
                </a:ext>
              </a:extLst>
            </p:cNvPr>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p26">
              <a:extLst>
                <a:ext uri="{FF2B5EF4-FFF2-40B4-BE49-F238E27FC236}">
                  <a16:creationId xmlns:a16="http://schemas.microsoft.com/office/drawing/2014/main" id="{7873FFF3-584D-4924-AED3-ED414952B81F}"/>
                </a:ext>
              </a:extLst>
            </p:cNvPr>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p26">
              <a:extLst>
                <a:ext uri="{FF2B5EF4-FFF2-40B4-BE49-F238E27FC236}">
                  <a16:creationId xmlns:a16="http://schemas.microsoft.com/office/drawing/2014/main" id="{91C7CBD2-7389-488A-86D5-5FB2DF3E102C}"/>
                </a:ext>
              </a:extLst>
            </p:cNvPr>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49;p26">
              <a:extLst>
                <a:ext uri="{FF2B5EF4-FFF2-40B4-BE49-F238E27FC236}">
                  <a16:creationId xmlns:a16="http://schemas.microsoft.com/office/drawing/2014/main" id="{D8B1BB50-FCFF-402F-840C-4E8B5C21BFA4}"/>
                </a:ext>
              </a:extLst>
            </p:cNvPr>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0;p26">
              <a:extLst>
                <a:ext uri="{FF2B5EF4-FFF2-40B4-BE49-F238E27FC236}">
                  <a16:creationId xmlns:a16="http://schemas.microsoft.com/office/drawing/2014/main" id="{8CA71F61-1D06-486F-AF6B-F9DFF9421493}"/>
                </a:ext>
              </a:extLst>
            </p:cNvPr>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1;p26">
              <a:extLst>
                <a:ext uri="{FF2B5EF4-FFF2-40B4-BE49-F238E27FC236}">
                  <a16:creationId xmlns:a16="http://schemas.microsoft.com/office/drawing/2014/main" id="{97CC7D69-9D9B-4A8E-9B8C-A17CA5070F00}"/>
                </a:ext>
              </a:extLst>
            </p:cNvPr>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2;p26">
              <a:extLst>
                <a:ext uri="{FF2B5EF4-FFF2-40B4-BE49-F238E27FC236}">
                  <a16:creationId xmlns:a16="http://schemas.microsoft.com/office/drawing/2014/main" id="{CC655E3E-0A17-470C-9183-28B5680FDF98}"/>
                </a:ext>
              </a:extLst>
            </p:cNvPr>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3;p26">
              <a:extLst>
                <a:ext uri="{FF2B5EF4-FFF2-40B4-BE49-F238E27FC236}">
                  <a16:creationId xmlns:a16="http://schemas.microsoft.com/office/drawing/2014/main" id="{9B2EFC63-15A4-463F-82AD-BE29B4CD02FF}"/>
                </a:ext>
              </a:extLst>
            </p:cNvPr>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4;p26">
              <a:extLst>
                <a:ext uri="{FF2B5EF4-FFF2-40B4-BE49-F238E27FC236}">
                  <a16:creationId xmlns:a16="http://schemas.microsoft.com/office/drawing/2014/main" id="{D7BBDE7A-C07E-415F-9633-8DE4ACDFA073}"/>
                </a:ext>
              </a:extLst>
            </p:cNvPr>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5;p26">
              <a:extLst>
                <a:ext uri="{FF2B5EF4-FFF2-40B4-BE49-F238E27FC236}">
                  <a16:creationId xmlns:a16="http://schemas.microsoft.com/office/drawing/2014/main" id="{39A91433-9495-4F78-BE2A-F2B145122F9B}"/>
                </a:ext>
              </a:extLst>
            </p:cNvPr>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6">
              <a:extLst>
                <a:ext uri="{FF2B5EF4-FFF2-40B4-BE49-F238E27FC236}">
                  <a16:creationId xmlns:a16="http://schemas.microsoft.com/office/drawing/2014/main" id="{BD3DA5E7-6878-4528-8DC6-F8D7B485CFA1}"/>
                </a:ext>
              </a:extLst>
            </p:cNvPr>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7;p26">
              <a:extLst>
                <a:ext uri="{FF2B5EF4-FFF2-40B4-BE49-F238E27FC236}">
                  <a16:creationId xmlns:a16="http://schemas.microsoft.com/office/drawing/2014/main" id="{D58C09FA-FEFE-4EA1-A184-8F981ED796ED}"/>
                </a:ext>
              </a:extLst>
            </p:cNvPr>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658;p26">
              <a:extLst>
                <a:ext uri="{FF2B5EF4-FFF2-40B4-BE49-F238E27FC236}">
                  <a16:creationId xmlns:a16="http://schemas.microsoft.com/office/drawing/2014/main" id="{1EDC48B3-060E-48BD-BCF4-6ACF0A23CC4C}"/>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9;p26">
              <a:extLst>
                <a:ext uri="{FF2B5EF4-FFF2-40B4-BE49-F238E27FC236}">
                  <a16:creationId xmlns:a16="http://schemas.microsoft.com/office/drawing/2014/main" id="{79FB797C-8084-4659-9851-D032015BEDCA}"/>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0;p26">
              <a:extLst>
                <a:ext uri="{FF2B5EF4-FFF2-40B4-BE49-F238E27FC236}">
                  <a16:creationId xmlns:a16="http://schemas.microsoft.com/office/drawing/2014/main" id="{59561958-B1AB-4DA6-B220-D659860C4540}"/>
                </a:ext>
              </a:extLst>
            </p:cNvPr>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1;p26">
              <a:extLst>
                <a:ext uri="{FF2B5EF4-FFF2-40B4-BE49-F238E27FC236}">
                  <a16:creationId xmlns:a16="http://schemas.microsoft.com/office/drawing/2014/main" id="{FD62040E-2B68-4FAA-9327-6E2AF997C1CB}"/>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2;p26">
              <a:extLst>
                <a:ext uri="{FF2B5EF4-FFF2-40B4-BE49-F238E27FC236}">
                  <a16:creationId xmlns:a16="http://schemas.microsoft.com/office/drawing/2014/main" id="{619BC973-39B2-4CFA-BE4F-919EEB1FBF09}"/>
                </a:ext>
              </a:extLst>
            </p:cNvPr>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3;p26">
              <a:extLst>
                <a:ext uri="{FF2B5EF4-FFF2-40B4-BE49-F238E27FC236}">
                  <a16:creationId xmlns:a16="http://schemas.microsoft.com/office/drawing/2014/main" id="{16350AB7-595E-45B7-89CB-4FF4F76ACD73}"/>
                </a:ext>
              </a:extLst>
            </p:cNvPr>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4;p26">
              <a:extLst>
                <a:ext uri="{FF2B5EF4-FFF2-40B4-BE49-F238E27FC236}">
                  <a16:creationId xmlns:a16="http://schemas.microsoft.com/office/drawing/2014/main" id="{65872D95-EA5A-4AA3-BFC0-7EF3A16AF3BD}"/>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p26">
              <a:extLst>
                <a:ext uri="{FF2B5EF4-FFF2-40B4-BE49-F238E27FC236}">
                  <a16:creationId xmlns:a16="http://schemas.microsoft.com/office/drawing/2014/main" id="{59283FCF-9279-42EE-A9E4-DB9D9DD211E2}"/>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6;p26">
              <a:extLst>
                <a:ext uri="{FF2B5EF4-FFF2-40B4-BE49-F238E27FC236}">
                  <a16:creationId xmlns:a16="http://schemas.microsoft.com/office/drawing/2014/main" id="{FCFF8047-1C49-43E4-B3D1-F5BD93A4BCE5}"/>
                </a:ext>
              </a:extLst>
            </p:cNvPr>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7;p26">
              <a:extLst>
                <a:ext uri="{FF2B5EF4-FFF2-40B4-BE49-F238E27FC236}">
                  <a16:creationId xmlns:a16="http://schemas.microsoft.com/office/drawing/2014/main" id="{49E67862-644B-4F32-B199-210587E31BBD}"/>
                </a:ext>
              </a:extLst>
            </p:cNvPr>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8;p26">
              <a:extLst>
                <a:ext uri="{FF2B5EF4-FFF2-40B4-BE49-F238E27FC236}">
                  <a16:creationId xmlns:a16="http://schemas.microsoft.com/office/drawing/2014/main" id="{5E838750-E05A-4A08-ADA3-F2BEAC17D4A8}"/>
                </a:ext>
              </a:extLst>
            </p:cNvPr>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9;p26">
              <a:extLst>
                <a:ext uri="{FF2B5EF4-FFF2-40B4-BE49-F238E27FC236}">
                  <a16:creationId xmlns:a16="http://schemas.microsoft.com/office/drawing/2014/main" id="{83E231B7-A7CE-486B-A1B0-10EF0A7F96EF}"/>
                </a:ext>
              </a:extLst>
            </p:cNvPr>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0;p26">
              <a:extLst>
                <a:ext uri="{FF2B5EF4-FFF2-40B4-BE49-F238E27FC236}">
                  <a16:creationId xmlns:a16="http://schemas.microsoft.com/office/drawing/2014/main" id="{2B1635F8-18B0-40B9-8007-F861FFB9533B}"/>
                </a:ext>
              </a:extLst>
            </p:cNvPr>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1;p26">
              <a:extLst>
                <a:ext uri="{FF2B5EF4-FFF2-40B4-BE49-F238E27FC236}">
                  <a16:creationId xmlns:a16="http://schemas.microsoft.com/office/drawing/2014/main" id="{E02AA5E9-52FF-4B90-A998-80B839904FA1}"/>
                </a:ext>
              </a:extLst>
            </p:cNvPr>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2;p26">
              <a:extLst>
                <a:ext uri="{FF2B5EF4-FFF2-40B4-BE49-F238E27FC236}">
                  <a16:creationId xmlns:a16="http://schemas.microsoft.com/office/drawing/2014/main" id="{D23E8AE0-408A-486B-BAD5-8953E08A6E59}"/>
                </a:ext>
              </a:extLst>
            </p:cNvPr>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3;p26">
              <a:extLst>
                <a:ext uri="{FF2B5EF4-FFF2-40B4-BE49-F238E27FC236}">
                  <a16:creationId xmlns:a16="http://schemas.microsoft.com/office/drawing/2014/main" id="{8664B60B-3BE4-4761-80C9-45C5C6FD50E7}"/>
                </a:ext>
              </a:extLst>
            </p:cNvPr>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4;p26">
              <a:extLst>
                <a:ext uri="{FF2B5EF4-FFF2-40B4-BE49-F238E27FC236}">
                  <a16:creationId xmlns:a16="http://schemas.microsoft.com/office/drawing/2014/main" id="{D06464C0-58DE-41C9-8C3B-2D415C98335B}"/>
                </a:ext>
              </a:extLst>
            </p:cNvPr>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5;p26">
              <a:extLst>
                <a:ext uri="{FF2B5EF4-FFF2-40B4-BE49-F238E27FC236}">
                  <a16:creationId xmlns:a16="http://schemas.microsoft.com/office/drawing/2014/main" id="{9354C4B5-93AE-41AA-A851-6C3986417F64}"/>
                </a:ext>
              </a:extLst>
            </p:cNvPr>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6;p26">
              <a:extLst>
                <a:ext uri="{FF2B5EF4-FFF2-40B4-BE49-F238E27FC236}">
                  <a16:creationId xmlns:a16="http://schemas.microsoft.com/office/drawing/2014/main" id="{7FD1C85D-FB71-470D-B298-C473D37C3190}"/>
                </a:ext>
              </a:extLst>
            </p:cNvPr>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7;p26">
              <a:extLst>
                <a:ext uri="{FF2B5EF4-FFF2-40B4-BE49-F238E27FC236}">
                  <a16:creationId xmlns:a16="http://schemas.microsoft.com/office/drawing/2014/main" id="{F9B70F41-76AE-4470-9C48-28D2AC302E41}"/>
                </a:ext>
              </a:extLst>
            </p:cNvPr>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8;p26">
              <a:extLst>
                <a:ext uri="{FF2B5EF4-FFF2-40B4-BE49-F238E27FC236}">
                  <a16:creationId xmlns:a16="http://schemas.microsoft.com/office/drawing/2014/main" id="{7E9B4D30-ED77-43E9-96E3-37FD57BE942C}"/>
                </a:ext>
              </a:extLst>
            </p:cNvPr>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9;p26">
              <a:extLst>
                <a:ext uri="{FF2B5EF4-FFF2-40B4-BE49-F238E27FC236}">
                  <a16:creationId xmlns:a16="http://schemas.microsoft.com/office/drawing/2014/main" id="{48E70A24-2546-4F3F-8727-4360CE059819}"/>
                </a:ext>
              </a:extLst>
            </p:cNvPr>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0;p26">
              <a:extLst>
                <a:ext uri="{FF2B5EF4-FFF2-40B4-BE49-F238E27FC236}">
                  <a16:creationId xmlns:a16="http://schemas.microsoft.com/office/drawing/2014/main" id="{5B8651AD-336F-461A-82C8-34A79FEA3BB9}"/>
                </a:ext>
              </a:extLst>
            </p:cNvPr>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1;p26">
              <a:extLst>
                <a:ext uri="{FF2B5EF4-FFF2-40B4-BE49-F238E27FC236}">
                  <a16:creationId xmlns:a16="http://schemas.microsoft.com/office/drawing/2014/main" id="{2A12755D-5B5C-4EA3-8638-297A59F28E0A}"/>
                </a:ext>
              </a:extLst>
            </p:cNvPr>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2;p26">
              <a:extLst>
                <a:ext uri="{FF2B5EF4-FFF2-40B4-BE49-F238E27FC236}">
                  <a16:creationId xmlns:a16="http://schemas.microsoft.com/office/drawing/2014/main" id="{7DA65350-11AE-4389-B74D-1CABBE8DA64D}"/>
                </a:ext>
              </a:extLst>
            </p:cNvPr>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p26">
              <a:extLst>
                <a:ext uri="{FF2B5EF4-FFF2-40B4-BE49-F238E27FC236}">
                  <a16:creationId xmlns:a16="http://schemas.microsoft.com/office/drawing/2014/main" id="{EADD4761-01E9-4538-9A4F-6FB298B7AF83}"/>
                </a:ext>
              </a:extLst>
            </p:cNvPr>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p26">
              <a:extLst>
                <a:ext uri="{FF2B5EF4-FFF2-40B4-BE49-F238E27FC236}">
                  <a16:creationId xmlns:a16="http://schemas.microsoft.com/office/drawing/2014/main" id="{1B68ABC1-7D65-4EDC-8F9C-85ECEA78A0F3}"/>
                </a:ext>
              </a:extLst>
            </p:cNvPr>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5;p26">
              <a:extLst>
                <a:ext uri="{FF2B5EF4-FFF2-40B4-BE49-F238E27FC236}">
                  <a16:creationId xmlns:a16="http://schemas.microsoft.com/office/drawing/2014/main" id="{1D9E2A85-56A0-49F2-9D7A-B01A76A72B33}"/>
                </a:ext>
              </a:extLst>
            </p:cNvPr>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6;p26">
              <a:extLst>
                <a:ext uri="{FF2B5EF4-FFF2-40B4-BE49-F238E27FC236}">
                  <a16:creationId xmlns:a16="http://schemas.microsoft.com/office/drawing/2014/main" id="{73A2678C-2C2C-4F98-8705-189745A80E74}"/>
                </a:ext>
              </a:extLst>
            </p:cNvPr>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7;p26">
              <a:extLst>
                <a:ext uri="{FF2B5EF4-FFF2-40B4-BE49-F238E27FC236}">
                  <a16:creationId xmlns:a16="http://schemas.microsoft.com/office/drawing/2014/main" id="{95BE0841-A7F4-460C-9F8E-A8C02A7FA6E5}"/>
                </a:ext>
              </a:extLst>
            </p:cNvPr>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8;p26">
              <a:extLst>
                <a:ext uri="{FF2B5EF4-FFF2-40B4-BE49-F238E27FC236}">
                  <a16:creationId xmlns:a16="http://schemas.microsoft.com/office/drawing/2014/main" id="{C7489510-B167-4EB2-9E30-265A414A576E}"/>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9;p26">
              <a:extLst>
                <a:ext uri="{FF2B5EF4-FFF2-40B4-BE49-F238E27FC236}">
                  <a16:creationId xmlns:a16="http://schemas.microsoft.com/office/drawing/2014/main" id="{F4A852C8-9B02-47B8-8A43-A16B68EC5B37}"/>
                </a:ext>
              </a:extLst>
            </p:cNvPr>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0;p26">
              <a:extLst>
                <a:ext uri="{FF2B5EF4-FFF2-40B4-BE49-F238E27FC236}">
                  <a16:creationId xmlns:a16="http://schemas.microsoft.com/office/drawing/2014/main" id="{409697E4-724E-46E1-ACD4-C42ED30BF417}"/>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1;p26">
              <a:extLst>
                <a:ext uri="{FF2B5EF4-FFF2-40B4-BE49-F238E27FC236}">
                  <a16:creationId xmlns:a16="http://schemas.microsoft.com/office/drawing/2014/main" id="{BAE3D2ED-FC3F-4134-BFA4-59612DCF4BDC}"/>
                </a:ext>
              </a:extLst>
            </p:cNvPr>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2;p26">
              <a:extLst>
                <a:ext uri="{FF2B5EF4-FFF2-40B4-BE49-F238E27FC236}">
                  <a16:creationId xmlns:a16="http://schemas.microsoft.com/office/drawing/2014/main" id="{9EE04793-A1CA-4E03-B37D-3690EF3A7052}"/>
                </a:ext>
              </a:extLst>
            </p:cNvPr>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3;p26">
              <a:extLst>
                <a:ext uri="{FF2B5EF4-FFF2-40B4-BE49-F238E27FC236}">
                  <a16:creationId xmlns:a16="http://schemas.microsoft.com/office/drawing/2014/main" id="{3BBC4BC9-A78B-4CF0-93CE-EB57A84642CB}"/>
                </a:ext>
              </a:extLst>
            </p:cNvPr>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4;p26">
              <a:extLst>
                <a:ext uri="{FF2B5EF4-FFF2-40B4-BE49-F238E27FC236}">
                  <a16:creationId xmlns:a16="http://schemas.microsoft.com/office/drawing/2014/main" id="{D43981F8-F7EB-4FA8-B2DF-DE999837C8DB}"/>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5;p26">
              <a:extLst>
                <a:ext uri="{FF2B5EF4-FFF2-40B4-BE49-F238E27FC236}">
                  <a16:creationId xmlns:a16="http://schemas.microsoft.com/office/drawing/2014/main" id="{988491C9-EF54-4B69-AB80-38278C0A02A5}"/>
                </a:ext>
              </a:extLst>
            </p:cNvPr>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p26">
              <a:extLst>
                <a:ext uri="{FF2B5EF4-FFF2-40B4-BE49-F238E27FC236}">
                  <a16:creationId xmlns:a16="http://schemas.microsoft.com/office/drawing/2014/main" id="{5E320C6F-F1B0-4664-A218-2D5F0A3C1D1D}"/>
                </a:ext>
              </a:extLst>
            </p:cNvPr>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p26">
              <a:extLst>
                <a:ext uri="{FF2B5EF4-FFF2-40B4-BE49-F238E27FC236}">
                  <a16:creationId xmlns:a16="http://schemas.microsoft.com/office/drawing/2014/main" id="{03304D79-7C2F-4594-A8E2-745948C7415D}"/>
                </a:ext>
              </a:extLst>
            </p:cNvPr>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8;p26">
              <a:extLst>
                <a:ext uri="{FF2B5EF4-FFF2-40B4-BE49-F238E27FC236}">
                  <a16:creationId xmlns:a16="http://schemas.microsoft.com/office/drawing/2014/main" id="{7EB4F57C-3C7A-4C45-A6A5-2B0380FD45C5}"/>
                </a:ext>
              </a:extLst>
            </p:cNvPr>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9;p26">
              <a:extLst>
                <a:ext uri="{FF2B5EF4-FFF2-40B4-BE49-F238E27FC236}">
                  <a16:creationId xmlns:a16="http://schemas.microsoft.com/office/drawing/2014/main" id="{2251472E-E637-4EBC-A11D-796268B4BFA7}"/>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0;p26">
              <a:extLst>
                <a:ext uri="{FF2B5EF4-FFF2-40B4-BE49-F238E27FC236}">
                  <a16:creationId xmlns:a16="http://schemas.microsoft.com/office/drawing/2014/main" id="{A22CFA01-B6B0-4233-B51C-72C31E08D31B}"/>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1;p26">
              <a:extLst>
                <a:ext uri="{FF2B5EF4-FFF2-40B4-BE49-F238E27FC236}">
                  <a16:creationId xmlns:a16="http://schemas.microsoft.com/office/drawing/2014/main" id="{296D0526-DB98-4AFF-99D8-04785F2DA87D}"/>
                </a:ext>
              </a:extLst>
            </p:cNvPr>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2;p26">
              <a:extLst>
                <a:ext uri="{FF2B5EF4-FFF2-40B4-BE49-F238E27FC236}">
                  <a16:creationId xmlns:a16="http://schemas.microsoft.com/office/drawing/2014/main" id="{D04DB584-FC57-4EE6-B020-3A492DA78331}"/>
                </a:ext>
              </a:extLst>
            </p:cNvPr>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3;p26">
              <a:extLst>
                <a:ext uri="{FF2B5EF4-FFF2-40B4-BE49-F238E27FC236}">
                  <a16:creationId xmlns:a16="http://schemas.microsoft.com/office/drawing/2014/main" id="{B4216D54-72F6-4BE0-8A0D-225CC1FBD610}"/>
                </a:ext>
              </a:extLst>
            </p:cNvPr>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946633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16" name="Google Shape;371;p34">
            <a:extLst>
              <a:ext uri="{FF2B5EF4-FFF2-40B4-BE49-F238E27FC236}">
                <a16:creationId xmlns:a16="http://schemas.microsoft.com/office/drawing/2014/main" id="{ACDBDCD6-7EC5-4871-983D-FF0C52E23EC6}"/>
              </a:ext>
            </a:extLst>
          </p:cNvPr>
          <p:cNvSpPr/>
          <p:nvPr/>
        </p:nvSpPr>
        <p:spPr>
          <a:xfrm>
            <a:off x="984000" y="2404928"/>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984000" y="1401941"/>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1941288" y="1537431"/>
            <a:ext cx="4950422" cy="51459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i="0" dirty="0">
                <a:solidFill>
                  <a:srgbClr val="724332"/>
                </a:solidFill>
                <a:latin typeface="+mj-lt"/>
              </a:rPr>
              <a:t>ĐA DẠNG SINH HỌC LÀ GÌ?</a:t>
            </a:r>
            <a:endParaRPr sz="2400" i="0" dirty="0">
              <a:solidFill>
                <a:srgbClr val="724332"/>
              </a:solidFill>
              <a:latin typeface="+mj-lt"/>
            </a:endParaRPr>
          </a:p>
        </p:txBody>
      </p:sp>
      <p:sp>
        <p:nvSpPr>
          <p:cNvPr id="374" name="Google Shape;374;p34"/>
          <p:cNvSpPr txBox="1">
            <a:spLocks noGrp="1"/>
          </p:cNvSpPr>
          <p:nvPr>
            <p:ph type="title" idx="15"/>
          </p:nvPr>
        </p:nvSpPr>
        <p:spPr>
          <a:xfrm>
            <a:off x="984000" y="330722"/>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724332"/>
                </a:solidFill>
                <a:latin typeface="+mj-lt"/>
              </a:rPr>
              <a:t>NỘI DUNG BÀI HỌC</a:t>
            </a:r>
            <a:endParaRPr sz="3200" b="1" dirty="0">
              <a:solidFill>
                <a:srgbClr val="724332"/>
              </a:solidFill>
              <a:latin typeface="+mj-lt"/>
            </a:endParaRPr>
          </a:p>
        </p:txBody>
      </p:sp>
      <p:sp>
        <p:nvSpPr>
          <p:cNvPr id="375" name="Google Shape;375;p34"/>
          <p:cNvSpPr txBox="1">
            <a:spLocks noGrp="1"/>
          </p:cNvSpPr>
          <p:nvPr>
            <p:ph type="title"/>
          </p:nvPr>
        </p:nvSpPr>
        <p:spPr>
          <a:xfrm>
            <a:off x="1060973" y="1554659"/>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a:t>
            </a:r>
            <a:endParaRPr b="1" i="0" dirty="0">
              <a:solidFill>
                <a:srgbClr val="724332"/>
              </a:solidFill>
              <a:latin typeface="+mj-lt"/>
            </a:endParaRPr>
          </a:p>
        </p:txBody>
      </p:sp>
      <p:sp>
        <p:nvSpPr>
          <p:cNvPr id="377" name="Google Shape;377;p34"/>
          <p:cNvSpPr txBox="1">
            <a:spLocks noGrp="1"/>
          </p:cNvSpPr>
          <p:nvPr>
            <p:ph type="title" idx="3"/>
          </p:nvPr>
        </p:nvSpPr>
        <p:spPr>
          <a:xfrm>
            <a:off x="1073097" y="2560930"/>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II</a:t>
            </a:r>
            <a:endParaRPr b="1" i="0" dirty="0">
              <a:solidFill>
                <a:srgbClr val="724332"/>
              </a:solidFill>
              <a:latin typeface="+mj-lt"/>
            </a:endParaRPr>
          </a:p>
        </p:txBody>
      </p:sp>
      <p:sp>
        <p:nvSpPr>
          <p:cNvPr id="39" name="Google Shape;373;p34">
            <a:extLst>
              <a:ext uri="{FF2B5EF4-FFF2-40B4-BE49-F238E27FC236}">
                <a16:creationId xmlns:a16="http://schemas.microsoft.com/office/drawing/2014/main" id="{22D6DB8B-928A-433F-B6CB-ACD9F59025F4}"/>
              </a:ext>
            </a:extLst>
          </p:cNvPr>
          <p:cNvSpPr txBox="1">
            <a:spLocks/>
          </p:cNvSpPr>
          <p:nvPr/>
        </p:nvSpPr>
        <p:spPr>
          <a:xfrm>
            <a:off x="1941288" y="2404928"/>
            <a:ext cx="6466012" cy="8615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VAI TRÒ CỦA ĐA DẠNG SINH HỌC TRONG TỰ NHIÊN VÀ TRONG THỰC TIỄN</a:t>
            </a:r>
          </a:p>
        </p:txBody>
      </p:sp>
      <p:sp>
        <p:nvSpPr>
          <p:cNvPr id="40" name="Google Shape;373;p34">
            <a:extLst>
              <a:ext uri="{FF2B5EF4-FFF2-40B4-BE49-F238E27FC236}">
                <a16:creationId xmlns:a16="http://schemas.microsoft.com/office/drawing/2014/main" id="{444334D9-4386-4D36-A0FC-9CE8A5B2287B}"/>
              </a:ext>
            </a:extLst>
          </p:cNvPr>
          <p:cNvSpPr txBox="1">
            <a:spLocks/>
          </p:cNvSpPr>
          <p:nvPr/>
        </p:nvSpPr>
        <p:spPr>
          <a:xfrm>
            <a:off x="1941288" y="3619408"/>
            <a:ext cx="7277800"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VÌ SAO CẦN BẢO TỒN ĐA DẠNG SINH HỌC?</a:t>
            </a:r>
          </a:p>
        </p:txBody>
      </p:sp>
      <p:sp>
        <p:nvSpPr>
          <p:cNvPr id="17" name="Google Shape;371;p34">
            <a:extLst>
              <a:ext uri="{FF2B5EF4-FFF2-40B4-BE49-F238E27FC236}">
                <a16:creationId xmlns:a16="http://schemas.microsoft.com/office/drawing/2014/main" id="{8FBB4CD6-02FF-4001-B74F-EF9D163B4229}"/>
              </a:ext>
            </a:extLst>
          </p:cNvPr>
          <p:cNvSpPr/>
          <p:nvPr/>
        </p:nvSpPr>
        <p:spPr>
          <a:xfrm>
            <a:off x="984000" y="3407915"/>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txBox="1">
            <a:spLocks noGrp="1"/>
          </p:cNvSpPr>
          <p:nvPr>
            <p:ph type="title" idx="4"/>
          </p:nvPr>
        </p:nvSpPr>
        <p:spPr>
          <a:xfrm>
            <a:off x="1085222" y="3570808"/>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0" dirty="0">
                <a:solidFill>
                  <a:srgbClr val="724332"/>
                </a:solidFill>
                <a:latin typeface="+mj-lt"/>
              </a:rPr>
              <a:t>III</a:t>
            </a:r>
            <a:endParaRPr b="1" i="0" dirty="0">
              <a:solidFill>
                <a:srgbClr val="72433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71"/>
                                        </p:tgtEl>
                                        <p:attrNameLst>
                                          <p:attrName>style.visibility</p:attrName>
                                        </p:attrNameLst>
                                      </p:cBhvr>
                                      <p:to>
                                        <p:strVal val="visible"/>
                                      </p:to>
                                    </p:set>
                                    <p:animEffect transition="in" filter="barn(inVertical)">
                                      <p:cBhvr>
                                        <p:cTn id="11" dur="300"/>
                                        <p:tgtEl>
                                          <p:spTgt spid="37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barn(inVertical)">
                                      <p:cBhvr>
                                        <p:cTn id="14" dur="300"/>
                                        <p:tgtEl>
                                          <p:spTgt spid="3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Effect transition="in" filter="fade">
                                      <p:cBhvr>
                                        <p:cTn id="19" dur="300"/>
                                        <p:tgtEl>
                                          <p:spTgt spid="37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3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7"/>
                                        </p:tgtEl>
                                        <p:attrNameLst>
                                          <p:attrName>style.visibility</p:attrName>
                                        </p:attrNameLst>
                                      </p:cBhvr>
                                      <p:to>
                                        <p:strVal val="visible"/>
                                      </p:to>
                                    </p:set>
                                    <p:animEffect transition="in" filter="barn(inVertical)">
                                      <p:cBhvr>
                                        <p:cTn id="27" dur="300"/>
                                        <p:tgtEl>
                                          <p:spTgt spid="3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3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barn(inVertical)">
                                      <p:cBhvr>
                                        <p:cTn id="37" dur="300"/>
                                        <p:tgtEl>
                                          <p:spTgt spid="3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3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1" grpId="0" animBg="1"/>
      <p:bldP spid="373" grpId="0" build="p"/>
      <p:bldP spid="374" grpId="0"/>
      <p:bldP spid="375" grpId="0"/>
      <p:bldP spid="377" grpId="0"/>
      <p:bldP spid="39" grpId="0"/>
      <p:bldP spid="40" grpId="0"/>
      <p:bldP spid="17" grpId="0" animBg="1"/>
      <p:bldP spid="3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27" name="Google Shape;427;p36"/>
          <p:cNvPicPr preferRelativeResize="0"/>
          <p:nvPr/>
        </p:nvPicPr>
        <p:blipFill>
          <a:blip r:embed="rId3">
            <a:alphaModFix/>
          </a:blip>
          <a:stretch>
            <a:fillRect/>
          </a:stretch>
        </p:blipFill>
        <p:spPr>
          <a:xfrm rot="-9149488">
            <a:off x="-1767459" y="15588"/>
            <a:ext cx="996762" cy="324151"/>
          </a:xfrm>
          <a:prstGeom prst="rect">
            <a:avLst/>
          </a:prstGeom>
          <a:noFill/>
          <a:ln>
            <a:noFill/>
          </a:ln>
        </p:spPr>
      </p:pic>
      <p:sp>
        <p:nvSpPr>
          <p:cNvPr id="20" name="Google Shape;373;p34">
            <a:extLst>
              <a:ext uri="{FF2B5EF4-FFF2-40B4-BE49-F238E27FC236}">
                <a16:creationId xmlns:a16="http://schemas.microsoft.com/office/drawing/2014/main" id="{E6B9E375-3B4A-4F62-9395-A9720365461F}"/>
              </a:ext>
            </a:extLst>
          </p:cNvPr>
          <p:cNvSpPr txBox="1">
            <a:spLocks noGrp="1"/>
          </p:cNvSpPr>
          <p:nvPr>
            <p:ph type="subTitle" idx="4294967295"/>
          </p:nvPr>
        </p:nvSpPr>
        <p:spPr>
          <a:xfrm>
            <a:off x="1262529" y="383822"/>
            <a:ext cx="6618939" cy="6272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i="0" dirty="0">
                <a:solidFill>
                  <a:srgbClr val="724332"/>
                </a:solidFill>
                <a:latin typeface="+mj-lt"/>
              </a:rPr>
              <a:t>I. ĐA DẠNG SINH HỌC LÀ GÌ?</a:t>
            </a:r>
            <a:endParaRPr sz="3200" b="1" i="0" dirty="0">
              <a:solidFill>
                <a:srgbClr val="724332"/>
              </a:solidFill>
              <a:latin typeface="+mj-lt"/>
            </a:endParaRPr>
          </a:p>
        </p:txBody>
      </p:sp>
      <p:sp>
        <p:nvSpPr>
          <p:cNvPr id="2" name="Thought Bubble: Cloud 1">
            <a:extLst>
              <a:ext uri="{FF2B5EF4-FFF2-40B4-BE49-F238E27FC236}">
                <a16:creationId xmlns:a16="http://schemas.microsoft.com/office/drawing/2014/main" id="{65007F8E-BDD2-4299-8F4B-95FF7E63AC21}"/>
              </a:ext>
            </a:extLst>
          </p:cNvPr>
          <p:cNvSpPr/>
          <p:nvPr/>
        </p:nvSpPr>
        <p:spPr>
          <a:xfrm>
            <a:off x="4571999" y="1011079"/>
            <a:ext cx="3826780" cy="2270886"/>
          </a:xfrm>
          <a:prstGeom prst="cloudCallout">
            <a:avLst>
              <a:gd name="adj1" fmla="val -77935"/>
              <a:gd name="adj2" fmla="val 19291"/>
            </a:avLst>
          </a:prstGeom>
          <a:ln w="28575">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rgbClr val="724332"/>
                </a:solidFill>
              </a:rPr>
              <a:t>Theo </a:t>
            </a:r>
            <a:r>
              <a:rPr lang="en-US" sz="2200" dirty="0" err="1">
                <a:solidFill>
                  <a:srgbClr val="724332"/>
                </a:solidFill>
              </a:rPr>
              <a:t>em</a:t>
            </a:r>
            <a:r>
              <a:rPr lang="en-US" sz="2200" dirty="0">
                <a:solidFill>
                  <a:srgbClr val="724332"/>
                </a:solidFill>
              </a:rPr>
              <a:t> </a:t>
            </a:r>
            <a:r>
              <a:rPr lang="en-US" sz="2200" dirty="0" err="1">
                <a:solidFill>
                  <a:srgbClr val="724332"/>
                </a:solidFill>
              </a:rPr>
              <a:t>hiểu</a:t>
            </a:r>
            <a:r>
              <a:rPr lang="en-US" sz="2200" dirty="0">
                <a:solidFill>
                  <a:srgbClr val="724332"/>
                </a:solidFill>
              </a:rPr>
              <a:t>, </a:t>
            </a:r>
            <a:r>
              <a:rPr lang="en-US" sz="2200" dirty="0" err="1">
                <a:solidFill>
                  <a:srgbClr val="724332"/>
                </a:solidFill>
              </a:rPr>
              <a:t>thế</a:t>
            </a:r>
            <a:r>
              <a:rPr lang="en-US" sz="2200" dirty="0">
                <a:solidFill>
                  <a:srgbClr val="724332"/>
                </a:solidFill>
              </a:rPr>
              <a:t> </a:t>
            </a:r>
            <a:r>
              <a:rPr lang="en-US" sz="2200" dirty="0" err="1">
                <a:solidFill>
                  <a:srgbClr val="724332"/>
                </a:solidFill>
              </a:rPr>
              <a:t>nào</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5" name="Picture 3">
            <a:extLst>
              <a:ext uri="{FF2B5EF4-FFF2-40B4-BE49-F238E27FC236}">
                <a16:creationId xmlns:a16="http://schemas.microsoft.com/office/drawing/2014/main" id="{EA0CE5D1-46B0-4624-8695-AFE040C1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483" y="1686733"/>
            <a:ext cx="2438591" cy="34567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3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BBE08E-F0B8-4630-A80B-377B0797E86B}"/>
              </a:ext>
            </a:extLst>
          </p:cNvPr>
          <p:cNvPicPr>
            <a:picLocks noChangeAspect="1"/>
          </p:cNvPicPr>
          <p:nvPr/>
        </p:nvPicPr>
        <p:blipFill rotWithShape="1">
          <a:blip r:embed="rId2"/>
          <a:srcRect l="10494" t="27827" r="8889" b="14166"/>
          <a:stretch/>
        </p:blipFill>
        <p:spPr>
          <a:xfrm>
            <a:off x="4571997" y="3264708"/>
            <a:ext cx="4289781" cy="1735425"/>
          </a:xfrm>
          <a:prstGeom prst="rect">
            <a:avLst/>
          </a:prstGeom>
        </p:spPr>
      </p:pic>
      <p:sp>
        <p:nvSpPr>
          <p:cNvPr id="5" name="TextBox 4">
            <a:extLst>
              <a:ext uri="{FF2B5EF4-FFF2-40B4-BE49-F238E27FC236}">
                <a16:creationId xmlns:a16="http://schemas.microsoft.com/office/drawing/2014/main" id="{817FB066-396B-461D-A2E3-76D4DFCE4BFE}"/>
              </a:ext>
            </a:extLst>
          </p:cNvPr>
          <p:cNvSpPr txBox="1"/>
          <p:nvPr/>
        </p:nvSpPr>
        <p:spPr>
          <a:xfrm>
            <a:off x="415059" y="1011079"/>
            <a:ext cx="8313877" cy="1045223"/>
          </a:xfrm>
          <a:prstGeom prst="rect">
            <a:avLst/>
          </a:prstGeom>
          <a:noFill/>
        </p:spPr>
        <p:txBody>
          <a:bodyPr wrap="square" rtlCol="0">
            <a:spAutoFit/>
          </a:bodyPr>
          <a:lstStyle/>
          <a:p>
            <a:pPr algn="just">
              <a:lnSpc>
                <a:spcPct val="150000"/>
              </a:lnSpc>
            </a:pP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a:t>
            </a:r>
            <a:r>
              <a:rPr lang="en-US" sz="2200" dirty="0">
                <a:solidFill>
                  <a:srgbClr val="724332"/>
                </a:solidFill>
              </a:rPr>
              <a:t> </a:t>
            </a:r>
            <a:r>
              <a:rPr lang="en-US" sz="2200" dirty="0" err="1">
                <a:solidFill>
                  <a:srgbClr val="724332"/>
                </a:solidFill>
              </a:rPr>
              <a:t>thể</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r>
              <a:rPr lang="en-US" dirty="0"/>
              <a:t>.</a:t>
            </a:r>
          </a:p>
        </p:txBody>
      </p:sp>
      <p:sp>
        <p:nvSpPr>
          <p:cNvPr id="6" name="Google Shape;373;p34">
            <a:extLst>
              <a:ext uri="{FF2B5EF4-FFF2-40B4-BE49-F238E27FC236}">
                <a16:creationId xmlns:a16="http://schemas.microsoft.com/office/drawing/2014/main" id="{5161F52D-3E36-4803-B17E-433FFF10B484}"/>
              </a:ext>
            </a:extLst>
          </p:cNvPr>
          <p:cNvSpPr txBox="1">
            <a:spLocks/>
          </p:cNvSpPr>
          <p:nvPr/>
        </p:nvSpPr>
        <p:spPr>
          <a:xfrm>
            <a:off x="1262529" y="316089"/>
            <a:ext cx="6618939" cy="6949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200" b="1" dirty="0">
                <a:solidFill>
                  <a:srgbClr val="724332"/>
                </a:solidFill>
                <a:latin typeface="+mj-lt"/>
              </a:rPr>
              <a:t>I. ĐA DẠNG SINH HỌC LÀ GÌ?</a:t>
            </a:r>
          </a:p>
        </p:txBody>
      </p:sp>
      <p:pic>
        <p:nvPicPr>
          <p:cNvPr id="8" name="Picture 7">
            <a:extLst>
              <a:ext uri="{FF2B5EF4-FFF2-40B4-BE49-F238E27FC236}">
                <a16:creationId xmlns:a16="http://schemas.microsoft.com/office/drawing/2014/main" id="{399E83FC-EAC7-4076-96E4-5D02E9D9D2AD}"/>
              </a:ext>
            </a:extLst>
          </p:cNvPr>
          <p:cNvPicPr>
            <a:picLocks noChangeAspect="1"/>
          </p:cNvPicPr>
          <p:nvPr/>
        </p:nvPicPr>
        <p:blipFill rotWithShape="1">
          <a:blip r:embed="rId3"/>
          <a:srcRect l="10742" t="27826" r="9382" b="21193"/>
          <a:stretch/>
        </p:blipFill>
        <p:spPr>
          <a:xfrm>
            <a:off x="4571997" y="1781820"/>
            <a:ext cx="4289781" cy="1539351"/>
          </a:xfrm>
          <a:prstGeom prst="rect">
            <a:avLst/>
          </a:prstGeom>
        </p:spPr>
      </p:pic>
      <p:sp>
        <p:nvSpPr>
          <p:cNvPr id="11" name="TextBox 10">
            <a:extLst>
              <a:ext uri="{FF2B5EF4-FFF2-40B4-BE49-F238E27FC236}">
                <a16:creationId xmlns:a16="http://schemas.microsoft.com/office/drawing/2014/main" id="{3ED445AD-D8FD-4243-88BA-20C9BA27138C}"/>
              </a:ext>
            </a:extLst>
          </p:cNvPr>
          <p:cNvSpPr txBox="1"/>
          <p:nvPr/>
        </p:nvSpPr>
        <p:spPr>
          <a:xfrm>
            <a:off x="282222" y="2290728"/>
            <a:ext cx="4289782" cy="20608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nhận</a:t>
            </a:r>
            <a:r>
              <a:rPr lang="en-US" sz="2200" dirty="0">
                <a:solidFill>
                  <a:srgbClr val="724332"/>
                </a:solidFill>
              </a:rPr>
              <a:t> </a:t>
            </a:r>
            <a:r>
              <a:rPr lang="en-US" sz="2200" dirty="0" err="1">
                <a:solidFill>
                  <a:srgbClr val="724332"/>
                </a:solidFill>
              </a:rPr>
              <a:t>xét</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ở </a:t>
            </a:r>
            <a:r>
              <a:rPr lang="en-US" sz="2200" dirty="0" err="1">
                <a:solidFill>
                  <a:srgbClr val="724332"/>
                </a:solidFill>
              </a:rPr>
              <a:t>mỗi</a:t>
            </a:r>
            <a:r>
              <a:rPr lang="en-US" sz="2200" dirty="0">
                <a:solidFill>
                  <a:srgbClr val="724332"/>
                </a:solidFill>
              </a:rPr>
              <a:t> </a:t>
            </a:r>
            <a:r>
              <a:rPr lang="en-US" sz="2200" dirty="0" err="1">
                <a:solidFill>
                  <a:srgbClr val="724332"/>
                </a:solidFill>
              </a:rPr>
              <a:t>khu</a:t>
            </a:r>
            <a:r>
              <a:rPr lang="en-US" sz="2200" dirty="0">
                <a:solidFill>
                  <a:srgbClr val="724332"/>
                </a:solidFill>
              </a:rPr>
              <a:t> </a:t>
            </a:r>
            <a:r>
              <a:rPr lang="en-US" sz="2200" dirty="0" err="1">
                <a:solidFill>
                  <a:srgbClr val="724332"/>
                </a:solidFill>
              </a:rPr>
              <a:t>vực</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Vì</a:t>
            </a:r>
            <a:r>
              <a:rPr lang="en-US" sz="2200" dirty="0">
                <a:solidFill>
                  <a:srgbClr val="724332"/>
                </a:solidFill>
              </a:rPr>
              <a:t> </a:t>
            </a:r>
            <a:r>
              <a:rPr lang="en-US" sz="2200" dirty="0" err="1">
                <a:solidFill>
                  <a:srgbClr val="724332"/>
                </a:solidFill>
              </a:rPr>
              <a:t>sao</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khác</a:t>
            </a:r>
            <a:r>
              <a:rPr lang="en-US" sz="2200" dirty="0">
                <a:solidFill>
                  <a:srgbClr val="724332"/>
                </a:solidFill>
              </a:rPr>
              <a:t> </a:t>
            </a:r>
            <a:r>
              <a:rPr lang="en-US" sz="2200" dirty="0" err="1">
                <a:solidFill>
                  <a:srgbClr val="724332"/>
                </a:solidFill>
              </a:rPr>
              <a:t>nhau</a:t>
            </a:r>
            <a:r>
              <a:rPr lang="en-US" sz="2200" dirty="0">
                <a:solidFill>
                  <a:srgbClr val="724332"/>
                </a:solidFill>
              </a:rPr>
              <a:t> </a:t>
            </a:r>
            <a:r>
              <a:rPr lang="en-US" sz="2200" dirty="0" err="1">
                <a:solidFill>
                  <a:srgbClr val="724332"/>
                </a:solidFill>
              </a:rPr>
              <a:t>giữa</a:t>
            </a:r>
            <a:r>
              <a:rPr lang="en-US" sz="2200" dirty="0">
                <a:solidFill>
                  <a:srgbClr val="724332"/>
                </a:solidFill>
              </a:rPr>
              <a:t> </a:t>
            </a:r>
            <a:r>
              <a:rPr lang="en-US" sz="2200" dirty="0" err="1">
                <a:solidFill>
                  <a:srgbClr val="724332"/>
                </a:solidFill>
              </a:rPr>
              <a:t>chúng</a:t>
            </a:r>
            <a:r>
              <a:rPr lang="en-US" sz="2200" dirty="0">
                <a:solidFill>
                  <a:srgbClr val="724332"/>
                </a:solidFill>
              </a:rPr>
              <a:t>?</a:t>
            </a:r>
          </a:p>
        </p:txBody>
      </p:sp>
    </p:spTree>
    <p:extLst>
      <p:ext uri="{BB962C8B-B14F-4D97-AF65-F5344CB8AC3E}">
        <p14:creationId xmlns:p14="http://schemas.microsoft.com/office/powerpoint/2010/main" val="356319104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3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3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5719A8-CB82-42C4-BF85-7517D5237764}"/>
              </a:ext>
            </a:extLst>
          </p:cNvPr>
          <p:cNvSpPr txBox="1"/>
          <p:nvPr/>
        </p:nvSpPr>
        <p:spPr>
          <a:xfrm>
            <a:off x="704144" y="405137"/>
            <a:ext cx="7735711" cy="3333028"/>
          </a:xfrm>
          <a:prstGeom prst="rect">
            <a:avLst/>
          </a:prstGeom>
          <a:noFill/>
        </p:spPr>
        <p:txBody>
          <a:bodyPr wrap="square">
            <a:spAutoFit/>
          </a:bodyPr>
          <a:lstStyle/>
          <a:p>
            <a:pPr>
              <a:lnSpc>
                <a:spcPct val="150000"/>
              </a:lnSpc>
              <a:spcAft>
                <a:spcPts val="1000"/>
              </a:spcAft>
            </a:pP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a:solidFill>
                  <a:srgbClr val="724332"/>
                </a:solidFill>
                <a:effectLst/>
                <a:latin typeface="+mn-lt"/>
                <a:ea typeface="Calibri" panose="020F0502020204030204" pitchFamily="34" charset="0"/>
                <a:cs typeface="Times New Roman" panose="02020603050405020304" pitchFamily="18" charset="0"/>
              </a:rPr>
              <a:t>Hoang </a:t>
            </a:r>
            <a:r>
              <a:rPr lang="en-US" sz="2200" dirty="0" err="1">
                <a:solidFill>
                  <a:srgbClr val="724332"/>
                </a:solidFill>
                <a:effectLst/>
                <a:latin typeface="+mn-lt"/>
                <a:ea typeface="Calibri" panose="020F0502020204030204" pitchFamily="34" charset="0"/>
                <a:cs typeface="Times New Roman" panose="02020603050405020304" pitchFamily="18" charset="0"/>
              </a:rPr>
              <a:t>mạc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và</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bắc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cực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sinh</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học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thấp</a:t>
            </a:r>
            <a:r>
              <a:rPr lang="en-US" sz="2200" dirty="0">
                <a:solidFill>
                  <a:srgbClr val="724332"/>
                </a:solidFill>
                <a:effectLst/>
                <a:latin typeface="+mn-lt"/>
                <a:ea typeface="Calibri" panose="020F0502020204030204" pitchFamily="34" charset="0"/>
                <a:cs typeface="Times New Roman" panose="02020603050405020304" pitchFamily="18" charset="0"/>
              </a:rPr>
              <a:t>.</a:t>
            </a:r>
          </a:p>
          <a:p>
            <a:pPr>
              <a:lnSpc>
                <a:spcPct val="150000"/>
              </a:lnSpc>
              <a:spcAft>
                <a:spcPts val="1000"/>
              </a:spcAft>
            </a:pP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Rừng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nhiệt</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đới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và</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đại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dương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latin typeface="+mn-lt"/>
                <a:ea typeface="Calibri" panose="020F0502020204030204" pitchFamily="34" charset="0"/>
                <a:cs typeface="Times New Roman" panose="02020603050405020304" pitchFamily="18" charset="0"/>
              </a:rPr>
              <a:t>sinh</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latin typeface="+mn-lt"/>
                <a:ea typeface="Calibri" panose="020F0502020204030204" pitchFamily="34" charset="0"/>
                <a:cs typeface="Times New Roman" panose="02020603050405020304" pitchFamily="18" charset="0"/>
              </a:rPr>
              <a:t>học</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cao</a:t>
            </a:r>
            <a:r>
              <a:rPr lang="en-US" sz="2200" dirty="0">
                <a:solidFill>
                  <a:srgbClr val="724332"/>
                </a:solidFill>
                <a:effectLst/>
                <a:latin typeface="+mn-lt"/>
                <a:ea typeface="Calibri" panose="020F0502020204030204" pitchFamily="34" charset="0"/>
                <a:cs typeface="Times New Roman" panose="02020603050405020304" pitchFamily="18" charset="0"/>
              </a:rPr>
              <a:t>.</a:t>
            </a:r>
          </a:p>
          <a:p>
            <a:pPr marL="342900" indent="-342900" algn="just">
              <a:lnSpc>
                <a:spcPct val="150000"/>
              </a:lnSpc>
              <a:buFont typeface="Symbol" panose="05050102010706020507" pitchFamily="18" charset="2"/>
              <a:buChar char="Þ"/>
            </a:pPr>
            <a:r>
              <a:rPr lang="en-US" sz="2200" dirty="0" err="1">
                <a:solidFill>
                  <a:srgbClr val="724332"/>
                </a:solidFill>
                <a:effectLst/>
                <a:latin typeface="+mn-lt"/>
                <a:ea typeface="Calibri" panose="020F0502020204030204" pitchFamily="34" charset="0"/>
              </a:rPr>
              <a:t>Mỗi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khu</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vực</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đều</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mức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độ</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nhau</a:t>
            </a:r>
            <a:r>
              <a:rPr lang="en-US" sz="2200" dirty="0">
                <a:solidFill>
                  <a:srgbClr val="724332"/>
                </a:solidFill>
                <a:effectLst/>
                <a:latin typeface="+mn-lt"/>
                <a:ea typeface="Calibri" panose="020F0502020204030204" pitchFamily="34" charset="0"/>
              </a:rPr>
              <a:t>.</a:t>
            </a:r>
          </a:p>
          <a:p>
            <a:pPr marL="342900" indent="-342900" algn="just">
              <a:lnSpc>
                <a:spcPct val="150000"/>
              </a:lnSpc>
              <a:buFont typeface="Symbol" panose="05050102010706020507" pitchFamily="18" charset="2"/>
              <a:buChar char="Þ"/>
            </a:pP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nơi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cao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nhưng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cũng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nơi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học</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thấp</a:t>
            </a:r>
            <a:r>
              <a:rPr lang="en-US" sz="2200" dirty="0">
                <a:solidFill>
                  <a:srgbClr val="724332"/>
                </a:solidFill>
                <a:latin typeface="+mn-lt"/>
                <a:ea typeface="Calibri" panose="020F0502020204030204" pitchFamily="34" charset="0"/>
              </a:rPr>
              <a:t>.</a:t>
            </a:r>
            <a:endParaRPr lang="en-US" sz="2200" dirty="0">
              <a:solidFill>
                <a:srgbClr val="724332"/>
              </a:solidFill>
              <a:latin typeface="+mn-lt"/>
            </a:endParaRPr>
          </a:p>
          <a:p>
            <a:pPr>
              <a:lnSpc>
                <a:spcPct val="150000"/>
              </a:lnSpc>
              <a:spcAft>
                <a:spcPts val="1000"/>
              </a:spcAft>
            </a:pP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F9ED888-2F57-4E20-83C7-7B5F4F3A45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7613" y="2868789"/>
            <a:ext cx="3346111" cy="2105008"/>
          </a:xfrm>
          <a:prstGeom prst="rect">
            <a:avLst/>
          </a:prstGeom>
        </p:spPr>
      </p:pic>
      <p:pic>
        <p:nvPicPr>
          <p:cNvPr id="12" name="Picture 5">
            <a:extLst>
              <a:ext uri="{FF2B5EF4-FFF2-40B4-BE49-F238E27FC236}">
                <a16:creationId xmlns:a16="http://schemas.microsoft.com/office/drawing/2014/main" id="{FEA4B307-D586-4D44-BF06-19AFDD508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278" y="3599530"/>
            <a:ext cx="3346111" cy="1374267"/>
          </a:xfrm>
          <a:prstGeom prst="rect">
            <a:avLst/>
          </a:prstGeom>
        </p:spPr>
      </p:pic>
      <p:pic>
        <p:nvPicPr>
          <p:cNvPr id="14" name="Picture 6">
            <a:extLst>
              <a:ext uri="{FF2B5EF4-FFF2-40B4-BE49-F238E27FC236}">
                <a16:creationId xmlns:a16="http://schemas.microsoft.com/office/drawing/2014/main" id="{3AE31755-AB95-4563-9626-577664485B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8746" y="3836534"/>
            <a:ext cx="686509" cy="1137263"/>
          </a:xfrm>
          <a:prstGeom prst="rect">
            <a:avLst/>
          </a:prstGeom>
        </p:spPr>
      </p:pic>
    </p:spTree>
    <p:extLst>
      <p:ext uri="{BB962C8B-B14F-4D97-AF65-F5344CB8AC3E}">
        <p14:creationId xmlns:p14="http://schemas.microsoft.com/office/powerpoint/2010/main" val="30671603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anim calcmode="lin" valueType="num">
                                      <p:cBhvr>
                                        <p:cTn id="8" dur="3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300"/>
                                        <p:tgtEl>
                                          <p:spTgt spid="4">
                                            <p:txEl>
                                              <p:pRg st="1" end="1"/>
                                            </p:txEl>
                                          </p:spTgt>
                                        </p:tgtEl>
                                      </p:cBhvr>
                                    </p:animEffect>
                                    <p:anim calcmode="lin" valueType="num">
                                      <p:cBhvr>
                                        <p:cTn id="15" dur="3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3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3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15" name="Google Shape;442;p38">
            <a:extLst>
              <a:ext uri="{FF2B5EF4-FFF2-40B4-BE49-F238E27FC236}">
                <a16:creationId xmlns:a16="http://schemas.microsoft.com/office/drawing/2014/main" id="{04A05D6A-F5D2-4515-AFFD-BD43C4387B71}"/>
              </a:ext>
            </a:extLst>
          </p:cNvPr>
          <p:cNvSpPr txBox="1">
            <a:spLocks/>
          </p:cNvSpPr>
          <p:nvPr/>
        </p:nvSpPr>
        <p:spPr>
          <a:xfrm>
            <a:off x="226722" y="226547"/>
            <a:ext cx="869054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9" name="Subtitle 4">
            <a:extLst>
              <a:ext uri="{FF2B5EF4-FFF2-40B4-BE49-F238E27FC236}">
                <a16:creationId xmlns:a16="http://schemas.microsoft.com/office/drawing/2014/main" id="{AD92DBE1-8780-405F-82A6-4770A4955870}"/>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Điều</a:t>
            </a:r>
            <a:r>
              <a:rPr lang="en-US" sz="2200" dirty="0">
                <a:solidFill>
                  <a:srgbClr val="724332"/>
                </a:solidFill>
                <a:latin typeface="+mn-lt"/>
              </a:rPr>
              <a:t> </a:t>
            </a:r>
            <a:r>
              <a:rPr lang="en-US" sz="2200" dirty="0" err="1">
                <a:solidFill>
                  <a:srgbClr val="724332"/>
                </a:solidFill>
                <a:latin typeface="+mn-lt"/>
              </a:rPr>
              <a:t>hoà</a:t>
            </a:r>
            <a:r>
              <a:rPr lang="en-US" sz="2200" dirty="0">
                <a:solidFill>
                  <a:srgbClr val="724332"/>
                </a:solidFill>
                <a:latin typeface="+mn-lt"/>
              </a:rPr>
              <a:t> </a:t>
            </a:r>
            <a:r>
              <a:rPr lang="en-US" sz="2200" dirty="0" err="1">
                <a:solidFill>
                  <a:srgbClr val="724332"/>
                </a:solidFill>
                <a:latin typeface="+mn-lt"/>
              </a:rPr>
              <a:t>khí</a:t>
            </a:r>
            <a:r>
              <a:rPr lang="en-US" sz="2200" dirty="0">
                <a:solidFill>
                  <a:srgbClr val="724332"/>
                </a:solidFill>
                <a:latin typeface="+mn-lt"/>
              </a:rPr>
              <a:t> </a:t>
            </a:r>
            <a:r>
              <a:rPr lang="en-US" sz="2200" dirty="0" err="1">
                <a:solidFill>
                  <a:srgbClr val="724332"/>
                </a:solidFill>
                <a:latin typeface="+mn-lt"/>
              </a:rPr>
              <a:t>hậu</a:t>
            </a:r>
            <a:r>
              <a:rPr lang="en-US" sz="2200" dirty="0">
                <a:solidFill>
                  <a:srgbClr val="724332"/>
                </a:solidFill>
                <a:latin typeface="+mn-lt"/>
              </a:rPr>
              <a:t>, </a:t>
            </a:r>
            <a:r>
              <a:rPr lang="en-US" sz="2200" dirty="0" err="1">
                <a:solidFill>
                  <a:srgbClr val="724332"/>
                </a:solidFill>
                <a:latin typeface="+mn-lt"/>
              </a:rPr>
              <a:t>bảo</a:t>
            </a:r>
            <a:r>
              <a:rPr lang="en-US" sz="2200" dirty="0">
                <a:solidFill>
                  <a:srgbClr val="724332"/>
                </a:solidFill>
                <a:latin typeface="+mn-lt"/>
              </a:rPr>
              <a:t> </a:t>
            </a:r>
            <a:r>
              <a:rPr lang="en-US" sz="2200" dirty="0" err="1">
                <a:solidFill>
                  <a:srgbClr val="724332"/>
                </a:solidFill>
                <a:latin typeface="+mn-lt"/>
              </a:rPr>
              <a:t>vệ</a:t>
            </a:r>
            <a:r>
              <a:rPr lang="en-US" sz="2200" dirty="0">
                <a:solidFill>
                  <a:srgbClr val="724332"/>
                </a:solidFill>
                <a:latin typeface="+mn-lt"/>
              </a:rPr>
              <a:t> </a:t>
            </a:r>
            <a:r>
              <a:rPr lang="en-US" sz="2200" dirty="0" err="1">
                <a:solidFill>
                  <a:srgbClr val="724332"/>
                </a:solidFill>
                <a:latin typeface="+mn-lt"/>
              </a:rPr>
              <a:t>tài</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đất</a:t>
            </a:r>
            <a:r>
              <a:rPr lang="en-US" sz="2200" dirty="0">
                <a:solidFill>
                  <a:srgbClr val="724332"/>
                </a:solidFill>
                <a:latin typeface="+mn-lt"/>
              </a:rPr>
              <a:t>, </a:t>
            </a:r>
            <a:r>
              <a:rPr lang="en-US" sz="2200" dirty="0" err="1">
                <a:solidFill>
                  <a:srgbClr val="724332"/>
                </a:solidFill>
                <a:latin typeface="+mn-lt"/>
              </a:rPr>
              <a:t>nước</a:t>
            </a:r>
            <a:r>
              <a:rPr lang="en-US" sz="2200" dirty="0">
                <a:solidFill>
                  <a:srgbClr val="724332"/>
                </a:solidFill>
                <a:latin typeface="+mn-lt"/>
              </a:rPr>
              <a:t>.</a:t>
            </a:r>
          </a:p>
        </p:txBody>
      </p:sp>
      <p:pic>
        <p:nvPicPr>
          <p:cNvPr id="11" name="Picture 10">
            <a:extLst>
              <a:ext uri="{FF2B5EF4-FFF2-40B4-BE49-F238E27FC236}">
                <a16:creationId xmlns:a16="http://schemas.microsoft.com/office/drawing/2014/main" id="{23DE00CD-AF41-4016-AA9F-CC8F953A34D1}"/>
              </a:ext>
            </a:extLst>
          </p:cNvPr>
          <p:cNvPicPr>
            <a:picLocks noChangeAspect="1"/>
          </p:cNvPicPr>
          <p:nvPr/>
        </p:nvPicPr>
        <p:blipFill rotWithShape="1">
          <a:blip r:embed="rId3"/>
          <a:srcRect b="6036"/>
          <a:stretch/>
        </p:blipFill>
        <p:spPr>
          <a:xfrm>
            <a:off x="323105" y="1896534"/>
            <a:ext cx="4579802" cy="2862376"/>
          </a:xfrm>
          <a:prstGeom prst="rect">
            <a:avLst/>
          </a:prstGeom>
        </p:spPr>
      </p:pic>
      <p:sp>
        <p:nvSpPr>
          <p:cNvPr id="13" name="Rectangle: Rounded Corners 12">
            <a:extLst>
              <a:ext uri="{FF2B5EF4-FFF2-40B4-BE49-F238E27FC236}">
                <a16:creationId xmlns:a16="http://schemas.microsoft.com/office/drawing/2014/main" id="{C0C47A0E-8F0F-4EC3-93F3-49CC0D0A607B}"/>
              </a:ext>
            </a:extLst>
          </p:cNvPr>
          <p:cNvSpPr/>
          <p:nvPr/>
        </p:nvSpPr>
        <p:spPr>
          <a:xfrm>
            <a:off x="5087032" y="2859233"/>
            <a:ext cx="3733863" cy="93697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Amazon </a:t>
            </a:r>
          </a:p>
          <a:p>
            <a:pPr algn="ctr"/>
            <a:r>
              <a:rPr lang="en-US" sz="2200" dirty="0">
                <a:solidFill>
                  <a:schemeClr val="bg1"/>
                </a:solidFill>
              </a:rPr>
              <a:t>“</a:t>
            </a:r>
            <a:r>
              <a:rPr lang="en-US" sz="2200" dirty="0" err="1">
                <a:solidFill>
                  <a:schemeClr val="bg1"/>
                </a:solidFill>
              </a:rPr>
              <a:t>Lá</a:t>
            </a:r>
            <a:r>
              <a:rPr lang="en-US" sz="2200" dirty="0">
                <a:solidFill>
                  <a:schemeClr val="bg1"/>
                </a:solidFill>
              </a:rPr>
              <a:t> </a:t>
            </a:r>
            <a:r>
              <a:rPr lang="en-US" sz="2200" dirty="0" err="1">
                <a:solidFill>
                  <a:schemeClr val="bg1"/>
                </a:solidFill>
              </a:rPr>
              <a:t>phổi</a:t>
            </a:r>
            <a:r>
              <a:rPr lang="en-US" sz="2200" dirty="0">
                <a:solidFill>
                  <a:schemeClr val="bg1"/>
                </a:solidFill>
              </a:rPr>
              <a:t> </a:t>
            </a:r>
            <a:r>
              <a:rPr lang="en-US" sz="2200" dirty="0" err="1">
                <a:solidFill>
                  <a:schemeClr val="bg1"/>
                </a:solidFill>
              </a:rPr>
              <a:t>xanh</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trái</a:t>
            </a:r>
            <a:r>
              <a:rPr lang="en-US" sz="2200" dirty="0">
                <a:solidFill>
                  <a:schemeClr val="bg1"/>
                </a:solidFill>
              </a:rPr>
              <a:t> </a:t>
            </a:r>
            <a:r>
              <a:rPr lang="en-US" sz="2200" dirty="0" err="1">
                <a:solidFill>
                  <a:schemeClr val="bg1"/>
                </a:solidFill>
              </a:rPr>
              <a:t>đất</a:t>
            </a:r>
            <a:r>
              <a:rPr lang="en-US" sz="2200" dirty="0">
                <a:solidFill>
                  <a:schemeClr val="bg1"/>
                </a:solidFill>
              </a:rPr>
              <a:t>”</a:t>
            </a:r>
          </a:p>
        </p:txBody>
      </p:sp>
    </p:spTree>
    <p:extLst>
      <p:ext uri="{BB962C8B-B14F-4D97-AF65-F5344CB8AC3E}">
        <p14:creationId xmlns:p14="http://schemas.microsoft.com/office/powerpoint/2010/main" val="332490802"/>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6ED7E7-1A0E-4E53-812A-DA885745A85C}"/>
              </a:ext>
            </a:extLst>
          </p:cNvPr>
          <p:cNvSpPr/>
          <p:nvPr/>
        </p:nvSpPr>
        <p:spPr>
          <a:xfrm>
            <a:off x="1323559" y="3705341"/>
            <a:ext cx="6496882" cy="9764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t>
            </a:r>
            <a:r>
              <a:rPr lang="en-US" sz="2200" dirty="0" err="1">
                <a:solidFill>
                  <a:schemeClr val="bg1"/>
                </a:solidFill>
              </a:rPr>
              <a:t>phòng</a:t>
            </a:r>
            <a:r>
              <a:rPr lang="en-US" sz="2200" dirty="0">
                <a:solidFill>
                  <a:schemeClr val="bg1"/>
                </a:solidFill>
              </a:rPr>
              <a:t> </a:t>
            </a:r>
            <a:r>
              <a:rPr lang="en-US" sz="2200" dirty="0" err="1">
                <a:solidFill>
                  <a:schemeClr val="bg1"/>
                </a:solidFill>
              </a:rPr>
              <a:t>hộ</a:t>
            </a:r>
            <a:r>
              <a:rPr lang="en-US" sz="2200" dirty="0">
                <a:solidFill>
                  <a:schemeClr val="bg1"/>
                </a:solidFill>
              </a:rPr>
              <a:t> </a:t>
            </a:r>
            <a:r>
              <a:rPr lang="en-US" sz="2200" dirty="0" err="1">
                <a:solidFill>
                  <a:schemeClr val="bg1"/>
                </a:solidFill>
              </a:rPr>
              <a:t>giúp</a:t>
            </a:r>
            <a:r>
              <a:rPr lang="en-US" sz="2200" dirty="0">
                <a:solidFill>
                  <a:schemeClr val="bg1"/>
                </a:solidFill>
              </a:rPr>
              <a:t> </a:t>
            </a:r>
            <a:r>
              <a:rPr lang="en-US" sz="2200" dirty="0" err="1">
                <a:solidFill>
                  <a:schemeClr val="bg1"/>
                </a:solidFill>
              </a:rPr>
              <a:t>hạn</a:t>
            </a:r>
            <a:r>
              <a:rPr lang="en-US" sz="2200" dirty="0">
                <a:solidFill>
                  <a:schemeClr val="bg1"/>
                </a:solidFill>
              </a:rPr>
              <a:t> </a:t>
            </a:r>
            <a:r>
              <a:rPr lang="en-US" sz="2200" dirty="0" err="1">
                <a:solidFill>
                  <a:schemeClr val="bg1"/>
                </a:solidFill>
              </a:rPr>
              <a:t>chế</a:t>
            </a:r>
            <a:r>
              <a:rPr lang="en-US" sz="2200" dirty="0">
                <a:solidFill>
                  <a:schemeClr val="bg1"/>
                </a:solidFill>
              </a:rPr>
              <a:t> </a:t>
            </a:r>
            <a:r>
              <a:rPr lang="en-US" sz="2200" dirty="0" err="1">
                <a:solidFill>
                  <a:schemeClr val="bg1"/>
                </a:solidFill>
              </a:rPr>
              <a:t>tác</a:t>
            </a:r>
            <a:r>
              <a:rPr lang="en-US" sz="2200" dirty="0">
                <a:solidFill>
                  <a:schemeClr val="bg1"/>
                </a:solidFill>
              </a:rPr>
              <a:t> </a:t>
            </a:r>
            <a:r>
              <a:rPr lang="en-US" sz="2200" dirty="0" err="1">
                <a:solidFill>
                  <a:schemeClr val="bg1"/>
                </a:solidFill>
              </a:rPr>
              <a:t>hại</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thiên</a:t>
            </a:r>
            <a:r>
              <a:rPr lang="en-US" sz="2200" dirty="0">
                <a:solidFill>
                  <a:schemeClr val="bg1"/>
                </a:solidFill>
              </a:rPr>
              <a:t> tai, </a:t>
            </a:r>
            <a:r>
              <a:rPr lang="en-US" sz="2200" dirty="0" err="1">
                <a:solidFill>
                  <a:schemeClr val="bg1"/>
                </a:solidFill>
              </a:rPr>
              <a:t>chống</a:t>
            </a:r>
            <a:r>
              <a:rPr lang="en-US" sz="2200" dirty="0">
                <a:solidFill>
                  <a:schemeClr val="bg1"/>
                </a:solidFill>
              </a:rPr>
              <a:t> </a:t>
            </a:r>
            <a:r>
              <a:rPr lang="en-US" sz="2200" dirty="0" err="1">
                <a:solidFill>
                  <a:schemeClr val="bg1"/>
                </a:solidFill>
              </a:rPr>
              <a:t>xói</a:t>
            </a:r>
            <a:r>
              <a:rPr lang="en-US" sz="2200" dirty="0">
                <a:solidFill>
                  <a:schemeClr val="bg1"/>
                </a:solidFill>
              </a:rPr>
              <a:t> </a:t>
            </a:r>
            <a:r>
              <a:rPr lang="en-US" sz="2200" dirty="0" err="1">
                <a:solidFill>
                  <a:schemeClr val="bg1"/>
                </a:solidFill>
              </a:rPr>
              <a:t>mòn</a:t>
            </a:r>
            <a:r>
              <a:rPr lang="en-US" sz="2200" dirty="0">
                <a:solidFill>
                  <a:schemeClr val="bg1"/>
                </a:solidFill>
              </a:rPr>
              <a:t>, </a:t>
            </a:r>
            <a:r>
              <a:rPr lang="en-US" sz="2200" dirty="0" err="1">
                <a:solidFill>
                  <a:schemeClr val="bg1"/>
                </a:solidFill>
              </a:rPr>
              <a:t>giữ</a:t>
            </a:r>
            <a:r>
              <a:rPr lang="en-US" sz="2200" dirty="0">
                <a:solidFill>
                  <a:schemeClr val="bg1"/>
                </a:solidFill>
              </a:rPr>
              <a:t> </a:t>
            </a:r>
            <a:r>
              <a:rPr lang="en-US" sz="2200" dirty="0" err="1">
                <a:solidFill>
                  <a:schemeClr val="bg1"/>
                </a:solidFill>
              </a:rPr>
              <a:t>đất</a:t>
            </a:r>
            <a:r>
              <a:rPr lang="en-US" sz="2200" dirty="0">
                <a:solidFill>
                  <a:schemeClr val="bg1"/>
                </a:solidFill>
              </a:rPr>
              <a:t>, </a:t>
            </a:r>
            <a:r>
              <a:rPr lang="en-US" sz="2200" dirty="0" err="1">
                <a:solidFill>
                  <a:schemeClr val="bg1"/>
                </a:solidFill>
              </a:rPr>
              <a:t>giữ</a:t>
            </a:r>
            <a:r>
              <a:rPr lang="en-US" sz="2200" dirty="0">
                <a:solidFill>
                  <a:schemeClr val="bg1"/>
                </a:solidFill>
              </a:rPr>
              <a:t> </a:t>
            </a:r>
            <a:r>
              <a:rPr lang="en-US" sz="2200" dirty="0" err="1">
                <a:solidFill>
                  <a:schemeClr val="bg1"/>
                </a:solidFill>
              </a:rPr>
              <a:t>nước</a:t>
            </a:r>
            <a:r>
              <a:rPr lang="en-US" sz="2200" dirty="0">
                <a:solidFill>
                  <a:schemeClr val="bg1"/>
                </a:solidFill>
              </a:rPr>
              <a:t>,…</a:t>
            </a:r>
          </a:p>
        </p:txBody>
      </p:sp>
      <p:pic>
        <p:nvPicPr>
          <p:cNvPr id="11" name="Picture 10">
            <a:extLst>
              <a:ext uri="{FF2B5EF4-FFF2-40B4-BE49-F238E27FC236}">
                <a16:creationId xmlns:a16="http://schemas.microsoft.com/office/drawing/2014/main" id="{CED69153-A8AA-463E-8A50-1EE175FD2938}"/>
              </a:ext>
            </a:extLst>
          </p:cNvPr>
          <p:cNvPicPr>
            <a:picLocks noChangeAspect="1"/>
          </p:cNvPicPr>
          <p:nvPr/>
        </p:nvPicPr>
        <p:blipFill>
          <a:blip r:embed="rId2"/>
          <a:stretch>
            <a:fillRect/>
          </a:stretch>
        </p:blipFill>
        <p:spPr>
          <a:xfrm>
            <a:off x="416117" y="764519"/>
            <a:ext cx="4246628" cy="2656014"/>
          </a:xfrm>
          <a:prstGeom prst="rect">
            <a:avLst/>
          </a:prstGeom>
        </p:spPr>
      </p:pic>
      <p:pic>
        <p:nvPicPr>
          <p:cNvPr id="13" name="Picture 12">
            <a:extLst>
              <a:ext uri="{FF2B5EF4-FFF2-40B4-BE49-F238E27FC236}">
                <a16:creationId xmlns:a16="http://schemas.microsoft.com/office/drawing/2014/main" id="{01026A28-6102-4968-B0F0-B142A0972F31}"/>
              </a:ext>
            </a:extLst>
          </p:cNvPr>
          <p:cNvPicPr>
            <a:picLocks noChangeAspect="1"/>
          </p:cNvPicPr>
          <p:nvPr/>
        </p:nvPicPr>
        <p:blipFill>
          <a:blip r:embed="rId3"/>
          <a:stretch>
            <a:fillRect/>
          </a:stretch>
        </p:blipFill>
        <p:spPr>
          <a:xfrm>
            <a:off x="4774766" y="764519"/>
            <a:ext cx="3953117" cy="2656014"/>
          </a:xfrm>
          <a:prstGeom prst="rect">
            <a:avLst/>
          </a:prstGeom>
        </p:spPr>
      </p:pic>
    </p:spTree>
    <p:extLst>
      <p:ext uri="{BB962C8B-B14F-4D97-AF65-F5344CB8AC3E}">
        <p14:creationId xmlns:p14="http://schemas.microsoft.com/office/powerpoint/2010/main" val="56490085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3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1443</Words>
  <PresentationFormat>On-screen Show (16:9)</PresentationFormat>
  <Paragraphs>141</Paragraphs>
  <Slides>37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Karla</vt:lpstr>
      <vt:lpstr>Rochester</vt:lpstr>
      <vt:lpstr>Times New Roman</vt:lpstr>
      <vt:lpstr>Arial</vt:lpstr>
      <vt:lpstr>Muli</vt:lpstr>
      <vt:lpstr>Symbol</vt:lpstr>
      <vt:lpstr>Open Sans</vt:lpstr>
      <vt:lpstr>Segoe MDL2 Assets</vt:lpstr>
      <vt:lpstr>Wingdings</vt:lpstr>
      <vt:lpstr>Roboto Condensed Light</vt:lpstr>
      <vt:lpstr>Language Arts Subject for Highschool - 9th Grade: Comparing Texts</vt:lpstr>
      <vt:lpstr>CHÀO MỪNG CÁC EM ĐẾN VỚI BUỔI HỌC NGÀY HÔM NAY!</vt:lpstr>
      <vt:lpstr>KHỞI ĐỘNG</vt:lpstr>
      <vt:lpstr>BÀI 24: ĐA DẠNG SINH HỌC</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GÂY SUY GIẢM ĐA DẠNG SINH HỌC</vt:lpstr>
      <vt:lpstr>NGUYÊN NHÂN GÂY SUY GIẢM ĐA DẠNG SINH HỌC</vt:lpstr>
      <vt:lpstr>NGUYÊN NHÂN GÂY SUY GIẢM ĐA DẠNG SINH HỌC</vt:lpstr>
      <vt:lpstr>PowerPoint Presentation</vt:lpstr>
      <vt:lpstr>PowerPoint Presentation</vt:lpstr>
      <vt:lpstr>MỘT SỐ BIỆN PHÁP BẢO TỒN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2021-09-20T10:39:05Z</dcterms:modified>
</cp:coreProperties>
</file>