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1" r:id="rId2"/>
    <p:sldId id="257" r:id="rId3"/>
    <p:sldId id="256" r:id="rId4"/>
    <p:sldId id="259" r:id="rId5"/>
    <p:sldId id="258" r:id="rId6"/>
    <p:sldId id="260" r:id="rId7"/>
    <p:sldId id="277" r:id="rId8"/>
    <p:sldId id="278" r:id="rId9"/>
    <p:sldId id="275" r:id="rId10"/>
    <p:sldId id="261" r:id="rId11"/>
    <p:sldId id="279" r:id="rId12"/>
    <p:sldId id="280" r:id="rId13"/>
    <p:sldId id="281" r:id="rId14"/>
    <p:sldId id="282" r:id="rId15"/>
    <p:sldId id="283" r:id="rId16"/>
    <p:sldId id="284" r:id="rId17"/>
    <p:sldId id="285" r:id="rId18"/>
    <p:sldId id="286" r:id="rId19"/>
    <p:sldId id="287" r:id="rId20"/>
    <p:sldId id="288" r:id="rId21"/>
    <p:sldId id="276" r:id="rId22"/>
    <p:sldId id="262" r:id="rId23"/>
    <p:sldId id="289" r:id="rId24"/>
    <p:sldId id="265" r:id="rId25"/>
    <p:sldId id="290" r:id="rId26"/>
    <p:sldId id="264" r:id="rId27"/>
    <p:sldId id="274" r:id="rId28"/>
  </p:sldIdLst>
  <p:sldSz cx="18288000" cy="10287000"/>
  <p:notesSz cx="6858000" cy="9144000"/>
  <p:embeddedFontLst>
    <p:embeddedFont>
      <p:font typeface="Calibri" panose="020F050202020403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648"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28.svg"/><Relationship Id="rId18" Type="http://schemas.openxmlformats.org/officeDocument/2006/relationships/image" Target="../media/image30.svg"/><Relationship Id="rId26" Type="http://schemas.openxmlformats.org/officeDocument/2006/relationships/image" Target="../media/image36.svg"/><Relationship Id="rId39" Type="http://schemas.openxmlformats.org/officeDocument/2006/relationships/image" Target="../media/image28.png"/><Relationship Id="rId21" Type="http://schemas.openxmlformats.org/officeDocument/2006/relationships/image" Target="../media/image13.png"/><Relationship Id="rId34" Type="http://schemas.openxmlformats.org/officeDocument/2006/relationships/image" Target="../media/image23.png"/><Relationship Id="rId42" Type="http://schemas.openxmlformats.org/officeDocument/2006/relationships/image" Target="../media/image31.png"/><Relationship Id="rId47" Type="http://schemas.openxmlformats.org/officeDocument/2006/relationships/image" Target="../media/image36.png"/><Relationship Id="rId50" Type="http://schemas.openxmlformats.org/officeDocument/2006/relationships/image" Target="../media/image39.png"/><Relationship Id="rId55" Type="http://schemas.openxmlformats.org/officeDocument/2006/relationships/image" Target="../media/image44.png"/><Relationship Id="rId7" Type="http://schemas.openxmlformats.org/officeDocument/2006/relationships/image" Target="../media/image4.png"/><Relationship Id="rId2" Type="http://schemas.openxmlformats.org/officeDocument/2006/relationships/image" Target="../media/image1.png"/><Relationship Id="rId16" Type="http://schemas.openxmlformats.org/officeDocument/2006/relationships/image" Target="../media/image10.png"/><Relationship Id="rId29" Type="http://schemas.openxmlformats.org/officeDocument/2006/relationships/image" Target="../media/image18.png"/><Relationship Id="rId11" Type="http://schemas.openxmlformats.org/officeDocument/2006/relationships/image" Target="../media/image26.svg"/><Relationship Id="rId24" Type="http://schemas.openxmlformats.org/officeDocument/2006/relationships/image" Target="../media/image15.png"/><Relationship Id="rId32" Type="http://schemas.openxmlformats.org/officeDocument/2006/relationships/image" Target="../media/image21.png"/><Relationship Id="rId37" Type="http://schemas.openxmlformats.org/officeDocument/2006/relationships/image" Target="../media/image26.png"/><Relationship Id="rId40" Type="http://schemas.openxmlformats.org/officeDocument/2006/relationships/image" Target="../media/image29.png"/><Relationship Id="rId45" Type="http://schemas.openxmlformats.org/officeDocument/2006/relationships/image" Target="../media/image34.png"/><Relationship Id="rId53" Type="http://schemas.openxmlformats.org/officeDocument/2006/relationships/image" Target="../media/image42.png"/><Relationship Id="rId5" Type="http://schemas.openxmlformats.org/officeDocument/2006/relationships/image" Target="../media/image3.png"/><Relationship Id="rId10" Type="http://schemas.openxmlformats.org/officeDocument/2006/relationships/image" Target="../media/image7.png"/><Relationship Id="rId19" Type="http://schemas.openxmlformats.org/officeDocument/2006/relationships/image" Target="../media/image12.png"/><Relationship Id="rId31" Type="http://schemas.openxmlformats.org/officeDocument/2006/relationships/image" Target="../media/image20.png"/><Relationship Id="rId44" Type="http://schemas.openxmlformats.org/officeDocument/2006/relationships/image" Target="../media/image33.png"/><Relationship Id="rId52" Type="http://schemas.openxmlformats.org/officeDocument/2006/relationships/image" Target="../media/image41.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9.png"/><Relationship Id="rId22" Type="http://schemas.openxmlformats.org/officeDocument/2006/relationships/image" Target="../media/image34.svg"/><Relationship Id="rId27" Type="http://schemas.openxmlformats.org/officeDocument/2006/relationships/image" Target="../media/image17.png"/><Relationship Id="rId30" Type="http://schemas.openxmlformats.org/officeDocument/2006/relationships/image" Target="../media/image19.pn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png"/><Relationship Id="rId56" Type="http://schemas.openxmlformats.org/officeDocument/2006/relationships/image" Target="../media/image380.svg"/><Relationship Id="rId8" Type="http://schemas.openxmlformats.org/officeDocument/2006/relationships/image" Target="../media/image5.png"/><Relationship Id="rId51" Type="http://schemas.openxmlformats.org/officeDocument/2006/relationships/image" Target="../media/image40.png"/><Relationship Id="rId3" Type="http://schemas.openxmlformats.org/officeDocument/2006/relationships/image" Target="../media/image16.svg"/><Relationship Id="rId12" Type="http://schemas.openxmlformats.org/officeDocument/2006/relationships/image" Target="../media/image8.png"/><Relationship Id="rId17" Type="http://schemas.openxmlformats.org/officeDocument/2006/relationships/image" Target="../media/image11.png"/><Relationship Id="rId25" Type="http://schemas.openxmlformats.org/officeDocument/2006/relationships/image" Target="../media/image16.png"/><Relationship Id="rId33" Type="http://schemas.openxmlformats.org/officeDocument/2006/relationships/image" Target="../media/image22.png"/><Relationship Id="rId38" Type="http://schemas.openxmlformats.org/officeDocument/2006/relationships/image" Target="../media/image27.png"/><Relationship Id="rId46" Type="http://schemas.openxmlformats.org/officeDocument/2006/relationships/image" Target="../media/image35.png"/><Relationship Id="rId20" Type="http://schemas.openxmlformats.org/officeDocument/2006/relationships/image" Target="../media/image32.svg"/><Relationship Id="rId41" Type="http://schemas.openxmlformats.org/officeDocument/2006/relationships/image" Target="../media/image30.png"/><Relationship Id="rId54"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24.svg"/><Relationship Id="rId15" Type="http://schemas.openxmlformats.org/officeDocument/2006/relationships/image" Target="../media/image6.svg"/><Relationship Id="rId23" Type="http://schemas.openxmlformats.org/officeDocument/2006/relationships/image" Target="../media/image14.png"/><Relationship Id="rId28" Type="http://schemas.openxmlformats.org/officeDocument/2006/relationships/image" Target="../media/image38.svg"/><Relationship Id="rId36" Type="http://schemas.openxmlformats.org/officeDocument/2006/relationships/image" Target="../media/image25.png"/><Relationship Id="rId49" Type="http://schemas.openxmlformats.org/officeDocument/2006/relationships/image" Target="../media/image38.png"/></Relationships>
</file>

<file path=ppt/slides/_rels/slide10.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116.png"/><Relationship Id="rId18" Type="http://schemas.openxmlformats.org/officeDocument/2006/relationships/image" Target="../media/image8.svg"/><Relationship Id="rId3" Type="http://schemas.openxmlformats.org/officeDocument/2006/relationships/image" Target="../media/image18.svg"/><Relationship Id="rId12" Type="http://schemas.openxmlformats.org/officeDocument/2006/relationships/image" Target="../media/image63.svg"/><Relationship Id="rId17" Type="http://schemas.openxmlformats.org/officeDocument/2006/relationships/image" Target="../media/image118.png"/><Relationship Id="rId2" Type="http://schemas.openxmlformats.org/officeDocument/2006/relationships/image" Target="../media/image74.png"/><Relationship Id="rId16" Type="http://schemas.openxmlformats.org/officeDocument/2006/relationships/image" Target="../media/image67.svg"/><Relationship Id="rId20" Type="http://schemas.openxmlformats.org/officeDocument/2006/relationships/image" Target="../media/image180.svg"/><Relationship Id="rId1" Type="http://schemas.openxmlformats.org/officeDocument/2006/relationships/slideLayout" Target="../slideLayouts/slideLayout7.xml"/><Relationship Id="rId11" Type="http://schemas.openxmlformats.org/officeDocument/2006/relationships/image" Target="../media/image115.png"/><Relationship Id="rId15" Type="http://schemas.openxmlformats.org/officeDocument/2006/relationships/image" Target="../media/image117.png"/><Relationship Id="rId10" Type="http://schemas.openxmlformats.org/officeDocument/2006/relationships/image" Target="../media/image12.svg"/><Relationship Id="rId19" Type="http://schemas.openxmlformats.org/officeDocument/2006/relationships/image" Target="../media/image119.png"/><Relationship Id="rId4" Type="http://schemas.openxmlformats.org/officeDocument/2006/relationships/image" Target="../media/image114.png"/><Relationship Id="rId9" Type="http://schemas.openxmlformats.org/officeDocument/2006/relationships/image" Target="../media/image71.png"/><Relationship Id="rId14" Type="http://schemas.openxmlformats.org/officeDocument/2006/relationships/image" Target="../media/image65.svg"/></Relationships>
</file>

<file path=ppt/slides/_rels/slide11.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116.png"/><Relationship Id="rId18" Type="http://schemas.openxmlformats.org/officeDocument/2006/relationships/image" Target="../media/image8.svg"/><Relationship Id="rId3" Type="http://schemas.openxmlformats.org/officeDocument/2006/relationships/image" Target="../media/image18.svg"/><Relationship Id="rId12" Type="http://schemas.openxmlformats.org/officeDocument/2006/relationships/image" Target="../media/image63.svg"/><Relationship Id="rId17" Type="http://schemas.openxmlformats.org/officeDocument/2006/relationships/image" Target="../media/image118.png"/><Relationship Id="rId2" Type="http://schemas.openxmlformats.org/officeDocument/2006/relationships/image" Target="../media/image74.png"/><Relationship Id="rId16" Type="http://schemas.openxmlformats.org/officeDocument/2006/relationships/image" Target="../media/image67.svg"/><Relationship Id="rId1" Type="http://schemas.openxmlformats.org/officeDocument/2006/relationships/slideLayout" Target="../slideLayouts/slideLayout7.xml"/><Relationship Id="rId11" Type="http://schemas.openxmlformats.org/officeDocument/2006/relationships/image" Target="../media/image115.png"/><Relationship Id="rId15" Type="http://schemas.openxmlformats.org/officeDocument/2006/relationships/image" Target="../media/image117.png"/><Relationship Id="rId10" Type="http://schemas.openxmlformats.org/officeDocument/2006/relationships/image" Target="../media/image12.svg"/><Relationship Id="rId4" Type="http://schemas.openxmlformats.org/officeDocument/2006/relationships/image" Target="../media/image114.png"/><Relationship Id="rId9" Type="http://schemas.openxmlformats.org/officeDocument/2006/relationships/image" Target="../media/image71.png"/><Relationship Id="rId14" Type="http://schemas.openxmlformats.org/officeDocument/2006/relationships/image" Target="../media/image65.svg"/></Relationships>
</file>

<file path=ppt/slides/_rels/slide12.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116.png"/><Relationship Id="rId18" Type="http://schemas.openxmlformats.org/officeDocument/2006/relationships/image" Target="../media/image8.svg"/><Relationship Id="rId3" Type="http://schemas.openxmlformats.org/officeDocument/2006/relationships/image" Target="../media/image18.svg"/><Relationship Id="rId12" Type="http://schemas.openxmlformats.org/officeDocument/2006/relationships/image" Target="../media/image63.svg"/><Relationship Id="rId17" Type="http://schemas.openxmlformats.org/officeDocument/2006/relationships/image" Target="../media/image118.png"/><Relationship Id="rId2" Type="http://schemas.openxmlformats.org/officeDocument/2006/relationships/image" Target="../media/image74.png"/><Relationship Id="rId16" Type="http://schemas.openxmlformats.org/officeDocument/2006/relationships/image" Target="../media/image67.svg"/><Relationship Id="rId1" Type="http://schemas.openxmlformats.org/officeDocument/2006/relationships/slideLayout" Target="../slideLayouts/slideLayout7.xml"/><Relationship Id="rId11" Type="http://schemas.openxmlformats.org/officeDocument/2006/relationships/image" Target="../media/image115.png"/><Relationship Id="rId15" Type="http://schemas.openxmlformats.org/officeDocument/2006/relationships/image" Target="../media/image117.png"/><Relationship Id="rId10" Type="http://schemas.openxmlformats.org/officeDocument/2006/relationships/image" Target="../media/image12.svg"/><Relationship Id="rId4" Type="http://schemas.openxmlformats.org/officeDocument/2006/relationships/image" Target="../media/image114.png"/><Relationship Id="rId9" Type="http://schemas.openxmlformats.org/officeDocument/2006/relationships/image" Target="../media/image71.png"/><Relationship Id="rId14" Type="http://schemas.openxmlformats.org/officeDocument/2006/relationships/image" Target="../media/image65.svg"/></Relationships>
</file>

<file path=ppt/slides/_rels/slide13.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116.png"/><Relationship Id="rId18" Type="http://schemas.openxmlformats.org/officeDocument/2006/relationships/image" Target="../media/image8.svg"/><Relationship Id="rId3" Type="http://schemas.openxmlformats.org/officeDocument/2006/relationships/image" Target="../media/image18.svg"/><Relationship Id="rId12" Type="http://schemas.openxmlformats.org/officeDocument/2006/relationships/image" Target="../media/image63.svg"/><Relationship Id="rId17" Type="http://schemas.openxmlformats.org/officeDocument/2006/relationships/image" Target="../media/image118.png"/><Relationship Id="rId2" Type="http://schemas.openxmlformats.org/officeDocument/2006/relationships/image" Target="../media/image74.png"/><Relationship Id="rId16" Type="http://schemas.openxmlformats.org/officeDocument/2006/relationships/image" Target="../media/image67.svg"/><Relationship Id="rId1" Type="http://schemas.openxmlformats.org/officeDocument/2006/relationships/slideLayout" Target="../slideLayouts/slideLayout7.xml"/><Relationship Id="rId11" Type="http://schemas.openxmlformats.org/officeDocument/2006/relationships/image" Target="../media/image115.png"/><Relationship Id="rId15" Type="http://schemas.openxmlformats.org/officeDocument/2006/relationships/image" Target="../media/image117.png"/><Relationship Id="rId10" Type="http://schemas.openxmlformats.org/officeDocument/2006/relationships/image" Target="../media/image12.svg"/><Relationship Id="rId4" Type="http://schemas.openxmlformats.org/officeDocument/2006/relationships/image" Target="../media/image114.png"/><Relationship Id="rId9" Type="http://schemas.openxmlformats.org/officeDocument/2006/relationships/image" Target="../media/image71.png"/><Relationship Id="rId14" Type="http://schemas.openxmlformats.org/officeDocument/2006/relationships/image" Target="../media/image65.svg"/></Relationships>
</file>

<file path=ppt/slides/_rels/slide14.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116.png"/><Relationship Id="rId18" Type="http://schemas.openxmlformats.org/officeDocument/2006/relationships/image" Target="../media/image8.svg"/><Relationship Id="rId3" Type="http://schemas.openxmlformats.org/officeDocument/2006/relationships/image" Target="../media/image18.svg"/><Relationship Id="rId12" Type="http://schemas.openxmlformats.org/officeDocument/2006/relationships/image" Target="../media/image63.svg"/><Relationship Id="rId17" Type="http://schemas.openxmlformats.org/officeDocument/2006/relationships/image" Target="../media/image118.png"/><Relationship Id="rId2" Type="http://schemas.openxmlformats.org/officeDocument/2006/relationships/image" Target="../media/image74.png"/><Relationship Id="rId16" Type="http://schemas.openxmlformats.org/officeDocument/2006/relationships/image" Target="../media/image67.svg"/><Relationship Id="rId20" Type="http://schemas.openxmlformats.org/officeDocument/2006/relationships/image" Target="../media/image180.svg"/><Relationship Id="rId1" Type="http://schemas.openxmlformats.org/officeDocument/2006/relationships/slideLayout" Target="../slideLayouts/slideLayout7.xml"/><Relationship Id="rId11" Type="http://schemas.openxmlformats.org/officeDocument/2006/relationships/image" Target="../media/image115.png"/><Relationship Id="rId15" Type="http://schemas.openxmlformats.org/officeDocument/2006/relationships/image" Target="../media/image117.png"/><Relationship Id="rId10" Type="http://schemas.openxmlformats.org/officeDocument/2006/relationships/image" Target="../media/image12.svg"/><Relationship Id="rId19" Type="http://schemas.openxmlformats.org/officeDocument/2006/relationships/image" Target="../media/image119.png"/><Relationship Id="rId4" Type="http://schemas.openxmlformats.org/officeDocument/2006/relationships/image" Target="../media/image114.png"/><Relationship Id="rId9" Type="http://schemas.openxmlformats.org/officeDocument/2006/relationships/image" Target="../media/image71.png"/><Relationship Id="rId14" Type="http://schemas.openxmlformats.org/officeDocument/2006/relationships/image" Target="../media/image65.svg"/></Relationships>
</file>

<file path=ppt/slides/_rels/slide15.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116.png"/><Relationship Id="rId18" Type="http://schemas.openxmlformats.org/officeDocument/2006/relationships/image" Target="../media/image8.svg"/><Relationship Id="rId12" Type="http://schemas.openxmlformats.org/officeDocument/2006/relationships/image" Target="../media/image63.svg"/><Relationship Id="rId17" Type="http://schemas.openxmlformats.org/officeDocument/2006/relationships/image" Target="../media/image118.png"/><Relationship Id="rId2" Type="http://schemas.openxmlformats.org/officeDocument/2006/relationships/image" Target="../media/image114.png"/><Relationship Id="rId16" Type="http://schemas.openxmlformats.org/officeDocument/2006/relationships/image" Target="../media/image67.svg"/><Relationship Id="rId1" Type="http://schemas.openxmlformats.org/officeDocument/2006/relationships/slideLayout" Target="../slideLayouts/slideLayout7.xml"/><Relationship Id="rId11" Type="http://schemas.openxmlformats.org/officeDocument/2006/relationships/image" Target="../media/image115.png"/><Relationship Id="rId15" Type="http://schemas.openxmlformats.org/officeDocument/2006/relationships/image" Target="../media/image117.png"/><Relationship Id="rId10" Type="http://schemas.openxmlformats.org/officeDocument/2006/relationships/image" Target="../media/image12.svg"/><Relationship Id="rId9" Type="http://schemas.openxmlformats.org/officeDocument/2006/relationships/image" Target="../media/image71.png"/><Relationship Id="rId14" Type="http://schemas.openxmlformats.org/officeDocument/2006/relationships/image" Target="../media/image65.svg"/></Relationships>
</file>

<file path=ppt/slides/_rels/slide16.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116.png"/><Relationship Id="rId18" Type="http://schemas.openxmlformats.org/officeDocument/2006/relationships/image" Target="../media/image8.svg"/><Relationship Id="rId3" Type="http://schemas.openxmlformats.org/officeDocument/2006/relationships/image" Target="../media/image18.svg"/><Relationship Id="rId12" Type="http://schemas.openxmlformats.org/officeDocument/2006/relationships/image" Target="../media/image63.svg"/><Relationship Id="rId17" Type="http://schemas.openxmlformats.org/officeDocument/2006/relationships/image" Target="../media/image118.png"/><Relationship Id="rId2" Type="http://schemas.openxmlformats.org/officeDocument/2006/relationships/image" Target="../media/image74.png"/><Relationship Id="rId16" Type="http://schemas.openxmlformats.org/officeDocument/2006/relationships/image" Target="../media/image67.svg"/><Relationship Id="rId1" Type="http://schemas.openxmlformats.org/officeDocument/2006/relationships/slideLayout" Target="../slideLayouts/slideLayout7.xml"/><Relationship Id="rId11" Type="http://schemas.openxmlformats.org/officeDocument/2006/relationships/image" Target="../media/image115.png"/><Relationship Id="rId15" Type="http://schemas.openxmlformats.org/officeDocument/2006/relationships/image" Target="../media/image117.png"/><Relationship Id="rId10" Type="http://schemas.openxmlformats.org/officeDocument/2006/relationships/image" Target="../media/image12.svg"/><Relationship Id="rId4" Type="http://schemas.openxmlformats.org/officeDocument/2006/relationships/image" Target="../media/image114.png"/><Relationship Id="rId9" Type="http://schemas.openxmlformats.org/officeDocument/2006/relationships/image" Target="../media/image71.png"/><Relationship Id="rId14" Type="http://schemas.openxmlformats.org/officeDocument/2006/relationships/image" Target="../media/image65.svg"/></Relationships>
</file>

<file path=ppt/slides/_rels/slide17.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116.png"/><Relationship Id="rId18" Type="http://schemas.openxmlformats.org/officeDocument/2006/relationships/image" Target="../media/image8.svg"/><Relationship Id="rId3" Type="http://schemas.openxmlformats.org/officeDocument/2006/relationships/image" Target="../media/image18.svg"/><Relationship Id="rId12" Type="http://schemas.openxmlformats.org/officeDocument/2006/relationships/image" Target="../media/image63.svg"/><Relationship Id="rId17" Type="http://schemas.openxmlformats.org/officeDocument/2006/relationships/image" Target="../media/image118.png"/><Relationship Id="rId2" Type="http://schemas.openxmlformats.org/officeDocument/2006/relationships/image" Target="../media/image74.png"/><Relationship Id="rId16" Type="http://schemas.openxmlformats.org/officeDocument/2006/relationships/image" Target="../media/image67.svg"/><Relationship Id="rId1" Type="http://schemas.openxmlformats.org/officeDocument/2006/relationships/slideLayout" Target="../slideLayouts/slideLayout7.xml"/><Relationship Id="rId11" Type="http://schemas.openxmlformats.org/officeDocument/2006/relationships/image" Target="../media/image115.png"/><Relationship Id="rId15" Type="http://schemas.openxmlformats.org/officeDocument/2006/relationships/image" Target="../media/image117.png"/><Relationship Id="rId10" Type="http://schemas.openxmlformats.org/officeDocument/2006/relationships/image" Target="../media/image12.svg"/><Relationship Id="rId4" Type="http://schemas.openxmlformats.org/officeDocument/2006/relationships/image" Target="../media/image114.png"/><Relationship Id="rId9" Type="http://schemas.openxmlformats.org/officeDocument/2006/relationships/image" Target="../media/image71.png"/><Relationship Id="rId14" Type="http://schemas.openxmlformats.org/officeDocument/2006/relationships/image" Target="../media/image65.svg"/></Relationships>
</file>

<file path=ppt/slides/_rels/slide18.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116.png"/><Relationship Id="rId18" Type="http://schemas.openxmlformats.org/officeDocument/2006/relationships/image" Target="../media/image8.svg"/><Relationship Id="rId3" Type="http://schemas.openxmlformats.org/officeDocument/2006/relationships/image" Target="../media/image18.svg"/><Relationship Id="rId12" Type="http://schemas.openxmlformats.org/officeDocument/2006/relationships/image" Target="../media/image63.svg"/><Relationship Id="rId17" Type="http://schemas.openxmlformats.org/officeDocument/2006/relationships/image" Target="../media/image118.png"/><Relationship Id="rId2" Type="http://schemas.openxmlformats.org/officeDocument/2006/relationships/image" Target="../media/image74.png"/><Relationship Id="rId16" Type="http://schemas.openxmlformats.org/officeDocument/2006/relationships/image" Target="../media/image67.svg"/><Relationship Id="rId1" Type="http://schemas.openxmlformats.org/officeDocument/2006/relationships/slideLayout" Target="../slideLayouts/slideLayout7.xml"/><Relationship Id="rId11" Type="http://schemas.openxmlformats.org/officeDocument/2006/relationships/image" Target="../media/image115.png"/><Relationship Id="rId15" Type="http://schemas.openxmlformats.org/officeDocument/2006/relationships/image" Target="../media/image117.png"/><Relationship Id="rId10" Type="http://schemas.openxmlformats.org/officeDocument/2006/relationships/image" Target="../media/image12.svg"/><Relationship Id="rId4" Type="http://schemas.openxmlformats.org/officeDocument/2006/relationships/image" Target="../media/image114.png"/><Relationship Id="rId9" Type="http://schemas.openxmlformats.org/officeDocument/2006/relationships/image" Target="../media/image71.png"/><Relationship Id="rId14" Type="http://schemas.openxmlformats.org/officeDocument/2006/relationships/image" Target="../media/image65.svg"/></Relationships>
</file>

<file path=ppt/slides/_rels/slide19.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116.png"/><Relationship Id="rId18" Type="http://schemas.openxmlformats.org/officeDocument/2006/relationships/image" Target="../media/image8.svg"/><Relationship Id="rId3" Type="http://schemas.openxmlformats.org/officeDocument/2006/relationships/image" Target="../media/image18.svg"/><Relationship Id="rId12" Type="http://schemas.openxmlformats.org/officeDocument/2006/relationships/image" Target="../media/image63.svg"/><Relationship Id="rId17" Type="http://schemas.openxmlformats.org/officeDocument/2006/relationships/image" Target="../media/image118.png"/><Relationship Id="rId2" Type="http://schemas.openxmlformats.org/officeDocument/2006/relationships/image" Target="../media/image74.png"/><Relationship Id="rId16" Type="http://schemas.openxmlformats.org/officeDocument/2006/relationships/image" Target="../media/image67.svg"/><Relationship Id="rId1" Type="http://schemas.openxmlformats.org/officeDocument/2006/relationships/slideLayout" Target="../slideLayouts/slideLayout7.xml"/><Relationship Id="rId11" Type="http://schemas.openxmlformats.org/officeDocument/2006/relationships/image" Target="../media/image115.png"/><Relationship Id="rId15" Type="http://schemas.openxmlformats.org/officeDocument/2006/relationships/image" Target="../media/image117.png"/><Relationship Id="rId10" Type="http://schemas.openxmlformats.org/officeDocument/2006/relationships/image" Target="../media/image12.svg"/><Relationship Id="rId4" Type="http://schemas.openxmlformats.org/officeDocument/2006/relationships/image" Target="../media/image114.png"/><Relationship Id="rId9" Type="http://schemas.openxmlformats.org/officeDocument/2006/relationships/image" Target="../media/image71.png"/><Relationship Id="rId14" Type="http://schemas.openxmlformats.org/officeDocument/2006/relationships/image" Target="../media/image65.svg"/></Relationships>
</file>

<file path=ppt/slides/_rels/slide2.xml.rels><?xml version="1.0" encoding="UTF-8" standalone="yes"?>
<Relationships xmlns="http://schemas.openxmlformats.org/package/2006/relationships"><Relationship Id="rId13" Type="http://schemas.openxmlformats.org/officeDocument/2006/relationships/image" Target="../media/image50.png"/><Relationship Id="rId18" Type="http://schemas.openxmlformats.org/officeDocument/2006/relationships/image" Target="../media/image53.png"/><Relationship Id="rId26" Type="http://schemas.openxmlformats.org/officeDocument/2006/relationships/image" Target="../media/image34.svg"/><Relationship Id="rId21" Type="http://schemas.openxmlformats.org/officeDocument/2006/relationships/image" Target="../media/image55.png"/><Relationship Id="rId34" Type="http://schemas.openxmlformats.org/officeDocument/2006/relationships/image" Target="../media/image62.png"/><Relationship Id="rId7" Type="http://schemas.openxmlformats.org/officeDocument/2006/relationships/image" Target="../media/image16.svg"/><Relationship Id="rId12" Type="http://schemas.openxmlformats.org/officeDocument/2006/relationships/image" Target="../media/image49.png"/><Relationship Id="rId17" Type="http://schemas.openxmlformats.org/officeDocument/2006/relationships/image" Target="../media/image28.svg"/><Relationship Id="rId25" Type="http://schemas.openxmlformats.org/officeDocument/2006/relationships/image" Target="../media/image56.png"/><Relationship Id="rId33" Type="http://schemas.openxmlformats.org/officeDocument/2006/relationships/image" Target="../media/image61.png"/><Relationship Id="rId38" Type="http://schemas.openxmlformats.org/officeDocument/2006/relationships/image" Target="../media/image60.svg"/><Relationship Id="rId2" Type="http://schemas.openxmlformats.org/officeDocument/2006/relationships/image" Target="../media/image45.png"/><Relationship Id="rId16" Type="http://schemas.openxmlformats.org/officeDocument/2006/relationships/image" Target="../media/image52.png"/><Relationship Id="rId20" Type="http://schemas.openxmlformats.org/officeDocument/2006/relationships/image" Target="../media/image54.png"/><Relationship Id="rId29" Type="http://schemas.openxmlformats.org/officeDocument/2006/relationships/image" Target="../media/image59.png"/><Relationship Id="rId1" Type="http://schemas.openxmlformats.org/officeDocument/2006/relationships/slideLayout" Target="../slideLayouts/slideLayout7.xml"/><Relationship Id="rId11" Type="http://schemas.openxmlformats.org/officeDocument/2006/relationships/image" Target="../media/image48.png"/><Relationship Id="rId24" Type="http://schemas.openxmlformats.org/officeDocument/2006/relationships/image" Target="../media/image32.svg"/><Relationship Id="rId32" Type="http://schemas.openxmlformats.org/officeDocument/2006/relationships/image" Target="../media/image38.svg"/><Relationship Id="rId37" Type="http://schemas.openxmlformats.org/officeDocument/2006/relationships/image" Target="../media/image65.png"/><Relationship Id="rId15" Type="http://schemas.openxmlformats.org/officeDocument/2006/relationships/image" Target="../media/image26.svg"/><Relationship Id="rId23" Type="http://schemas.openxmlformats.org/officeDocument/2006/relationships/image" Target="../media/image12.png"/><Relationship Id="rId28" Type="http://schemas.openxmlformats.org/officeDocument/2006/relationships/image" Target="../media/image58.png"/><Relationship Id="rId36" Type="http://schemas.openxmlformats.org/officeDocument/2006/relationships/image" Target="../media/image64.png"/><Relationship Id="rId10" Type="http://schemas.openxmlformats.org/officeDocument/2006/relationships/image" Target="../media/image24.svg"/><Relationship Id="rId19" Type="http://schemas.openxmlformats.org/officeDocument/2006/relationships/image" Target="../media/image6.svg"/><Relationship Id="rId31" Type="http://schemas.openxmlformats.org/officeDocument/2006/relationships/image" Target="../media/image60.png"/><Relationship Id="rId9" Type="http://schemas.openxmlformats.org/officeDocument/2006/relationships/image" Target="../media/image47.png"/><Relationship Id="rId14" Type="http://schemas.openxmlformats.org/officeDocument/2006/relationships/image" Target="../media/image51.png"/><Relationship Id="rId22" Type="http://schemas.openxmlformats.org/officeDocument/2006/relationships/image" Target="../media/image30.svg"/><Relationship Id="rId27" Type="http://schemas.openxmlformats.org/officeDocument/2006/relationships/image" Target="../media/image57.png"/><Relationship Id="rId30" Type="http://schemas.openxmlformats.org/officeDocument/2006/relationships/image" Target="../media/image36.svg"/><Relationship Id="rId35" Type="http://schemas.openxmlformats.org/officeDocument/2006/relationships/image" Target="../media/image63.png"/><Relationship Id="rId8" Type="http://schemas.openxmlformats.org/officeDocument/2006/relationships/image" Target="../media/image46.png"/></Relationships>
</file>

<file path=ppt/slides/_rels/slide20.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116.png"/><Relationship Id="rId18" Type="http://schemas.openxmlformats.org/officeDocument/2006/relationships/image" Target="../media/image8.svg"/><Relationship Id="rId3" Type="http://schemas.openxmlformats.org/officeDocument/2006/relationships/image" Target="../media/image18.svg"/><Relationship Id="rId12" Type="http://schemas.openxmlformats.org/officeDocument/2006/relationships/image" Target="../media/image63.svg"/><Relationship Id="rId17" Type="http://schemas.openxmlformats.org/officeDocument/2006/relationships/image" Target="../media/image118.png"/><Relationship Id="rId2" Type="http://schemas.openxmlformats.org/officeDocument/2006/relationships/image" Target="../media/image74.png"/><Relationship Id="rId16" Type="http://schemas.openxmlformats.org/officeDocument/2006/relationships/image" Target="../media/image67.svg"/><Relationship Id="rId1" Type="http://schemas.openxmlformats.org/officeDocument/2006/relationships/slideLayout" Target="../slideLayouts/slideLayout7.xml"/><Relationship Id="rId11" Type="http://schemas.openxmlformats.org/officeDocument/2006/relationships/image" Target="../media/image115.png"/><Relationship Id="rId15" Type="http://schemas.openxmlformats.org/officeDocument/2006/relationships/image" Target="../media/image117.png"/><Relationship Id="rId10" Type="http://schemas.openxmlformats.org/officeDocument/2006/relationships/image" Target="../media/image12.svg"/><Relationship Id="rId4" Type="http://schemas.openxmlformats.org/officeDocument/2006/relationships/image" Target="../media/image114.png"/><Relationship Id="rId9" Type="http://schemas.openxmlformats.org/officeDocument/2006/relationships/image" Target="../media/image71.png"/><Relationship Id="rId14" Type="http://schemas.openxmlformats.org/officeDocument/2006/relationships/image" Target="../media/image65.svg"/></Relationships>
</file>

<file path=ppt/slides/_rels/slide21.xml.rels><?xml version="1.0" encoding="UTF-8" standalone="yes"?>
<Relationships xmlns="http://schemas.openxmlformats.org/package/2006/relationships"><Relationship Id="rId13" Type="http://schemas.openxmlformats.org/officeDocument/2006/relationships/image" Target="../media/image6.svg"/><Relationship Id="rId18" Type="http://schemas.openxmlformats.org/officeDocument/2006/relationships/image" Target="../media/image32.svg"/><Relationship Id="rId26" Type="http://schemas.openxmlformats.org/officeDocument/2006/relationships/image" Target="../media/image88.png"/><Relationship Id="rId39" Type="http://schemas.openxmlformats.org/officeDocument/2006/relationships/image" Target="../media/image360.svg"/><Relationship Id="rId21" Type="http://schemas.openxmlformats.org/officeDocument/2006/relationships/image" Target="../media/image85.png"/><Relationship Id="rId34" Type="http://schemas.openxmlformats.org/officeDocument/2006/relationships/image" Target="../media/image95.png"/><Relationship Id="rId7" Type="http://schemas.openxmlformats.org/officeDocument/2006/relationships/image" Target="../media/image24.svg"/><Relationship Id="rId12" Type="http://schemas.openxmlformats.org/officeDocument/2006/relationships/image" Target="../media/image81.png"/><Relationship Id="rId17" Type="http://schemas.openxmlformats.org/officeDocument/2006/relationships/image" Target="../media/image12.png"/><Relationship Id="rId25" Type="http://schemas.openxmlformats.org/officeDocument/2006/relationships/image" Target="../media/image38.svg"/><Relationship Id="rId33" Type="http://schemas.openxmlformats.org/officeDocument/2006/relationships/image" Target="../media/image42.svg"/><Relationship Id="rId38" Type="http://schemas.openxmlformats.org/officeDocument/2006/relationships/image" Target="../media/image97.png"/><Relationship Id="rId2" Type="http://schemas.openxmlformats.org/officeDocument/2006/relationships/image" Target="../media/image75.png"/><Relationship Id="rId16" Type="http://schemas.openxmlformats.org/officeDocument/2006/relationships/image" Target="../media/image30.svg"/><Relationship Id="rId20" Type="http://schemas.openxmlformats.org/officeDocument/2006/relationships/image" Target="../media/image34.svg"/><Relationship Id="rId29" Type="http://schemas.openxmlformats.org/officeDocument/2006/relationships/image" Target="../media/image91.png"/><Relationship Id="rId1" Type="http://schemas.openxmlformats.org/officeDocument/2006/relationships/slideLayout" Target="../slideLayouts/slideLayout7.xml"/><Relationship Id="rId6" Type="http://schemas.openxmlformats.org/officeDocument/2006/relationships/image" Target="../media/image77.png"/><Relationship Id="rId11" Type="http://schemas.openxmlformats.org/officeDocument/2006/relationships/image" Target="../media/image26.svg"/><Relationship Id="rId24" Type="http://schemas.openxmlformats.org/officeDocument/2006/relationships/image" Target="../media/image87.png"/><Relationship Id="rId32" Type="http://schemas.openxmlformats.org/officeDocument/2006/relationships/image" Target="../media/image94.png"/><Relationship Id="rId37" Type="http://schemas.openxmlformats.org/officeDocument/2006/relationships/image" Target="../media/image52.svg"/><Relationship Id="rId5" Type="http://schemas.openxmlformats.org/officeDocument/2006/relationships/image" Target="../media/image16.svg"/><Relationship Id="rId15" Type="http://schemas.openxmlformats.org/officeDocument/2006/relationships/image" Target="../media/image83.png"/><Relationship Id="rId23" Type="http://schemas.openxmlformats.org/officeDocument/2006/relationships/image" Target="../media/image36.svg"/><Relationship Id="rId28" Type="http://schemas.openxmlformats.org/officeDocument/2006/relationships/image" Target="../media/image90.png"/><Relationship Id="rId36" Type="http://schemas.openxmlformats.org/officeDocument/2006/relationships/image" Target="../media/image96.png"/><Relationship Id="rId10" Type="http://schemas.openxmlformats.org/officeDocument/2006/relationships/image" Target="../media/image80.png"/><Relationship Id="rId19" Type="http://schemas.openxmlformats.org/officeDocument/2006/relationships/image" Target="../media/image84.png"/><Relationship Id="rId31" Type="http://schemas.openxmlformats.org/officeDocument/2006/relationships/image" Target="../media/image93.png"/><Relationship Id="rId4" Type="http://schemas.openxmlformats.org/officeDocument/2006/relationships/image" Target="../media/image76.png"/><Relationship Id="rId9" Type="http://schemas.openxmlformats.org/officeDocument/2006/relationships/image" Target="../media/image79.png"/><Relationship Id="rId14" Type="http://schemas.openxmlformats.org/officeDocument/2006/relationships/image" Target="../media/image82.png"/><Relationship Id="rId22" Type="http://schemas.openxmlformats.org/officeDocument/2006/relationships/image" Target="../media/image86.png"/><Relationship Id="rId27" Type="http://schemas.openxmlformats.org/officeDocument/2006/relationships/image" Target="../media/image89.png"/><Relationship Id="rId30" Type="http://schemas.openxmlformats.org/officeDocument/2006/relationships/image" Target="../media/image92.png"/><Relationship Id="rId35" Type="http://schemas.openxmlformats.org/officeDocument/2006/relationships/image" Target="../media/image44.svg"/><Relationship Id="rId8" Type="http://schemas.openxmlformats.org/officeDocument/2006/relationships/image" Target="../media/image78.png"/><Relationship Id="rId3" Type="http://schemas.openxmlformats.org/officeDocument/2006/relationships/image" Target="../media/image40.svg"/></Relationships>
</file>

<file path=ppt/slides/_rels/slide22.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8.svg"/><Relationship Id="rId18" Type="http://schemas.openxmlformats.org/officeDocument/2006/relationships/image" Target="../media/image124.png"/><Relationship Id="rId3" Type="http://schemas.openxmlformats.org/officeDocument/2006/relationships/image" Target="../media/image16.svg"/><Relationship Id="rId7" Type="http://schemas.openxmlformats.org/officeDocument/2006/relationships/image" Target="../media/image2.svg"/><Relationship Id="rId12" Type="http://schemas.openxmlformats.org/officeDocument/2006/relationships/image" Target="../media/image121.png"/><Relationship Id="rId17" Type="http://schemas.openxmlformats.org/officeDocument/2006/relationships/image" Target="../media/image71.svg"/><Relationship Id="rId2" Type="http://schemas.openxmlformats.org/officeDocument/2006/relationships/image" Target="../media/image45.png"/><Relationship Id="rId16" Type="http://schemas.openxmlformats.org/officeDocument/2006/relationships/image" Target="../media/image123.png"/><Relationship Id="rId20"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66.png"/><Relationship Id="rId11" Type="http://schemas.openxmlformats.org/officeDocument/2006/relationships/image" Target="../media/image6.svg"/><Relationship Id="rId5" Type="http://schemas.openxmlformats.org/officeDocument/2006/relationships/image" Target="../media/image18.svg"/><Relationship Id="rId15" Type="http://schemas.openxmlformats.org/officeDocument/2006/relationships/image" Target="../media/image69.svg"/><Relationship Id="rId10" Type="http://schemas.openxmlformats.org/officeDocument/2006/relationships/image" Target="../media/image120.png"/><Relationship Id="rId19" Type="http://schemas.openxmlformats.org/officeDocument/2006/relationships/image" Target="../media/image125.png"/><Relationship Id="rId4" Type="http://schemas.openxmlformats.org/officeDocument/2006/relationships/image" Target="../media/image74.png"/><Relationship Id="rId9" Type="http://schemas.openxmlformats.org/officeDocument/2006/relationships/image" Target="../media/image4.svg"/><Relationship Id="rId14" Type="http://schemas.openxmlformats.org/officeDocument/2006/relationships/image" Target="../media/image122.png"/></Relationships>
</file>

<file path=ppt/slides/_rels/slide23.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8.svg"/><Relationship Id="rId18" Type="http://schemas.openxmlformats.org/officeDocument/2006/relationships/image" Target="../media/image124.png"/><Relationship Id="rId3" Type="http://schemas.openxmlformats.org/officeDocument/2006/relationships/image" Target="../media/image16.svg"/><Relationship Id="rId7" Type="http://schemas.openxmlformats.org/officeDocument/2006/relationships/image" Target="../media/image2.svg"/><Relationship Id="rId12" Type="http://schemas.openxmlformats.org/officeDocument/2006/relationships/image" Target="../media/image121.png"/><Relationship Id="rId17" Type="http://schemas.openxmlformats.org/officeDocument/2006/relationships/image" Target="../media/image71.svg"/><Relationship Id="rId2" Type="http://schemas.openxmlformats.org/officeDocument/2006/relationships/image" Target="../media/image45.png"/><Relationship Id="rId16" Type="http://schemas.openxmlformats.org/officeDocument/2006/relationships/image" Target="../media/image123.png"/><Relationship Id="rId20"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66.png"/><Relationship Id="rId11" Type="http://schemas.openxmlformats.org/officeDocument/2006/relationships/image" Target="../media/image6.svg"/><Relationship Id="rId5" Type="http://schemas.openxmlformats.org/officeDocument/2006/relationships/image" Target="../media/image18.svg"/><Relationship Id="rId15" Type="http://schemas.openxmlformats.org/officeDocument/2006/relationships/image" Target="../media/image69.svg"/><Relationship Id="rId10" Type="http://schemas.openxmlformats.org/officeDocument/2006/relationships/image" Target="../media/image120.png"/><Relationship Id="rId19" Type="http://schemas.openxmlformats.org/officeDocument/2006/relationships/image" Target="../media/image125.png"/><Relationship Id="rId4" Type="http://schemas.openxmlformats.org/officeDocument/2006/relationships/image" Target="../media/image74.png"/><Relationship Id="rId9" Type="http://schemas.openxmlformats.org/officeDocument/2006/relationships/image" Target="../media/image4.svg"/><Relationship Id="rId14" Type="http://schemas.openxmlformats.org/officeDocument/2006/relationships/image" Target="../media/image122.png"/></Relationships>
</file>

<file path=ppt/slides/_rels/slide24.xml.rels><?xml version="1.0" encoding="UTF-8" standalone="yes"?>
<Relationships xmlns="http://schemas.openxmlformats.org/package/2006/relationships"><Relationship Id="rId8" Type="http://schemas.openxmlformats.org/officeDocument/2006/relationships/image" Target="../media/image127.png"/><Relationship Id="rId13" Type="http://schemas.openxmlformats.org/officeDocument/2006/relationships/image" Target="../media/image16.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45.pn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126.png"/><Relationship Id="rId11" Type="http://schemas.openxmlformats.org/officeDocument/2006/relationships/image" Target="../media/image18.svg"/><Relationship Id="rId5" Type="http://schemas.openxmlformats.org/officeDocument/2006/relationships/image" Target="../media/image4.svg"/><Relationship Id="rId10" Type="http://schemas.openxmlformats.org/officeDocument/2006/relationships/image" Target="../media/image74.png"/><Relationship Id="rId4" Type="http://schemas.openxmlformats.org/officeDocument/2006/relationships/image" Target="../media/image67.png"/><Relationship Id="rId9"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image" Target="../media/image127.png"/><Relationship Id="rId13" Type="http://schemas.openxmlformats.org/officeDocument/2006/relationships/image" Target="../media/image16.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45.pn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126.png"/><Relationship Id="rId11" Type="http://schemas.openxmlformats.org/officeDocument/2006/relationships/image" Target="../media/image18.svg"/><Relationship Id="rId5" Type="http://schemas.openxmlformats.org/officeDocument/2006/relationships/image" Target="../media/image4.svg"/><Relationship Id="rId10" Type="http://schemas.openxmlformats.org/officeDocument/2006/relationships/image" Target="../media/image74.png"/><Relationship Id="rId4" Type="http://schemas.openxmlformats.org/officeDocument/2006/relationships/image" Target="../media/image67.png"/><Relationship Id="rId9" Type="http://schemas.openxmlformats.org/officeDocument/2006/relationships/image" Target="../media/image8.svg"/></Relationships>
</file>

<file path=ppt/slides/_rels/slide26.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30.svg"/><Relationship Id="rId18" Type="http://schemas.openxmlformats.org/officeDocument/2006/relationships/image" Target="../media/image131.png"/><Relationship Id="rId26" Type="http://schemas.openxmlformats.org/officeDocument/2006/relationships/image" Target="../media/image137.png"/><Relationship Id="rId3" Type="http://schemas.openxmlformats.org/officeDocument/2006/relationships/image" Target="../media/image16.svg"/><Relationship Id="rId21" Type="http://schemas.openxmlformats.org/officeDocument/2006/relationships/image" Target="../media/image133.png"/><Relationship Id="rId7" Type="http://schemas.openxmlformats.org/officeDocument/2006/relationships/image" Target="../media/image26.svg"/><Relationship Id="rId12" Type="http://schemas.openxmlformats.org/officeDocument/2006/relationships/image" Target="../media/image129.png"/><Relationship Id="rId17" Type="http://schemas.openxmlformats.org/officeDocument/2006/relationships/image" Target="../media/image34.svg"/><Relationship Id="rId25" Type="http://schemas.openxmlformats.org/officeDocument/2006/relationships/image" Target="../media/image136.png"/><Relationship Id="rId2" Type="http://schemas.openxmlformats.org/officeDocument/2006/relationships/image" Target="../media/image45.png"/><Relationship Id="rId16" Type="http://schemas.openxmlformats.org/officeDocument/2006/relationships/image" Target="../media/image130.png"/><Relationship Id="rId20" Type="http://schemas.openxmlformats.org/officeDocument/2006/relationships/image" Target="../media/image36.sv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6.svg"/><Relationship Id="rId24" Type="http://schemas.openxmlformats.org/officeDocument/2006/relationships/image" Target="../media/image135.png"/><Relationship Id="rId5" Type="http://schemas.openxmlformats.org/officeDocument/2006/relationships/image" Target="../media/image24.svg"/><Relationship Id="rId15" Type="http://schemas.openxmlformats.org/officeDocument/2006/relationships/image" Target="../media/image32.svg"/><Relationship Id="rId23" Type="http://schemas.openxmlformats.org/officeDocument/2006/relationships/image" Target="../media/image134.png"/><Relationship Id="rId10" Type="http://schemas.openxmlformats.org/officeDocument/2006/relationships/image" Target="../media/image128.png"/><Relationship Id="rId19" Type="http://schemas.openxmlformats.org/officeDocument/2006/relationships/image" Target="../media/image132.png"/><Relationship Id="rId4" Type="http://schemas.openxmlformats.org/officeDocument/2006/relationships/image" Target="../media/image47.png"/><Relationship Id="rId9" Type="http://schemas.openxmlformats.org/officeDocument/2006/relationships/image" Target="../media/image28.svg"/><Relationship Id="rId14" Type="http://schemas.openxmlformats.org/officeDocument/2006/relationships/image" Target="../media/image12.png"/><Relationship Id="rId22" Type="http://schemas.openxmlformats.org/officeDocument/2006/relationships/image" Target="../media/image38.svg"/></Relationships>
</file>

<file path=ppt/slides/_rels/slide27.xml.rels><?xml version="1.0" encoding="UTF-8" standalone="yes"?>
<Relationships xmlns="http://schemas.openxmlformats.org/package/2006/relationships"><Relationship Id="rId13" Type="http://schemas.openxmlformats.org/officeDocument/2006/relationships/image" Target="../media/image28.svg"/><Relationship Id="rId18" Type="http://schemas.openxmlformats.org/officeDocument/2006/relationships/image" Target="../media/image30.svg"/><Relationship Id="rId26" Type="http://schemas.openxmlformats.org/officeDocument/2006/relationships/image" Target="../media/image36.svg"/><Relationship Id="rId39" Type="http://schemas.openxmlformats.org/officeDocument/2006/relationships/image" Target="../media/image28.png"/><Relationship Id="rId21" Type="http://schemas.openxmlformats.org/officeDocument/2006/relationships/image" Target="../media/image13.png"/><Relationship Id="rId34" Type="http://schemas.openxmlformats.org/officeDocument/2006/relationships/image" Target="../media/image23.png"/><Relationship Id="rId42" Type="http://schemas.openxmlformats.org/officeDocument/2006/relationships/image" Target="../media/image31.png"/><Relationship Id="rId47" Type="http://schemas.openxmlformats.org/officeDocument/2006/relationships/image" Target="../media/image36.png"/><Relationship Id="rId50" Type="http://schemas.openxmlformats.org/officeDocument/2006/relationships/image" Target="../media/image39.png"/><Relationship Id="rId55" Type="http://schemas.openxmlformats.org/officeDocument/2006/relationships/image" Target="../media/image44.png"/><Relationship Id="rId7" Type="http://schemas.openxmlformats.org/officeDocument/2006/relationships/image" Target="../media/image4.png"/><Relationship Id="rId2" Type="http://schemas.openxmlformats.org/officeDocument/2006/relationships/image" Target="../media/image1.png"/><Relationship Id="rId16" Type="http://schemas.openxmlformats.org/officeDocument/2006/relationships/image" Target="../media/image10.png"/><Relationship Id="rId29" Type="http://schemas.openxmlformats.org/officeDocument/2006/relationships/image" Target="../media/image18.png"/><Relationship Id="rId11" Type="http://schemas.openxmlformats.org/officeDocument/2006/relationships/image" Target="../media/image26.svg"/><Relationship Id="rId24" Type="http://schemas.openxmlformats.org/officeDocument/2006/relationships/image" Target="../media/image15.png"/><Relationship Id="rId32" Type="http://schemas.openxmlformats.org/officeDocument/2006/relationships/image" Target="../media/image21.png"/><Relationship Id="rId37" Type="http://schemas.openxmlformats.org/officeDocument/2006/relationships/image" Target="../media/image26.png"/><Relationship Id="rId40" Type="http://schemas.openxmlformats.org/officeDocument/2006/relationships/image" Target="../media/image29.png"/><Relationship Id="rId45" Type="http://schemas.openxmlformats.org/officeDocument/2006/relationships/image" Target="../media/image34.png"/><Relationship Id="rId53" Type="http://schemas.openxmlformats.org/officeDocument/2006/relationships/image" Target="../media/image42.png"/><Relationship Id="rId5" Type="http://schemas.openxmlformats.org/officeDocument/2006/relationships/image" Target="../media/image3.png"/><Relationship Id="rId10" Type="http://schemas.openxmlformats.org/officeDocument/2006/relationships/image" Target="../media/image7.png"/><Relationship Id="rId19" Type="http://schemas.openxmlformats.org/officeDocument/2006/relationships/image" Target="../media/image12.png"/><Relationship Id="rId31" Type="http://schemas.openxmlformats.org/officeDocument/2006/relationships/image" Target="../media/image20.png"/><Relationship Id="rId44" Type="http://schemas.openxmlformats.org/officeDocument/2006/relationships/image" Target="../media/image33.png"/><Relationship Id="rId52" Type="http://schemas.openxmlformats.org/officeDocument/2006/relationships/image" Target="../media/image41.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9.png"/><Relationship Id="rId22" Type="http://schemas.openxmlformats.org/officeDocument/2006/relationships/image" Target="../media/image34.svg"/><Relationship Id="rId27" Type="http://schemas.openxmlformats.org/officeDocument/2006/relationships/image" Target="../media/image17.png"/><Relationship Id="rId30" Type="http://schemas.openxmlformats.org/officeDocument/2006/relationships/image" Target="../media/image19.pn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png"/><Relationship Id="rId56" Type="http://schemas.openxmlformats.org/officeDocument/2006/relationships/image" Target="../media/image380.svg"/><Relationship Id="rId8" Type="http://schemas.openxmlformats.org/officeDocument/2006/relationships/image" Target="../media/image5.png"/><Relationship Id="rId51" Type="http://schemas.openxmlformats.org/officeDocument/2006/relationships/image" Target="../media/image40.png"/><Relationship Id="rId3" Type="http://schemas.openxmlformats.org/officeDocument/2006/relationships/image" Target="../media/image16.svg"/><Relationship Id="rId12" Type="http://schemas.openxmlformats.org/officeDocument/2006/relationships/image" Target="../media/image8.png"/><Relationship Id="rId17" Type="http://schemas.openxmlformats.org/officeDocument/2006/relationships/image" Target="../media/image11.png"/><Relationship Id="rId25" Type="http://schemas.openxmlformats.org/officeDocument/2006/relationships/image" Target="../media/image16.png"/><Relationship Id="rId33" Type="http://schemas.openxmlformats.org/officeDocument/2006/relationships/image" Target="../media/image22.png"/><Relationship Id="rId38" Type="http://schemas.openxmlformats.org/officeDocument/2006/relationships/image" Target="../media/image27.png"/><Relationship Id="rId46" Type="http://schemas.openxmlformats.org/officeDocument/2006/relationships/image" Target="../media/image35.png"/><Relationship Id="rId20" Type="http://schemas.openxmlformats.org/officeDocument/2006/relationships/image" Target="../media/image32.svg"/><Relationship Id="rId41" Type="http://schemas.openxmlformats.org/officeDocument/2006/relationships/image" Target="../media/image30.png"/><Relationship Id="rId54"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24.svg"/><Relationship Id="rId15" Type="http://schemas.openxmlformats.org/officeDocument/2006/relationships/image" Target="../media/image6.svg"/><Relationship Id="rId23" Type="http://schemas.openxmlformats.org/officeDocument/2006/relationships/image" Target="../media/image14.png"/><Relationship Id="rId28" Type="http://schemas.openxmlformats.org/officeDocument/2006/relationships/image" Target="../media/image38.svg"/><Relationship Id="rId36" Type="http://schemas.openxmlformats.org/officeDocument/2006/relationships/image" Target="../media/image25.png"/><Relationship Id="rId49" Type="http://schemas.openxmlformats.org/officeDocument/2006/relationships/image" Target="../media/image38.png"/></Relationships>
</file>

<file path=ppt/slides/_rels/slide3.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12.svg"/><Relationship Id="rId18" Type="http://schemas.openxmlformats.org/officeDocument/2006/relationships/image" Target="../media/image16.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71.png"/><Relationship Id="rId17" Type="http://schemas.openxmlformats.org/officeDocument/2006/relationships/image" Target="../media/image45.png"/><Relationship Id="rId2" Type="http://schemas.openxmlformats.org/officeDocument/2006/relationships/image" Target="../media/image66.png"/><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slideLayout" Target="../slideLayouts/slideLayout7.xml"/><Relationship Id="rId6" Type="http://schemas.openxmlformats.org/officeDocument/2006/relationships/image" Target="../media/image68.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73.png"/><Relationship Id="rId10" Type="http://schemas.openxmlformats.org/officeDocument/2006/relationships/image" Target="../media/image70.png"/><Relationship Id="rId19" Type="http://schemas.openxmlformats.org/officeDocument/2006/relationships/image" Target="../media/image74.png"/><Relationship Id="rId4" Type="http://schemas.openxmlformats.org/officeDocument/2006/relationships/image" Target="../media/image67.png"/><Relationship Id="rId9" Type="http://schemas.openxmlformats.org/officeDocument/2006/relationships/image" Target="../media/image8.svg"/><Relationship Id="rId14" Type="http://schemas.openxmlformats.org/officeDocument/2006/relationships/image" Target="../media/image72.png"/></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8.svg"/><Relationship Id="rId12" Type="http://schemas.openxmlformats.org/officeDocument/2006/relationships/image" Target="../media/image8.sv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0.png"/><Relationship Id="rId11" Type="http://schemas.openxmlformats.org/officeDocument/2006/relationships/image" Target="../media/image69.png"/><Relationship Id="rId5" Type="http://schemas.openxmlformats.org/officeDocument/2006/relationships/image" Target="../media/image16.svg"/><Relationship Id="rId10" Type="http://schemas.openxmlformats.org/officeDocument/2006/relationships/image" Target="../media/image12.svg"/><Relationship Id="rId4" Type="http://schemas.openxmlformats.org/officeDocument/2006/relationships/image" Target="../media/image45.png"/><Relationship Id="rId9" Type="http://schemas.openxmlformats.org/officeDocument/2006/relationships/image" Target="../media/image71.png"/></Relationships>
</file>

<file path=ppt/slides/_rels/slide5.xml.rels><?xml version="1.0" encoding="UTF-8" standalone="yes"?>
<Relationships xmlns="http://schemas.openxmlformats.org/package/2006/relationships"><Relationship Id="rId13" Type="http://schemas.openxmlformats.org/officeDocument/2006/relationships/image" Target="../media/image6.svg"/><Relationship Id="rId18" Type="http://schemas.openxmlformats.org/officeDocument/2006/relationships/image" Target="../media/image32.svg"/><Relationship Id="rId26" Type="http://schemas.openxmlformats.org/officeDocument/2006/relationships/image" Target="../media/image88.png"/><Relationship Id="rId39" Type="http://schemas.openxmlformats.org/officeDocument/2006/relationships/image" Target="../media/image360.svg"/><Relationship Id="rId21" Type="http://schemas.openxmlformats.org/officeDocument/2006/relationships/image" Target="../media/image85.png"/><Relationship Id="rId34" Type="http://schemas.openxmlformats.org/officeDocument/2006/relationships/image" Target="../media/image95.png"/><Relationship Id="rId7" Type="http://schemas.openxmlformats.org/officeDocument/2006/relationships/image" Target="../media/image24.svg"/><Relationship Id="rId12" Type="http://schemas.openxmlformats.org/officeDocument/2006/relationships/image" Target="../media/image81.png"/><Relationship Id="rId17" Type="http://schemas.openxmlformats.org/officeDocument/2006/relationships/image" Target="../media/image12.png"/><Relationship Id="rId25" Type="http://schemas.openxmlformats.org/officeDocument/2006/relationships/image" Target="../media/image38.svg"/><Relationship Id="rId33" Type="http://schemas.openxmlformats.org/officeDocument/2006/relationships/image" Target="../media/image42.svg"/><Relationship Id="rId38" Type="http://schemas.openxmlformats.org/officeDocument/2006/relationships/image" Target="../media/image97.png"/><Relationship Id="rId2" Type="http://schemas.openxmlformats.org/officeDocument/2006/relationships/image" Target="../media/image75.png"/><Relationship Id="rId16" Type="http://schemas.openxmlformats.org/officeDocument/2006/relationships/image" Target="../media/image30.svg"/><Relationship Id="rId20" Type="http://schemas.openxmlformats.org/officeDocument/2006/relationships/image" Target="../media/image34.svg"/><Relationship Id="rId29" Type="http://schemas.openxmlformats.org/officeDocument/2006/relationships/image" Target="../media/image91.png"/><Relationship Id="rId1" Type="http://schemas.openxmlformats.org/officeDocument/2006/relationships/slideLayout" Target="../slideLayouts/slideLayout7.xml"/><Relationship Id="rId6" Type="http://schemas.openxmlformats.org/officeDocument/2006/relationships/image" Target="../media/image77.png"/><Relationship Id="rId11" Type="http://schemas.openxmlformats.org/officeDocument/2006/relationships/image" Target="../media/image26.svg"/><Relationship Id="rId24" Type="http://schemas.openxmlformats.org/officeDocument/2006/relationships/image" Target="../media/image87.png"/><Relationship Id="rId32" Type="http://schemas.openxmlformats.org/officeDocument/2006/relationships/image" Target="../media/image94.png"/><Relationship Id="rId37" Type="http://schemas.openxmlformats.org/officeDocument/2006/relationships/image" Target="../media/image52.svg"/><Relationship Id="rId5" Type="http://schemas.openxmlformats.org/officeDocument/2006/relationships/image" Target="../media/image16.svg"/><Relationship Id="rId15" Type="http://schemas.openxmlformats.org/officeDocument/2006/relationships/image" Target="../media/image83.png"/><Relationship Id="rId23" Type="http://schemas.openxmlformats.org/officeDocument/2006/relationships/image" Target="../media/image36.svg"/><Relationship Id="rId28" Type="http://schemas.openxmlformats.org/officeDocument/2006/relationships/image" Target="../media/image90.png"/><Relationship Id="rId36" Type="http://schemas.openxmlformats.org/officeDocument/2006/relationships/image" Target="../media/image96.png"/><Relationship Id="rId10" Type="http://schemas.openxmlformats.org/officeDocument/2006/relationships/image" Target="../media/image80.png"/><Relationship Id="rId19" Type="http://schemas.openxmlformats.org/officeDocument/2006/relationships/image" Target="../media/image84.png"/><Relationship Id="rId31" Type="http://schemas.openxmlformats.org/officeDocument/2006/relationships/image" Target="../media/image93.png"/><Relationship Id="rId4" Type="http://schemas.openxmlformats.org/officeDocument/2006/relationships/image" Target="../media/image76.png"/><Relationship Id="rId9" Type="http://schemas.openxmlformats.org/officeDocument/2006/relationships/image" Target="../media/image79.png"/><Relationship Id="rId14" Type="http://schemas.openxmlformats.org/officeDocument/2006/relationships/image" Target="../media/image82.png"/><Relationship Id="rId22" Type="http://schemas.openxmlformats.org/officeDocument/2006/relationships/image" Target="../media/image86.png"/><Relationship Id="rId27" Type="http://schemas.openxmlformats.org/officeDocument/2006/relationships/image" Target="../media/image89.png"/><Relationship Id="rId30" Type="http://schemas.openxmlformats.org/officeDocument/2006/relationships/image" Target="../media/image92.png"/><Relationship Id="rId35" Type="http://schemas.openxmlformats.org/officeDocument/2006/relationships/image" Target="../media/image44.svg"/><Relationship Id="rId8" Type="http://schemas.openxmlformats.org/officeDocument/2006/relationships/image" Target="../media/image78.png"/><Relationship Id="rId3" Type="http://schemas.openxmlformats.org/officeDocument/2006/relationships/image" Target="../media/image40.svg"/></Relationships>
</file>

<file path=ppt/slides/_rels/slide6.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6.svg"/><Relationship Id="rId18" Type="http://schemas.openxmlformats.org/officeDocument/2006/relationships/image" Target="../media/image30.svg"/><Relationship Id="rId26" Type="http://schemas.openxmlformats.org/officeDocument/2006/relationships/image" Target="../media/image36.svg"/><Relationship Id="rId21" Type="http://schemas.openxmlformats.org/officeDocument/2006/relationships/image" Target="../media/image107.png"/><Relationship Id="rId7" Type="http://schemas.openxmlformats.org/officeDocument/2006/relationships/image" Target="../media/image99.png"/><Relationship Id="rId12" Type="http://schemas.openxmlformats.org/officeDocument/2006/relationships/image" Target="../media/image103.png"/><Relationship Id="rId17" Type="http://schemas.openxmlformats.org/officeDocument/2006/relationships/image" Target="../media/image106.png"/><Relationship Id="rId25" Type="http://schemas.openxmlformats.org/officeDocument/2006/relationships/image" Target="../media/image110.png"/><Relationship Id="rId2" Type="http://schemas.openxmlformats.org/officeDocument/2006/relationships/image" Target="../media/image98.png"/><Relationship Id="rId16" Type="http://schemas.openxmlformats.org/officeDocument/2006/relationships/image" Target="../media/image105.png"/><Relationship Id="rId20" Type="http://schemas.openxmlformats.org/officeDocument/2006/relationships/image" Target="../media/image32.svg"/><Relationship Id="rId29" Type="http://schemas.openxmlformats.org/officeDocument/2006/relationships/image" Target="../media/image112.png"/><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102.png"/><Relationship Id="rId24" Type="http://schemas.openxmlformats.org/officeDocument/2006/relationships/image" Target="../media/image109.png"/><Relationship Id="rId15" Type="http://schemas.openxmlformats.org/officeDocument/2006/relationships/image" Target="../media/image6.svg"/><Relationship Id="rId23" Type="http://schemas.openxmlformats.org/officeDocument/2006/relationships/image" Target="../media/image108.png"/><Relationship Id="rId28" Type="http://schemas.openxmlformats.org/officeDocument/2006/relationships/image" Target="../media/image38.svg"/><Relationship Id="rId10" Type="http://schemas.openxmlformats.org/officeDocument/2006/relationships/image" Target="../media/image101.png"/><Relationship Id="rId19" Type="http://schemas.openxmlformats.org/officeDocument/2006/relationships/image" Target="../media/image12.png"/><Relationship Id="rId9" Type="http://schemas.openxmlformats.org/officeDocument/2006/relationships/image" Target="../media/image100.png"/><Relationship Id="rId14" Type="http://schemas.openxmlformats.org/officeDocument/2006/relationships/image" Target="../media/image104.png"/><Relationship Id="rId22" Type="http://schemas.openxmlformats.org/officeDocument/2006/relationships/image" Target="../media/image34.svg"/><Relationship Id="rId27" Type="http://schemas.openxmlformats.org/officeDocument/2006/relationships/image" Target="../media/image111.png"/><Relationship Id="rId30" Type="http://schemas.openxmlformats.org/officeDocument/2006/relationships/image" Target="../media/image113.jpg"/></Relationships>
</file>

<file path=ppt/slides/_rels/slide7.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6.svg"/><Relationship Id="rId18" Type="http://schemas.openxmlformats.org/officeDocument/2006/relationships/image" Target="../media/image30.svg"/><Relationship Id="rId26" Type="http://schemas.openxmlformats.org/officeDocument/2006/relationships/image" Target="../media/image36.svg"/><Relationship Id="rId21" Type="http://schemas.openxmlformats.org/officeDocument/2006/relationships/image" Target="../media/image107.png"/><Relationship Id="rId7" Type="http://schemas.openxmlformats.org/officeDocument/2006/relationships/image" Target="../media/image99.png"/><Relationship Id="rId12" Type="http://schemas.openxmlformats.org/officeDocument/2006/relationships/image" Target="../media/image103.png"/><Relationship Id="rId17" Type="http://schemas.openxmlformats.org/officeDocument/2006/relationships/image" Target="../media/image106.png"/><Relationship Id="rId25" Type="http://schemas.openxmlformats.org/officeDocument/2006/relationships/image" Target="../media/image110.png"/><Relationship Id="rId2" Type="http://schemas.openxmlformats.org/officeDocument/2006/relationships/image" Target="../media/image98.png"/><Relationship Id="rId16" Type="http://schemas.openxmlformats.org/officeDocument/2006/relationships/image" Target="../media/image105.png"/><Relationship Id="rId20" Type="http://schemas.openxmlformats.org/officeDocument/2006/relationships/image" Target="../media/image32.svg"/><Relationship Id="rId29" Type="http://schemas.openxmlformats.org/officeDocument/2006/relationships/image" Target="../media/image112.png"/><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102.png"/><Relationship Id="rId24" Type="http://schemas.openxmlformats.org/officeDocument/2006/relationships/image" Target="../media/image109.png"/><Relationship Id="rId15" Type="http://schemas.openxmlformats.org/officeDocument/2006/relationships/image" Target="../media/image6.svg"/><Relationship Id="rId23" Type="http://schemas.openxmlformats.org/officeDocument/2006/relationships/image" Target="../media/image108.png"/><Relationship Id="rId28" Type="http://schemas.openxmlformats.org/officeDocument/2006/relationships/image" Target="../media/image38.svg"/><Relationship Id="rId10" Type="http://schemas.openxmlformats.org/officeDocument/2006/relationships/image" Target="../media/image101.png"/><Relationship Id="rId19" Type="http://schemas.openxmlformats.org/officeDocument/2006/relationships/image" Target="../media/image12.png"/><Relationship Id="rId9" Type="http://schemas.openxmlformats.org/officeDocument/2006/relationships/image" Target="../media/image100.png"/><Relationship Id="rId14" Type="http://schemas.openxmlformats.org/officeDocument/2006/relationships/image" Target="../media/image104.png"/><Relationship Id="rId22" Type="http://schemas.openxmlformats.org/officeDocument/2006/relationships/image" Target="../media/image34.svg"/><Relationship Id="rId27" Type="http://schemas.openxmlformats.org/officeDocument/2006/relationships/image" Target="../media/image111.png"/></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6.svg"/><Relationship Id="rId18" Type="http://schemas.openxmlformats.org/officeDocument/2006/relationships/image" Target="../media/image30.svg"/><Relationship Id="rId26" Type="http://schemas.openxmlformats.org/officeDocument/2006/relationships/image" Target="../media/image36.svg"/><Relationship Id="rId21" Type="http://schemas.openxmlformats.org/officeDocument/2006/relationships/image" Target="../media/image107.png"/><Relationship Id="rId7" Type="http://schemas.openxmlformats.org/officeDocument/2006/relationships/image" Target="../media/image99.png"/><Relationship Id="rId12" Type="http://schemas.openxmlformats.org/officeDocument/2006/relationships/image" Target="../media/image103.png"/><Relationship Id="rId17" Type="http://schemas.openxmlformats.org/officeDocument/2006/relationships/image" Target="../media/image106.png"/><Relationship Id="rId25" Type="http://schemas.openxmlformats.org/officeDocument/2006/relationships/image" Target="../media/image110.png"/><Relationship Id="rId2" Type="http://schemas.openxmlformats.org/officeDocument/2006/relationships/image" Target="../media/image98.png"/><Relationship Id="rId16" Type="http://schemas.openxmlformats.org/officeDocument/2006/relationships/image" Target="../media/image105.png"/><Relationship Id="rId20" Type="http://schemas.openxmlformats.org/officeDocument/2006/relationships/image" Target="../media/image32.svg"/><Relationship Id="rId29" Type="http://schemas.openxmlformats.org/officeDocument/2006/relationships/image" Target="../media/image112.png"/><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102.png"/><Relationship Id="rId24" Type="http://schemas.openxmlformats.org/officeDocument/2006/relationships/image" Target="../media/image109.png"/><Relationship Id="rId15" Type="http://schemas.openxmlformats.org/officeDocument/2006/relationships/image" Target="../media/image6.svg"/><Relationship Id="rId23" Type="http://schemas.openxmlformats.org/officeDocument/2006/relationships/image" Target="../media/image108.png"/><Relationship Id="rId28" Type="http://schemas.openxmlformats.org/officeDocument/2006/relationships/image" Target="../media/image38.svg"/><Relationship Id="rId10" Type="http://schemas.openxmlformats.org/officeDocument/2006/relationships/image" Target="../media/image101.png"/><Relationship Id="rId19" Type="http://schemas.openxmlformats.org/officeDocument/2006/relationships/image" Target="../media/image12.png"/><Relationship Id="rId9" Type="http://schemas.openxmlformats.org/officeDocument/2006/relationships/image" Target="../media/image100.png"/><Relationship Id="rId14" Type="http://schemas.openxmlformats.org/officeDocument/2006/relationships/image" Target="../media/image104.png"/><Relationship Id="rId22" Type="http://schemas.openxmlformats.org/officeDocument/2006/relationships/image" Target="../media/image34.svg"/><Relationship Id="rId27" Type="http://schemas.openxmlformats.org/officeDocument/2006/relationships/image" Target="../media/image111.png"/></Relationships>
</file>

<file path=ppt/slides/_rels/slide9.xml.rels><?xml version="1.0" encoding="UTF-8" standalone="yes"?>
<Relationships xmlns="http://schemas.openxmlformats.org/package/2006/relationships"><Relationship Id="rId13" Type="http://schemas.openxmlformats.org/officeDocument/2006/relationships/image" Target="../media/image6.svg"/><Relationship Id="rId18" Type="http://schemas.openxmlformats.org/officeDocument/2006/relationships/image" Target="../media/image32.svg"/><Relationship Id="rId26" Type="http://schemas.openxmlformats.org/officeDocument/2006/relationships/image" Target="../media/image88.png"/><Relationship Id="rId39" Type="http://schemas.openxmlformats.org/officeDocument/2006/relationships/image" Target="../media/image360.svg"/><Relationship Id="rId21" Type="http://schemas.openxmlformats.org/officeDocument/2006/relationships/image" Target="../media/image85.png"/><Relationship Id="rId34" Type="http://schemas.openxmlformats.org/officeDocument/2006/relationships/image" Target="../media/image95.png"/><Relationship Id="rId7" Type="http://schemas.openxmlformats.org/officeDocument/2006/relationships/image" Target="../media/image24.svg"/><Relationship Id="rId12" Type="http://schemas.openxmlformats.org/officeDocument/2006/relationships/image" Target="../media/image81.png"/><Relationship Id="rId17" Type="http://schemas.openxmlformats.org/officeDocument/2006/relationships/image" Target="../media/image12.png"/><Relationship Id="rId25" Type="http://schemas.openxmlformats.org/officeDocument/2006/relationships/image" Target="../media/image38.svg"/><Relationship Id="rId33" Type="http://schemas.openxmlformats.org/officeDocument/2006/relationships/image" Target="../media/image42.svg"/><Relationship Id="rId38" Type="http://schemas.openxmlformats.org/officeDocument/2006/relationships/image" Target="../media/image97.png"/><Relationship Id="rId2" Type="http://schemas.openxmlformats.org/officeDocument/2006/relationships/image" Target="../media/image75.png"/><Relationship Id="rId16" Type="http://schemas.openxmlformats.org/officeDocument/2006/relationships/image" Target="../media/image30.svg"/><Relationship Id="rId20" Type="http://schemas.openxmlformats.org/officeDocument/2006/relationships/image" Target="../media/image34.svg"/><Relationship Id="rId29" Type="http://schemas.openxmlformats.org/officeDocument/2006/relationships/image" Target="../media/image91.png"/><Relationship Id="rId1" Type="http://schemas.openxmlformats.org/officeDocument/2006/relationships/slideLayout" Target="../slideLayouts/slideLayout7.xml"/><Relationship Id="rId6" Type="http://schemas.openxmlformats.org/officeDocument/2006/relationships/image" Target="../media/image77.png"/><Relationship Id="rId11" Type="http://schemas.openxmlformats.org/officeDocument/2006/relationships/image" Target="../media/image26.svg"/><Relationship Id="rId24" Type="http://schemas.openxmlformats.org/officeDocument/2006/relationships/image" Target="../media/image87.png"/><Relationship Id="rId32" Type="http://schemas.openxmlformats.org/officeDocument/2006/relationships/image" Target="../media/image94.png"/><Relationship Id="rId37" Type="http://schemas.openxmlformats.org/officeDocument/2006/relationships/image" Target="../media/image52.svg"/><Relationship Id="rId5" Type="http://schemas.openxmlformats.org/officeDocument/2006/relationships/image" Target="../media/image16.svg"/><Relationship Id="rId15" Type="http://schemas.openxmlformats.org/officeDocument/2006/relationships/image" Target="../media/image83.png"/><Relationship Id="rId23" Type="http://schemas.openxmlformats.org/officeDocument/2006/relationships/image" Target="../media/image36.svg"/><Relationship Id="rId28" Type="http://schemas.openxmlformats.org/officeDocument/2006/relationships/image" Target="../media/image90.png"/><Relationship Id="rId36" Type="http://schemas.openxmlformats.org/officeDocument/2006/relationships/image" Target="../media/image96.png"/><Relationship Id="rId10" Type="http://schemas.openxmlformats.org/officeDocument/2006/relationships/image" Target="../media/image80.png"/><Relationship Id="rId19" Type="http://schemas.openxmlformats.org/officeDocument/2006/relationships/image" Target="../media/image84.png"/><Relationship Id="rId31" Type="http://schemas.openxmlformats.org/officeDocument/2006/relationships/image" Target="../media/image93.png"/><Relationship Id="rId4" Type="http://schemas.openxmlformats.org/officeDocument/2006/relationships/image" Target="../media/image76.png"/><Relationship Id="rId9" Type="http://schemas.openxmlformats.org/officeDocument/2006/relationships/image" Target="../media/image79.png"/><Relationship Id="rId14" Type="http://schemas.openxmlformats.org/officeDocument/2006/relationships/image" Target="../media/image82.png"/><Relationship Id="rId22" Type="http://schemas.openxmlformats.org/officeDocument/2006/relationships/image" Target="../media/image86.png"/><Relationship Id="rId27" Type="http://schemas.openxmlformats.org/officeDocument/2006/relationships/image" Target="../media/image89.png"/><Relationship Id="rId30" Type="http://schemas.openxmlformats.org/officeDocument/2006/relationships/image" Target="../media/image92.png"/><Relationship Id="rId35" Type="http://schemas.openxmlformats.org/officeDocument/2006/relationships/image" Target="../media/image44.svg"/><Relationship Id="rId8" Type="http://schemas.openxmlformats.org/officeDocument/2006/relationships/image" Target="../media/image78.png"/><Relationship Id="rId3" Type="http://schemas.openxmlformats.org/officeDocument/2006/relationships/image" Target="../media/image4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8D9"/>
        </a:solidFill>
        <a:effectLst/>
      </p:bgPr>
    </p:bg>
    <p:spTree>
      <p:nvGrpSpPr>
        <p:cNvPr id="1" name=""/>
        <p:cNvGrpSpPr/>
        <p:nvPr/>
      </p:nvGrpSpPr>
      <p:grpSpPr>
        <a:xfrm>
          <a:off x="0" y="0"/>
          <a:ext cx="0" cy="0"/>
          <a:chOff x="0" y="0"/>
          <a:chExt cx="0" cy="0"/>
        </a:xfrm>
      </p:grpSpPr>
      <p:grpSp>
        <p:nvGrpSpPr>
          <p:cNvPr id="2" name="Group 2"/>
          <p:cNvGrpSpPr/>
          <p:nvPr/>
        </p:nvGrpSpPr>
        <p:grpSpPr>
          <a:xfrm>
            <a:off x="13030199" y="-1183667"/>
            <a:ext cx="6663317" cy="7817319"/>
            <a:chOff x="0" y="0"/>
            <a:chExt cx="14692371" cy="15614967"/>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743026" y="982128"/>
              <a:ext cx="2562915" cy="2562915"/>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783327" y="12572172"/>
              <a:ext cx="2396055" cy="2396055"/>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1816156" y="10868515"/>
              <a:ext cx="2031533" cy="2857655"/>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905704">
              <a:off x="6760187" y="2738851"/>
              <a:ext cx="1782698" cy="2507631"/>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316796">
              <a:off x="5470615" y="7469267"/>
              <a:ext cx="1792157" cy="2520937"/>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3462151">
              <a:off x="11485824" y="4776716"/>
              <a:ext cx="1642135" cy="2309909"/>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80311">
              <a:off x="8304169" y="7230951"/>
              <a:ext cx="2958315" cy="2067123"/>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628946" y="2457711"/>
              <a:ext cx="2958315" cy="2067123"/>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b="46557"/>
            <a:stretch>
              <a:fillRect/>
            </a:stretch>
          </p:blipFill>
          <p:spPr>
            <a:xfrm>
              <a:off x="11523837" y="7995084"/>
              <a:ext cx="3168533" cy="1651016"/>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388841" y="1096091"/>
              <a:ext cx="1128667" cy="1026061"/>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4058286">
              <a:off x="10286436" y="10608617"/>
              <a:ext cx="1128667" cy="1026061"/>
            </a:xfrm>
            <a:prstGeom prst="rect">
              <a:avLst/>
            </a:prstGeom>
          </p:spPr>
        </p:pic>
        <p:pic>
          <p:nvPicPr>
            <p:cNvPr id="14" name="Picture 1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4967304" y="4108438"/>
              <a:ext cx="1128667" cy="1026061"/>
            </a:xfrm>
            <a:prstGeom prst="rect">
              <a:avLst/>
            </a:prstGeom>
          </p:spPr>
        </p:pic>
        <p:pic>
          <p:nvPicPr>
            <p:cNvPr id="15"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0850770" y="9197061"/>
              <a:ext cx="1128667" cy="1026061"/>
            </a:xfrm>
            <a:prstGeom prst="rect">
              <a:avLst/>
            </a:prstGeom>
          </p:spPr>
        </p:pic>
        <p:pic>
          <p:nvPicPr>
            <p:cNvPr id="16" name="Picture 16"/>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1901370" y="14588906"/>
              <a:ext cx="1128667" cy="1026061"/>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1979437" y="6775305"/>
              <a:ext cx="1128667" cy="1026061"/>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3086996">
              <a:off x="6957594" y="5418640"/>
              <a:ext cx="1128667" cy="1026061"/>
            </a:xfrm>
            <a:prstGeom prst="rect">
              <a:avLst/>
            </a:prstGeom>
          </p:spPr>
        </p:pic>
        <p:pic>
          <p:nvPicPr>
            <p:cNvPr id="19" name="Picture 1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873839">
              <a:off x="10959504" y="1553677"/>
              <a:ext cx="1128667" cy="1026061"/>
            </a:xfrm>
            <a:prstGeom prst="rect">
              <a:avLst/>
            </a:prstGeom>
          </p:spPr>
        </p:pic>
        <p:pic>
          <p:nvPicPr>
            <p:cNvPr id="20" name="Picture 20"/>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2588167">
              <a:off x="8238913" y="12343494"/>
              <a:ext cx="1128667" cy="1026061"/>
            </a:xfrm>
            <a:prstGeom prst="rect">
              <a:avLst/>
            </a:prstGeom>
          </p:spPr>
        </p:pic>
        <p:pic>
          <p:nvPicPr>
            <p:cNvPr id="21" name="Picture 21"/>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174335">
              <a:off x="7266797" y="9906252"/>
              <a:ext cx="2550128" cy="1826819"/>
            </a:xfrm>
            <a:prstGeom prst="rect">
              <a:avLst/>
            </a:prstGeom>
          </p:spPr>
        </p:pic>
        <p:pic>
          <p:nvPicPr>
            <p:cNvPr id="22" name="Picture 22"/>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174335">
              <a:off x="8419114" y="5217662"/>
              <a:ext cx="2550128" cy="1826819"/>
            </a:xfrm>
            <a:prstGeom prst="rect">
              <a:avLst/>
            </a:prstGeom>
          </p:spPr>
        </p:pic>
        <p:pic>
          <p:nvPicPr>
            <p:cNvPr id="23" name="Picture 23"/>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174335">
              <a:off x="7905945" y="894227"/>
              <a:ext cx="2550128" cy="1826819"/>
            </a:xfrm>
            <a:prstGeom prst="rect">
              <a:avLst/>
            </a:prstGeom>
          </p:spPr>
        </p:pic>
        <p:pic>
          <p:nvPicPr>
            <p:cNvPr id="24" name="Picture 24"/>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3096535">
              <a:off x="5689952" y="5604853"/>
              <a:ext cx="812039" cy="1534782"/>
            </a:xfrm>
            <a:prstGeom prst="rect">
              <a:avLst/>
            </a:prstGeom>
          </p:spPr>
        </p:pic>
        <p:pic>
          <p:nvPicPr>
            <p:cNvPr id="25" name="Picture 25"/>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7911177">
              <a:off x="7791248" y="6869347"/>
              <a:ext cx="812039" cy="1534782"/>
            </a:xfrm>
            <a:prstGeom prst="rect">
              <a:avLst/>
            </a:prstGeom>
          </p:spPr>
        </p:pic>
        <p:pic>
          <p:nvPicPr>
            <p:cNvPr id="26" name="Picture 26"/>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3577785">
              <a:off x="9642354" y="11350848"/>
              <a:ext cx="812039" cy="1534782"/>
            </a:xfrm>
            <a:prstGeom prst="rect">
              <a:avLst/>
            </a:prstGeom>
          </p:spPr>
        </p:pic>
        <p:pic>
          <p:nvPicPr>
            <p:cNvPr id="27" name="Picture 27"/>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886631">
              <a:off x="10013438" y="4015246"/>
              <a:ext cx="812039" cy="1534782"/>
            </a:xfrm>
            <a:prstGeom prst="rect">
              <a:avLst/>
            </a:prstGeom>
          </p:spPr>
        </p:pic>
        <p:pic>
          <p:nvPicPr>
            <p:cNvPr id="28" name="Picture 28"/>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4131904">
              <a:off x="10150327" y="2365134"/>
              <a:ext cx="812039" cy="1534782"/>
            </a:xfrm>
            <a:prstGeom prst="rect">
              <a:avLst/>
            </a:prstGeom>
          </p:spPr>
        </p:pic>
        <p:pic>
          <p:nvPicPr>
            <p:cNvPr id="29" name="Picture 29"/>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6583816">
              <a:off x="2675443" y="2097311"/>
              <a:ext cx="737120" cy="1393182"/>
            </a:xfrm>
            <a:prstGeom prst="rect">
              <a:avLst/>
            </a:prstGeom>
          </p:spPr>
        </p:pic>
        <p:pic>
          <p:nvPicPr>
            <p:cNvPr id="30" name="Picture 30"/>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9145978" y="3636872"/>
              <a:ext cx="419857" cy="393139"/>
            </a:xfrm>
            <a:prstGeom prst="rect">
              <a:avLst/>
            </a:prstGeom>
          </p:spPr>
        </p:pic>
        <p:pic>
          <p:nvPicPr>
            <p:cNvPr id="31" name="Picture 31"/>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12525219" y="4697698"/>
              <a:ext cx="310991" cy="291200"/>
            </a:xfrm>
            <a:prstGeom prst="rect">
              <a:avLst/>
            </a:prstGeom>
          </p:spPr>
        </p:pic>
        <p:pic>
          <p:nvPicPr>
            <p:cNvPr id="32" name="Picture 32"/>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7210937" y="7080108"/>
              <a:ext cx="310991" cy="291200"/>
            </a:xfrm>
            <a:prstGeom prst="rect">
              <a:avLst/>
            </a:prstGeom>
          </p:spPr>
        </p:pic>
        <p:pic>
          <p:nvPicPr>
            <p:cNvPr id="33" name="Picture 33"/>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12525219" y="10113367"/>
              <a:ext cx="310991" cy="291200"/>
            </a:xfrm>
            <a:prstGeom prst="rect">
              <a:avLst/>
            </a:prstGeom>
          </p:spPr>
        </p:pic>
        <p:pic>
          <p:nvPicPr>
            <p:cNvPr id="34" name="Picture 34"/>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11107524" y="6997136"/>
              <a:ext cx="310991" cy="291200"/>
            </a:xfrm>
            <a:prstGeom prst="rect">
              <a:avLst/>
            </a:prstGeom>
          </p:spPr>
        </p:pic>
        <p:pic>
          <p:nvPicPr>
            <p:cNvPr id="35" name="Picture 35"/>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2498638">
              <a:off x="3931272" y="3133540"/>
              <a:ext cx="310991" cy="291200"/>
            </a:xfrm>
            <a:prstGeom prst="rect">
              <a:avLst/>
            </a:prstGeom>
          </p:spPr>
        </p:pic>
        <p:pic>
          <p:nvPicPr>
            <p:cNvPr id="36" name="Picture 36"/>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7210937" y="9636403"/>
              <a:ext cx="310991" cy="291200"/>
            </a:xfrm>
            <a:prstGeom prst="rect">
              <a:avLst/>
            </a:prstGeom>
          </p:spPr>
        </p:pic>
        <p:pic>
          <p:nvPicPr>
            <p:cNvPr id="37" name="Picture 37"/>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10108466" y="9564492"/>
              <a:ext cx="310991" cy="291200"/>
            </a:xfrm>
            <a:prstGeom prst="rect">
              <a:avLst/>
            </a:prstGeom>
          </p:spPr>
        </p:pic>
        <p:pic>
          <p:nvPicPr>
            <p:cNvPr id="38" name="Picture 38"/>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8541861" y="4582785"/>
              <a:ext cx="310991" cy="291200"/>
            </a:xfrm>
            <a:prstGeom prst="rect">
              <a:avLst/>
            </a:prstGeom>
          </p:spPr>
        </p:pic>
        <p:pic>
          <p:nvPicPr>
            <p:cNvPr id="39" name="Picture 39"/>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12649691" y="1921599"/>
              <a:ext cx="309940" cy="290216"/>
            </a:xfrm>
            <a:prstGeom prst="rect">
              <a:avLst/>
            </a:prstGeom>
          </p:spPr>
        </p:pic>
        <p:pic>
          <p:nvPicPr>
            <p:cNvPr id="40" name="Picture 40"/>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4761411">
              <a:off x="11197634" y="11973131"/>
              <a:ext cx="309940" cy="290216"/>
            </a:xfrm>
            <a:prstGeom prst="rect">
              <a:avLst/>
            </a:prstGeom>
          </p:spPr>
        </p:pic>
        <p:pic>
          <p:nvPicPr>
            <p:cNvPr id="41" name="Picture 41"/>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6095435" y="5287224"/>
              <a:ext cx="309940" cy="290216"/>
            </a:xfrm>
            <a:prstGeom prst="rect">
              <a:avLst/>
            </a:prstGeom>
          </p:spPr>
        </p:pic>
        <p:pic>
          <p:nvPicPr>
            <p:cNvPr id="42" name="Picture 42"/>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12543770" y="14099057"/>
              <a:ext cx="309940" cy="290216"/>
            </a:xfrm>
            <a:prstGeom prst="rect">
              <a:avLst/>
            </a:prstGeom>
          </p:spPr>
        </p:pic>
        <p:pic>
          <p:nvPicPr>
            <p:cNvPr id="43" name="Picture 4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7285395">
              <a:off x="717847" y="179092"/>
              <a:ext cx="1989309" cy="2798260"/>
            </a:xfrm>
            <a:prstGeom prst="rect">
              <a:avLst/>
            </a:prstGeom>
          </p:spPr>
        </p:pic>
        <p:pic>
          <p:nvPicPr>
            <p:cNvPr id="44" name="Picture 44"/>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3026704">
              <a:off x="2550986" y="4100153"/>
              <a:ext cx="1855231" cy="2609660"/>
            </a:xfrm>
            <a:prstGeom prst="rect">
              <a:avLst/>
            </a:prstGeom>
          </p:spPr>
        </p:pic>
        <p:pic>
          <p:nvPicPr>
            <p:cNvPr id="45" name="Picture 45"/>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1881836" y="3573153"/>
              <a:ext cx="305103" cy="285687"/>
            </a:xfrm>
            <a:prstGeom prst="rect">
              <a:avLst/>
            </a:prstGeom>
          </p:spPr>
        </p:pic>
      </p:grpSp>
      <p:sp>
        <p:nvSpPr>
          <p:cNvPr id="47" name="TextBox 47"/>
          <p:cNvSpPr txBox="1"/>
          <p:nvPr/>
        </p:nvSpPr>
        <p:spPr>
          <a:xfrm>
            <a:off x="2555685" y="3879387"/>
            <a:ext cx="13622821" cy="3118674"/>
          </a:xfrm>
          <a:prstGeom prst="rect">
            <a:avLst/>
          </a:prstGeom>
        </p:spPr>
        <p:txBody>
          <a:bodyPr wrap="square" lIns="0" tIns="0" rIns="0" bIns="0" rtlCol="0" anchor="t">
            <a:spAutoFit/>
          </a:bodyPr>
          <a:lstStyle/>
          <a:p>
            <a:pPr algn="ctr">
              <a:lnSpc>
                <a:spcPct val="150000"/>
              </a:lnSpc>
            </a:pPr>
            <a:r>
              <a:rPr lang="en-US" sz="7200" b="1" dirty="0" smtClean="0">
                <a:solidFill>
                  <a:srgbClr val="152A69"/>
                </a:solidFill>
                <a:latin typeface="Arial" panose="020B0604020202020204" pitchFamily="34" charset="0"/>
                <a:cs typeface="Arial" panose="020B0604020202020204" pitchFamily="34" charset="0"/>
              </a:rPr>
              <a:t>CHÀO MỪNG CÁC EM ĐẾN VỚI BÀI HỌC NGÀY HÔM NAY!</a:t>
            </a:r>
            <a:endParaRPr lang="en-US" sz="7200" b="1" dirty="0">
              <a:solidFill>
                <a:srgbClr val="152A69"/>
              </a:solidFill>
              <a:latin typeface="Arial" panose="020B0604020202020204" pitchFamily="34" charset="0"/>
              <a:cs typeface="Arial" panose="020B0604020202020204" pitchFamily="34" charset="0"/>
            </a:endParaRPr>
          </a:p>
        </p:txBody>
      </p:sp>
      <p:grpSp>
        <p:nvGrpSpPr>
          <p:cNvPr id="49" name="Group 2"/>
          <p:cNvGrpSpPr/>
          <p:nvPr/>
        </p:nvGrpSpPr>
        <p:grpSpPr>
          <a:xfrm rot="16200000" flipH="1">
            <a:off x="-1619778" y="4298687"/>
            <a:ext cx="7334754" cy="7543802"/>
            <a:chOff x="0" y="0"/>
            <a:chExt cx="14692371" cy="15614967"/>
          </a:xfrm>
        </p:grpSpPr>
        <p:pic>
          <p:nvPicPr>
            <p:cNvPr id="50" name="Picture 3"/>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743026" y="982128"/>
              <a:ext cx="2562915" cy="2562915"/>
            </a:xfrm>
            <a:prstGeom prst="rect">
              <a:avLst/>
            </a:prstGeom>
          </p:spPr>
        </p:pic>
        <p:pic>
          <p:nvPicPr>
            <p:cNvPr id="51" name="Picture 4"/>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783327" y="12572172"/>
              <a:ext cx="2396055" cy="2396055"/>
            </a:xfrm>
            <a:prstGeom prst="rect">
              <a:avLst/>
            </a:prstGeom>
          </p:spPr>
        </p:pic>
        <p:pic>
          <p:nvPicPr>
            <p:cNvPr id="52" name="Picture 5"/>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1816156" y="10868515"/>
              <a:ext cx="2031533" cy="2857655"/>
            </a:xfrm>
            <a:prstGeom prst="rect">
              <a:avLst/>
            </a:prstGeom>
          </p:spPr>
        </p:pic>
        <p:pic>
          <p:nvPicPr>
            <p:cNvPr id="53" name="Picture 6"/>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905704">
              <a:off x="6760187" y="2738851"/>
              <a:ext cx="1782698" cy="2507631"/>
            </a:xfrm>
            <a:prstGeom prst="rect">
              <a:avLst/>
            </a:prstGeom>
          </p:spPr>
        </p:pic>
        <p:pic>
          <p:nvPicPr>
            <p:cNvPr id="54" name="Picture 7"/>
            <p:cNvPicPr>
              <a:picLocks noChangeAspect="1"/>
            </p:cNvPicPr>
            <p:nvPr/>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316796">
              <a:off x="5470615" y="7469267"/>
              <a:ext cx="1792157" cy="2520937"/>
            </a:xfrm>
            <a:prstGeom prst="rect">
              <a:avLst/>
            </a:prstGeom>
          </p:spPr>
        </p:pic>
        <p:pic>
          <p:nvPicPr>
            <p:cNvPr id="55" name="Picture 8"/>
            <p:cNvPicPr>
              <a:picLocks noChangeAspect="1"/>
            </p:cNvPicPr>
            <p:nvPr/>
          </p:nvPicPr>
          <p:blipFill>
            <a:blip r:embed="rId39"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3462151">
              <a:off x="11485824" y="4776716"/>
              <a:ext cx="1642135" cy="2309909"/>
            </a:xfrm>
            <a:prstGeom prst="rect">
              <a:avLst/>
            </a:prstGeom>
          </p:spPr>
        </p:pic>
        <p:pic>
          <p:nvPicPr>
            <p:cNvPr id="56" name="Picture 9"/>
            <p:cNvPicPr>
              <a:picLocks noChangeAspect="1"/>
            </p:cNvPicPr>
            <p:nvPr/>
          </p:nvPicPr>
          <p:blipFill>
            <a:blip r:embed="rId4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80311">
              <a:off x="8304169" y="7230951"/>
              <a:ext cx="2958315" cy="2067123"/>
            </a:xfrm>
            <a:prstGeom prst="rect">
              <a:avLst/>
            </a:prstGeom>
          </p:spPr>
        </p:pic>
        <p:pic>
          <p:nvPicPr>
            <p:cNvPr id="57" name="Picture 10"/>
            <p:cNvPicPr>
              <a:picLocks noChangeAspect="1"/>
            </p:cNvPicPr>
            <p:nvPr/>
          </p:nvPicPr>
          <p:blipFill>
            <a:blip r:embed="rId4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628946" y="2457711"/>
              <a:ext cx="2958315" cy="2067123"/>
            </a:xfrm>
            <a:prstGeom prst="rect">
              <a:avLst/>
            </a:prstGeom>
          </p:spPr>
        </p:pic>
        <p:pic>
          <p:nvPicPr>
            <p:cNvPr id="58" name="Picture 11"/>
            <p:cNvPicPr>
              <a:picLocks noChangeAspect="1"/>
            </p:cNvPicPr>
            <p:nvPr/>
          </p:nvPicPr>
          <p:blipFill>
            <a:blip r:embed="rId41"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b="46557"/>
            <a:stretch>
              <a:fillRect/>
            </a:stretch>
          </p:blipFill>
          <p:spPr>
            <a:xfrm>
              <a:off x="11523837" y="7995084"/>
              <a:ext cx="3168533" cy="1651016"/>
            </a:xfrm>
            <a:prstGeom prst="rect">
              <a:avLst/>
            </a:prstGeom>
          </p:spPr>
        </p:pic>
        <p:pic>
          <p:nvPicPr>
            <p:cNvPr id="59" name="Picture 12"/>
            <p:cNvPicPr>
              <a:picLocks noChangeAspect="1"/>
            </p:cNvPicPr>
            <p:nvPr/>
          </p:nvPicPr>
          <p:blipFill>
            <a:blip r:embed="rId42"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388841" y="1096091"/>
              <a:ext cx="1128667" cy="1026061"/>
            </a:xfrm>
            <a:prstGeom prst="rect">
              <a:avLst/>
            </a:prstGeom>
          </p:spPr>
        </p:pic>
        <p:pic>
          <p:nvPicPr>
            <p:cNvPr id="60" name="Picture 13"/>
            <p:cNvPicPr>
              <a:picLocks noChangeAspect="1"/>
            </p:cNvPicPr>
            <p:nvPr/>
          </p:nvPicPr>
          <p:blipFill>
            <a:blip r:embed="rId43"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4058286">
              <a:off x="10286436" y="10608617"/>
              <a:ext cx="1128667" cy="1026061"/>
            </a:xfrm>
            <a:prstGeom prst="rect">
              <a:avLst/>
            </a:prstGeom>
          </p:spPr>
        </p:pic>
        <p:pic>
          <p:nvPicPr>
            <p:cNvPr id="61" name="Picture 14"/>
            <p:cNvPicPr>
              <a:picLocks noChangeAspect="1"/>
            </p:cNvPicPr>
            <p:nvPr/>
          </p:nvPicPr>
          <p:blipFill>
            <a:blip r:embed="rId44"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4967304" y="4108438"/>
              <a:ext cx="1128667" cy="1026061"/>
            </a:xfrm>
            <a:prstGeom prst="rect">
              <a:avLst/>
            </a:prstGeom>
          </p:spPr>
        </p:pic>
        <p:pic>
          <p:nvPicPr>
            <p:cNvPr id="62" name="Picture 15"/>
            <p:cNvPicPr>
              <a:picLocks noChangeAspect="1"/>
            </p:cNvPicPr>
            <p:nvPr/>
          </p:nvPicPr>
          <p:blipFill>
            <a:blip r:embed="rId44"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0850770" y="9197061"/>
              <a:ext cx="1128667" cy="1026061"/>
            </a:xfrm>
            <a:prstGeom prst="rect">
              <a:avLst/>
            </a:prstGeom>
          </p:spPr>
        </p:pic>
        <p:pic>
          <p:nvPicPr>
            <p:cNvPr id="63" name="Picture 16"/>
            <p:cNvPicPr>
              <a:picLocks noChangeAspect="1"/>
            </p:cNvPicPr>
            <p:nvPr/>
          </p:nvPicPr>
          <p:blipFill>
            <a:blip r:embed="rId44"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1901370" y="14588906"/>
              <a:ext cx="1128667" cy="1026061"/>
            </a:xfrm>
            <a:prstGeom prst="rect">
              <a:avLst/>
            </a:prstGeom>
          </p:spPr>
        </p:pic>
        <p:pic>
          <p:nvPicPr>
            <p:cNvPr id="64" name="Picture 17"/>
            <p:cNvPicPr>
              <a:picLocks noChangeAspect="1"/>
            </p:cNvPicPr>
            <p:nvPr/>
          </p:nvPicPr>
          <p:blipFill>
            <a:blip r:embed="rId42"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1979437" y="6775305"/>
              <a:ext cx="1128667" cy="1026061"/>
            </a:xfrm>
            <a:prstGeom prst="rect">
              <a:avLst/>
            </a:prstGeom>
          </p:spPr>
        </p:pic>
        <p:pic>
          <p:nvPicPr>
            <p:cNvPr id="65" name="Picture 18"/>
            <p:cNvPicPr>
              <a:picLocks noChangeAspect="1"/>
            </p:cNvPicPr>
            <p:nvPr/>
          </p:nvPicPr>
          <p:blipFill>
            <a:blip r:embed="rId43"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3086996">
              <a:off x="6957594" y="5418640"/>
              <a:ext cx="1128667" cy="1026061"/>
            </a:xfrm>
            <a:prstGeom prst="rect">
              <a:avLst/>
            </a:prstGeom>
          </p:spPr>
        </p:pic>
        <p:pic>
          <p:nvPicPr>
            <p:cNvPr id="66" name="Picture 19"/>
            <p:cNvPicPr>
              <a:picLocks noChangeAspect="1"/>
            </p:cNvPicPr>
            <p:nvPr/>
          </p:nvPicPr>
          <p:blipFill>
            <a:blip r:embed="rId43"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873839">
              <a:off x="10959504" y="1553677"/>
              <a:ext cx="1128667" cy="1026061"/>
            </a:xfrm>
            <a:prstGeom prst="rect">
              <a:avLst/>
            </a:prstGeom>
          </p:spPr>
        </p:pic>
        <p:pic>
          <p:nvPicPr>
            <p:cNvPr id="67" name="Picture 20"/>
            <p:cNvPicPr>
              <a:picLocks noChangeAspect="1"/>
            </p:cNvPicPr>
            <p:nvPr/>
          </p:nvPicPr>
          <p:blipFill>
            <a:blip r:embed="rId44"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2588167">
              <a:off x="8238913" y="12343494"/>
              <a:ext cx="1128667" cy="1026061"/>
            </a:xfrm>
            <a:prstGeom prst="rect">
              <a:avLst/>
            </a:prstGeom>
          </p:spPr>
        </p:pic>
        <p:pic>
          <p:nvPicPr>
            <p:cNvPr id="68" name="Picture 21"/>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174335">
              <a:off x="7266797" y="9906252"/>
              <a:ext cx="2550128" cy="1826819"/>
            </a:xfrm>
            <a:prstGeom prst="rect">
              <a:avLst/>
            </a:prstGeom>
          </p:spPr>
        </p:pic>
        <p:pic>
          <p:nvPicPr>
            <p:cNvPr id="69" name="Picture 22"/>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174335">
              <a:off x="8419114" y="5217662"/>
              <a:ext cx="2550128" cy="1826819"/>
            </a:xfrm>
            <a:prstGeom prst="rect">
              <a:avLst/>
            </a:prstGeom>
          </p:spPr>
        </p:pic>
        <p:pic>
          <p:nvPicPr>
            <p:cNvPr id="70" name="Picture 23"/>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174335">
              <a:off x="7905945" y="894227"/>
              <a:ext cx="2550128" cy="1826819"/>
            </a:xfrm>
            <a:prstGeom prst="rect">
              <a:avLst/>
            </a:prstGeom>
          </p:spPr>
        </p:pic>
        <p:pic>
          <p:nvPicPr>
            <p:cNvPr id="71" name="Picture 24"/>
            <p:cNvPicPr>
              <a:picLocks noChangeAspect="1"/>
            </p:cNvPicPr>
            <p:nvPr/>
          </p:nvPicPr>
          <p:blipFill>
            <a:blip r:embed="rId45"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3096535">
              <a:off x="5689952" y="5604853"/>
              <a:ext cx="812039" cy="1534782"/>
            </a:xfrm>
            <a:prstGeom prst="rect">
              <a:avLst/>
            </a:prstGeom>
          </p:spPr>
        </p:pic>
        <p:pic>
          <p:nvPicPr>
            <p:cNvPr id="72" name="Picture 25"/>
            <p:cNvPicPr>
              <a:picLocks noChangeAspect="1"/>
            </p:cNvPicPr>
            <p:nvPr/>
          </p:nvPicPr>
          <p:blipFill>
            <a:blip r:embed="rId45"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7911177">
              <a:off x="7791248" y="6869347"/>
              <a:ext cx="812039" cy="1534782"/>
            </a:xfrm>
            <a:prstGeom prst="rect">
              <a:avLst/>
            </a:prstGeom>
          </p:spPr>
        </p:pic>
        <p:pic>
          <p:nvPicPr>
            <p:cNvPr id="73" name="Picture 26"/>
            <p:cNvPicPr>
              <a:picLocks noChangeAspect="1"/>
            </p:cNvPicPr>
            <p:nvPr/>
          </p:nvPicPr>
          <p:blipFill>
            <a:blip r:embed="rId45"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3577785">
              <a:off x="9642354" y="11350848"/>
              <a:ext cx="812039" cy="1534782"/>
            </a:xfrm>
            <a:prstGeom prst="rect">
              <a:avLst/>
            </a:prstGeom>
          </p:spPr>
        </p:pic>
        <p:pic>
          <p:nvPicPr>
            <p:cNvPr id="74" name="Picture 27"/>
            <p:cNvPicPr>
              <a:picLocks noChangeAspect="1"/>
            </p:cNvPicPr>
            <p:nvPr/>
          </p:nvPicPr>
          <p:blipFill>
            <a:blip r:embed="rId46"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886631">
              <a:off x="10013438" y="4015246"/>
              <a:ext cx="812039" cy="1534782"/>
            </a:xfrm>
            <a:prstGeom prst="rect">
              <a:avLst/>
            </a:prstGeom>
          </p:spPr>
        </p:pic>
        <p:pic>
          <p:nvPicPr>
            <p:cNvPr id="75" name="Picture 28"/>
            <p:cNvPicPr>
              <a:picLocks noChangeAspect="1"/>
            </p:cNvPicPr>
            <p:nvPr/>
          </p:nvPicPr>
          <p:blipFill>
            <a:blip r:embed="rId45"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4131904">
              <a:off x="10150327" y="2365134"/>
              <a:ext cx="812039" cy="1534782"/>
            </a:xfrm>
            <a:prstGeom prst="rect">
              <a:avLst/>
            </a:prstGeom>
          </p:spPr>
        </p:pic>
        <p:pic>
          <p:nvPicPr>
            <p:cNvPr id="76" name="Picture 29"/>
            <p:cNvPicPr>
              <a:picLocks noChangeAspect="1"/>
            </p:cNvPicPr>
            <p:nvPr/>
          </p:nvPicPr>
          <p:blipFill>
            <a:blip r:embed="rId47"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6583816">
              <a:off x="2675443" y="2097311"/>
              <a:ext cx="737120" cy="1393182"/>
            </a:xfrm>
            <a:prstGeom prst="rect">
              <a:avLst/>
            </a:prstGeom>
          </p:spPr>
        </p:pic>
        <p:pic>
          <p:nvPicPr>
            <p:cNvPr id="77" name="Picture 30"/>
            <p:cNvPicPr>
              <a:picLocks noChangeAspect="1"/>
            </p:cNvPicPr>
            <p:nvPr/>
          </p:nvPicPr>
          <p:blipFill>
            <a:blip r:embed="rId48"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9145978" y="3636872"/>
              <a:ext cx="419857" cy="393139"/>
            </a:xfrm>
            <a:prstGeom prst="rect">
              <a:avLst/>
            </a:prstGeom>
          </p:spPr>
        </p:pic>
        <p:pic>
          <p:nvPicPr>
            <p:cNvPr id="78" name="Picture 31"/>
            <p:cNvPicPr>
              <a:picLocks noChangeAspect="1"/>
            </p:cNvPicPr>
            <p:nvPr/>
          </p:nvPicPr>
          <p:blipFill>
            <a:blip r:embed="rId49"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12525219" y="4697698"/>
              <a:ext cx="310991" cy="291200"/>
            </a:xfrm>
            <a:prstGeom prst="rect">
              <a:avLst/>
            </a:prstGeom>
          </p:spPr>
        </p:pic>
        <p:pic>
          <p:nvPicPr>
            <p:cNvPr id="79" name="Picture 32"/>
            <p:cNvPicPr>
              <a:picLocks noChangeAspect="1"/>
            </p:cNvPicPr>
            <p:nvPr/>
          </p:nvPicPr>
          <p:blipFill>
            <a:blip r:embed="rId49"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7210937" y="7080108"/>
              <a:ext cx="310991" cy="291200"/>
            </a:xfrm>
            <a:prstGeom prst="rect">
              <a:avLst/>
            </a:prstGeom>
          </p:spPr>
        </p:pic>
        <p:pic>
          <p:nvPicPr>
            <p:cNvPr id="80" name="Picture 33"/>
            <p:cNvPicPr>
              <a:picLocks noChangeAspect="1"/>
            </p:cNvPicPr>
            <p:nvPr/>
          </p:nvPicPr>
          <p:blipFill>
            <a:blip r:embed="rId49"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12525219" y="10113367"/>
              <a:ext cx="310991" cy="291200"/>
            </a:xfrm>
            <a:prstGeom prst="rect">
              <a:avLst/>
            </a:prstGeom>
          </p:spPr>
        </p:pic>
        <p:pic>
          <p:nvPicPr>
            <p:cNvPr id="81" name="Picture 34"/>
            <p:cNvPicPr>
              <a:picLocks noChangeAspect="1"/>
            </p:cNvPicPr>
            <p:nvPr/>
          </p:nvPicPr>
          <p:blipFill>
            <a:blip r:embed="rId49"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11107524" y="6997136"/>
              <a:ext cx="310991" cy="291200"/>
            </a:xfrm>
            <a:prstGeom prst="rect">
              <a:avLst/>
            </a:prstGeom>
          </p:spPr>
        </p:pic>
        <p:pic>
          <p:nvPicPr>
            <p:cNvPr id="82" name="Picture 35"/>
            <p:cNvPicPr>
              <a:picLocks noChangeAspect="1"/>
            </p:cNvPicPr>
            <p:nvPr/>
          </p:nvPicPr>
          <p:blipFill>
            <a:blip r:embed="rId50"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2498638">
              <a:off x="3931272" y="3133540"/>
              <a:ext cx="310991" cy="291200"/>
            </a:xfrm>
            <a:prstGeom prst="rect">
              <a:avLst/>
            </a:prstGeom>
          </p:spPr>
        </p:pic>
        <p:pic>
          <p:nvPicPr>
            <p:cNvPr id="83" name="Picture 36"/>
            <p:cNvPicPr>
              <a:picLocks noChangeAspect="1"/>
            </p:cNvPicPr>
            <p:nvPr/>
          </p:nvPicPr>
          <p:blipFill>
            <a:blip r:embed="rId50"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7210937" y="9636403"/>
              <a:ext cx="310991" cy="291200"/>
            </a:xfrm>
            <a:prstGeom prst="rect">
              <a:avLst/>
            </a:prstGeom>
          </p:spPr>
        </p:pic>
        <p:pic>
          <p:nvPicPr>
            <p:cNvPr id="84" name="Picture 37"/>
            <p:cNvPicPr>
              <a:picLocks noChangeAspect="1"/>
            </p:cNvPicPr>
            <p:nvPr/>
          </p:nvPicPr>
          <p:blipFill>
            <a:blip r:embed="rId50"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10108466" y="9564492"/>
              <a:ext cx="310991" cy="291200"/>
            </a:xfrm>
            <a:prstGeom prst="rect">
              <a:avLst/>
            </a:prstGeom>
          </p:spPr>
        </p:pic>
        <p:pic>
          <p:nvPicPr>
            <p:cNvPr id="85" name="Picture 38"/>
            <p:cNvPicPr>
              <a:picLocks noChangeAspect="1"/>
            </p:cNvPicPr>
            <p:nvPr/>
          </p:nvPicPr>
          <p:blipFill>
            <a:blip r:embed="rId49"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8541861" y="4582785"/>
              <a:ext cx="310991" cy="291200"/>
            </a:xfrm>
            <a:prstGeom prst="rect">
              <a:avLst/>
            </a:prstGeom>
          </p:spPr>
        </p:pic>
        <p:pic>
          <p:nvPicPr>
            <p:cNvPr id="86" name="Picture 39"/>
            <p:cNvPicPr>
              <a:picLocks noChangeAspect="1"/>
            </p:cNvPicPr>
            <p:nvPr/>
          </p:nvPicPr>
          <p:blipFill>
            <a:blip r:embed="rId49"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12649691" y="1921599"/>
              <a:ext cx="309940" cy="290216"/>
            </a:xfrm>
            <a:prstGeom prst="rect">
              <a:avLst/>
            </a:prstGeom>
          </p:spPr>
        </p:pic>
        <p:pic>
          <p:nvPicPr>
            <p:cNvPr id="87" name="Picture 40"/>
            <p:cNvPicPr>
              <a:picLocks noChangeAspect="1"/>
            </p:cNvPicPr>
            <p:nvPr/>
          </p:nvPicPr>
          <p:blipFill>
            <a:blip r:embed="rId51"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4761411">
              <a:off x="11197634" y="11973131"/>
              <a:ext cx="309940" cy="290216"/>
            </a:xfrm>
            <a:prstGeom prst="rect">
              <a:avLst/>
            </a:prstGeom>
          </p:spPr>
        </p:pic>
        <p:pic>
          <p:nvPicPr>
            <p:cNvPr id="88" name="Picture 41"/>
            <p:cNvPicPr>
              <a:picLocks noChangeAspect="1"/>
            </p:cNvPicPr>
            <p:nvPr/>
          </p:nvPicPr>
          <p:blipFill>
            <a:blip r:embed="rId50"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6095435" y="5287224"/>
              <a:ext cx="309940" cy="290216"/>
            </a:xfrm>
            <a:prstGeom prst="rect">
              <a:avLst/>
            </a:prstGeom>
          </p:spPr>
        </p:pic>
        <p:pic>
          <p:nvPicPr>
            <p:cNvPr id="89" name="Picture 42"/>
            <p:cNvPicPr>
              <a:picLocks noChangeAspect="1"/>
            </p:cNvPicPr>
            <p:nvPr/>
          </p:nvPicPr>
          <p:blipFill>
            <a:blip r:embed="rId50"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12543770" y="14099057"/>
              <a:ext cx="309940" cy="290216"/>
            </a:xfrm>
            <a:prstGeom prst="rect">
              <a:avLst/>
            </a:prstGeom>
          </p:spPr>
        </p:pic>
        <p:pic>
          <p:nvPicPr>
            <p:cNvPr id="90" name="Picture 43"/>
            <p:cNvPicPr>
              <a:picLocks noChangeAspect="1"/>
            </p:cNvPicPr>
            <p:nvPr/>
          </p:nvPicPr>
          <p:blipFill>
            <a:blip r:embed="rId5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7285395">
              <a:off x="717847" y="179092"/>
              <a:ext cx="1989309" cy="2798260"/>
            </a:xfrm>
            <a:prstGeom prst="rect">
              <a:avLst/>
            </a:prstGeom>
          </p:spPr>
        </p:pic>
        <p:pic>
          <p:nvPicPr>
            <p:cNvPr id="91" name="Picture 44"/>
            <p:cNvPicPr>
              <a:picLocks noChangeAspect="1"/>
            </p:cNvPicPr>
            <p:nvPr/>
          </p:nvPicPr>
          <p:blipFill>
            <a:blip r:embed="rId53"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3026704">
              <a:off x="2550986" y="4100153"/>
              <a:ext cx="1855231" cy="2609660"/>
            </a:xfrm>
            <a:prstGeom prst="rect">
              <a:avLst/>
            </a:prstGeom>
          </p:spPr>
        </p:pic>
        <p:pic>
          <p:nvPicPr>
            <p:cNvPr id="92" name="Picture 45"/>
            <p:cNvPicPr>
              <a:picLocks noChangeAspect="1"/>
            </p:cNvPicPr>
            <p:nvPr/>
          </p:nvPicPr>
          <p:blipFill>
            <a:blip r:embed="rId54"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1881836" y="3573153"/>
              <a:ext cx="305103" cy="285687"/>
            </a:xfrm>
            <a:prstGeom prst="rect">
              <a:avLst/>
            </a:prstGeom>
          </p:spPr>
        </p:pic>
      </p:grpSp>
      <p:pic>
        <p:nvPicPr>
          <p:cNvPr id="93" name="Picture 20"/>
          <p:cNvPicPr>
            <a:picLocks noChangeAspect="1"/>
          </p:cNvPicPr>
          <p:nvPr/>
        </p:nvPicPr>
        <p:blipFill>
          <a:blip r:embed="rId55">
            <a:extLst>
              <a:ext uri="{28A0092B-C50C-407E-A947-70E740481C1C}">
                <a14:useLocalDpi xmlns:a14="http://schemas.microsoft.com/office/drawing/2010/main" val="0"/>
              </a:ext>
              <a:ext uri="{96DAC541-7B7A-43D3-8B79-37D633B846F1}">
                <asvg:svgBlip xmlns:asvg="http://schemas.microsoft.com/office/drawing/2016/SVG/main" xmlns="" r:embed="rId56"/>
              </a:ext>
            </a:extLst>
          </a:blip>
          <a:srcRect/>
          <a:stretch>
            <a:fillRect/>
          </a:stretch>
        </p:blipFill>
        <p:spPr>
          <a:xfrm>
            <a:off x="7408794" y="448381"/>
            <a:ext cx="3806485" cy="372990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8D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6557"/>
          <a:stretch>
            <a:fillRect/>
          </a:stretch>
        </p:blipFill>
        <p:spPr>
          <a:xfrm>
            <a:off x="-426341" y="-52044"/>
            <a:ext cx="2647968" cy="1379767"/>
          </a:xfrm>
          <a:prstGeom prst="rect">
            <a:avLst/>
          </a:prstGeom>
        </p:spPr>
      </p:pic>
      <p:sp>
        <p:nvSpPr>
          <p:cNvPr id="3" name="TextBox 3"/>
          <p:cNvSpPr txBox="1"/>
          <p:nvPr/>
        </p:nvSpPr>
        <p:spPr>
          <a:xfrm>
            <a:off x="1770824" y="1062666"/>
            <a:ext cx="14411307" cy="861774"/>
          </a:xfrm>
          <a:prstGeom prst="rect">
            <a:avLst/>
          </a:prstGeom>
        </p:spPr>
        <p:txBody>
          <a:bodyPr wrap="square" lIns="0" tIns="0" rIns="0" bIns="0" rtlCol="0" anchor="t">
            <a:spAutoFit/>
          </a:bodyPr>
          <a:lstStyle/>
          <a:p>
            <a:pPr algn="ctr"/>
            <a:r>
              <a:rPr lang="en-US" sz="5600" b="1" dirty="0" smtClean="0">
                <a:solidFill>
                  <a:srgbClr val="152A69"/>
                </a:solidFill>
                <a:latin typeface="Arial" panose="020B0604020202020204" pitchFamily="34" charset="0"/>
                <a:cs typeface="Arial" panose="020B0604020202020204" pitchFamily="34" charset="0"/>
              </a:rPr>
              <a:t>1. Hệ </a:t>
            </a:r>
            <a:r>
              <a:rPr lang="en-US" sz="5600" b="1" dirty="0" err="1" smtClean="0">
                <a:solidFill>
                  <a:srgbClr val="152A69"/>
                </a:solidFill>
                <a:latin typeface="Arial" panose="020B0604020202020204" pitchFamily="34" charset="0"/>
                <a:cs typeface="Arial" panose="020B0604020202020204" pitchFamily="34" charset="0"/>
              </a:rPr>
              <a:t>thống</a:t>
            </a:r>
            <a:r>
              <a:rPr lang="en-US" sz="5600" b="1" dirty="0" smtClean="0">
                <a:solidFill>
                  <a:srgbClr val="152A69"/>
                </a:solidFill>
                <a:latin typeface="Arial" panose="020B0604020202020204" pitchFamily="34" charset="0"/>
                <a:cs typeface="Arial" panose="020B0604020202020204" pitchFamily="34" charset="0"/>
              </a:rPr>
              <a:t> </a:t>
            </a:r>
            <a:r>
              <a:rPr lang="en-US" sz="5600" b="1" dirty="0" err="1" smtClean="0">
                <a:solidFill>
                  <a:srgbClr val="152A69"/>
                </a:solidFill>
                <a:latin typeface="Arial" panose="020B0604020202020204" pitchFamily="34" charset="0"/>
                <a:cs typeface="Arial" panose="020B0604020202020204" pitchFamily="34" charset="0"/>
              </a:rPr>
              <a:t>luận</a:t>
            </a:r>
            <a:r>
              <a:rPr lang="en-US" sz="5600" b="1" dirty="0" smtClean="0">
                <a:solidFill>
                  <a:srgbClr val="152A69"/>
                </a:solidFill>
                <a:latin typeface="Arial" panose="020B0604020202020204" pitchFamily="34" charset="0"/>
                <a:cs typeface="Arial" panose="020B0604020202020204" pitchFamily="34" charset="0"/>
              </a:rPr>
              <a:t> </a:t>
            </a:r>
            <a:r>
              <a:rPr lang="en-US" sz="5600" b="1" dirty="0" err="1" smtClean="0">
                <a:solidFill>
                  <a:srgbClr val="152A69"/>
                </a:solidFill>
                <a:latin typeface="Arial" panose="020B0604020202020204" pitchFamily="34" charset="0"/>
                <a:cs typeface="Arial" panose="020B0604020202020204" pitchFamily="34" charset="0"/>
              </a:rPr>
              <a:t>điểm</a:t>
            </a:r>
            <a:r>
              <a:rPr lang="en-US" sz="5600" b="1" dirty="0" smtClean="0">
                <a:solidFill>
                  <a:srgbClr val="152A69"/>
                </a:solidFill>
                <a:latin typeface="Arial" panose="020B0604020202020204" pitchFamily="34" charset="0"/>
                <a:cs typeface="Arial" panose="020B0604020202020204" pitchFamily="34" charset="0"/>
              </a:rPr>
              <a:t> </a:t>
            </a:r>
            <a:r>
              <a:rPr lang="en-US" sz="5600" b="1" dirty="0" err="1" smtClean="0">
                <a:solidFill>
                  <a:srgbClr val="152A69"/>
                </a:solidFill>
                <a:latin typeface="Arial" panose="020B0604020202020204" pitchFamily="34" charset="0"/>
                <a:cs typeface="Arial" panose="020B0604020202020204" pitchFamily="34" charset="0"/>
              </a:rPr>
              <a:t>và</a:t>
            </a:r>
            <a:r>
              <a:rPr lang="en-US" sz="5600" b="1" dirty="0" smtClean="0">
                <a:solidFill>
                  <a:srgbClr val="152A69"/>
                </a:solidFill>
                <a:latin typeface="Arial" panose="020B0604020202020204" pitchFamily="34" charset="0"/>
                <a:cs typeface="Arial" panose="020B0604020202020204" pitchFamily="34" charset="0"/>
              </a:rPr>
              <a:t> </a:t>
            </a:r>
            <a:r>
              <a:rPr lang="en-US" sz="5600" b="1" dirty="0" err="1" smtClean="0">
                <a:solidFill>
                  <a:srgbClr val="152A69"/>
                </a:solidFill>
                <a:latin typeface="Arial" panose="020B0604020202020204" pitchFamily="34" charset="0"/>
                <a:cs typeface="Arial" panose="020B0604020202020204" pitchFamily="34" charset="0"/>
              </a:rPr>
              <a:t>trình</a:t>
            </a:r>
            <a:r>
              <a:rPr lang="en-US" sz="5600" b="1" dirty="0" smtClean="0">
                <a:solidFill>
                  <a:srgbClr val="152A69"/>
                </a:solidFill>
                <a:latin typeface="Arial" panose="020B0604020202020204" pitchFamily="34" charset="0"/>
                <a:cs typeface="Arial" panose="020B0604020202020204" pitchFamily="34" charset="0"/>
              </a:rPr>
              <a:t> tự </a:t>
            </a:r>
            <a:r>
              <a:rPr lang="en-US" sz="5600" b="1" dirty="0" err="1" smtClean="0">
                <a:solidFill>
                  <a:srgbClr val="152A69"/>
                </a:solidFill>
                <a:latin typeface="Arial" panose="020B0604020202020204" pitchFamily="34" charset="0"/>
                <a:cs typeface="Arial" panose="020B0604020202020204" pitchFamily="34" charset="0"/>
              </a:rPr>
              <a:t>lập</a:t>
            </a:r>
            <a:r>
              <a:rPr lang="en-US" sz="5600" b="1" dirty="0" smtClean="0">
                <a:solidFill>
                  <a:srgbClr val="152A69"/>
                </a:solidFill>
                <a:latin typeface="Arial" panose="020B0604020202020204" pitchFamily="34" charset="0"/>
                <a:cs typeface="Arial" panose="020B0604020202020204" pitchFamily="34" charset="0"/>
              </a:rPr>
              <a:t> </a:t>
            </a:r>
            <a:r>
              <a:rPr lang="en-US" sz="5600" b="1" dirty="0" err="1" smtClean="0">
                <a:solidFill>
                  <a:srgbClr val="152A69"/>
                </a:solidFill>
                <a:latin typeface="Arial" panose="020B0604020202020204" pitchFamily="34" charset="0"/>
                <a:cs typeface="Arial" panose="020B0604020202020204" pitchFamily="34" charset="0"/>
              </a:rPr>
              <a:t>luận</a:t>
            </a:r>
            <a:r>
              <a:rPr lang="en-US" sz="5600" b="1" dirty="0" smtClean="0">
                <a:solidFill>
                  <a:srgbClr val="152A69"/>
                </a:solidFill>
                <a:latin typeface="Arial" panose="020B0604020202020204" pitchFamily="34" charset="0"/>
                <a:cs typeface="Arial" panose="020B0604020202020204" pitchFamily="34" charset="0"/>
              </a:rPr>
              <a:t> </a:t>
            </a:r>
            <a:endParaRPr lang="en-US" sz="5600" b="1" dirty="0">
              <a:solidFill>
                <a:srgbClr val="152A69"/>
              </a:solidFill>
              <a:latin typeface="Arial" panose="020B0604020202020204" pitchFamily="34" charset="0"/>
              <a:cs typeface="Arial" panose="020B0604020202020204" pitchFamily="34" charset="0"/>
            </a:endParaRPr>
          </a:p>
        </p:txBody>
      </p:sp>
      <p:grpSp>
        <p:nvGrpSpPr>
          <p:cNvPr id="19" name="Group 19"/>
          <p:cNvGrpSpPr/>
          <p:nvPr/>
        </p:nvGrpSpPr>
        <p:grpSpPr>
          <a:xfrm>
            <a:off x="-1009061" y="6300263"/>
            <a:ext cx="3352229" cy="4338611"/>
            <a:chOff x="0" y="0"/>
            <a:chExt cx="4469639" cy="5784815"/>
          </a:xfrm>
        </p:grpSpPr>
        <p:pic>
          <p:nvPicPr>
            <p:cNvPr id="20" name="Picture 2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596597">
              <a:off x="2936518" y="4010284"/>
              <a:ext cx="1138876" cy="1601999"/>
            </a:xfrm>
            <a:prstGeom prst="rect">
              <a:avLst/>
            </a:prstGeom>
          </p:spPr>
        </p:pic>
        <p:pic>
          <p:nvPicPr>
            <p:cNvPr id="21" name="Picture 2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02992">
              <a:off x="159236" y="84395"/>
              <a:ext cx="3022185" cy="5485814"/>
            </a:xfrm>
            <a:prstGeom prst="rect">
              <a:avLst/>
            </a:prstGeom>
          </p:spPr>
        </p:pic>
        <p:pic>
          <p:nvPicPr>
            <p:cNvPr id="22" name="Picture 2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103733" y="4457564"/>
              <a:ext cx="701006" cy="707438"/>
            </a:xfrm>
            <a:prstGeom prst="rect">
              <a:avLst/>
            </a:prstGeom>
          </p:spPr>
        </p:pic>
      </p:grpSp>
      <p:grpSp>
        <p:nvGrpSpPr>
          <p:cNvPr id="23" name="Group 23"/>
          <p:cNvGrpSpPr/>
          <p:nvPr/>
        </p:nvGrpSpPr>
        <p:grpSpPr>
          <a:xfrm>
            <a:off x="15840057" y="6452690"/>
            <a:ext cx="3252657" cy="3995658"/>
            <a:chOff x="0" y="0"/>
            <a:chExt cx="4336877" cy="5327544"/>
          </a:xfrm>
        </p:grpSpPr>
        <p:pic>
          <p:nvPicPr>
            <p:cNvPr id="24" name="Picture 24"/>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2504909" y="0"/>
              <a:ext cx="1831968" cy="5193722"/>
            </a:xfrm>
            <a:prstGeom prst="rect">
              <a:avLst/>
            </a:prstGeom>
          </p:spPr>
        </p:pic>
        <p:pic>
          <p:nvPicPr>
            <p:cNvPr id="25" name="Picture 25"/>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842207" y="1568725"/>
              <a:ext cx="2624339" cy="3758819"/>
            </a:xfrm>
            <a:prstGeom prst="rect">
              <a:avLst/>
            </a:prstGeom>
          </p:spPr>
        </p:pic>
        <p:pic>
          <p:nvPicPr>
            <p:cNvPr id="26" name="Picture 26"/>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0" y="3732239"/>
              <a:ext cx="842207" cy="849933"/>
            </a:xfrm>
            <a:prstGeom prst="rect">
              <a:avLst/>
            </a:prstGeom>
          </p:spPr>
        </p:pic>
      </p:grpSp>
      <p:sp>
        <p:nvSpPr>
          <p:cNvPr id="27" name="Cloud Callout 26"/>
          <p:cNvSpPr/>
          <p:nvPr/>
        </p:nvSpPr>
        <p:spPr>
          <a:xfrm>
            <a:off x="6756174" y="2466947"/>
            <a:ext cx="10972800" cy="3810000"/>
          </a:xfrm>
          <a:prstGeom prst="cloudCallout">
            <a:avLst>
              <a:gd name="adj1" fmla="val -39614"/>
              <a:gd name="adj2" fmla="val 45306"/>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vi-VN" sz="3800" i="1" dirty="0">
                <a:solidFill>
                  <a:schemeClr val="tx1"/>
                </a:solidFill>
                <a:cs typeface="Times New Roman" pitchFamily="18" charset="0"/>
              </a:rPr>
              <a:t>Hãy chỉ ra hệ thống luận điểm và trình tự lập luận của tác </a:t>
            </a:r>
            <a:r>
              <a:rPr lang="vi-VN" sz="3800" i="1" dirty="0" smtClean="0">
                <a:solidFill>
                  <a:schemeClr val="tx1"/>
                </a:solidFill>
                <a:cs typeface="Times New Roman" pitchFamily="18" charset="0"/>
              </a:rPr>
              <a:t>giả?</a:t>
            </a:r>
            <a:endParaRPr lang="en-US" sz="3800" i="1" dirty="0">
              <a:solidFill>
                <a:schemeClr val="tx1"/>
              </a:solidFill>
              <a:cs typeface="Times New Roman" pitchFamily="18" charset="0"/>
            </a:endParaRPr>
          </a:p>
        </p:txBody>
      </p:sp>
      <p:pic>
        <p:nvPicPr>
          <p:cNvPr id="28" name="Picture 10"/>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2974823" y="5829301"/>
            <a:ext cx="6328947" cy="41296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900" decel="100000" fill="hold"/>
                                        <p:tgtEl>
                                          <p:spTgt spid="2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900" decel="100000" fill="hold"/>
                                        <p:tgtEl>
                                          <p:spTgt spid="2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8D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6557"/>
          <a:stretch>
            <a:fillRect/>
          </a:stretch>
        </p:blipFill>
        <p:spPr>
          <a:xfrm>
            <a:off x="-426341" y="-52044"/>
            <a:ext cx="2647968" cy="1379767"/>
          </a:xfrm>
          <a:prstGeom prst="rect">
            <a:avLst/>
          </a:prstGeom>
        </p:spPr>
      </p:pic>
      <p:sp>
        <p:nvSpPr>
          <p:cNvPr id="3" name="TextBox 3"/>
          <p:cNvSpPr txBox="1"/>
          <p:nvPr/>
        </p:nvSpPr>
        <p:spPr>
          <a:xfrm>
            <a:off x="1770824" y="1062666"/>
            <a:ext cx="14411307" cy="861774"/>
          </a:xfrm>
          <a:prstGeom prst="rect">
            <a:avLst/>
          </a:prstGeom>
        </p:spPr>
        <p:txBody>
          <a:bodyPr wrap="square" lIns="0" tIns="0" rIns="0" bIns="0" rtlCol="0" anchor="t">
            <a:spAutoFit/>
          </a:bodyPr>
          <a:lstStyle/>
          <a:p>
            <a:pPr algn="ctr"/>
            <a:r>
              <a:rPr lang="en-US" sz="5600" b="1" dirty="0" smtClean="0">
                <a:solidFill>
                  <a:srgbClr val="152A69"/>
                </a:solidFill>
                <a:latin typeface="Arial" panose="020B0604020202020204" pitchFamily="34" charset="0"/>
                <a:cs typeface="Arial" panose="020B0604020202020204" pitchFamily="34" charset="0"/>
              </a:rPr>
              <a:t>1. Hệ </a:t>
            </a:r>
            <a:r>
              <a:rPr lang="en-US" sz="5600" b="1" dirty="0" err="1" smtClean="0">
                <a:solidFill>
                  <a:srgbClr val="152A69"/>
                </a:solidFill>
                <a:latin typeface="Arial" panose="020B0604020202020204" pitchFamily="34" charset="0"/>
                <a:cs typeface="Arial" panose="020B0604020202020204" pitchFamily="34" charset="0"/>
              </a:rPr>
              <a:t>thống</a:t>
            </a:r>
            <a:r>
              <a:rPr lang="en-US" sz="5600" b="1" dirty="0" smtClean="0">
                <a:solidFill>
                  <a:srgbClr val="152A69"/>
                </a:solidFill>
                <a:latin typeface="Arial" panose="020B0604020202020204" pitchFamily="34" charset="0"/>
                <a:cs typeface="Arial" panose="020B0604020202020204" pitchFamily="34" charset="0"/>
              </a:rPr>
              <a:t> </a:t>
            </a:r>
            <a:r>
              <a:rPr lang="en-US" sz="5600" b="1" dirty="0" err="1" smtClean="0">
                <a:solidFill>
                  <a:srgbClr val="152A69"/>
                </a:solidFill>
                <a:latin typeface="Arial" panose="020B0604020202020204" pitchFamily="34" charset="0"/>
                <a:cs typeface="Arial" panose="020B0604020202020204" pitchFamily="34" charset="0"/>
              </a:rPr>
              <a:t>luận</a:t>
            </a:r>
            <a:r>
              <a:rPr lang="en-US" sz="5600" b="1" dirty="0" smtClean="0">
                <a:solidFill>
                  <a:srgbClr val="152A69"/>
                </a:solidFill>
                <a:latin typeface="Arial" panose="020B0604020202020204" pitchFamily="34" charset="0"/>
                <a:cs typeface="Arial" panose="020B0604020202020204" pitchFamily="34" charset="0"/>
              </a:rPr>
              <a:t> </a:t>
            </a:r>
            <a:r>
              <a:rPr lang="en-US" sz="5600" b="1" dirty="0" err="1" smtClean="0">
                <a:solidFill>
                  <a:srgbClr val="152A69"/>
                </a:solidFill>
                <a:latin typeface="Arial" panose="020B0604020202020204" pitchFamily="34" charset="0"/>
                <a:cs typeface="Arial" panose="020B0604020202020204" pitchFamily="34" charset="0"/>
              </a:rPr>
              <a:t>điểm</a:t>
            </a:r>
            <a:r>
              <a:rPr lang="en-US" sz="5600" b="1" dirty="0" smtClean="0">
                <a:solidFill>
                  <a:srgbClr val="152A69"/>
                </a:solidFill>
                <a:latin typeface="Arial" panose="020B0604020202020204" pitchFamily="34" charset="0"/>
                <a:cs typeface="Arial" panose="020B0604020202020204" pitchFamily="34" charset="0"/>
              </a:rPr>
              <a:t> </a:t>
            </a:r>
            <a:r>
              <a:rPr lang="en-US" sz="5600" b="1" dirty="0" err="1" smtClean="0">
                <a:solidFill>
                  <a:srgbClr val="152A69"/>
                </a:solidFill>
                <a:latin typeface="Arial" panose="020B0604020202020204" pitchFamily="34" charset="0"/>
                <a:cs typeface="Arial" panose="020B0604020202020204" pitchFamily="34" charset="0"/>
              </a:rPr>
              <a:t>và</a:t>
            </a:r>
            <a:r>
              <a:rPr lang="en-US" sz="5600" b="1" dirty="0" smtClean="0">
                <a:solidFill>
                  <a:srgbClr val="152A69"/>
                </a:solidFill>
                <a:latin typeface="Arial" panose="020B0604020202020204" pitchFamily="34" charset="0"/>
                <a:cs typeface="Arial" panose="020B0604020202020204" pitchFamily="34" charset="0"/>
              </a:rPr>
              <a:t> </a:t>
            </a:r>
            <a:r>
              <a:rPr lang="en-US" sz="5600" b="1" dirty="0" err="1" smtClean="0">
                <a:solidFill>
                  <a:srgbClr val="152A69"/>
                </a:solidFill>
                <a:latin typeface="Arial" panose="020B0604020202020204" pitchFamily="34" charset="0"/>
                <a:cs typeface="Arial" panose="020B0604020202020204" pitchFamily="34" charset="0"/>
              </a:rPr>
              <a:t>trình</a:t>
            </a:r>
            <a:r>
              <a:rPr lang="en-US" sz="5600" b="1" dirty="0" smtClean="0">
                <a:solidFill>
                  <a:srgbClr val="152A69"/>
                </a:solidFill>
                <a:latin typeface="Arial" panose="020B0604020202020204" pitchFamily="34" charset="0"/>
                <a:cs typeface="Arial" panose="020B0604020202020204" pitchFamily="34" charset="0"/>
              </a:rPr>
              <a:t> tự </a:t>
            </a:r>
            <a:r>
              <a:rPr lang="en-US" sz="5600" b="1" dirty="0" err="1" smtClean="0">
                <a:solidFill>
                  <a:srgbClr val="152A69"/>
                </a:solidFill>
                <a:latin typeface="Arial" panose="020B0604020202020204" pitchFamily="34" charset="0"/>
                <a:cs typeface="Arial" panose="020B0604020202020204" pitchFamily="34" charset="0"/>
              </a:rPr>
              <a:t>lập</a:t>
            </a:r>
            <a:r>
              <a:rPr lang="en-US" sz="5600" b="1" dirty="0" smtClean="0">
                <a:solidFill>
                  <a:srgbClr val="152A69"/>
                </a:solidFill>
                <a:latin typeface="Arial" panose="020B0604020202020204" pitchFamily="34" charset="0"/>
                <a:cs typeface="Arial" panose="020B0604020202020204" pitchFamily="34" charset="0"/>
              </a:rPr>
              <a:t> </a:t>
            </a:r>
            <a:r>
              <a:rPr lang="en-US" sz="5600" b="1" dirty="0" err="1" smtClean="0">
                <a:solidFill>
                  <a:srgbClr val="152A69"/>
                </a:solidFill>
                <a:latin typeface="Arial" panose="020B0604020202020204" pitchFamily="34" charset="0"/>
                <a:cs typeface="Arial" panose="020B0604020202020204" pitchFamily="34" charset="0"/>
              </a:rPr>
              <a:t>luận</a:t>
            </a:r>
            <a:r>
              <a:rPr lang="en-US" sz="5600" b="1" dirty="0" smtClean="0">
                <a:solidFill>
                  <a:srgbClr val="152A69"/>
                </a:solidFill>
                <a:latin typeface="Arial" panose="020B0604020202020204" pitchFamily="34" charset="0"/>
                <a:cs typeface="Arial" panose="020B0604020202020204" pitchFamily="34" charset="0"/>
              </a:rPr>
              <a:t> </a:t>
            </a:r>
            <a:endParaRPr lang="en-US" sz="5600" b="1" dirty="0">
              <a:solidFill>
                <a:srgbClr val="152A69"/>
              </a:solidFill>
              <a:latin typeface="Arial" panose="020B0604020202020204" pitchFamily="34" charset="0"/>
              <a:cs typeface="Arial" panose="020B0604020202020204" pitchFamily="34" charset="0"/>
            </a:endParaRPr>
          </a:p>
        </p:txBody>
      </p:sp>
      <p:grpSp>
        <p:nvGrpSpPr>
          <p:cNvPr id="19" name="Group 19"/>
          <p:cNvGrpSpPr/>
          <p:nvPr/>
        </p:nvGrpSpPr>
        <p:grpSpPr>
          <a:xfrm>
            <a:off x="-1009061" y="6300263"/>
            <a:ext cx="3352229" cy="4338611"/>
            <a:chOff x="0" y="0"/>
            <a:chExt cx="4469639" cy="5784815"/>
          </a:xfrm>
        </p:grpSpPr>
        <p:pic>
          <p:nvPicPr>
            <p:cNvPr id="20" name="Picture 2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596597">
              <a:off x="2936518" y="4010284"/>
              <a:ext cx="1138876" cy="1601999"/>
            </a:xfrm>
            <a:prstGeom prst="rect">
              <a:avLst/>
            </a:prstGeom>
          </p:spPr>
        </p:pic>
        <p:pic>
          <p:nvPicPr>
            <p:cNvPr id="21" name="Picture 2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02992">
              <a:off x="159236" y="84395"/>
              <a:ext cx="3022185" cy="5485814"/>
            </a:xfrm>
            <a:prstGeom prst="rect">
              <a:avLst/>
            </a:prstGeom>
          </p:spPr>
        </p:pic>
        <p:pic>
          <p:nvPicPr>
            <p:cNvPr id="22" name="Picture 2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103733" y="4457564"/>
              <a:ext cx="701006" cy="707438"/>
            </a:xfrm>
            <a:prstGeom prst="rect">
              <a:avLst/>
            </a:prstGeom>
          </p:spPr>
        </p:pic>
      </p:grpSp>
      <p:grpSp>
        <p:nvGrpSpPr>
          <p:cNvPr id="23" name="Group 23"/>
          <p:cNvGrpSpPr/>
          <p:nvPr/>
        </p:nvGrpSpPr>
        <p:grpSpPr>
          <a:xfrm>
            <a:off x="15840057" y="6452690"/>
            <a:ext cx="3252657" cy="3995658"/>
            <a:chOff x="0" y="0"/>
            <a:chExt cx="4336877" cy="5327544"/>
          </a:xfrm>
        </p:grpSpPr>
        <p:pic>
          <p:nvPicPr>
            <p:cNvPr id="24" name="Picture 24"/>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2504909" y="0"/>
              <a:ext cx="1831968" cy="5193722"/>
            </a:xfrm>
            <a:prstGeom prst="rect">
              <a:avLst/>
            </a:prstGeom>
          </p:spPr>
        </p:pic>
        <p:pic>
          <p:nvPicPr>
            <p:cNvPr id="25" name="Picture 25"/>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842207" y="1568725"/>
              <a:ext cx="2624339" cy="3758819"/>
            </a:xfrm>
            <a:prstGeom prst="rect">
              <a:avLst/>
            </a:prstGeom>
          </p:spPr>
        </p:pic>
        <p:pic>
          <p:nvPicPr>
            <p:cNvPr id="26" name="Picture 26"/>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0" y="3732239"/>
              <a:ext cx="842207" cy="849933"/>
            </a:xfrm>
            <a:prstGeom prst="rect">
              <a:avLst/>
            </a:prstGeom>
          </p:spPr>
        </p:pic>
      </p:grpSp>
      <p:sp>
        <p:nvSpPr>
          <p:cNvPr id="4" name="Rectangle 3"/>
          <p:cNvSpPr/>
          <p:nvPr/>
        </p:nvSpPr>
        <p:spPr>
          <a:xfrm>
            <a:off x="2221626" y="2428997"/>
            <a:ext cx="13780373" cy="2031325"/>
          </a:xfrm>
          <a:prstGeom prst="rect">
            <a:avLst/>
          </a:prstGeom>
          <a:solidFill>
            <a:schemeClr val="accent5">
              <a:lumMod val="20000"/>
              <a:lumOff val="80000"/>
            </a:schemeClr>
          </a:solidFill>
        </p:spPr>
        <p:txBody>
          <a:bodyPr wrap="square">
            <a:spAutoFit/>
          </a:bodyPr>
          <a:lstStyle/>
          <a:p>
            <a:pPr algn="just">
              <a:lnSpc>
                <a:spcPct val="150000"/>
              </a:lnSpc>
            </a:pPr>
            <a:r>
              <a:rPr lang="en-US" altLang="en-US" sz="4200" b="1" i="1" dirty="0">
                <a:latin typeface="Arial" panose="020B0604020202020204" pitchFamily="34" charset="0"/>
                <a:cs typeface="Arial" panose="020B0604020202020204" pitchFamily="34" charset="0"/>
              </a:rPr>
              <a:t>- </a:t>
            </a:r>
            <a:r>
              <a:rPr lang="vi-VN" altLang="en-US" sz="4200" b="1" i="1" dirty="0">
                <a:latin typeface="Arial" panose="020B0604020202020204" pitchFamily="34" charset="0"/>
                <a:cs typeface="Arial" panose="020B0604020202020204" pitchFamily="34" charset="0"/>
              </a:rPr>
              <a:t>Luận điểm 1</a:t>
            </a:r>
            <a:r>
              <a:rPr lang="vi-VN" altLang="en-US" sz="4200" b="1" dirty="0">
                <a:latin typeface="Arial" panose="020B0604020202020204" pitchFamily="34" charset="0"/>
                <a:cs typeface="Arial" panose="020B0604020202020204" pitchFamily="34" charset="0"/>
              </a:rPr>
              <a:t>: </a:t>
            </a:r>
            <a:r>
              <a:rPr lang="vi-VN" altLang="en-US" sz="4200" dirty="0">
                <a:latin typeface="Arial" panose="020B0604020202020204" pitchFamily="34" charset="0"/>
                <a:cs typeface="Arial" panose="020B0604020202020204" pitchFamily="34" charset="0"/>
              </a:rPr>
              <a:t>Trong hành trang vào thế kỉ mới, sự chuẩn bị bản thân con người là quan trọng nhất.</a:t>
            </a:r>
          </a:p>
        </p:txBody>
      </p:sp>
      <p:sp>
        <p:nvSpPr>
          <p:cNvPr id="5" name="Rectangle 4"/>
          <p:cNvSpPr/>
          <p:nvPr/>
        </p:nvSpPr>
        <p:spPr>
          <a:xfrm>
            <a:off x="1568012" y="4854644"/>
            <a:ext cx="15087600" cy="1569660"/>
          </a:xfrm>
          <a:prstGeom prst="rect">
            <a:avLst/>
          </a:prstGeom>
          <a:solidFill>
            <a:schemeClr val="accent2">
              <a:lumMod val="20000"/>
              <a:lumOff val="80000"/>
            </a:schemeClr>
          </a:solidFill>
        </p:spPr>
        <p:txBody>
          <a:bodyPr wrap="square">
            <a:spAutoFit/>
          </a:bodyPr>
          <a:lstStyle/>
          <a:p>
            <a:pPr marL="571500" indent="-571500" algn="just">
              <a:lnSpc>
                <a:spcPct val="150000"/>
              </a:lnSpc>
              <a:buFont typeface="Symbol" panose="05050102010706020507" pitchFamily="18" charset="2"/>
              <a:buChar char="Þ"/>
            </a:pPr>
            <a:r>
              <a:rPr lang="vi-VN" altLang="en-US" sz="3200" dirty="0" smtClean="0">
                <a:cs typeface="Times New Roman" panose="02020603050405020304" pitchFamily="18" charset="0"/>
              </a:rPr>
              <a:t>Từ </a:t>
            </a:r>
            <a:r>
              <a:rPr lang="vi-VN" altLang="en-US" sz="3200" dirty="0">
                <a:cs typeface="Times New Roman" panose="02020603050405020304" pitchFamily="18" charset="0"/>
              </a:rPr>
              <a:t>cổ chí kim bao giờ con người cũng là động lực phát triển của lịch </a:t>
            </a:r>
            <a:r>
              <a:rPr lang="vi-VN" altLang="en-US" sz="3200" dirty="0" smtClean="0">
                <a:cs typeface="Times New Roman" panose="02020603050405020304" pitchFamily="18" charset="0"/>
              </a:rPr>
              <a:t>sử;</a:t>
            </a:r>
            <a:endParaRPr lang="en-US" altLang="en-US" sz="3200" dirty="0">
              <a:cs typeface="Times New Roman" panose="02020603050405020304" pitchFamily="18" charset="0"/>
            </a:endParaRPr>
          </a:p>
          <a:p>
            <a:pPr marL="571500" indent="-571500" algn="just">
              <a:lnSpc>
                <a:spcPct val="150000"/>
              </a:lnSpc>
              <a:buFont typeface="Symbol" panose="05050102010706020507" pitchFamily="18" charset="2"/>
              <a:buChar char="Þ"/>
            </a:pPr>
            <a:r>
              <a:rPr lang="vi-VN" altLang="en-US" sz="3200" dirty="0" smtClean="0">
                <a:cs typeface="Times New Roman" panose="02020603050405020304" pitchFamily="18" charset="0"/>
              </a:rPr>
              <a:t>Trong </a:t>
            </a:r>
            <a:r>
              <a:rPr lang="vi-VN" altLang="en-US" sz="3200" dirty="0">
                <a:cs typeface="Times New Roman" panose="02020603050405020304" pitchFamily="18" charset="0"/>
              </a:rPr>
              <a:t>thời kì kinh tế tri thức phát triển thì vai trò của con người lại càng nổi trội.</a:t>
            </a:r>
          </a:p>
        </p:txBody>
      </p:sp>
    </p:spTree>
    <p:extLst>
      <p:ext uri="{BB962C8B-B14F-4D97-AF65-F5344CB8AC3E}">
        <p14:creationId xmlns:p14="http://schemas.microsoft.com/office/powerpoint/2010/main" val="426836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8D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6557"/>
          <a:stretch>
            <a:fillRect/>
          </a:stretch>
        </p:blipFill>
        <p:spPr>
          <a:xfrm>
            <a:off x="-426341" y="-52044"/>
            <a:ext cx="2647968" cy="1379767"/>
          </a:xfrm>
          <a:prstGeom prst="rect">
            <a:avLst/>
          </a:prstGeom>
        </p:spPr>
      </p:pic>
      <p:sp>
        <p:nvSpPr>
          <p:cNvPr id="3" name="TextBox 3"/>
          <p:cNvSpPr txBox="1"/>
          <p:nvPr/>
        </p:nvSpPr>
        <p:spPr>
          <a:xfrm>
            <a:off x="1728655" y="686970"/>
            <a:ext cx="14411307" cy="861774"/>
          </a:xfrm>
          <a:prstGeom prst="rect">
            <a:avLst/>
          </a:prstGeom>
        </p:spPr>
        <p:txBody>
          <a:bodyPr wrap="square" lIns="0" tIns="0" rIns="0" bIns="0" rtlCol="0" anchor="t">
            <a:spAutoFit/>
          </a:bodyPr>
          <a:lstStyle/>
          <a:p>
            <a:pPr algn="ctr"/>
            <a:r>
              <a:rPr lang="en-US" sz="5600" b="1" dirty="0" smtClean="0">
                <a:solidFill>
                  <a:srgbClr val="152A69"/>
                </a:solidFill>
                <a:latin typeface="Arial" panose="020B0604020202020204" pitchFamily="34" charset="0"/>
                <a:cs typeface="Arial" panose="020B0604020202020204" pitchFamily="34" charset="0"/>
              </a:rPr>
              <a:t>1. Hệ </a:t>
            </a:r>
            <a:r>
              <a:rPr lang="en-US" sz="5600" b="1" dirty="0" err="1" smtClean="0">
                <a:solidFill>
                  <a:srgbClr val="152A69"/>
                </a:solidFill>
                <a:latin typeface="Arial" panose="020B0604020202020204" pitchFamily="34" charset="0"/>
                <a:cs typeface="Arial" panose="020B0604020202020204" pitchFamily="34" charset="0"/>
              </a:rPr>
              <a:t>thống</a:t>
            </a:r>
            <a:r>
              <a:rPr lang="en-US" sz="5600" b="1" dirty="0" smtClean="0">
                <a:solidFill>
                  <a:srgbClr val="152A69"/>
                </a:solidFill>
                <a:latin typeface="Arial" panose="020B0604020202020204" pitchFamily="34" charset="0"/>
                <a:cs typeface="Arial" panose="020B0604020202020204" pitchFamily="34" charset="0"/>
              </a:rPr>
              <a:t> </a:t>
            </a:r>
            <a:r>
              <a:rPr lang="en-US" sz="5600" b="1" dirty="0" err="1" smtClean="0">
                <a:solidFill>
                  <a:srgbClr val="152A69"/>
                </a:solidFill>
                <a:latin typeface="Arial" panose="020B0604020202020204" pitchFamily="34" charset="0"/>
                <a:cs typeface="Arial" panose="020B0604020202020204" pitchFamily="34" charset="0"/>
              </a:rPr>
              <a:t>luận</a:t>
            </a:r>
            <a:r>
              <a:rPr lang="en-US" sz="5600" b="1" dirty="0" smtClean="0">
                <a:solidFill>
                  <a:srgbClr val="152A69"/>
                </a:solidFill>
                <a:latin typeface="Arial" panose="020B0604020202020204" pitchFamily="34" charset="0"/>
                <a:cs typeface="Arial" panose="020B0604020202020204" pitchFamily="34" charset="0"/>
              </a:rPr>
              <a:t> </a:t>
            </a:r>
            <a:r>
              <a:rPr lang="en-US" sz="5600" b="1" dirty="0" err="1" smtClean="0">
                <a:solidFill>
                  <a:srgbClr val="152A69"/>
                </a:solidFill>
                <a:latin typeface="Arial" panose="020B0604020202020204" pitchFamily="34" charset="0"/>
                <a:cs typeface="Arial" panose="020B0604020202020204" pitchFamily="34" charset="0"/>
              </a:rPr>
              <a:t>điểm</a:t>
            </a:r>
            <a:r>
              <a:rPr lang="en-US" sz="5600" b="1" dirty="0" smtClean="0">
                <a:solidFill>
                  <a:srgbClr val="152A69"/>
                </a:solidFill>
                <a:latin typeface="Arial" panose="020B0604020202020204" pitchFamily="34" charset="0"/>
                <a:cs typeface="Arial" panose="020B0604020202020204" pitchFamily="34" charset="0"/>
              </a:rPr>
              <a:t> </a:t>
            </a:r>
            <a:r>
              <a:rPr lang="en-US" sz="5600" b="1" dirty="0" err="1" smtClean="0">
                <a:solidFill>
                  <a:srgbClr val="152A69"/>
                </a:solidFill>
                <a:latin typeface="Arial" panose="020B0604020202020204" pitchFamily="34" charset="0"/>
                <a:cs typeface="Arial" panose="020B0604020202020204" pitchFamily="34" charset="0"/>
              </a:rPr>
              <a:t>và</a:t>
            </a:r>
            <a:r>
              <a:rPr lang="en-US" sz="5600" b="1" dirty="0" smtClean="0">
                <a:solidFill>
                  <a:srgbClr val="152A69"/>
                </a:solidFill>
                <a:latin typeface="Arial" panose="020B0604020202020204" pitchFamily="34" charset="0"/>
                <a:cs typeface="Arial" panose="020B0604020202020204" pitchFamily="34" charset="0"/>
              </a:rPr>
              <a:t> </a:t>
            </a:r>
            <a:r>
              <a:rPr lang="en-US" sz="5600" b="1" dirty="0" err="1" smtClean="0">
                <a:solidFill>
                  <a:srgbClr val="152A69"/>
                </a:solidFill>
                <a:latin typeface="Arial" panose="020B0604020202020204" pitchFamily="34" charset="0"/>
                <a:cs typeface="Arial" panose="020B0604020202020204" pitchFamily="34" charset="0"/>
              </a:rPr>
              <a:t>trình</a:t>
            </a:r>
            <a:r>
              <a:rPr lang="en-US" sz="5600" b="1" dirty="0" smtClean="0">
                <a:solidFill>
                  <a:srgbClr val="152A69"/>
                </a:solidFill>
                <a:latin typeface="Arial" panose="020B0604020202020204" pitchFamily="34" charset="0"/>
                <a:cs typeface="Arial" panose="020B0604020202020204" pitchFamily="34" charset="0"/>
              </a:rPr>
              <a:t> tự </a:t>
            </a:r>
            <a:r>
              <a:rPr lang="en-US" sz="5600" b="1" dirty="0" err="1" smtClean="0">
                <a:solidFill>
                  <a:srgbClr val="152A69"/>
                </a:solidFill>
                <a:latin typeface="Arial" panose="020B0604020202020204" pitchFamily="34" charset="0"/>
                <a:cs typeface="Arial" panose="020B0604020202020204" pitchFamily="34" charset="0"/>
              </a:rPr>
              <a:t>lập</a:t>
            </a:r>
            <a:r>
              <a:rPr lang="en-US" sz="5600" b="1" dirty="0" smtClean="0">
                <a:solidFill>
                  <a:srgbClr val="152A69"/>
                </a:solidFill>
                <a:latin typeface="Arial" panose="020B0604020202020204" pitchFamily="34" charset="0"/>
                <a:cs typeface="Arial" panose="020B0604020202020204" pitchFamily="34" charset="0"/>
              </a:rPr>
              <a:t> </a:t>
            </a:r>
            <a:r>
              <a:rPr lang="en-US" sz="5600" b="1" dirty="0" err="1" smtClean="0">
                <a:solidFill>
                  <a:srgbClr val="152A69"/>
                </a:solidFill>
                <a:latin typeface="Arial" panose="020B0604020202020204" pitchFamily="34" charset="0"/>
                <a:cs typeface="Arial" panose="020B0604020202020204" pitchFamily="34" charset="0"/>
              </a:rPr>
              <a:t>luận</a:t>
            </a:r>
            <a:r>
              <a:rPr lang="en-US" sz="5600" b="1" dirty="0" smtClean="0">
                <a:solidFill>
                  <a:srgbClr val="152A69"/>
                </a:solidFill>
                <a:latin typeface="Arial" panose="020B0604020202020204" pitchFamily="34" charset="0"/>
                <a:cs typeface="Arial" panose="020B0604020202020204" pitchFamily="34" charset="0"/>
              </a:rPr>
              <a:t> </a:t>
            </a:r>
            <a:endParaRPr lang="en-US" sz="5600" b="1" dirty="0">
              <a:solidFill>
                <a:srgbClr val="152A69"/>
              </a:solidFill>
              <a:latin typeface="Arial" panose="020B0604020202020204" pitchFamily="34" charset="0"/>
              <a:cs typeface="Arial" panose="020B0604020202020204" pitchFamily="34" charset="0"/>
            </a:endParaRPr>
          </a:p>
        </p:txBody>
      </p:sp>
      <p:grpSp>
        <p:nvGrpSpPr>
          <p:cNvPr id="19" name="Group 19"/>
          <p:cNvGrpSpPr/>
          <p:nvPr/>
        </p:nvGrpSpPr>
        <p:grpSpPr>
          <a:xfrm>
            <a:off x="-1009061" y="6300263"/>
            <a:ext cx="3352229" cy="4338611"/>
            <a:chOff x="0" y="0"/>
            <a:chExt cx="4469639" cy="5784815"/>
          </a:xfrm>
        </p:grpSpPr>
        <p:pic>
          <p:nvPicPr>
            <p:cNvPr id="20" name="Picture 2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596597">
              <a:off x="2936518" y="4010284"/>
              <a:ext cx="1138876" cy="1601999"/>
            </a:xfrm>
            <a:prstGeom prst="rect">
              <a:avLst/>
            </a:prstGeom>
          </p:spPr>
        </p:pic>
        <p:pic>
          <p:nvPicPr>
            <p:cNvPr id="21" name="Picture 2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02992">
              <a:off x="159236" y="84395"/>
              <a:ext cx="3022185" cy="5485814"/>
            </a:xfrm>
            <a:prstGeom prst="rect">
              <a:avLst/>
            </a:prstGeom>
          </p:spPr>
        </p:pic>
        <p:pic>
          <p:nvPicPr>
            <p:cNvPr id="22" name="Picture 2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103733" y="4457564"/>
              <a:ext cx="701006" cy="707438"/>
            </a:xfrm>
            <a:prstGeom prst="rect">
              <a:avLst/>
            </a:prstGeom>
          </p:spPr>
        </p:pic>
      </p:grpSp>
      <p:grpSp>
        <p:nvGrpSpPr>
          <p:cNvPr id="23" name="Group 23"/>
          <p:cNvGrpSpPr/>
          <p:nvPr/>
        </p:nvGrpSpPr>
        <p:grpSpPr>
          <a:xfrm>
            <a:off x="15840057" y="6452690"/>
            <a:ext cx="3252657" cy="3995658"/>
            <a:chOff x="0" y="0"/>
            <a:chExt cx="4336877" cy="5327544"/>
          </a:xfrm>
        </p:grpSpPr>
        <p:pic>
          <p:nvPicPr>
            <p:cNvPr id="24" name="Picture 24"/>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2504909" y="0"/>
              <a:ext cx="1831968" cy="5193722"/>
            </a:xfrm>
            <a:prstGeom prst="rect">
              <a:avLst/>
            </a:prstGeom>
          </p:spPr>
        </p:pic>
        <p:pic>
          <p:nvPicPr>
            <p:cNvPr id="25" name="Picture 25"/>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842207" y="1568725"/>
              <a:ext cx="2624339" cy="3758819"/>
            </a:xfrm>
            <a:prstGeom prst="rect">
              <a:avLst/>
            </a:prstGeom>
          </p:spPr>
        </p:pic>
        <p:pic>
          <p:nvPicPr>
            <p:cNvPr id="26" name="Picture 26"/>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0" y="3732239"/>
              <a:ext cx="842207" cy="849933"/>
            </a:xfrm>
            <a:prstGeom prst="rect">
              <a:avLst/>
            </a:prstGeom>
          </p:spPr>
        </p:pic>
      </p:grpSp>
      <p:sp>
        <p:nvSpPr>
          <p:cNvPr id="4" name="Rectangle 3"/>
          <p:cNvSpPr/>
          <p:nvPr/>
        </p:nvSpPr>
        <p:spPr>
          <a:xfrm>
            <a:off x="2198881" y="1928127"/>
            <a:ext cx="13780373" cy="1911549"/>
          </a:xfrm>
          <a:prstGeom prst="rect">
            <a:avLst/>
          </a:prstGeom>
          <a:solidFill>
            <a:schemeClr val="accent5">
              <a:lumMod val="20000"/>
              <a:lumOff val="80000"/>
            </a:schemeClr>
          </a:solidFill>
        </p:spPr>
        <p:txBody>
          <a:bodyPr wrap="square">
            <a:spAutoFit/>
          </a:bodyPr>
          <a:lstStyle/>
          <a:p>
            <a:pPr algn="just">
              <a:lnSpc>
                <a:spcPct val="150000"/>
              </a:lnSpc>
            </a:pPr>
            <a:r>
              <a:rPr lang="vi-VN" altLang="en-US" sz="4200" b="1" i="1" dirty="0">
                <a:cs typeface="Arial" panose="020B0604020202020204" pitchFamily="34" charset="0"/>
              </a:rPr>
              <a:t>- Luận điểm 2: </a:t>
            </a:r>
            <a:r>
              <a:rPr lang="vi-VN" altLang="en-US" sz="4200" dirty="0">
                <a:cs typeface="Arial" panose="020B0604020202020204" pitchFamily="34" charset="0"/>
              </a:rPr>
              <a:t>Bối cảnh của thế giới hiện nay và những mục tiêu, nhiệm vụ nặng nề của đất nước.</a:t>
            </a:r>
          </a:p>
        </p:txBody>
      </p:sp>
      <p:sp>
        <p:nvSpPr>
          <p:cNvPr id="5" name="Rectangle 4"/>
          <p:cNvSpPr/>
          <p:nvPr/>
        </p:nvSpPr>
        <p:spPr>
          <a:xfrm>
            <a:off x="1661078" y="4227589"/>
            <a:ext cx="14855977" cy="3924151"/>
          </a:xfrm>
          <a:prstGeom prst="rect">
            <a:avLst/>
          </a:prstGeom>
          <a:solidFill>
            <a:schemeClr val="accent2">
              <a:lumMod val="20000"/>
              <a:lumOff val="80000"/>
            </a:schemeClr>
          </a:solidFill>
        </p:spPr>
        <p:txBody>
          <a:bodyPr wrap="square">
            <a:spAutoFit/>
          </a:bodyPr>
          <a:lstStyle/>
          <a:p>
            <a:pPr marL="571500" indent="-571500" algn="just">
              <a:lnSpc>
                <a:spcPct val="150000"/>
              </a:lnSpc>
              <a:buFont typeface="Symbol" panose="05050102010706020507" pitchFamily="18" charset="2"/>
              <a:buChar char="Þ"/>
            </a:pPr>
            <a:r>
              <a:rPr lang="vi-VN" altLang="en-US" sz="3200" dirty="0">
                <a:cs typeface="Times New Roman" panose="02020603050405020304" pitchFamily="18" charset="0"/>
              </a:rPr>
              <a:t>Bối cảnh hiện nay là một thế giới mà khoa học công nghệ phát triển như huyền thoại, sự giao thoa, hội nhập ngày càng sâu rộng giữa các nền kinh tế;</a:t>
            </a:r>
          </a:p>
          <a:p>
            <a:pPr marL="571500" indent="-571500" algn="just">
              <a:lnSpc>
                <a:spcPct val="150000"/>
              </a:lnSpc>
              <a:buFont typeface="Symbol" panose="05050102010706020507" pitchFamily="18" charset="2"/>
              <a:buChar char="Þ"/>
            </a:pPr>
            <a:r>
              <a:rPr lang="vi-VN" altLang="en-US" sz="3200" dirty="0">
                <a:cs typeface="Times New Roman" panose="02020603050405020304" pitchFamily="18" charset="0"/>
              </a:rPr>
              <a:t>Nước ta phải đồng thời giải quyết ba nhiệm vụ: thoát khỏi tình trạng nghìn năm lạc hậu của nền kinh tế nông nghiệp, đẩy mạnh công nghiệp hóa, hiện đại hóa, đồng thời phải tiếp cận ngay với nền kinh tế tri thức</a:t>
            </a:r>
            <a:r>
              <a:rPr lang="vi-VN" altLang="en-US" sz="3800" dirty="0">
                <a:cs typeface="Times New Roman" panose="02020603050405020304" pitchFamily="18" charset="0"/>
              </a:rPr>
              <a:t>.</a:t>
            </a:r>
          </a:p>
        </p:txBody>
      </p:sp>
    </p:spTree>
    <p:extLst>
      <p:ext uri="{BB962C8B-B14F-4D97-AF65-F5344CB8AC3E}">
        <p14:creationId xmlns:p14="http://schemas.microsoft.com/office/powerpoint/2010/main" val="118676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8D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6557"/>
          <a:stretch>
            <a:fillRect/>
          </a:stretch>
        </p:blipFill>
        <p:spPr>
          <a:xfrm>
            <a:off x="-426341" y="-52044"/>
            <a:ext cx="2647968" cy="1379767"/>
          </a:xfrm>
          <a:prstGeom prst="rect">
            <a:avLst/>
          </a:prstGeom>
        </p:spPr>
      </p:pic>
      <p:sp>
        <p:nvSpPr>
          <p:cNvPr id="3" name="TextBox 3"/>
          <p:cNvSpPr txBox="1"/>
          <p:nvPr/>
        </p:nvSpPr>
        <p:spPr>
          <a:xfrm>
            <a:off x="1728655" y="686970"/>
            <a:ext cx="14411307" cy="861774"/>
          </a:xfrm>
          <a:prstGeom prst="rect">
            <a:avLst/>
          </a:prstGeom>
        </p:spPr>
        <p:txBody>
          <a:bodyPr wrap="square" lIns="0" tIns="0" rIns="0" bIns="0" rtlCol="0" anchor="t">
            <a:spAutoFit/>
          </a:bodyPr>
          <a:lstStyle/>
          <a:p>
            <a:pPr algn="ctr"/>
            <a:r>
              <a:rPr lang="en-US" sz="5600" b="1" dirty="0" smtClean="0">
                <a:solidFill>
                  <a:srgbClr val="152A69"/>
                </a:solidFill>
                <a:latin typeface="Arial" panose="020B0604020202020204" pitchFamily="34" charset="0"/>
                <a:cs typeface="Arial" panose="020B0604020202020204" pitchFamily="34" charset="0"/>
              </a:rPr>
              <a:t>1. Hệ </a:t>
            </a:r>
            <a:r>
              <a:rPr lang="en-US" sz="5600" b="1" dirty="0" err="1" smtClean="0">
                <a:solidFill>
                  <a:srgbClr val="152A69"/>
                </a:solidFill>
                <a:latin typeface="Arial" panose="020B0604020202020204" pitchFamily="34" charset="0"/>
                <a:cs typeface="Arial" panose="020B0604020202020204" pitchFamily="34" charset="0"/>
              </a:rPr>
              <a:t>thống</a:t>
            </a:r>
            <a:r>
              <a:rPr lang="en-US" sz="5600" b="1" dirty="0" smtClean="0">
                <a:solidFill>
                  <a:srgbClr val="152A69"/>
                </a:solidFill>
                <a:latin typeface="Arial" panose="020B0604020202020204" pitchFamily="34" charset="0"/>
                <a:cs typeface="Arial" panose="020B0604020202020204" pitchFamily="34" charset="0"/>
              </a:rPr>
              <a:t> </a:t>
            </a:r>
            <a:r>
              <a:rPr lang="en-US" sz="5600" b="1" dirty="0" err="1" smtClean="0">
                <a:solidFill>
                  <a:srgbClr val="152A69"/>
                </a:solidFill>
                <a:latin typeface="Arial" panose="020B0604020202020204" pitchFamily="34" charset="0"/>
                <a:cs typeface="Arial" panose="020B0604020202020204" pitchFamily="34" charset="0"/>
              </a:rPr>
              <a:t>luận</a:t>
            </a:r>
            <a:r>
              <a:rPr lang="en-US" sz="5600" b="1" dirty="0" smtClean="0">
                <a:solidFill>
                  <a:srgbClr val="152A69"/>
                </a:solidFill>
                <a:latin typeface="Arial" panose="020B0604020202020204" pitchFamily="34" charset="0"/>
                <a:cs typeface="Arial" panose="020B0604020202020204" pitchFamily="34" charset="0"/>
              </a:rPr>
              <a:t> </a:t>
            </a:r>
            <a:r>
              <a:rPr lang="en-US" sz="5600" b="1" dirty="0" err="1" smtClean="0">
                <a:solidFill>
                  <a:srgbClr val="152A69"/>
                </a:solidFill>
                <a:latin typeface="Arial" panose="020B0604020202020204" pitchFamily="34" charset="0"/>
                <a:cs typeface="Arial" panose="020B0604020202020204" pitchFamily="34" charset="0"/>
              </a:rPr>
              <a:t>điểm</a:t>
            </a:r>
            <a:r>
              <a:rPr lang="en-US" sz="5600" b="1" dirty="0" smtClean="0">
                <a:solidFill>
                  <a:srgbClr val="152A69"/>
                </a:solidFill>
                <a:latin typeface="Arial" panose="020B0604020202020204" pitchFamily="34" charset="0"/>
                <a:cs typeface="Arial" panose="020B0604020202020204" pitchFamily="34" charset="0"/>
              </a:rPr>
              <a:t> </a:t>
            </a:r>
            <a:r>
              <a:rPr lang="en-US" sz="5600" b="1" dirty="0" err="1" smtClean="0">
                <a:solidFill>
                  <a:srgbClr val="152A69"/>
                </a:solidFill>
                <a:latin typeface="Arial" panose="020B0604020202020204" pitchFamily="34" charset="0"/>
                <a:cs typeface="Arial" panose="020B0604020202020204" pitchFamily="34" charset="0"/>
              </a:rPr>
              <a:t>và</a:t>
            </a:r>
            <a:r>
              <a:rPr lang="en-US" sz="5600" b="1" dirty="0" smtClean="0">
                <a:solidFill>
                  <a:srgbClr val="152A69"/>
                </a:solidFill>
                <a:latin typeface="Arial" panose="020B0604020202020204" pitchFamily="34" charset="0"/>
                <a:cs typeface="Arial" panose="020B0604020202020204" pitchFamily="34" charset="0"/>
              </a:rPr>
              <a:t> </a:t>
            </a:r>
            <a:r>
              <a:rPr lang="en-US" sz="5600" b="1" dirty="0" err="1" smtClean="0">
                <a:solidFill>
                  <a:srgbClr val="152A69"/>
                </a:solidFill>
                <a:latin typeface="Arial" panose="020B0604020202020204" pitchFamily="34" charset="0"/>
                <a:cs typeface="Arial" panose="020B0604020202020204" pitchFamily="34" charset="0"/>
              </a:rPr>
              <a:t>trình</a:t>
            </a:r>
            <a:r>
              <a:rPr lang="en-US" sz="5600" b="1" dirty="0" smtClean="0">
                <a:solidFill>
                  <a:srgbClr val="152A69"/>
                </a:solidFill>
                <a:latin typeface="Arial" panose="020B0604020202020204" pitchFamily="34" charset="0"/>
                <a:cs typeface="Arial" panose="020B0604020202020204" pitchFamily="34" charset="0"/>
              </a:rPr>
              <a:t> tự </a:t>
            </a:r>
            <a:r>
              <a:rPr lang="en-US" sz="5600" b="1" dirty="0" err="1" smtClean="0">
                <a:solidFill>
                  <a:srgbClr val="152A69"/>
                </a:solidFill>
                <a:latin typeface="Arial" panose="020B0604020202020204" pitchFamily="34" charset="0"/>
                <a:cs typeface="Arial" panose="020B0604020202020204" pitchFamily="34" charset="0"/>
              </a:rPr>
              <a:t>lập</a:t>
            </a:r>
            <a:r>
              <a:rPr lang="en-US" sz="5600" b="1" dirty="0" smtClean="0">
                <a:solidFill>
                  <a:srgbClr val="152A69"/>
                </a:solidFill>
                <a:latin typeface="Arial" panose="020B0604020202020204" pitchFamily="34" charset="0"/>
                <a:cs typeface="Arial" panose="020B0604020202020204" pitchFamily="34" charset="0"/>
              </a:rPr>
              <a:t> </a:t>
            </a:r>
            <a:r>
              <a:rPr lang="en-US" sz="5600" b="1" dirty="0" err="1" smtClean="0">
                <a:solidFill>
                  <a:srgbClr val="152A69"/>
                </a:solidFill>
                <a:latin typeface="Arial" panose="020B0604020202020204" pitchFamily="34" charset="0"/>
                <a:cs typeface="Arial" panose="020B0604020202020204" pitchFamily="34" charset="0"/>
              </a:rPr>
              <a:t>luận</a:t>
            </a:r>
            <a:r>
              <a:rPr lang="en-US" sz="5600" b="1" dirty="0" smtClean="0">
                <a:solidFill>
                  <a:srgbClr val="152A69"/>
                </a:solidFill>
                <a:latin typeface="Arial" panose="020B0604020202020204" pitchFamily="34" charset="0"/>
                <a:cs typeface="Arial" panose="020B0604020202020204" pitchFamily="34" charset="0"/>
              </a:rPr>
              <a:t> </a:t>
            </a:r>
            <a:endParaRPr lang="en-US" sz="5600" b="1" dirty="0">
              <a:solidFill>
                <a:srgbClr val="152A69"/>
              </a:solidFill>
              <a:latin typeface="Arial" panose="020B0604020202020204" pitchFamily="34" charset="0"/>
              <a:cs typeface="Arial" panose="020B0604020202020204" pitchFamily="34" charset="0"/>
            </a:endParaRPr>
          </a:p>
        </p:txBody>
      </p:sp>
      <p:grpSp>
        <p:nvGrpSpPr>
          <p:cNvPr id="19" name="Group 19"/>
          <p:cNvGrpSpPr/>
          <p:nvPr/>
        </p:nvGrpSpPr>
        <p:grpSpPr>
          <a:xfrm>
            <a:off x="-1009061" y="6300263"/>
            <a:ext cx="3352229" cy="4338611"/>
            <a:chOff x="0" y="0"/>
            <a:chExt cx="4469639" cy="5784815"/>
          </a:xfrm>
        </p:grpSpPr>
        <p:pic>
          <p:nvPicPr>
            <p:cNvPr id="20" name="Picture 2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596597">
              <a:off x="2936518" y="4010284"/>
              <a:ext cx="1138876" cy="1601999"/>
            </a:xfrm>
            <a:prstGeom prst="rect">
              <a:avLst/>
            </a:prstGeom>
          </p:spPr>
        </p:pic>
        <p:pic>
          <p:nvPicPr>
            <p:cNvPr id="21" name="Picture 2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02992">
              <a:off x="159236" y="84395"/>
              <a:ext cx="3022185" cy="5485814"/>
            </a:xfrm>
            <a:prstGeom prst="rect">
              <a:avLst/>
            </a:prstGeom>
          </p:spPr>
        </p:pic>
        <p:pic>
          <p:nvPicPr>
            <p:cNvPr id="22" name="Picture 2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103733" y="4457564"/>
              <a:ext cx="701006" cy="707438"/>
            </a:xfrm>
            <a:prstGeom prst="rect">
              <a:avLst/>
            </a:prstGeom>
          </p:spPr>
        </p:pic>
      </p:grpSp>
      <p:grpSp>
        <p:nvGrpSpPr>
          <p:cNvPr id="23" name="Group 23"/>
          <p:cNvGrpSpPr/>
          <p:nvPr/>
        </p:nvGrpSpPr>
        <p:grpSpPr>
          <a:xfrm>
            <a:off x="15840057" y="6452690"/>
            <a:ext cx="3252657" cy="3995658"/>
            <a:chOff x="0" y="0"/>
            <a:chExt cx="4336877" cy="5327544"/>
          </a:xfrm>
        </p:grpSpPr>
        <p:pic>
          <p:nvPicPr>
            <p:cNvPr id="24" name="Picture 24"/>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2504909" y="0"/>
              <a:ext cx="1831968" cy="5193722"/>
            </a:xfrm>
            <a:prstGeom prst="rect">
              <a:avLst/>
            </a:prstGeom>
          </p:spPr>
        </p:pic>
        <p:pic>
          <p:nvPicPr>
            <p:cNvPr id="25" name="Picture 25"/>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842207" y="1568725"/>
              <a:ext cx="2624339" cy="3758819"/>
            </a:xfrm>
            <a:prstGeom prst="rect">
              <a:avLst/>
            </a:prstGeom>
          </p:spPr>
        </p:pic>
        <p:pic>
          <p:nvPicPr>
            <p:cNvPr id="26" name="Picture 26"/>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0" y="3732239"/>
              <a:ext cx="842207" cy="849933"/>
            </a:xfrm>
            <a:prstGeom prst="rect">
              <a:avLst/>
            </a:prstGeom>
          </p:spPr>
        </p:pic>
      </p:grpSp>
      <p:sp>
        <p:nvSpPr>
          <p:cNvPr id="4" name="Rectangle 3"/>
          <p:cNvSpPr/>
          <p:nvPr/>
        </p:nvSpPr>
        <p:spPr>
          <a:xfrm>
            <a:off x="2198881" y="1928127"/>
            <a:ext cx="13780373" cy="2881045"/>
          </a:xfrm>
          <a:prstGeom prst="rect">
            <a:avLst/>
          </a:prstGeom>
          <a:solidFill>
            <a:schemeClr val="accent5">
              <a:lumMod val="20000"/>
              <a:lumOff val="80000"/>
            </a:schemeClr>
          </a:solidFill>
        </p:spPr>
        <p:txBody>
          <a:bodyPr wrap="square">
            <a:spAutoFit/>
          </a:bodyPr>
          <a:lstStyle/>
          <a:p>
            <a:pPr algn="just">
              <a:lnSpc>
                <a:spcPct val="150000"/>
              </a:lnSpc>
            </a:pPr>
            <a:r>
              <a:rPr lang="vi-VN" altLang="en-US" sz="4200" b="1" i="1" dirty="0">
                <a:cs typeface="Arial" panose="020B0604020202020204" pitchFamily="34" charset="0"/>
              </a:rPr>
              <a:t>- Luận điểm 3: </a:t>
            </a:r>
            <a:r>
              <a:rPr lang="vi-VN" altLang="en-US" sz="4200" dirty="0">
                <a:cs typeface="Arial" panose="020B0604020202020204" pitchFamily="34" charset="0"/>
              </a:rPr>
              <a:t>Những cái mạnh, cái yếu của người Việt Nam cần được nhận thức rõ trong quá trình xây dựng nền kinh tế mới.</a:t>
            </a:r>
          </a:p>
        </p:txBody>
      </p:sp>
    </p:spTree>
    <p:extLst>
      <p:ext uri="{BB962C8B-B14F-4D97-AF65-F5344CB8AC3E}">
        <p14:creationId xmlns:p14="http://schemas.microsoft.com/office/powerpoint/2010/main" val="213854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8D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6557"/>
          <a:stretch>
            <a:fillRect/>
          </a:stretch>
        </p:blipFill>
        <p:spPr>
          <a:xfrm>
            <a:off x="-426341" y="-52044"/>
            <a:ext cx="2647968" cy="1379767"/>
          </a:xfrm>
          <a:prstGeom prst="rect">
            <a:avLst/>
          </a:prstGeom>
        </p:spPr>
      </p:pic>
      <p:sp>
        <p:nvSpPr>
          <p:cNvPr id="3" name="TextBox 3"/>
          <p:cNvSpPr txBox="1"/>
          <p:nvPr/>
        </p:nvSpPr>
        <p:spPr>
          <a:xfrm>
            <a:off x="1770824" y="1062666"/>
            <a:ext cx="14411307" cy="861774"/>
          </a:xfrm>
          <a:prstGeom prst="rect">
            <a:avLst/>
          </a:prstGeom>
        </p:spPr>
        <p:txBody>
          <a:bodyPr wrap="square" lIns="0" tIns="0" rIns="0" bIns="0" rtlCol="0" anchor="t">
            <a:spAutoFit/>
          </a:bodyPr>
          <a:lstStyle/>
          <a:p>
            <a:pPr algn="ctr"/>
            <a:r>
              <a:rPr lang="en-US" sz="5600" b="1" dirty="0" smtClean="0">
                <a:solidFill>
                  <a:srgbClr val="152A69"/>
                </a:solidFill>
                <a:latin typeface="Arial" panose="020B0604020202020204" pitchFamily="34" charset="0"/>
                <a:cs typeface="Arial" panose="020B0604020202020204" pitchFamily="34" charset="0"/>
              </a:rPr>
              <a:t>1. Hệ </a:t>
            </a:r>
            <a:r>
              <a:rPr lang="en-US" sz="5600" b="1" dirty="0" err="1" smtClean="0">
                <a:solidFill>
                  <a:srgbClr val="152A69"/>
                </a:solidFill>
                <a:latin typeface="Arial" panose="020B0604020202020204" pitchFamily="34" charset="0"/>
                <a:cs typeface="Arial" panose="020B0604020202020204" pitchFamily="34" charset="0"/>
              </a:rPr>
              <a:t>thống</a:t>
            </a:r>
            <a:r>
              <a:rPr lang="en-US" sz="5600" b="1" dirty="0" smtClean="0">
                <a:solidFill>
                  <a:srgbClr val="152A69"/>
                </a:solidFill>
                <a:latin typeface="Arial" panose="020B0604020202020204" pitchFamily="34" charset="0"/>
                <a:cs typeface="Arial" panose="020B0604020202020204" pitchFamily="34" charset="0"/>
              </a:rPr>
              <a:t> </a:t>
            </a:r>
            <a:r>
              <a:rPr lang="en-US" sz="5600" b="1" dirty="0" err="1" smtClean="0">
                <a:solidFill>
                  <a:srgbClr val="152A69"/>
                </a:solidFill>
                <a:latin typeface="Arial" panose="020B0604020202020204" pitchFamily="34" charset="0"/>
                <a:cs typeface="Arial" panose="020B0604020202020204" pitchFamily="34" charset="0"/>
              </a:rPr>
              <a:t>luận</a:t>
            </a:r>
            <a:r>
              <a:rPr lang="en-US" sz="5600" b="1" dirty="0" smtClean="0">
                <a:solidFill>
                  <a:srgbClr val="152A69"/>
                </a:solidFill>
                <a:latin typeface="Arial" panose="020B0604020202020204" pitchFamily="34" charset="0"/>
                <a:cs typeface="Arial" panose="020B0604020202020204" pitchFamily="34" charset="0"/>
              </a:rPr>
              <a:t> </a:t>
            </a:r>
            <a:r>
              <a:rPr lang="en-US" sz="5600" b="1" dirty="0" err="1" smtClean="0">
                <a:solidFill>
                  <a:srgbClr val="152A69"/>
                </a:solidFill>
                <a:latin typeface="Arial" panose="020B0604020202020204" pitchFamily="34" charset="0"/>
                <a:cs typeface="Arial" panose="020B0604020202020204" pitchFamily="34" charset="0"/>
              </a:rPr>
              <a:t>điểm</a:t>
            </a:r>
            <a:r>
              <a:rPr lang="en-US" sz="5600" b="1" dirty="0" smtClean="0">
                <a:solidFill>
                  <a:srgbClr val="152A69"/>
                </a:solidFill>
                <a:latin typeface="Arial" panose="020B0604020202020204" pitchFamily="34" charset="0"/>
                <a:cs typeface="Arial" panose="020B0604020202020204" pitchFamily="34" charset="0"/>
              </a:rPr>
              <a:t> </a:t>
            </a:r>
            <a:r>
              <a:rPr lang="en-US" sz="5600" b="1" dirty="0" err="1" smtClean="0">
                <a:solidFill>
                  <a:srgbClr val="152A69"/>
                </a:solidFill>
                <a:latin typeface="Arial" panose="020B0604020202020204" pitchFamily="34" charset="0"/>
                <a:cs typeface="Arial" panose="020B0604020202020204" pitchFamily="34" charset="0"/>
              </a:rPr>
              <a:t>và</a:t>
            </a:r>
            <a:r>
              <a:rPr lang="en-US" sz="5600" b="1" dirty="0" smtClean="0">
                <a:solidFill>
                  <a:srgbClr val="152A69"/>
                </a:solidFill>
                <a:latin typeface="Arial" panose="020B0604020202020204" pitchFamily="34" charset="0"/>
                <a:cs typeface="Arial" panose="020B0604020202020204" pitchFamily="34" charset="0"/>
              </a:rPr>
              <a:t> </a:t>
            </a:r>
            <a:r>
              <a:rPr lang="en-US" sz="5600" b="1" dirty="0" err="1" smtClean="0">
                <a:solidFill>
                  <a:srgbClr val="152A69"/>
                </a:solidFill>
                <a:latin typeface="Arial" panose="020B0604020202020204" pitchFamily="34" charset="0"/>
                <a:cs typeface="Arial" panose="020B0604020202020204" pitchFamily="34" charset="0"/>
              </a:rPr>
              <a:t>trình</a:t>
            </a:r>
            <a:r>
              <a:rPr lang="en-US" sz="5600" b="1" dirty="0" smtClean="0">
                <a:solidFill>
                  <a:srgbClr val="152A69"/>
                </a:solidFill>
                <a:latin typeface="Arial" panose="020B0604020202020204" pitchFamily="34" charset="0"/>
                <a:cs typeface="Arial" panose="020B0604020202020204" pitchFamily="34" charset="0"/>
              </a:rPr>
              <a:t> tự </a:t>
            </a:r>
            <a:r>
              <a:rPr lang="en-US" sz="5600" b="1" dirty="0" err="1" smtClean="0">
                <a:solidFill>
                  <a:srgbClr val="152A69"/>
                </a:solidFill>
                <a:latin typeface="Arial" panose="020B0604020202020204" pitchFamily="34" charset="0"/>
                <a:cs typeface="Arial" panose="020B0604020202020204" pitchFamily="34" charset="0"/>
              </a:rPr>
              <a:t>lập</a:t>
            </a:r>
            <a:r>
              <a:rPr lang="en-US" sz="5600" b="1" dirty="0" smtClean="0">
                <a:solidFill>
                  <a:srgbClr val="152A69"/>
                </a:solidFill>
                <a:latin typeface="Arial" panose="020B0604020202020204" pitchFamily="34" charset="0"/>
                <a:cs typeface="Arial" panose="020B0604020202020204" pitchFamily="34" charset="0"/>
              </a:rPr>
              <a:t> </a:t>
            </a:r>
            <a:r>
              <a:rPr lang="en-US" sz="5600" b="1" dirty="0" err="1" smtClean="0">
                <a:solidFill>
                  <a:srgbClr val="152A69"/>
                </a:solidFill>
                <a:latin typeface="Arial" panose="020B0604020202020204" pitchFamily="34" charset="0"/>
                <a:cs typeface="Arial" panose="020B0604020202020204" pitchFamily="34" charset="0"/>
              </a:rPr>
              <a:t>luận</a:t>
            </a:r>
            <a:r>
              <a:rPr lang="en-US" sz="5600" b="1" dirty="0" smtClean="0">
                <a:solidFill>
                  <a:srgbClr val="152A69"/>
                </a:solidFill>
                <a:latin typeface="Arial" panose="020B0604020202020204" pitchFamily="34" charset="0"/>
                <a:cs typeface="Arial" panose="020B0604020202020204" pitchFamily="34" charset="0"/>
              </a:rPr>
              <a:t> </a:t>
            </a:r>
            <a:endParaRPr lang="en-US" sz="5600" b="1" dirty="0">
              <a:solidFill>
                <a:srgbClr val="152A69"/>
              </a:solidFill>
              <a:latin typeface="Arial" panose="020B0604020202020204" pitchFamily="34" charset="0"/>
              <a:cs typeface="Arial" panose="020B0604020202020204" pitchFamily="34" charset="0"/>
            </a:endParaRPr>
          </a:p>
        </p:txBody>
      </p:sp>
      <p:grpSp>
        <p:nvGrpSpPr>
          <p:cNvPr id="19" name="Group 19"/>
          <p:cNvGrpSpPr/>
          <p:nvPr/>
        </p:nvGrpSpPr>
        <p:grpSpPr>
          <a:xfrm>
            <a:off x="-1009061" y="6300263"/>
            <a:ext cx="3352229" cy="4338611"/>
            <a:chOff x="0" y="0"/>
            <a:chExt cx="4469639" cy="5784815"/>
          </a:xfrm>
        </p:grpSpPr>
        <p:pic>
          <p:nvPicPr>
            <p:cNvPr id="20" name="Picture 2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596597">
              <a:off x="2936518" y="4010284"/>
              <a:ext cx="1138876" cy="1601999"/>
            </a:xfrm>
            <a:prstGeom prst="rect">
              <a:avLst/>
            </a:prstGeom>
          </p:spPr>
        </p:pic>
        <p:pic>
          <p:nvPicPr>
            <p:cNvPr id="21" name="Picture 2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02992">
              <a:off x="159236" y="84395"/>
              <a:ext cx="3022185" cy="5485814"/>
            </a:xfrm>
            <a:prstGeom prst="rect">
              <a:avLst/>
            </a:prstGeom>
          </p:spPr>
        </p:pic>
        <p:pic>
          <p:nvPicPr>
            <p:cNvPr id="22" name="Picture 2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103733" y="4457564"/>
              <a:ext cx="701006" cy="707438"/>
            </a:xfrm>
            <a:prstGeom prst="rect">
              <a:avLst/>
            </a:prstGeom>
          </p:spPr>
        </p:pic>
      </p:grpSp>
      <p:grpSp>
        <p:nvGrpSpPr>
          <p:cNvPr id="23" name="Group 23"/>
          <p:cNvGrpSpPr/>
          <p:nvPr/>
        </p:nvGrpSpPr>
        <p:grpSpPr>
          <a:xfrm>
            <a:off x="15840057" y="6452690"/>
            <a:ext cx="3252657" cy="3995658"/>
            <a:chOff x="0" y="0"/>
            <a:chExt cx="4336877" cy="5327544"/>
          </a:xfrm>
        </p:grpSpPr>
        <p:pic>
          <p:nvPicPr>
            <p:cNvPr id="24" name="Picture 24"/>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2504909" y="0"/>
              <a:ext cx="1831968" cy="5193722"/>
            </a:xfrm>
            <a:prstGeom prst="rect">
              <a:avLst/>
            </a:prstGeom>
          </p:spPr>
        </p:pic>
        <p:pic>
          <p:nvPicPr>
            <p:cNvPr id="25" name="Picture 25"/>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842207" y="1568725"/>
              <a:ext cx="2624339" cy="3758819"/>
            </a:xfrm>
            <a:prstGeom prst="rect">
              <a:avLst/>
            </a:prstGeom>
          </p:spPr>
        </p:pic>
        <p:pic>
          <p:nvPicPr>
            <p:cNvPr id="26" name="Picture 26"/>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0" y="3732239"/>
              <a:ext cx="842207" cy="849933"/>
            </a:xfrm>
            <a:prstGeom prst="rect">
              <a:avLst/>
            </a:prstGeom>
          </p:spPr>
        </p:pic>
      </p:grpSp>
      <p:sp>
        <p:nvSpPr>
          <p:cNvPr id="27" name="Cloud Callout 26"/>
          <p:cNvSpPr/>
          <p:nvPr/>
        </p:nvSpPr>
        <p:spPr>
          <a:xfrm>
            <a:off x="6553200" y="2466947"/>
            <a:ext cx="11175774" cy="3810000"/>
          </a:xfrm>
          <a:prstGeom prst="cloudCallout">
            <a:avLst>
              <a:gd name="adj1" fmla="val -39614"/>
              <a:gd name="adj2" fmla="val 45306"/>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vi-VN" sz="3800" i="1" dirty="0">
                <a:solidFill>
                  <a:schemeClr val="tx1"/>
                </a:solidFill>
                <a:cs typeface="Times New Roman" pitchFamily="18" charset="0"/>
              </a:rPr>
              <a:t>Hãy </a:t>
            </a:r>
            <a:r>
              <a:rPr lang="en-US" sz="3800" i="1" dirty="0" smtClean="0">
                <a:solidFill>
                  <a:schemeClr val="tx1"/>
                </a:solidFill>
                <a:latin typeface="Arial" panose="020B0604020202020204" pitchFamily="34" charset="0"/>
                <a:cs typeface="Arial" panose="020B0604020202020204" pitchFamily="34" charset="0"/>
              </a:rPr>
              <a:t>đọc lại cả bài </a:t>
            </a:r>
            <a:r>
              <a:rPr lang="en-US" sz="3800" i="1" dirty="0" err="1" smtClean="0">
                <a:solidFill>
                  <a:schemeClr val="tx1"/>
                </a:solidFill>
                <a:latin typeface="Arial" panose="020B0604020202020204" pitchFamily="34" charset="0"/>
                <a:cs typeface="Arial" panose="020B0604020202020204" pitchFamily="34" charset="0"/>
              </a:rPr>
              <a:t>và</a:t>
            </a:r>
            <a:r>
              <a:rPr lang="en-US" sz="3800" i="1" dirty="0" smtClean="0">
                <a:solidFill>
                  <a:schemeClr val="tx1"/>
                </a:solidFill>
                <a:latin typeface="Arial" panose="020B0604020202020204" pitchFamily="34" charset="0"/>
                <a:cs typeface="Arial" panose="020B0604020202020204" pitchFamily="34" charset="0"/>
              </a:rPr>
              <a:t> </a:t>
            </a:r>
            <a:r>
              <a:rPr lang="en-US" sz="3800" i="1" dirty="0" err="1" smtClean="0">
                <a:solidFill>
                  <a:schemeClr val="tx1"/>
                </a:solidFill>
                <a:latin typeface="Arial" panose="020B0604020202020204" pitchFamily="34" charset="0"/>
                <a:cs typeface="Arial" panose="020B0604020202020204" pitchFamily="34" charset="0"/>
              </a:rPr>
              <a:t>lập</a:t>
            </a:r>
            <a:r>
              <a:rPr lang="en-US" sz="3800" i="1" dirty="0" smtClean="0">
                <a:solidFill>
                  <a:schemeClr val="tx1"/>
                </a:solidFill>
                <a:latin typeface="Arial" panose="020B0604020202020204" pitchFamily="34" charset="0"/>
                <a:cs typeface="Arial" panose="020B0604020202020204" pitchFamily="34" charset="0"/>
              </a:rPr>
              <a:t> </a:t>
            </a:r>
            <a:r>
              <a:rPr lang="en-US" sz="3800" i="1" dirty="0" err="1" smtClean="0">
                <a:solidFill>
                  <a:schemeClr val="tx1"/>
                </a:solidFill>
                <a:latin typeface="Arial" panose="020B0604020202020204" pitchFamily="34" charset="0"/>
                <a:cs typeface="Arial" panose="020B0604020202020204" pitchFamily="34" charset="0"/>
              </a:rPr>
              <a:t>dàn</a:t>
            </a:r>
            <a:r>
              <a:rPr lang="en-US" sz="3800" i="1" dirty="0" smtClean="0">
                <a:solidFill>
                  <a:schemeClr val="tx1"/>
                </a:solidFill>
                <a:latin typeface="Arial" panose="020B0604020202020204" pitchFamily="34" charset="0"/>
                <a:cs typeface="Arial" panose="020B0604020202020204" pitchFamily="34" charset="0"/>
              </a:rPr>
              <a:t> ý </a:t>
            </a:r>
            <a:r>
              <a:rPr lang="en-US" sz="3800" i="1" dirty="0" err="1" smtClean="0">
                <a:solidFill>
                  <a:schemeClr val="tx1"/>
                </a:solidFill>
                <a:latin typeface="Arial" panose="020B0604020202020204" pitchFamily="34" charset="0"/>
                <a:cs typeface="Arial" panose="020B0604020202020204" pitchFamily="34" charset="0"/>
              </a:rPr>
              <a:t>theo</a:t>
            </a:r>
            <a:r>
              <a:rPr lang="en-US" sz="3800" i="1" dirty="0" smtClean="0">
                <a:solidFill>
                  <a:schemeClr val="tx1"/>
                </a:solidFill>
                <a:latin typeface="Arial" panose="020B0604020202020204" pitchFamily="34" charset="0"/>
                <a:cs typeface="Arial" panose="020B0604020202020204" pitchFamily="34" charset="0"/>
              </a:rPr>
              <a:t> </a:t>
            </a:r>
            <a:r>
              <a:rPr lang="en-US" sz="3800" i="1" dirty="0" err="1" smtClean="0">
                <a:solidFill>
                  <a:schemeClr val="tx1"/>
                </a:solidFill>
                <a:latin typeface="Arial" panose="020B0604020202020204" pitchFamily="34" charset="0"/>
                <a:cs typeface="Arial" panose="020B0604020202020204" pitchFamily="34" charset="0"/>
              </a:rPr>
              <a:t>trình</a:t>
            </a:r>
            <a:r>
              <a:rPr lang="en-US" sz="3800" i="1" dirty="0" smtClean="0">
                <a:solidFill>
                  <a:schemeClr val="tx1"/>
                </a:solidFill>
                <a:latin typeface="Arial" panose="020B0604020202020204" pitchFamily="34" charset="0"/>
                <a:cs typeface="Arial" panose="020B0604020202020204" pitchFamily="34" charset="0"/>
              </a:rPr>
              <a:t> tự </a:t>
            </a:r>
            <a:r>
              <a:rPr lang="en-US" sz="3800" i="1" dirty="0" err="1" smtClean="0">
                <a:solidFill>
                  <a:schemeClr val="tx1"/>
                </a:solidFill>
                <a:latin typeface="Arial" panose="020B0604020202020204" pitchFamily="34" charset="0"/>
                <a:cs typeface="Arial" panose="020B0604020202020204" pitchFamily="34" charset="0"/>
              </a:rPr>
              <a:t>lập</a:t>
            </a:r>
            <a:r>
              <a:rPr lang="en-US" sz="3800" i="1" dirty="0" smtClean="0">
                <a:solidFill>
                  <a:schemeClr val="tx1"/>
                </a:solidFill>
                <a:latin typeface="Arial" panose="020B0604020202020204" pitchFamily="34" charset="0"/>
                <a:cs typeface="Arial" panose="020B0604020202020204" pitchFamily="34" charset="0"/>
              </a:rPr>
              <a:t> </a:t>
            </a:r>
            <a:r>
              <a:rPr lang="en-US" sz="3800" i="1" dirty="0" err="1" smtClean="0">
                <a:solidFill>
                  <a:schemeClr val="tx1"/>
                </a:solidFill>
                <a:latin typeface="Arial" panose="020B0604020202020204" pitchFamily="34" charset="0"/>
                <a:cs typeface="Arial" panose="020B0604020202020204" pitchFamily="34" charset="0"/>
              </a:rPr>
              <a:t>luận</a:t>
            </a:r>
            <a:r>
              <a:rPr lang="en-US" sz="3800" i="1" dirty="0" smtClean="0">
                <a:solidFill>
                  <a:schemeClr val="tx1"/>
                </a:solidFill>
                <a:latin typeface="Arial" panose="020B0604020202020204" pitchFamily="34" charset="0"/>
                <a:cs typeface="Arial" panose="020B0604020202020204" pitchFamily="34" charset="0"/>
              </a:rPr>
              <a:t> của </a:t>
            </a:r>
            <a:r>
              <a:rPr lang="en-US" sz="3800" i="1" dirty="0" err="1" smtClean="0">
                <a:solidFill>
                  <a:schemeClr val="tx1"/>
                </a:solidFill>
                <a:latin typeface="Arial" panose="020B0604020202020204" pitchFamily="34" charset="0"/>
                <a:cs typeface="Arial" panose="020B0604020202020204" pitchFamily="34" charset="0"/>
              </a:rPr>
              <a:t>tác</a:t>
            </a:r>
            <a:r>
              <a:rPr lang="en-US" sz="3800" i="1" dirty="0" smtClean="0">
                <a:solidFill>
                  <a:schemeClr val="tx1"/>
                </a:solidFill>
                <a:latin typeface="Arial" panose="020B0604020202020204" pitchFamily="34" charset="0"/>
                <a:cs typeface="Arial" panose="020B0604020202020204" pitchFamily="34" charset="0"/>
              </a:rPr>
              <a:t> </a:t>
            </a:r>
            <a:r>
              <a:rPr lang="en-US" sz="3800" i="1" dirty="0" err="1" smtClean="0">
                <a:solidFill>
                  <a:schemeClr val="tx1"/>
                </a:solidFill>
                <a:latin typeface="Arial" panose="020B0604020202020204" pitchFamily="34" charset="0"/>
                <a:cs typeface="Arial" panose="020B0604020202020204" pitchFamily="34" charset="0"/>
              </a:rPr>
              <a:t>giả</a:t>
            </a:r>
            <a:r>
              <a:rPr lang="en-US" sz="3800" i="1" dirty="0" smtClean="0">
                <a:solidFill>
                  <a:schemeClr val="tx1"/>
                </a:solidFill>
                <a:latin typeface="Arial" panose="020B0604020202020204" pitchFamily="34" charset="0"/>
                <a:cs typeface="Arial" panose="020B0604020202020204" pitchFamily="34" charset="0"/>
              </a:rPr>
              <a:t>.</a:t>
            </a:r>
            <a:endParaRPr lang="en-US" sz="3800" i="1" dirty="0">
              <a:solidFill>
                <a:schemeClr val="tx1"/>
              </a:solidFill>
              <a:latin typeface="Arial" panose="020B0604020202020204" pitchFamily="34" charset="0"/>
              <a:cs typeface="Arial" panose="020B0604020202020204" pitchFamily="34" charset="0"/>
            </a:endParaRPr>
          </a:p>
        </p:txBody>
      </p:sp>
      <p:pic>
        <p:nvPicPr>
          <p:cNvPr id="28" name="Picture 10"/>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2974823" y="5829301"/>
            <a:ext cx="6328947" cy="4129638"/>
          </a:xfrm>
          <a:prstGeom prst="rect">
            <a:avLst/>
          </a:prstGeom>
        </p:spPr>
      </p:pic>
    </p:spTree>
    <p:extLst>
      <p:ext uri="{BB962C8B-B14F-4D97-AF65-F5344CB8AC3E}">
        <p14:creationId xmlns:p14="http://schemas.microsoft.com/office/powerpoint/2010/main" val="303192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randombar(horizontal)">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8D9"/>
        </a:solidFill>
        <a:effectLst/>
      </p:bgPr>
    </p:bg>
    <p:spTree>
      <p:nvGrpSpPr>
        <p:cNvPr id="1" name=""/>
        <p:cNvGrpSpPr/>
        <p:nvPr/>
      </p:nvGrpSpPr>
      <p:grpSpPr>
        <a:xfrm>
          <a:off x="0" y="0"/>
          <a:ext cx="0" cy="0"/>
          <a:chOff x="0" y="0"/>
          <a:chExt cx="0" cy="0"/>
        </a:xfrm>
      </p:grpSpPr>
      <p:grpSp>
        <p:nvGrpSpPr>
          <p:cNvPr id="19" name="Group 19"/>
          <p:cNvGrpSpPr/>
          <p:nvPr/>
        </p:nvGrpSpPr>
        <p:grpSpPr>
          <a:xfrm>
            <a:off x="-1009061" y="6300263"/>
            <a:ext cx="3352229" cy="4338611"/>
            <a:chOff x="0" y="0"/>
            <a:chExt cx="4469639" cy="5784815"/>
          </a:xfrm>
        </p:grpSpPr>
        <p:pic>
          <p:nvPicPr>
            <p:cNvPr id="20" name="Picture 2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596597">
              <a:off x="2936518" y="4010284"/>
              <a:ext cx="1138876" cy="1601999"/>
            </a:xfrm>
            <a:prstGeom prst="rect">
              <a:avLst/>
            </a:prstGeom>
          </p:spPr>
        </p:pic>
        <p:pic>
          <p:nvPicPr>
            <p:cNvPr id="21" name="Picture 2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02992">
              <a:off x="159236" y="84395"/>
              <a:ext cx="3022185" cy="5485814"/>
            </a:xfrm>
            <a:prstGeom prst="rect">
              <a:avLst/>
            </a:prstGeom>
          </p:spPr>
        </p:pic>
        <p:pic>
          <p:nvPicPr>
            <p:cNvPr id="22" name="Picture 2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103733" y="4457564"/>
              <a:ext cx="701006" cy="707438"/>
            </a:xfrm>
            <a:prstGeom prst="rect">
              <a:avLst/>
            </a:prstGeom>
          </p:spPr>
        </p:pic>
      </p:grpSp>
      <p:grpSp>
        <p:nvGrpSpPr>
          <p:cNvPr id="23" name="Group 23"/>
          <p:cNvGrpSpPr/>
          <p:nvPr/>
        </p:nvGrpSpPr>
        <p:grpSpPr>
          <a:xfrm>
            <a:off x="15840057" y="6452690"/>
            <a:ext cx="3252657" cy="3995658"/>
            <a:chOff x="0" y="0"/>
            <a:chExt cx="4336877" cy="5327544"/>
          </a:xfrm>
        </p:grpSpPr>
        <p:pic>
          <p:nvPicPr>
            <p:cNvPr id="24" name="Picture 24"/>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2504909" y="0"/>
              <a:ext cx="1831968" cy="5193722"/>
            </a:xfrm>
            <a:prstGeom prst="rect">
              <a:avLst/>
            </a:prstGeom>
          </p:spPr>
        </p:pic>
        <p:pic>
          <p:nvPicPr>
            <p:cNvPr id="25" name="Picture 25"/>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842207" y="1568725"/>
              <a:ext cx="2624339" cy="3758819"/>
            </a:xfrm>
            <a:prstGeom prst="rect">
              <a:avLst/>
            </a:prstGeom>
          </p:spPr>
        </p:pic>
        <p:pic>
          <p:nvPicPr>
            <p:cNvPr id="26" name="Picture 26"/>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0" y="3732239"/>
              <a:ext cx="842207" cy="849933"/>
            </a:xfrm>
            <a:prstGeom prst="rect">
              <a:avLst/>
            </a:prstGeom>
          </p:spPr>
        </p:pic>
      </p:grpSp>
      <p:sp>
        <p:nvSpPr>
          <p:cNvPr id="4" name="TextBox 3"/>
          <p:cNvSpPr txBox="1"/>
          <p:nvPr/>
        </p:nvSpPr>
        <p:spPr>
          <a:xfrm>
            <a:off x="1828800" y="380457"/>
            <a:ext cx="15237190" cy="8863965"/>
          </a:xfrm>
          <a:prstGeom prst="rect">
            <a:avLst/>
          </a:prstGeom>
          <a:noFill/>
        </p:spPr>
        <p:txBody>
          <a:bodyPr wrap="square" rtlCol="0">
            <a:spAutoFit/>
          </a:bodyPr>
          <a:lstStyle/>
          <a:p>
            <a:pPr marL="742950" indent="-742950">
              <a:lnSpc>
                <a:spcPct val="150000"/>
              </a:lnSpc>
              <a:buFont typeface="+mj-lt"/>
              <a:buAutoNum type="arabicPeriod"/>
            </a:pPr>
            <a:r>
              <a:rPr lang="en-US" sz="3800" b="1" dirty="0" smtClean="0">
                <a:latin typeface="Arial" panose="020B0604020202020204" pitchFamily="34" charset="0"/>
                <a:cs typeface="Arial" panose="020B0604020202020204" pitchFamily="34" charset="0"/>
              </a:rPr>
              <a:t>MỞ BÀI: </a:t>
            </a:r>
            <a:r>
              <a:rPr lang="en-US" sz="3800" dirty="0" err="1" smtClean="0">
                <a:latin typeface="Arial" panose="020B0604020202020204" pitchFamily="34" charset="0"/>
                <a:cs typeface="Arial" panose="020B0604020202020204" pitchFamily="34" charset="0"/>
              </a:rPr>
              <a:t>Nêu</a:t>
            </a:r>
            <a:r>
              <a:rPr lang="en-US" sz="3800" dirty="0" smtClean="0">
                <a:latin typeface="Arial" panose="020B0604020202020204" pitchFamily="34" charset="0"/>
                <a:cs typeface="Arial" panose="020B0604020202020204" pitchFamily="34" charset="0"/>
              </a:rPr>
              <a:t> thời </a:t>
            </a:r>
            <a:r>
              <a:rPr lang="en-US" sz="3800" dirty="0" err="1" smtClean="0">
                <a:latin typeface="Arial" panose="020B0604020202020204" pitchFamily="34" charset="0"/>
                <a:cs typeface="Arial" panose="020B0604020202020204" pitchFamily="34" charset="0"/>
              </a:rPr>
              <a:t>điểm</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và</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gợi</a:t>
            </a:r>
            <a:r>
              <a:rPr lang="en-US" sz="3800" dirty="0" smtClean="0">
                <a:latin typeface="Arial" panose="020B0604020202020204" pitchFamily="34" charset="0"/>
                <a:cs typeface="Arial" panose="020B0604020202020204" pitchFamily="34" charset="0"/>
              </a:rPr>
              <a:t> mở vấn </a:t>
            </a:r>
            <a:r>
              <a:rPr lang="en-US" sz="3800" dirty="0" err="1" smtClean="0">
                <a:latin typeface="Arial" panose="020B0604020202020204" pitchFamily="34" charset="0"/>
                <a:cs typeface="Arial" panose="020B0604020202020204" pitchFamily="34" charset="0"/>
              </a:rPr>
              <a:t>đề</a:t>
            </a:r>
            <a:r>
              <a:rPr lang="en-US" sz="3800" dirty="0" smtClean="0">
                <a:latin typeface="Arial" panose="020B0604020202020204" pitchFamily="34" charset="0"/>
                <a:cs typeface="Arial" panose="020B0604020202020204" pitchFamily="34" charset="0"/>
              </a:rPr>
              <a:t>.</a:t>
            </a:r>
          </a:p>
          <a:p>
            <a:pPr marL="742950" indent="-742950">
              <a:lnSpc>
                <a:spcPct val="150000"/>
              </a:lnSpc>
              <a:buFont typeface="+mj-lt"/>
              <a:buAutoNum type="arabicPeriod"/>
            </a:pPr>
            <a:r>
              <a:rPr lang="en-US" sz="3800" b="1" dirty="0" smtClean="0">
                <a:latin typeface="Arial" panose="020B0604020202020204" pitchFamily="34" charset="0"/>
                <a:cs typeface="Arial" panose="020B0604020202020204" pitchFamily="34" charset="0"/>
              </a:rPr>
              <a:t>THÂN BÀI: </a:t>
            </a:r>
            <a:r>
              <a:rPr lang="en-US" sz="3800" b="1" dirty="0" err="1" smtClean="0">
                <a:latin typeface="Arial" panose="020B0604020202020204" pitchFamily="34" charset="0"/>
                <a:cs typeface="Arial" panose="020B0604020202020204" pitchFamily="34" charset="0"/>
              </a:rPr>
              <a:t>Trình</a:t>
            </a:r>
            <a:r>
              <a:rPr lang="en-US" sz="3800" b="1" dirty="0" smtClean="0">
                <a:latin typeface="Arial" panose="020B0604020202020204" pitchFamily="34" charset="0"/>
                <a:cs typeface="Arial" panose="020B0604020202020204" pitchFamily="34" charset="0"/>
              </a:rPr>
              <a:t> </a:t>
            </a:r>
            <a:r>
              <a:rPr lang="en-US" sz="3800" b="1" dirty="0" err="1" smtClean="0">
                <a:latin typeface="Arial" panose="020B0604020202020204" pitchFamily="34" charset="0"/>
                <a:cs typeface="Arial" panose="020B0604020202020204" pitchFamily="34" charset="0"/>
              </a:rPr>
              <a:t>bày</a:t>
            </a:r>
            <a:r>
              <a:rPr lang="en-US" sz="3800" b="1" dirty="0" smtClean="0">
                <a:latin typeface="Arial" panose="020B0604020202020204" pitchFamily="34" charset="0"/>
                <a:cs typeface="Arial" panose="020B0604020202020204" pitchFamily="34" charset="0"/>
              </a:rPr>
              <a:t> </a:t>
            </a:r>
            <a:r>
              <a:rPr lang="en-US" sz="3800" b="1" dirty="0" err="1" smtClean="0">
                <a:latin typeface="Arial" panose="020B0604020202020204" pitchFamily="34" charset="0"/>
                <a:cs typeface="Arial" panose="020B0604020202020204" pitchFamily="34" charset="0"/>
              </a:rPr>
              <a:t>ba</a:t>
            </a:r>
            <a:r>
              <a:rPr lang="en-US" sz="3800" b="1" dirty="0" smtClean="0">
                <a:latin typeface="Arial" panose="020B0604020202020204" pitchFamily="34" charset="0"/>
                <a:cs typeface="Arial" panose="020B0604020202020204" pitchFamily="34" charset="0"/>
              </a:rPr>
              <a:t> </a:t>
            </a:r>
            <a:r>
              <a:rPr lang="en-US" sz="3800" b="1" dirty="0" err="1" smtClean="0">
                <a:latin typeface="Arial" panose="020B0604020202020204" pitchFamily="34" charset="0"/>
                <a:cs typeface="Arial" panose="020B0604020202020204" pitchFamily="34" charset="0"/>
              </a:rPr>
              <a:t>luận</a:t>
            </a:r>
            <a:r>
              <a:rPr lang="en-US" sz="3800" b="1" dirty="0" smtClean="0">
                <a:latin typeface="Arial" panose="020B0604020202020204" pitchFamily="34" charset="0"/>
                <a:cs typeface="Arial" panose="020B0604020202020204" pitchFamily="34" charset="0"/>
              </a:rPr>
              <a:t> </a:t>
            </a:r>
            <a:r>
              <a:rPr lang="en-US" sz="3800" b="1" dirty="0" err="1" smtClean="0">
                <a:latin typeface="Arial" panose="020B0604020202020204" pitchFamily="34" charset="0"/>
                <a:cs typeface="Arial" panose="020B0604020202020204" pitchFamily="34" charset="0"/>
              </a:rPr>
              <a:t>điểm</a:t>
            </a:r>
            <a:r>
              <a:rPr lang="en-US" sz="3800" b="1" dirty="0" smtClean="0">
                <a:latin typeface="Arial" panose="020B0604020202020204" pitchFamily="34" charset="0"/>
                <a:cs typeface="Arial" panose="020B0604020202020204" pitchFamily="34" charset="0"/>
              </a:rPr>
              <a:t> chính:</a:t>
            </a:r>
          </a:p>
          <a:p>
            <a:pPr algn="just">
              <a:lnSpc>
                <a:spcPct val="150000"/>
              </a:lnSpc>
            </a:pPr>
            <a:r>
              <a:rPr lang="en-US" sz="3800" dirty="0">
                <a:latin typeface="Arial" panose="020B0604020202020204" pitchFamily="34" charset="0"/>
                <a:cs typeface="Arial" panose="020B0604020202020204" pitchFamily="34" charset="0"/>
              </a:rPr>
              <a:t>	</a:t>
            </a:r>
            <a:r>
              <a:rPr lang="en-US" sz="3800" b="1" dirty="0" smtClean="0">
                <a:latin typeface="Arial" panose="020B0604020202020204" pitchFamily="34" charset="0"/>
                <a:cs typeface="Arial" panose="020B0604020202020204" pitchFamily="34" charset="0"/>
              </a:rPr>
              <a:t>- </a:t>
            </a:r>
            <a:r>
              <a:rPr lang="en-US" sz="3800" b="1" dirty="0" err="1" smtClean="0">
                <a:latin typeface="Arial" panose="020B0604020202020204" pitchFamily="34" charset="0"/>
                <a:cs typeface="Arial" panose="020B0604020202020204" pitchFamily="34" charset="0"/>
              </a:rPr>
              <a:t>Luận</a:t>
            </a:r>
            <a:r>
              <a:rPr lang="en-US" sz="3800" b="1" dirty="0" smtClean="0">
                <a:latin typeface="Arial" panose="020B0604020202020204" pitchFamily="34" charset="0"/>
                <a:cs typeface="Arial" panose="020B0604020202020204" pitchFamily="34" charset="0"/>
              </a:rPr>
              <a:t> </a:t>
            </a:r>
            <a:r>
              <a:rPr lang="en-US" sz="3800" b="1" dirty="0" err="1" smtClean="0">
                <a:latin typeface="Arial" panose="020B0604020202020204" pitchFamily="34" charset="0"/>
                <a:cs typeface="Arial" panose="020B0604020202020204" pitchFamily="34" charset="0"/>
              </a:rPr>
              <a:t>điểm</a:t>
            </a:r>
            <a:r>
              <a:rPr lang="en-US" sz="3800" b="1" dirty="0" smtClean="0">
                <a:latin typeface="Arial" panose="020B0604020202020204" pitchFamily="34" charset="0"/>
                <a:cs typeface="Arial" panose="020B0604020202020204" pitchFamily="34" charset="0"/>
              </a:rPr>
              <a:t> 1: </a:t>
            </a:r>
            <a:r>
              <a:rPr lang="vi-VN" altLang="en-US" sz="3800" dirty="0">
                <a:cs typeface="Arial" panose="020B0604020202020204" pitchFamily="34" charset="0"/>
              </a:rPr>
              <a:t>Trong hành trang vào thế kỉ mới, sự </a:t>
            </a:r>
            <a:r>
              <a:rPr lang="vi-VN" altLang="en-US" sz="3800" dirty="0" smtClean="0">
                <a:cs typeface="Arial" panose="020B0604020202020204" pitchFamily="34" charset="0"/>
              </a:rPr>
              <a:t>chuẩn </a:t>
            </a:r>
            <a:r>
              <a:rPr lang="vi-VN" altLang="en-US" sz="3800" dirty="0">
                <a:cs typeface="Arial" panose="020B0604020202020204" pitchFamily="34" charset="0"/>
              </a:rPr>
              <a:t>bị </a:t>
            </a:r>
            <a:r>
              <a:rPr lang="en-US" altLang="en-US" sz="3800" dirty="0" smtClean="0">
                <a:cs typeface="Arial" panose="020B0604020202020204" pitchFamily="34" charset="0"/>
              </a:rPr>
              <a:t>	</a:t>
            </a:r>
            <a:r>
              <a:rPr lang="vi-VN" altLang="en-US" sz="3800" dirty="0" smtClean="0">
                <a:cs typeface="Arial" panose="020B0604020202020204" pitchFamily="34" charset="0"/>
              </a:rPr>
              <a:t>bản </a:t>
            </a:r>
            <a:r>
              <a:rPr lang="vi-VN" altLang="en-US" sz="3800" dirty="0">
                <a:cs typeface="Arial" panose="020B0604020202020204" pitchFamily="34" charset="0"/>
              </a:rPr>
              <a:t>thân con người là quan trọng nhất.</a:t>
            </a:r>
          </a:p>
          <a:p>
            <a:pPr algn="just">
              <a:lnSpc>
                <a:spcPct val="150000"/>
              </a:lnSpc>
            </a:pPr>
            <a:r>
              <a:rPr lang="en-US" sz="3800" dirty="0">
                <a:latin typeface="Arial" panose="020B0604020202020204" pitchFamily="34" charset="0"/>
                <a:cs typeface="Arial" panose="020B0604020202020204" pitchFamily="34" charset="0"/>
              </a:rPr>
              <a:t>	</a:t>
            </a:r>
            <a:r>
              <a:rPr lang="en-US" sz="3800" b="1" dirty="0" smtClean="0">
                <a:latin typeface="Arial" panose="020B0604020202020204" pitchFamily="34" charset="0"/>
                <a:cs typeface="Arial" panose="020B0604020202020204" pitchFamily="34" charset="0"/>
              </a:rPr>
              <a:t>- </a:t>
            </a:r>
            <a:r>
              <a:rPr lang="en-US" sz="3800" b="1" dirty="0" err="1" smtClean="0">
                <a:latin typeface="Arial" panose="020B0604020202020204" pitchFamily="34" charset="0"/>
                <a:cs typeface="Arial" panose="020B0604020202020204" pitchFamily="34" charset="0"/>
              </a:rPr>
              <a:t>Luận</a:t>
            </a:r>
            <a:r>
              <a:rPr lang="en-US" sz="3800" b="1" dirty="0" smtClean="0">
                <a:latin typeface="Arial" panose="020B0604020202020204" pitchFamily="34" charset="0"/>
                <a:cs typeface="Arial" panose="020B0604020202020204" pitchFamily="34" charset="0"/>
              </a:rPr>
              <a:t> </a:t>
            </a:r>
            <a:r>
              <a:rPr lang="en-US" sz="3800" b="1" dirty="0" err="1" smtClean="0">
                <a:latin typeface="Arial" panose="020B0604020202020204" pitchFamily="34" charset="0"/>
                <a:cs typeface="Arial" panose="020B0604020202020204" pitchFamily="34" charset="0"/>
              </a:rPr>
              <a:t>điểm</a:t>
            </a:r>
            <a:r>
              <a:rPr lang="en-US" sz="3800" b="1" dirty="0" smtClean="0">
                <a:latin typeface="Arial" panose="020B0604020202020204" pitchFamily="34" charset="0"/>
                <a:cs typeface="Arial" panose="020B0604020202020204" pitchFamily="34" charset="0"/>
              </a:rPr>
              <a:t> 2: </a:t>
            </a:r>
            <a:r>
              <a:rPr lang="vi-VN" altLang="en-US" sz="3800" dirty="0">
                <a:cs typeface="Arial" panose="020B0604020202020204" pitchFamily="34" charset="0"/>
              </a:rPr>
              <a:t>Bối cảnh của thế giới hiện nay và những </a:t>
            </a:r>
            <a:r>
              <a:rPr lang="vi-VN" altLang="en-US" sz="3800" dirty="0" smtClean="0">
                <a:cs typeface="Arial" panose="020B0604020202020204" pitchFamily="34" charset="0"/>
              </a:rPr>
              <a:t>mục </a:t>
            </a:r>
            <a:r>
              <a:rPr lang="en-US" altLang="en-US" sz="3800" dirty="0" smtClean="0">
                <a:cs typeface="Arial" panose="020B0604020202020204" pitchFamily="34" charset="0"/>
              </a:rPr>
              <a:t>	</a:t>
            </a:r>
            <a:r>
              <a:rPr lang="vi-VN" altLang="en-US" sz="3800" dirty="0" smtClean="0">
                <a:cs typeface="Arial" panose="020B0604020202020204" pitchFamily="34" charset="0"/>
              </a:rPr>
              <a:t>tiêu</a:t>
            </a:r>
            <a:r>
              <a:rPr lang="vi-VN" altLang="en-US" sz="3800" dirty="0">
                <a:cs typeface="Arial" panose="020B0604020202020204" pitchFamily="34" charset="0"/>
              </a:rPr>
              <a:t>, </a:t>
            </a:r>
            <a:r>
              <a:rPr lang="vi-VN" altLang="en-US" sz="3800" dirty="0" smtClean="0">
                <a:cs typeface="Arial" panose="020B0604020202020204" pitchFamily="34" charset="0"/>
              </a:rPr>
              <a:t>nhiệm </a:t>
            </a:r>
            <a:r>
              <a:rPr lang="vi-VN" altLang="en-US" sz="3800" dirty="0">
                <a:cs typeface="Arial" panose="020B0604020202020204" pitchFamily="34" charset="0"/>
              </a:rPr>
              <a:t>vụ nặng nề của đất nước</a:t>
            </a:r>
            <a:r>
              <a:rPr lang="vi-VN" altLang="en-US" sz="3800" dirty="0" smtClean="0">
                <a:cs typeface="Arial" panose="020B0604020202020204" pitchFamily="34" charset="0"/>
              </a:rPr>
              <a:t>.</a:t>
            </a:r>
            <a:endParaRPr lang="en-US" altLang="en-US" sz="3800" dirty="0" smtClean="0">
              <a:cs typeface="Arial" panose="020B0604020202020204" pitchFamily="34" charset="0"/>
            </a:endParaRPr>
          </a:p>
          <a:p>
            <a:pPr algn="just">
              <a:lnSpc>
                <a:spcPct val="150000"/>
              </a:lnSpc>
            </a:pPr>
            <a:r>
              <a:rPr lang="en-US" altLang="en-US" sz="3800" dirty="0">
                <a:cs typeface="Arial" panose="020B0604020202020204" pitchFamily="34" charset="0"/>
              </a:rPr>
              <a:t>	</a:t>
            </a:r>
            <a:r>
              <a:rPr lang="en-US" altLang="en-US" sz="3800" b="1" dirty="0" smtClean="0">
                <a:latin typeface="Arial" panose="020B0604020202020204" pitchFamily="34" charset="0"/>
                <a:cs typeface="Arial" panose="020B0604020202020204" pitchFamily="34" charset="0"/>
              </a:rPr>
              <a:t>- </a:t>
            </a:r>
            <a:r>
              <a:rPr lang="en-US" altLang="en-US" sz="3800" b="1" dirty="0" err="1" smtClean="0">
                <a:latin typeface="Arial" panose="020B0604020202020204" pitchFamily="34" charset="0"/>
                <a:cs typeface="Arial" panose="020B0604020202020204" pitchFamily="34" charset="0"/>
              </a:rPr>
              <a:t>Luận</a:t>
            </a:r>
            <a:r>
              <a:rPr lang="en-US" altLang="en-US" sz="3800" b="1" dirty="0" smtClean="0">
                <a:latin typeface="Arial" panose="020B0604020202020204" pitchFamily="34" charset="0"/>
                <a:cs typeface="Arial" panose="020B0604020202020204" pitchFamily="34" charset="0"/>
              </a:rPr>
              <a:t> </a:t>
            </a:r>
            <a:r>
              <a:rPr lang="en-US" altLang="en-US" sz="3800" b="1" dirty="0" err="1" smtClean="0">
                <a:latin typeface="Arial" panose="020B0604020202020204" pitchFamily="34" charset="0"/>
                <a:cs typeface="Arial" panose="020B0604020202020204" pitchFamily="34" charset="0"/>
              </a:rPr>
              <a:t>điểm</a:t>
            </a:r>
            <a:r>
              <a:rPr lang="en-US" altLang="en-US" sz="3800" b="1" dirty="0" smtClean="0">
                <a:latin typeface="Arial" panose="020B0604020202020204" pitchFamily="34" charset="0"/>
                <a:cs typeface="Arial" panose="020B0604020202020204" pitchFamily="34" charset="0"/>
              </a:rPr>
              <a:t> 3: </a:t>
            </a:r>
            <a:r>
              <a:rPr lang="vi-VN" altLang="en-US" sz="3800" dirty="0">
                <a:cs typeface="Arial" panose="020B0604020202020204" pitchFamily="34" charset="0"/>
              </a:rPr>
              <a:t>Những cái mạnh, cái yếu của người Việt </a:t>
            </a:r>
            <a:r>
              <a:rPr lang="vi-VN" altLang="en-US" sz="3800" dirty="0" smtClean="0">
                <a:cs typeface="Arial" panose="020B0604020202020204" pitchFamily="34" charset="0"/>
              </a:rPr>
              <a:t>Nam </a:t>
            </a:r>
            <a:r>
              <a:rPr lang="en-US" altLang="en-US" sz="3800" dirty="0" smtClean="0">
                <a:cs typeface="Arial" panose="020B0604020202020204" pitchFamily="34" charset="0"/>
              </a:rPr>
              <a:t>	</a:t>
            </a:r>
            <a:r>
              <a:rPr lang="vi-VN" altLang="en-US" sz="3800" dirty="0" smtClean="0">
                <a:cs typeface="Arial" panose="020B0604020202020204" pitchFamily="34" charset="0"/>
              </a:rPr>
              <a:t>cần </a:t>
            </a:r>
            <a:r>
              <a:rPr lang="en-US" altLang="en-US" sz="3800" dirty="0" smtClean="0">
                <a:cs typeface="Arial" panose="020B0604020202020204" pitchFamily="34" charset="0"/>
              </a:rPr>
              <a:t>	</a:t>
            </a:r>
            <a:r>
              <a:rPr lang="vi-VN" altLang="en-US" sz="3800" dirty="0" smtClean="0">
                <a:cs typeface="Arial" panose="020B0604020202020204" pitchFamily="34" charset="0"/>
              </a:rPr>
              <a:t>được </a:t>
            </a:r>
            <a:r>
              <a:rPr lang="vi-VN" altLang="en-US" sz="3800" dirty="0">
                <a:cs typeface="Arial" panose="020B0604020202020204" pitchFamily="34" charset="0"/>
              </a:rPr>
              <a:t>nhận thức rõ trong quá trình xây dựng </a:t>
            </a:r>
            <a:r>
              <a:rPr lang="vi-VN" altLang="en-US" sz="3800" dirty="0" smtClean="0">
                <a:cs typeface="Arial" panose="020B0604020202020204" pitchFamily="34" charset="0"/>
              </a:rPr>
              <a:t>nền kinh </a:t>
            </a:r>
            <a:r>
              <a:rPr lang="vi-VN" altLang="en-US" sz="3800" dirty="0">
                <a:cs typeface="Arial" panose="020B0604020202020204" pitchFamily="34" charset="0"/>
              </a:rPr>
              <a:t>tế mới</a:t>
            </a:r>
            <a:r>
              <a:rPr lang="vi-VN" altLang="en-US" sz="3800" dirty="0" smtClean="0">
                <a:cs typeface="Arial" panose="020B0604020202020204" pitchFamily="34" charset="0"/>
              </a:rPr>
              <a:t>.</a:t>
            </a:r>
            <a:endParaRPr lang="en-US" altLang="en-US" sz="3800" dirty="0" smtClean="0">
              <a:cs typeface="Arial" panose="020B0604020202020204" pitchFamily="34" charset="0"/>
            </a:endParaRPr>
          </a:p>
          <a:p>
            <a:pPr algn="just">
              <a:lnSpc>
                <a:spcPct val="150000"/>
              </a:lnSpc>
            </a:pPr>
            <a:r>
              <a:rPr lang="en-US" altLang="en-US" sz="3800" b="1" dirty="0" smtClean="0">
                <a:latin typeface="Arial" panose="020B0604020202020204" pitchFamily="34" charset="0"/>
                <a:cs typeface="Arial" panose="020B0604020202020204" pitchFamily="34" charset="0"/>
              </a:rPr>
              <a:t>3. KẾT BÀI: </a:t>
            </a:r>
            <a:r>
              <a:rPr lang="en-US" altLang="en-US" sz="3800" dirty="0" err="1" smtClean="0">
                <a:latin typeface="Arial" panose="020B0604020202020204" pitchFamily="34" charset="0"/>
                <a:cs typeface="Arial" panose="020B0604020202020204" pitchFamily="34" charset="0"/>
              </a:rPr>
              <a:t>Khẳng</a:t>
            </a:r>
            <a:r>
              <a:rPr lang="en-US" altLang="en-US" sz="3800" dirty="0" smtClean="0">
                <a:latin typeface="Arial" panose="020B0604020202020204" pitchFamily="34" charset="0"/>
                <a:cs typeface="Arial" panose="020B0604020202020204" pitchFamily="34" charset="0"/>
              </a:rPr>
              <a:t> định </a:t>
            </a:r>
            <a:r>
              <a:rPr lang="en-US" altLang="en-US" sz="3800" dirty="0" err="1" smtClean="0">
                <a:latin typeface="Arial" panose="020B0604020202020204" pitchFamily="34" charset="0"/>
                <a:cs typeface="Arial" panose="020B0604020202020204" pitchFamily="34" charset="0"/>
              </a:rPr>
              <a:t>nhiệm</a:t>
            </a:r>
            <a:r>
              <a:rPr lang="en-US" altLang="en-US" sz="3800" dirty="0" smtClean="0">
                <a:latin typeface="Arial" panose="020B0604020202020204" pitchFamily="34" charset="0"/>
                <a:cs typeface="Arial" panose="020B0604020202020204" pitchFamily="34" charset="0"/>
              </a:rPr>
              <a:t> vụ của mỗi người </a:t>
            </a:r>
            <a:r>
              <a:rPr lang="en-US" altLang="en-US" sz="3800" dirty="0" err="1" smtClean="0">
                <a:latin typeface="Arial" panose="020B0604020202020204" pitchFamily="34" charset="0"/>
                <a:cs typeface="Arial" panose="020B0604020202020204" pitchFamily="34" charset="0"/>
              </a:rPr>
              <a:t>Việt</a:t>
            </a:r>
            <a:r>
              <a:rPr lang="en-US" altLang="en-US" sz="3800" dirty="0" smtClean="0">
                <a:latin typeface="Arial" panose="020B0604020202020204" pitchFamily="34" charset="0"/>
                <a:cs typeface="Arial" panose="020B0604020202020204" pitchFamily="34" charset="0"/>
              </a:rPr>
              <a:t> Nam trong </a:t>
            </a:r>
            <a:r>
              <a:rPr lang="en-US" altLang="en-US" sz="3800" dirty="0" err="1" smtClean="0">
                <a:latin typeface="Arial" panose="020B0604020202020204" pitchFamily="34" charset="0"/>
                <a:cs typeface="Arial" panose="020B0604020202020204" pitchFamily="34" charset="0"/>
              </a:rPr>
              <a:t>tình</a:t>
            </a:r>
            <a:r>
              <a:rPr lang="en-US" altLang="en-US" sz="3800" dirty="0" smtClean="0">
                <a:latin typeface="Arial" panose="020B0604020202020204" pitchFamily="34" charset="0"/>
                <a:cs typeface="Arial" panose="020B0604020202020204" pitchFamily="34" charset="0"/>
              </a:rPr>
              <a:t> </a:t>
            </a:r>
            <a:r>
              <a:rPr lang="en-US" altLang="en-US" sz="3800" dirty="0" err="1" smtClean="0">
                <a:latin typeface="Arial" panose="020B0604020202020204" pitchFamily="34" charset="0"/>
                <a:cs typeface="Arial" panose="020B0604020202020204" pitchFamily="34" charset="0"/>
              </a:rPr>
              <a:t>hình</a:t>
            </a:r>
            <a:r>
              <a:rPr lang="en-US" altLang="en-US" sz="3800" dirty="0" smtClean="0">
                <a:latin typeface="Arial" panose="020B0604020202020204" pitchFamily="34" charset="0"/>
                <a:cs typeface="Arial" panose="020B0604020202020204" pitchFamily="34" charset="0"/>
              </a:rPr>
              <a:t> mới (</a:t>
            </a:r>
            <a:r>
              <a:rPr lang="en-US" altLang="en-US" sz="3800" dirty="0" err="1" smtClean="0">
                <a:latin typeface="Arial" panose="020B0604020202020204" pitchFamily="34" charset="0"/>
                <a:cs typeface="Arial" panose="020B0604020202020204" pitchFamily="34" charset="0"/>
              </a:rPr>
              <a:t>đặc</a:t>
            </a:r>
            <a:r>
              <a:rPr lang="en-US" altLang="en-US" sz="3800" dirty="0" smtClean="0">
                <a:latin typeface="Arial" panose="020B0604020202020204" pitchFamily="34" charset="0"/>
                <a:cs typeface="Arial" panose="020B0604020202020204" pitchFamily="34" charset="0"/>
              </a:rPr>
              <a:t> </a:t>
            </a:r>
            <a:r>
              <a:rPr lang="en-US" altLang="en-US" sz="3800" dirty="0" err="1" smtClean="0">
                <a:latin typeface="Arial" panose="020B0604020202020204" pitchFamily="34" charset="0"/>
                <a:cs typeface="Arial" panose="020B0604020202020204" pitchFamily="34" charset="0"/>
              </a:rPr>
              <a:t>biệt</a:t>
            </a:r>
            <a:r>
              <a:rPr lang="en-US" altLang="en-US" sz="3800" dirty="0" smtClean="0">
                <a:latin typeface="Arial" panose="020B0604020202020204" pitchFamily="34" charset="0"/>
                <a:cs typeface="Arial" panose="020B0604020202020204" pitchFamily="34" charset="0"/>
              </a:rPr>
              <a:t> là </a:t>
            </a:r>
            <a:r>
              <a:rPr lang="en-US" altLang="en-US" sz="3800" dirty="0" err="1" smtClean="0">
                <a:latin typeface="Arial" panose="020B0604020202020204" pitchFamily="34" charset="0"/>
                <a:cs typeface="Arial" panose="020B0604020202020204" pitchFamily="34" charset="0"/>
              </a:rPr>
              <a:t>giới</a:t>
            </a:r>
            <a:r>
              <a:rPr lang="en-US" altLang="en-US" sz="3800" dirty="0" smtClean="0">
                <a:latin typeface="Arial" panose="020B0604020202020204" pitchFamily="34" charset="0"/>
                <a:cs typeface="Arial" panose="020B0604020202020204" pitchFamily="34" charset="0"/>
              </a:rPr>
              <a:t> </a:t>
            </a:r>
            <a:r>
              <a:rPr lang="en-US" altLang="en-US" sz="3800" dirty="0" err="1" smtClean="0">
                <a:latin typeface="Arial" panose="020B0604020202020204" pitchFamily="34" charset="0"/>
                <a:cs typeface="Arial" panose="020B0604020202020204" pitchFamily="34" charset="0"/>
              </a:rPr>
              <a:t>trẻ</a:t>
            </a:r>
            <a:r>
              <a:rPr lang="en-US" altLang="en-US" sz="3800" dirty="0" smtClean="0">
                <a:latin typeface="Arial" panose="020B0604020202020204" pitchFamily="34" charset="0"/>
                <a:cs typeface="Arial" panose="020B0604020202020204" pitchFamily="34" charset="0"/>
              </a:rPr>
              <a:t>).</a:t>
            </a:r>
            <a:endParaRPr lang="vi-VN" altLang="en-US" sz="3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919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8D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6557"/>
          <a:stretch>
            <a:fillRect/>
          </a:stretch>
        </p:blipFill>
        <p:spPr>
          <a:xfrm>
            <a:off x="-426341" y="-52044"/>
            <a:ext cx="2647968" cy="1379767"/>
          </a:xfrm>
          <a:prstGeom prst="rect">
            <a:avLst/>
          </a:prstGeom>
        </p:spPr>
      </p:pic>
      <p:grpSp>
        <p:nvGrpSpPr>
          <p:cNvPr id="19" name="Group 19"/>
          <p:cNvGrpSpPr/>
          <p:nvPr/>
        </p:nvGrpSpPr>
        <p:grpSpPr>
          <a:xfrm>
            <a:off x="-1009061" y="6300263"/>
            <a:ext cx="3352229" cy="4338611"/>
            <a:chOff x="0" y="0"/>
            <a:chExt cx="4469639" cy="5784815"/>
          </a:xfrm>
        </p:grpSpPr>
        <p:pic>
          <p:nvPicPr>
            <p:cNvPr id="20" name="Picture 2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596597">
              <a:off x="2936518" y="4010284"/>
              <a:ext cx="1138876" cy="1601999"/>
            </a:xfrm>
            <a:prstGeom prst="rect">
              <a:avLst/>
            </a:prstGeom>
          </p:spPr>
        </p:pic>
        <p:pic>
          <p:nvPicPr>
            <p:cNvPr id="21" name="Picture 2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02992">
              <a:off x="159236" y="84395"/>
              <a:ext cx="3022185" cy="5485814"/>
            </a:xfrm>
            <a:prstGeom prst="rect">
              <a:avLst/>
            </a:prstGeom>
          </p:spPr>
        </p:pic>
        <p:pic>
          <p:nvPicPr>
            <p:cNvPr id="22" name="Picture 2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103733" y="4457564"/>
              <a:ext cx="701006" cy="707438"/>
            </a:xfrm>
            <a:prstGeom prst="rect">
              <a:avLst/>
            </a:prstGeom>
          </p:spPr>
        </p:pic>
      </p:grpSp>
      <p:grpSp>
        <p:nvGrpSpPr>
          <p:cNvPr id="23" name="Group 23"/>
          <p:cNvGrpSpPr/>
          <p:nvPr/>
        </p:nvGrpSpPr>
        <p:grpSpPr>
          <a:xfrm>
            <a:off x="15840057" y="6452690"/>
            <a:ext cx="3252657" cy="3995658"/>
            <a:chOff x="0" y="0"/>
            <a:chExt cx="4336877" cy="5327544"/>
          </a:xfrm>
        </p:grpSpPr>
        <p:pic>
          <p:nvPicPr>
            <p:cNvPr id="24" name="Picture 24"/>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2504909" y="0"/>
              <a:ext cx="1831968" cy="5193722"/>
            </a:xfrm>
            <a:prstGeom prst="rect">
              <a:avLst/>
            </a:prstGeom>
          </p:spPr>
        </p:pic>
        <p:pic>
          <p:nvPicPr>
            <p:cNvPr id="25" name="Picture 25"/>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842207" y="1568725"/>
              <a:ext cx="2624339" cy="3758819"/>
            </a:xfrm>
            <a:prstGeom prst="rect">
              <a:avLst/>
            </a:prstGeom>
          </p:spPr>
        </p:pic>
        <p:pic>
          <p:nvPicPr>
            <p:cNvPr id="26" name="Picture 26"/>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0" y="3732239"/>
              <a:ext cx="842207" cy="849933"/>
            </a:xfrm>
            <a:prstGeom prst="rect">
              <a:avLst/>
            </a:prstGeom>
          </p:spPr>
        </p:pic>
      </p:grpSp>
      <p:sp>
        <p:nvSpPr>
          <p:cNvPr id="11" name="TextBox 3"/>
          <p:cNvSpPr txBox="1"/>
          <p:nvPr/>
        </p:nvSpPr>
        <p:spPr>
          <a:xfrm>
            <a:off x="1770824" y="1062666"/>
            <a:ext cx="15947914" cy="861774"/>
          </a:xfrm>
          <a:prstGeom prst="rect">
            <a:avLst/>
          </a:prstGeom>
        </p:spPr>
        <p:txBody>
          <a:bodyPr wrap="square" lIns="0" tIns="0" rIns="0" bIns="0" rtlCol="0" anchor="t">
            <a:spAutoFit/>
          </a:bodyPr>
          <a:lstStyle/>
          <a:p>
            <a:pPr algn="ctr"/>
            <a:r>
              <a:rPr lang="en-US" sz="5600" b="1" dirty="0" smtClean="0">
                <a:solidFill>
                  <a:srgbClr val="152A69"/>
                </a:solidFill>
                <a:latin typeface="Arial" panose="020B0604020202020204" pitchFamily="34" charset="0"/>
                <a:cs typeface="Arial" panose="020B0604020202020204" pitchFamily="34" charset="0"/>
              </a:rPr>
              <a:t>2. </a:t>
            </a:r>
            <a:r>
              <a:rPr lang="en-US" sz="5600" b="1" dirty="0" err="1" smtClean="0">
                <a:solidFill>
                  <a:srgbClr val="152A69"/>
                </a:solidFill>
                <a:latin typeface="Arial" panose="020B0604020202020204" pitchFamily="34" charset="0"/>
                <a:cs typeface="Arial" panose="020B0604020202020204" pitchFamily="34" charset="0"/>
              </a:rPr>
              <a:t>Điểm</a:t>
            </a:r>
            <a:r>
              <a:rPr lang="en-US" sz="5600" b="1" dirty="0" smtClean="0">
                <a:solidFill>
                  <a:srgbClr val="152A69"/>
                </a:solidFill>
                <a:latin typeface="Arial" panose="020B0604020202020204" pitchFamily="34" charset="0"/>
                <a:cs typeface="Arial" panose="020B0604020202020204" pitchFamily="34" charset="0"/>
              </a:rPr>
              <a:t> </a:t>
            </a:r>
            <a:r>
              <a:rPr lang="en-US" sz="5600" b="1" dirty="0" err="1" smtClean="0">
                <a:solidFill>
                  <a:srgbClr val="152A69"/>
                </a:solidFill>
                <a:latin typeface="Arial" panose="020B0604020202020204" pitchFamily="34" charset="0"/>
                <a:cs typeface="Arial" panose="020B0604020202020204" pitchFamily="34" charset="0"/>
              </a:rPr>
              <a:t>mạnh</a:t>
            </a:r>
            <a:r>
              <a:rPr lang="en-US" sz="5600" b="1" dirty="0" smtClean="0">
                <a:solidFill>
                  <a:srgbClr val="152A69"/>
                </a:solidFill>
                <a:latin typeface="Arial" panose="020B0604020202020204" pitchFamily="34" charset="0"/>
                <a:cs typeface="Arial" panose="020B0604020202020204" pitchFamily="34" charset="0"/>
              </a:rPr>
              <a:t> </a:t>
            </a:r>
            <a:r>
              <a:rPr lang="en-US" sz="5600" b="1" dirty="0" err="1" smtClean="0">
                <a:solidFill>
                  <a:srgbClr val="152A69"/>
                </a:solidFill>
                <a:latin typeface="Arial" panose="020B0604020202020204" pitchFamily="34" charset="0"/>
                <a:cs typeface="Arial" panose="020B0604020202020204" pitchFamily="34" charset="0"/>
              </a:rPr>
              <a:t>và</a:t>
            </a:r>
            <a:r>
              <a:rPr lang="en-US" sz="5600" b="1" dirty="0" smtClean="0">
                <a:solidFill>
                  <a:srgbClr val="152A69"/>
                </a:solidFill>
                <a:latin typeface="Arial" panose="020B0604020202020204" pitchFamily="34" charset="0"/>
                <a:cs typeface="Arial" panose="020B0604020202020204" pitchFamily="34" charset="0"/>
              </a:rPr>
              <a:t> </a:t>
            </a:r>
            <a:r>
              <a:rPr lang="en-US" sz="5600" b="1" dirty="0" err="1" smtClean="0">
                <a:solidFill>
                  <a:srgbClr val="152A69"/>
                </a:solidFill>
                <a:latin typeface="Arial" panose="020B0604020202020204" pitchFamily="34" charset="0"/>
                <a:cs typeface="Arial" panose="020B0604020202020204" pitchFamily="34" charset="0"/>
              </a:rPr>
              <a:t>điểm</a:t>
            </a:r>
            <a:r>
              <a:rPr lang="en-US" sz="5600" b="1" dirty="0" smtClean="0">
                <a:solidFill>
                  <a:srgbClr val="152A69"/>
                </a:solidFill>
                <a:latin typeface="Arial" panose="020B0604020202020204" pitchFamily="34" charset="0"/>
                <a:cs typeface="Arial" panose="020B0604020202020204" pitchFamily="34" charset="0"/>
              </a:rPr>
              <a:t> </a:t>
            </a:r>
            <a:r>
              <a:rPr lang="en-US" sz="5600" b="1" dirty="0" err="1" smtClean="0">
                <a:solidFill>
                  <a:srgbClr val="152A69"/>
                </a:solidFill>
                <a:latin typeface="Arial" panose="020B0604020202020204" pitchFamily="34" charset="0"/>
                <a:cs typeface="Arial" panose="020B0604020202020204" pitchFamily="34" charset="0"/>
              </a:rPr>
              <a:t>yếu</a:t>
            </a:r>
            <a:r>
              <a:rPr lang="en-US" sz="5600" b="1" dirty="0" smtClean="0">
                <a:solidFill>
                  <a:srgbClr val="152A69"/>
                </a:solidFill>
                <a:latin typeface="Arial" panose="020B0604020202020204" pitchFamily="34" charset="0"/>
                <a:cs typeface="Arial" panose="020B0604020202020204" pitchFamily="34" charset="0"/>
              </a:rPr>
              <a:t> của người </a:t>
            </a:r>
            <a:r>
              <a:rPr lang="en-US" sz="5600" b="1" dirty="0" err="1" smtClean="0">
                <a:solidFill>
                  <a:srgbClr val="152A69"/>
                </a:solidFill>
                <a:latin typeface="Arial" panose="020B0604020202020204" pitchFamily="34" charset="0"/>
                <a:cs typeface="Arial" panose="020B0604020202020204" pitchFamily="34" charset="0"/>
              </a:rPr>
              <a:t>Việt</a:t>
            </a:r>
            <a:r>
              <a:rPr lang="en-US" sz="5600" b="1" dirty="0" smtClean="0">
                <a:solidFill>
                  <a:srgbClr val="152A69"/>
                </a:solidFill>
                <a:latin typeface="Arial" panose="020B0604020202020204" pitchFamily="34" charset="0"/>
                <a:cs typeface="Arial" panose="020B0604020202020204" pitchFamily="34" charset="0"/>
              </a:rPr>
              <a:t> Nam</a:t>
            </a:r>
            <a:endParaRPr lang="en-US" sz="5600" b="1" dirty="0">
              <a:solidFill>
                <a:srgbClr val="152A69"/>
              </a:solidFill>
              <a:latin typeface="Arial" panose="020B0604020202020204" pitchFamily="34" charset="0"/>
              <a:cs typeface="Arial" panose="020B0604020202020204" pitchFamily="34" charset="0"/>
            </a:endParaRPr>
          </a:p>
        </p:txBody>
      </p:sp>
      <p:sp>
        <p:nvSpPr>
          <p:cNvPr id="3" name="TextBox 2"/>
          <p:cNvSpPr txBox="1"/>
          <p:nvPr/>
        </p:nvSpPr>
        <p:spPr>
          <a:xfrm>
            <a:off x="2343168" y="2324100"/>
            <a:ext cx="9651425" cy="784830"/>
          </a:xfrm>
          <a:prstGeom prst="rect">
            <a:avLst/>
          </a:prstGeom>
          <a:noFill/>
        </p:spPr>
        <p:txBody>
          <a:bodyPr wrap="none" rtlCol="0">
            <a:spAutoFit/>
          </a:bodyPr>
          <a:lstStyle/>
          <a:p>
            <a:pPr marL="571500" indent="-571500">
              <a:buFont typeface="Wingdings" panose="05000000000000000000" pitchFamily="2" charset="2"/>
              <a:buChar char="v"/>
            </a:pPr>
            <a:r>
              <a:rPr lang="en-US" sz="4500" b="1" i="1" dirty="0" err="1" smtClean="0">
                <a:solidFill>
                  <a:srgbClr val="FF0000"/>
                </a:solidFill>
                <a:latin typeface="Arial" panose="020B0604020202020204" pitchFamily="34" charset="0"/>
                <a:cs typeface="Arial" panose="020B0604020202020204" pitchFamily="34" charset="0"/>
              </a:rPr>
              <a:t>Điểm</a:t>
            </a:r>
            <a:r>
              <a:rPr lang="en-US" sz="4500" b="1" i="1" dirty="0" smtClean="0">
                <a:solidFill>
                  <a:srgbClr val="FF0000"/>
                </a:solidFill>
                <a:latin typeface="Arial" panose="020B0604020202020204" pitchFamily="34" charset="0"/>
                <a:cs typeface="Arial" panose="020B0604020202020204" pitchFamily="34" charset="0"/>
              </a:rPr>
              <a:t> </a:t>
            </a:r>
            <a:r>
              <a:rPr lang="en-US" sz="4500" b="1" i="1" dirty="0" err="1" smtClean="0">
                <a:solidFill>
                  <a:srgbClr val="FF0000"/>
                </a:solidFill>
                <a:latin typeface="Arial" panose="020B0604020202020204" pitchFamily="34" charset="0"/>
                <a:cs typeface="Arial" panose="020B0604020202020204" pitchFamily="34" charset="0"/>
              </a:rPr>
              <a:t>mạnh</a:t>
            </a:r>
            <a:r>
              <a:rPr lang="en-US" sz="4500" b="1" i="1" dirty="0" smtClean="0">
                <a:solidFill>
                  <a:srgbClr val="FF0000"/>
                </a:solidFill>
                <a:latin typeface="Arial" panose="020B0604020202020204" pitchFamily="34" charset="0"/>
                <a:cs typeface="Arial" panose="020B0604020202020204" pitchFamily="34" charset="0"/>
              </a:rPr>
              <a:t> của người </a:t>
            </a:r>
            <a:r>
              <a:rPr lang="en-US" sz="4500" b="1" i="1" dirty="0" err="1" smtClean="0">
                <a:solidFill>
                  <a:srgbClr val="FF0000"/>
                </a:solidFill>
                <a:latin typeface="Arial" panose="020B0604020202020204" pitchFamily="34" charset="0"/>
                <a:cs typeface="Arial" panose="020B0604020202020204" pitchFamily="34" charset="0"/>
              </a:rPr>
              <a:t>Việt</a:t>
            </a:r>
            <a:r>
              <a:rPr lang="en-US" sz="4500" b="1" i="1" dirty="0" smtClean="0">
                <a:solidFill>
                  <a:srgbClr val="FF0000"/>
                </a:solidFill>
                <a:latin typeface="Arial" panose="020B0604020202020204" pitchFamily="34" charset="0"/>
                <a:cs typeface="Arial" panose="020B0604020202020204" pitchFamily="34" charset="0"/>
              </a:rPr>
              <a:t> Nam:</a:t>
            </a:r>
            <a:endParaRPr lang="en-US" sz="4500" b="1" i="1" dirty="0">
              <a:solidFill>
                <a:srgbClr val="FF0000"/>
              </a:solidFill>
              <a:latin typeface="Arial" panose="020B0604020202020204" pitchFamily="34" charset="0"/>
              <a:cs typeface="Arial" panose="020B0604020202020204" pitchFamily="34" charset="0"/>
            </a:endParaRPr>
          </a:p>
        </p:txBody>
      </p:sp>
      <p:sp>
        <p:nvSpPr>
          <p:cNvPr id="4" name="TextBox 3"/>
          <p:cNvSpPr txBox="1"/>
          <p:nvPr/>
        </p:nvSpPr>
        <p:spPr>
          <a:xfrm>
            <a:off x="2772481" y="3154072"/>
            <a:ext cx="13944600" cy="4939814"/>
          </a:xfrm>
          <a:prstGeom prst="rect">
            <a:avLst/>
          </a:prstGeom>
          <a:noFill/>
        </p:spPr>
        <p:txBody>
          <a:bodyPr wrap="square" rtlCol="0">
            <a:spAutoFit/>
          </a:bodyPr>
          <a:lstStyle/>
          <a:p>
            <a:pPr marL="285750" indent="-285750" algn="just">
              <a:lnSpc>
                <a:spcPct val="150000"/>
              </a:lnSpc>
              <a:buFontTx/>
              <a:buChar char="-"/>
            </a:pPr>
            <a:r>
              <a:rPr lang="en-US" sz="4200" dirty="0" err="1" smtClean="0">
                <a:latin typeface="Arial" panose="020B0604020202020204" pitchFamily="34" charset="0"/>
                <a:cs typeface="Arial" panose="020B0604020202020204" pitchFamily="34" charset="0"/>
              </a:rPr>
              <a:t>Sự</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thông</a:t>
            </a:r>
            <a:r>
              <a:rPr lang="en-US" sz="4200" dirty="0" smtClean="0">
                <a:latin typeface="Arial" panose="020B0604020202020204" pitchFamily="34" charset="0"/>
                <a:cs typeface="Arial" panose="020B0604020202020204" pitchFamily="34" charset="0"/>
              </a:rPr>
              <a:t> minh, </a:t>
            </a:r>
            <a:r>
              <a:rPr lang="en-US" sz="4200" dirty="0" err="1" smtClean="0">
                <a:latin typeface="Arial" panose="020B0604020202020204" pitchFamily="34" charset="0"/>
                <a:cs typeface="Arial" panose="020B0604020202020204" pitchFamily="34" charset="0"/>
              </a:rPr>
              <a:t>nhạy</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bén</a:t>
            </a:r>
            <a:r>
              <a:rPr lang="en-US" sz="4200" dirty="0" smtClean="0">
                <a:latin typeface="Arial" panose="020B0604020202020204" pitchFamily="34" charset="0"/>
                <a:cs typeface="Arial" panose="020B0604020202020204" pitchFamily="34" charset="0"/>
              </a:rPr>
              <a:t> với cái mới.</a:t>
            </a:r>
          </a:p>
          <a:p>
            <a:pPr marL="285750" indent="-285750" algn="just">
              <a:lnSpc>
                <a:spcPct val="150000"/>
              </a:lnSpc>
              <a:buFontTx/>
              <a:buChar char="-"/>
            </a:pPr>
            <a:r>
              <a:rPr lang="en-US" sz="4200" dirty="0" smtClean="0">
                <a:latin typeface="Arial" panose="020B0604020202020204" pitchFamily="34" charset="0"/>
                <a:cs typeface="Arial" panose="020B0604020202020204" pitchFamily="34" charset="0"/>
              </a:rPr>
              <a:t>Lao </a:t>
            </a:r>
            <a:r>
              <a:rPr lang="en-US" sz="4200" dirty="0" err="1" smtClean="0">
                <a:latin typeface="Arial" panose="020B0604020202020204" pitchFamily="34" charset="0"/>
                <a:cs typeface="Arial" panose="020B0604020202020204" pitchFamily="34" charset="0"/>
              </a:rPr>
              <a:t>động</a:t>
            </a:r>
            <a:r>
              <a:rPr lang="en-US" sz="4200" dirty="0" smtClean="0">
                <a:latin typeface="Arial" panose="020B0604020202020204" pitchFamily="34" charset="0"/>
                <a:cs typeface="Arial" panose="020B0604020202020204" pitchFamily="34" charset="0"/>
              </a:rPr>
              <a:t> cần </a:t>
            </a:r>
            <a:r>
              <a:rPr lang="en-US" sz="4200" dirty="0" err="1" smtClean="0">
                <a:latin typeface="Arial" panose="020B0604020202020204" pitchFamily="34" charset="0"/>
                <a:cs typeface="Arial" panose="020B0604020202020204" pitchFamily="34" charset="0"/>
              </a:rPr>
              <a:t>cù</a:t>
            </a:r>
            <a:r>
              <a:rPr lang="en-US" sz="4200" dirty="0" smtClean="0">
                <a:latin typeface="Arial" panose="020B0604020202020204" pitchFamily="34" charset="0"/>
                <a:cs typeface="Arial" panose="020B0604020202020204" pitchFamily="34" charset="0"/>
              </a:rPr>
              <a:t>, sáng </a:t>
            </a:r>
            <a:r>
              <a:rPr lang="en-US" sz="4200" dirty="0" err="1" smtClean="0">
                <a:latin typeface="Arial" panose="020B0604020202020204" pitchFamily="34" charset="0"/>
                <a:cs typeface="Arial" panose="020B0604020202020204" pitchFamily="34" charset="0"/>
              </a:rPr>
              <a:t>tạo</a:t>
            </a:r>
            <a:r>
              <a:rPr lang="en-US" sz="4200" dirty="0" smtClean="0">
                <a:latin typeface="Arial" panose="020B0604020202020204" pitchFamily="34" charset="0"/>
                <a:cs typeface="Arial" panose="020B0604020202020204" pitchFamily="34" charset="0"/>
              </a:rPr>
              <a:t>.</a:t>
            </a:r>
          </a:p>
          <a:p>
            <a:pPr marL="285750" indent="-285750" algn="just">
              <a:lnSpc>
                <a:spcPct val="150000"/>
              </a:lnSpc>
              <a:buFontTx/>
              <a:buChar char="-"/>
            </a:pPr>
            <a:r>
              <a:rPr lang="en-US" sz="4200" dirty="0" err="1" smtClean="0">
                <a:latin typeface="Arial" panose="020B0604020202020204" pitchFamily="34" charset="0"/>
                <a:cs typeface="Arial" panose="020B0604020202020204" pitchFamily="34" charset="0"/>
              </a:rPr>
              <a:t>Đoàn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kết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đùm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bọc</a:t>
            </a:r>
            <a:r>
              <a:rPr lang="en-US" sz="4200" dirty="0" smtClean="0">
                <a:latin typeface="Arial" panose="020B0604020202020204" pitchFamily="34" charset="0"/>
                <a:cs typeface="Arial" panose="020B0604020202020204" pitchFamily="34" charset="0"/>
              </a:rPr>
              <a:t>, nhất là trong </a:t>
            </a:r>
            <a:r>
              <a:rPr lang="en-US" sz="4200" dirty="0" err="1" smtClean="0">
                <a:latin typeface="Arial" panose="020B0604020202020204" pitchFamily="34" charset="0"/>
                <a:cs typeface="Arial" panose="020B0604020202020204" pitchFamily="34" charset="0"/>
              </a:rPr>
              <a:t>cuộc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chiến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đấu</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chống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ngoại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xâm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hoạn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nạn</a:t>
            </a:r>
            <a:r>
              <a:rPr lang="en-US" sz="4200" dirty="0" smtClean="0">
                <a:latin typeface="Arial" panose="020B0604020202020204" pitchFamily="34" charset="0"/>
                <a:cs typeface="Arial" panose="020B0604020202020204" pitchFamily="34" charset="0"/>
              </a:rPr>
              <a:t>.</a:t>
            </a:r>
          </a:p>
          <a:p>
            <a:pPr marL="285750" indent="-285750" algn="just">
              <a:lnSpc>
                <a:spcPct val="150000"/>
              </a:lnSpc>
              <a:buFontTx/>
              <a:buChar char="-"/>
            </a:pPr>
            <a:r>
              <a:rPr lang="en-US" sz="4200" dirty="0" smtClean="0">
                <a:latin typeface="Arial" panose="020B0604020202020204" pitchFamily="34" charset="0"/>
                <a:cs typeface="Arial" panose="020B0604020202020204" pitchFamily="34" charset="0"/>
              </a:rPr>
              <a:t>Thích </a:t>
            </a:r>
            <a:r>
              <a:rPr lang="en-US" sz="4200" dirty="0" err="1" smtClean="0">
                <a:latin typeface="Arial" panose="020B0604020202020204" pitchFamily="34" charset="0"/>
                <a:cs typeface="Arial" panose="020B0604020202020204" pitchFamily="34" charset="0"/>
              </a:rPr>
              <a:t>ứng</a:t>
            </a:r>
            <a:r>
              <a:rPr lang="en-US" sz="4200" dirty="0" smtClean="0">
                <a:latin typeface="Arial" panose="020B0604020202020204" pitchFamily="34" charset="0"/>
                <a:cs typeface="Arial" panose="020B0604020202020204" pitchFamily="34" charset="0"/>
              </a:rPr>
              <a:t> nhanh.</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189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8D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6557"/>
          <a:stretch>
            <a:fillRect/>
          </a:stretch>
        </p:blipFill>
        <p:spPr>
          <a:xfrm>
            <a:off x="-426341" y="-52044"/>
            <a:ext cx="2647968" cy="1379767"/>
          </a:xfrm>
          <a:prstGeom prst="rect">
            <a:avLst/>
          </a:prstGeom>
        </p:spPr>
      </p:pic>
      <p:grpSp>
        <p:nvGrpSpPr>
          <p:cNvPr id="19" name="Group 19"/>
          <p:cNvGrpSpPr/>
          <p:nvPr/>
        </p:nvGrpSpPr>
        <p:grpSpPr>
          <a:xfrm>
            <a:off x="-1009061" y="6300263"/>
            <a:ext cx="3352229" cy="4338611"/>
            <a:chOff x="0" y="0"/>
            <a:chExt cx="4469639" cy="5784815"/>
          </a:xfrm>
        </p:grpSpPr>
        <p:pic>
          <p:nvPicPr>
            <p:cNvPr id="20" name="Picture 2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596597">
              <a:off x="2936518" y="4010284"/>
              <a:ext cx="1138876" cy="1601999"/>
            </a:xfrm>
            <a:prstGeom prst="rect">
              <a:avLst/>
            </a:prstGeom>
          </p:spPr>
        </p:pic>
        <p:pic>
          <p:nvPicPr>
            <p:cNvPr id="21" name="Picture 2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02992">
              <a:off x="159236" y="84395"/>
              <a:ext cx="3022185" cy="5485814"/>
            </a:xfrm>
            <a:prstGeom prst="rect">
              <a:avLst/>
            </a:prstGeom>
          </p:spPr>
        </p:pic>
        <p:pic>
          <p:nvPicPr>
            <p:cNvPr id="22" name="Picture 2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103733" y="4457564"/>
              <a:ext cx="701006" cy="707438"/>
            </a:xfrm>
            <a:prstGeom prst="rect">
              <a:avLst/>
            </a:prstGeom>
          </p:spPr>
        </p:pic>
      </p:grpSp>
      <p:grpSp>
        <p:nvGrpSpPr>
          <p:cNvPr id="23" name="Group 23"/>
          <p:cNvGrpSpPr/>
          <p:nvPr/>
        </p:nvGrpSpPr>
        <p:grpSpPr>
          <a:xfrm>
            <a:off x="15840057" y="6452690"/>
            <a:ext cx="3252657" cy="3995658"/>
            <a:chOff x="0" y="0"/>
            <a:chExt cx="4336877" cy="5327544"/>
          </a:xfrm>
        </p:grpSpPr>
        <p:pic>
          <p:nvPicPr>
            <p:cNvPr id="24" name="Picture 24"/>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2504909" y="0"/>
              <a:ext cx="1831968" cy="5193722"/>
            </a:xfrm>
            <a:prstGeom prst="rect">
              <a:avLst/>
            </a:prstGeom>
          </p:spPr>
        </p:pic>
        <p:pic>
          <p:nvPicPr>
            <p:cNvPr id="25" name="Picture 25"/>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842207" y="1568725"/>
              <a:ext cx="2624339" cy="3758819"/>
            </a:xfrm>
            <a:prstGeom prst="rect">
              <a:avLst/>
            </a:prstGeom>
          </p:spPr>
        </p:pic>
        <p:pic>
          <p:nvPicPr>
            <p:cNvPr id="26" name="Picture 26"/>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0" y="3732239"/>
              <a:ext cx="842207" cy="849933"/>
            </a:xfrm>
            <a:prstGeom prst="rect">
              <a:avLst/>
            </a:prstGeom>
          </p:spPr>
        </p:pic>
      </p:grpSp>
      <p:sp>
        <p:nvSpPr>
          <p:cNvPr id="11" name="TextBox 3"/>
          <p:cNvSpPr txBox="1"/>
          <p:nvPr/>
        </p:nvSpPr>
        <p:spPr>
          <a:xfrm>
            <a:off x="1770824" y="1062666"/>
            <a:ext cx="15947914" cy="861774"/>
          </a:xfrm>
          <a:prstGeom prst="rect">
            <a:avLst/>
          </a:prstGeom>
        </p:spPr>
        <p:txBody>
          <a:bodyPr wrap="square" lIns="0" tIns="0" rIns="0" bIns="0" rtlCol="0" anchor="t">
            <a:spAutoFit/>
          </a:bodyPr>
          <a:lstStyle/>
          <a:p>
            <a:pPr algn="ctr"/>
            <a:r>
              <a:rPr lang="en-US" sz="5600" b="1" dirty="0" smtClean="0">
                <a:solidFill>
                  <a:srgbClr val="152A69"/>
                </a:solidFill>
                <a:latin typeface="Arial" panose="020B0604020202020204" pitchFamily="34" charset="0"/>
                <a:cs typeface="Arial" panose="020B0604020202020204" pitchFamily="34" charset="0"/>
              </a:rPr>
              <a:t>2. </a:t>
            </a:r>
            <a:r>
              <a:rPr lang="en-US" sz="5600" b="1" dirty="0" err="1" smtClean="0">
                <a:solidFill>
                  <a:srgbClr val="152A69"/>
                </a:solidFill>
                <a:latin typeface="Arial" panose="020B0604020202020204" pitchFamily="34" charset="0"/>
                <a:cs typeface="Arial" panose="020B0604020202020204" pitchFamily="34" charset="0"/>
              </a:rPr>
              <a:t>Điểm</a:t>
            </a:r>
            <a:r>
              <a:rPr lang="en-US" sz="5600" b="1" dirty="0" smtClean="0">
                <a:solidFill>
                  <a:srgbClr val="152A69"/>
                </a:solidFill>
                <a:latin typeface="Arial" panose="020B0604020202020204" pitchFamily="34" charset="0"/>
                <a:cs typeface="Arial" panose="020B0604020202020204" pitchFamily="34" charset="0"/>
              </a:rPr>
              <a:t> </a:t>
            </a:r>
            <a:r>
              <a:rPr lang="en-US" sz="5600" b="1" dirty="0" err="1" smtClean="0">
                <a:solidFill>
                  <a:srgbClr val="152A69"/>
                </a:solidFill>
                <a:latin typeface="Arial" panose="020B0604020202020204" pitchFamily="34" charset="0"/>
                <a:cs typeface="Arial" panose="020B0604020202020204" pitchFamily="34" charset="0"/>
              </a:rPr>
              <a:t>mạnh</a:t>
            </a:r>
            <a:r>
              <a:rPr lang="en-US" sz="5600" b="1" dirty="0" smtClean="0">
                <a:solidFill>
                  <a:srgbClr val="152A69"/>
                </a:solidFill>
                <a:latin typeface="Arial" panose="020B0604020202020204" pitchFamily="34" charset="0"/>
                <a:cs typeface="Arial" panose="020B0604020202020204" pitchFamily="34" charset="0"/>
              </a:rPr>
              <a:t> </a:t>
            </a:r>
            <a:r>
              <a:rPr lang="en-US" sz="5600" b="1" dirty="0" err="1" smtClean="0">
                <a:solidFill>
                  <a:srgbClr val="152A69"/>
                </a:solidFill>
                <a:latin typeface="Arial" panose="020B0604020202020204" pitchFamily="34" charset="0"/>
                <a:cs typeface="Arial" panose="020B0604020202020204" pitchFamily="34" charset="0"/>
              </a:rPr>
              <a:t>và</a:t>
            </a:r>
            <a:r>
              <a:rPr lang="en-US" sz="5600" b="1" dirty="0" smtClean="0">
                <a:solidFill>
                  <a:srgbClr val="152A69"/>
                </a:solidFill>
                <a:latin typeface="Arial" panose="020B0604020202020204" pitchFamily="34" charset="0"/>
                <a:cs typeface="Arial" panose="020B0604020202020204" pitchFamily="34" charset="0"/>
              </a:rPr>
              <a:t> </a:t>
            </a:r>
            <a:r>
              <a:rPr lang="en-US" sz="5600" b="1" dirty="0" err="1" smtClean="0">
                <a:solidFill>
                  <a:srgbClr val="152A69"/>
                </a:solidFill>
                <a:latin typeface="Arial" panose="020B0604020202020204" pitchFamily="34" charset="0"/>
                <a:cs typeface="Arial" panose="020B0604020202020204" pitchFamily="34" charset="0"/>
              </a:rPr>
              <a:t>điểm</a:t>
            </a:r>
            <a:r>
              <a:rPr lang="en-US" sz="5600" b="1" dirty="0" smtClean="0">
                <a:solidFill>
                  <a:srgbClr val="152A69"/>
                </a:solidFill>
                <a:latin typeface="Arial" panose="020B0604020202020204" pitchFamily="34" charset="0"/>
                <a:cs typeface="Arial" panose="020B0604020202020204" pitchFamily="34" charset="0"/>
              </a:rPr>
              <a:t> </a:t>
            </a:r>
            <a:r>
              <a:rPr lang="en-US" sz="5600" b="1" dirty="0" err="1" smtClean="0">
                <a:solidFill>
                  <a:srgbClr val="152A69"/>
                </a:solidFill>
                <a:latin typeface="Arial" panose="020B0604020202020204" pitchFamily="34" charset="0"/>
                <a:cs typeface="Arial" panose="020B0604020202020204" pitchFamily="34" charset="0"/>
              </a:rPr>
              <a:t>yếu</a:t>
            </a:r>
            <a:r>
              <a:rPr lang="en-US" sz="5600" b="1" dirty="0" smtClean="0">
                <a:solidFill>
                  <a:srgbClr val="152A69"/>
                </a:solidFill>
                <a:latin typeface="Arial" panose="020B0604020202020204" pitchFamily="34" charset="0"/>
                <a:cs typeface="Arial" panose="020B0604020202020204" pitchFamily="34" charset="0"/>
              </a:rPr>
              <a:t> của người </a:t>
            </a:r>
            <a:r>
              <a:rPr lang="en-US" sz="5600" b="1" dirty="0" err="1" smtClean="0">
                <a:solidFill>
                  <a:srgbClr val="152A69"/>
                </a:solidFill>
                <a:latin typeface="Arial" panose="020B0604020202020204" pitchFamily="34" charset="0"/>
                <a:cs typeface="Arial" panose="020B0604020202020204" pitchFamily="34" charset="0"/>
              </a:rPr>
              <a:t>Việt</a:t>
            </a:r>
            <a:r>
              <a:rPr lang="en-US" sz="5600" b="1" dirty="0" smtClean="0">
                <a:solidFill>
                  <a:srgbClr val="152A69"/>
                </a:solidFill>
                <a:latin typeface="Arial" panose="020B0604020202020204" pitchFamily="34" charset="0"/>
                <a:cs typeface="Arial" panose="020B0604020202020204" pitchFamily="34" charset="0"/>
              </a:rPr>
              <a:t> Nam</a:t>
            </a:r>
            <a:endParaRPr lang="en-US" sz="5600" b="1" dirty="0">
              <a:solidFill>
                <a:srgbClr val="152A69"/>
              </a:solidFill>
              <a:latin typeface="Arial" panose="020B0604020202020204" pitchFamily="34" charset="0"/>
              <a:cs typeface="Arial" panose="020B0604020202020204" pitchFamily="34" charset="0"/>
            </a:endParaRPr>
          </a:p>
        </p:txBody>
      </p:sp>
      <p:sp>
        <p:nvSpPr>
          <p:cNvPr id="3" name="TextBox 2"/>
          <p:cNvSpPr txBox="1"/>
          <p:nvPr/>
        </p:nvSpPr>
        <p:spPr>
          <a:xfrm>
            <a:off x="2343168" y="2254320"/>
            <a:ext cx="9106404" cy="784830"/>
          </a:xfrm>
          <a:prstGeom prst="rect">
            <a:avLst/>
          </a:prstGeom>
          <a:noFill/>
        </p:spPr>
        <p:txBody>
          <a:bodyPr wrap="none" rtlCol="0">
            <a:spAutoFit/>
          </a:bodyPr>
          <a:lstStyle/>
          <a:p>
            <a:pPr marL="571500" indent="-571500">
              <a:buFont typeface="Wingdings" panose="05000000000000000000" pitchFamily="2" charset="2"/>
              <a:buChar char="v"/>
            </a:pPr>
            <a:r>
              <a:rPr lang="en-US" sz="4500" b="1" i="1" dirty="0" err="1" smtClean="0">
                <a:solidFill>
                  <a:srgbClr val="FF0000"/>
                </a:solidFill>
                <a:latin typeface="Arial" panose="020B0604020202020204" pitchFamily="34" charset="0"/>
                <a:cs typeface="Arial" panose="020B0604020202020204" pitchFamily="34" charset="0"/>
              </a:rPr>
              <a:t>Điểm</a:t>
            </a:r>
            <a:r>
              <a:rPr lang="en-US" sz="4500" b="1" i="1" dirty="0" smtClean="0">
                <a:solidFill>
                  <a:srgbClr val="FF0000"/>
                </a:solidFill>
                <a:latin typeface="Arial" panose="020B0604020202020204" pitchFamily="34" charset="0"/>
                <a:cs typeface="Arial" panose="020B0604020202020204" pitchFamily="34" charset="0"/>
              </a:rPr>
              <a:t> </a:t>
            </a:r>
            <a:r>
              <a:rPr lang="en-US" sz="4500" b="1" i="1" dirty="0" err="1" smtClean="0">
                <a:solidFill>
                  <a:srgbClr val="FF0000"/>
                </a:solidFill>
                <a:latin typeface="Arial" panose="020B0604020202020204" pitchFamily="34" charset="0"/>
                <a:cs typeface="Arial" panose="020B0604020202020204" pitchFamily="34" charset="0"/>
              </a:rPr>
              <a:t>yếu</a:t>
            </a:r>
            <a:r>
              <a:rPr lang="en-US" sz="4500" b="1" i="1" dirty="0" smtClean="0">
                <a:solidFill>
                  <a:srgbClr val="FF0000"/>
                </a:solidFill>
                <a:latin typeface="Arial" panose="020B0604020202020204" pitchFamily="34" charset="0"/>
                <a:cs typeface="Arial" panose="020B0604020202020204" pitchFamily="34" charset="0"/>
              </a:rPr>
              <a:t> của người </a:t>
            </a:r>
            <a:r>
              <a:rPr lang="en-US" sz="4500" b="1" i="1" dirty="0" err="1" smtClean="0">
                <a:solidFill>
                  <a:srgbClr val="FF0000"/>
                </a:solidFill>
                <a:latin typeface="Arial" panose="020B0604020202020204" pitchFamily="34" charset="0"/>
                <a:cs typeface="Arial" panose="020B0604020202020204" pitchFamily="34" charset="0"/>
              </a:rPr>
              <a:t>Việt</a:t>
            </a:r>
            <a:r>
              <a:rPr lang="en-US" sz="4500" b="1" i="1" dirty="0" smtClean="0">
                <a:solidFill>
                  <a:srgbClr val="FF0000"/>
                </a:solidFill>
                <a:latin typeface="Arial" panose="020B0604020202020204" pitchFamily="34" charset="0"/>
                <a:cs typeface="Arial" panose="020B0604020202020204" pitchFamily="34" charset="0"/>
              </a:rPr>
              <a:t> Nam:</a:t>
            </a:r>
            <a:endParaRPr lang="en-US" sz="4500" b="1" i="1" dirty="0">
              <a:solidFill>
                <a:srgbClr val="FF0000"/>
              </a:solidFill>
              <a:latin typeface="Arial" panose="020B0604020202020204" pitchFamily="34" charset="0"/>
              <a:cs typeface="Arial" panose="020B0604020202020204" pitchFamily="34" charset="0"/>
            </a:endParaRPr>
          </a:p>
        </p:txBody>
      </p:sp>
      <p:sp>
        <p:nvSpPr>
          <p:cNvPr id="4" name="TextBox 3"/>
          <p:cNvSpPr txBox="1"/>
          <p:nvPr/>
        </p:nvSpPr>
        <p:spPr>
          <a:xfrm>
            <a:off x="2825221" y="3184024"/>
            <a:ext cx="13839120" cy="6232475"/>
          </a:xfrm>
          <a:prstGeom prst="rect">
            <a:avLst/>
          </a:prstGeom>
          <a:noFill/>
        </p:spPr>
        <p:txBody>
          <a:bodyPr wrap="square" rtlCol="0">
            <a:spAutoFit/>
          </a:bodyPr>
          <a:lstStyle/>
          <a:p>
            <a:pPr marL="285750" indent="-285750" algn="just">
              <a:lnSpc>
                <a:spcPct val="150000"/>
              </a:lnSpc>
              <a:buFontTx/>
              <a:buChar char="-"/>
            </a:pPr>
            <a:r>
              <a:rPr lang="en-US" sz="3800" dirty="0" err="1" smtClean="0">
                <a:latin typeface="Arial" panose="020B0604020202020204" pitchFamily="34" charset="0"/>
                <a:cs typeface="Arial" panose="020B0604020202020204" pitchFamily="34" charset="0"/>
              </a:rPr>
              <a:t>Thiếu</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kiến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thức</a:t>
            </a:r>
            <a:r>
              <a:rPr lang="en-US" sz="3800" dirty="0" smtClean="0">
                <a:latin typeface="Arial" panose="020B0604020202020204" pitchFamily="34" charset="0"/>
                <a:cs typeface="Arial" panose="020B0604020202020204" pitchFamily="34" charset="0"/>
              </a:rPr>
              <a:t> cơ bản, </a:t>
            </a:r>
            <a:r>
              <a:rPr lang="en-US" sz="3800" dirty="0" err="1" smtClean="0">
                <a:latin typeface="Arial" panose="020B0604020202020204" pitchFamily="34" charset="0"/>
                <a:cs typeface="Arial" panose="020B0604020202020204" pitchFamily="34" charset="0"/>
              </a:rPr>
              <a:t>kém</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khả</a:t>
            </a:r>
            <a:r>
              <a:rPr lang="en-US" sz="3800" dirty="0" smtClean="0">
                <a:latin typeface="Arial" panose="020B0604020202020204" pitchFamily="34" charset="0"/>
                <a:cs typeface="Arial" panose="020B0604020202020204" pitchFamily="34" charset="0"/>
              </a:rPr>
              <a:t> năng </a:t>
            </a:r>
            <a:r>
              <a:rPr lang="en-US" sz="3800" dirty="0" err="1" smtClean="0">
                <a:latin typeface="Arial" panose="020B0604020202020204" pitchFamily="34" charset="0"/>
                <a:cs typeface="Arial" panose="020B0604020202020204" pitchFamily="34" charset="0"/>
              </a:rPr>
              <a:t>thực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hành</a:t>
            </a:r>
            <a:r>
              <a:rPr lang="en-US" sz="3800" dirty="0" smtClean="0">
                <a:latin typeface="Arial" panose="020B0604020202020204" pitchFamily="34" charset="0"/>
                <a:cs typeface="Arial" panose="020B0604020202020204" pitchFamily="34" charset="0"/>
              </a:rPr>
              <a:t>, sáng </a:t>
            </a:r>
            <a:r>
              <a:rPr lang="en-US" sz="3800" dirty="0" err="1" smtClean="0">
                <a:latin typeface="Arial" panose="020B0604020202020204" pitchFamily="34" charset="0"/>
                <a:cs typeface="Arial" panose="020B0604020202020204" pitchFamily="34" charset="0"/>
              </a:rPr>
              <a:t>tạo</a:t>
            </a:r>
            <a:r>
              <a:rPr lang="en-US" sz="3800" dirty="0" smtClean="0">
                <a:latin typeface="Arial" panose="020B0604020202020204" pitchFamily="34" charset="0"/>
                <a:cs typeface="Arial" panose="020B0604020202020204" pitchFamily="34" charset="0"/>
              </a:rPr>
              <a:t> do </a:t>
            </a:r>
            <a:r>
              <a:rPr lang="en-US" sz="3800" dirty="0" err="1" smtClean="0">
                <a:latin typeface="Arial" panose="020B0604020202020204" pitchFamily="34" charset="0"/>
                <a:cs typeface="Arial" panose="020B0604020202020204" pitchFamily="34" charset="0"/>
              </a:rPr>
              <a:t>lối</a:t>
            </a:r>
            <a:r>
              <a:rPr lang="en-US" sz="3800" dirty="0" smtClean="0">
                <a:latin typeface="Arial" panose="020B0604020202020204" pitchFamily="34" charset="0"/>
                <a:cs typeface="Arial" panose="020B0604020202020204" pitchFamily="34" charset="0"/>
              </a:rPr>
              <a:t> học </a:t>
            </a:r>
            <a:r>
              <a:rPr lang="en-US" sz="3800" dirty="0" err="1" smtClean="0">
                <a:latin typeface="Arial" panose="020B0604020202020204" pitchFamily="34" charset="0"/>
                <a:cs typeface="Arial" panose="020B0604020202020204" pitchFamily="34" charset="0"/>
              </a:rPr>
              <a:t>chay</a:t>
            </a:r>
            <a:r>
              <a:rPr lang="en-US" sz="3800" dirty="0" smtClean="0">
                <a:latin typeface="Arial" panose="020B0604020202020204" pitchFamily="34" charset="0"/>
                <a:cs typeface="Arial" panose="020B0604020202020204" pitchFamily="34" charset="0"/>
              </a:rPr>
              <a:t>, học </a:t>
            </a:r>
            <a:r>
              <a:rPr lang="en-US" sz="3800" dirty="0" err="1" smtClean="0">
                <a:latin typeface="Arial" panose="020B0604020202020204" pitchFamily="34" charset="0"/>
                <a:cs typeface="Arial" panose="020B0604020202020204" pitchFamily="34" charset="0"/>
              </a:rPr>
              <a:t>vượt</a:t>
            </a:r>
            <a:r>
              <a:rPr lang="en-US" sz="3800" dirty="0" smtClean="0">
                <a:latin typeface="Arial" panose="020B0604020202020204" pitchFamily="34" charset="0"/>
                <a:cs typeface="Arial" panose="020B0604020202020204" pitchFamily="34" charset="0"/>
              </a:rPr>
              <a:t>.</a:t>
            </a:r>
          </a:p>
          <a:p>
            <a:pPr marL="285750" indent="-285750" algn="just">
              <a:lnSpc>
                <a:spcPct val="150000"/>
              </a:lnSpc>
              <a:buFontTx/>
              <a:buChar char="-"/>
            </a:pPr>
            <a:r>
              <a:rPr lang="en-US" sz="3800" dirty="0" err="1" smtClean="0">
                <a:latin typeface="Arial" panose="020B0604020202020204" pitchFamily="34" charset="0"/>
                <a:cs typeface="Arial" panose="020B0604020202020204" pitchFamily="34" charset="0"/>
              </a:rPr>
              <a:t>Thiếu</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đức</a:t>
            </a:r>
            <a:r>
              <a:rPr lang="en-US" sz="3800" dirty="0" smtClean="0">
                <a:latin typeface="Arial" panose="020B0604020202020204" pitchFamily="34" charset="0"/>
                <a:cs typeface="Arial" panose="020B0604020202020204" pitchFamily="34" charset="0"/>
              </a:rPr>
              <a:t> tính </a:t>
            </a:r>
            <a:r>
              <a:rPr lang="en-US" sz="3800" dirty="0" err="1" smtClean="0">
                <a:latin typeface="Arial" panose="020B0604020202020204" pitchFamily="34" charset="0"/>
                <a:cs typeface="Arial" panose="020B0604020202020204" pitchFamily="34" charset="0"/>
              </a:rPr>
              <a:t>tỉ</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mỉ</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không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coi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trọng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nghiêm</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ngặt</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quy</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trình</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công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nghệ</a:t>
            </a:r>
            <a:r>
              <a:rPr lang="en-US" sz="3800" dirty="0" smtClean="0">
                <a:latin typeface="Arial" panose="020B0604020202020204" pitchFamily="34" charset="0"/>
                <a:cs typeface="Arial" panose="020B0604020202020204" pitchFamily="34" charset="0"/>
              </a:rPr>
              <a:t>, chưa </a:t>
            </a:r>
            <a:r>
              <a:rPr lang="en-US" sz="3800" dirty="0" err="1" smtClean="0">
                <a:latin typeface="Arial" panose="020B0604020202020204" pitchFamily="34" charset="0"/>
                <a:cs typeface="Arial" panose="020B0604020202020204" pitchFamily="34" charset="0"/>
              </a:rPr>
              <a:t>quen</a:t>
            </a:r>
            <a:r>
              <a:rPr lang="en-US" sz="3800" dirty="0" smtClean="0">
                <a:latin typeface="Arial" panose="020B0604020202020204" pitchFamily="34" charset="0"/>
                <a:cs typeface="Arial" panose="020B0604020202020204" pitchFamily="34" charset="0"/>
              </a:rPr>
              <a:t> với </a:t>
            </a:r>
            <a:r>
              <a:rPr lang="en-US" sz="3800" dirty="0" err="1" smtClean="0">
                <a:latin typeface="Arial" panose="020B0604020202020204" pitchFamily="34" charset="0"/>
                <a:cs typeface="Arial" panose="020B0604020202020204" pitchFamily="34" charset="0"/>
              </a:rPr>
              <a:t>cường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độ</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lao</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động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khẩn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trương</a:t>
            </a:r>
            <a:r>
              <a:rPr lang="en-US" sz="3800" dirty="0" smtClean="0">
                <a:latin typeface="Arial" panose="020B0604020202020204" pitchFamily="34" charset="0"/>
                <a:cs typeface="Arial" panose="020B0604020202020204" pitchFamily="34" charset="0"/>
              </a:rPr>
              <a:t>.</a:t>
            </a:r>
          </a:p>
          <a:p>
            <a:pPr marL="285750" indent="-285750" algn="just">
              <a:lnSpc>
                <a:spcPct val="150000"/>
              </a:lnSpc>
              <a:buFontTx/>
              <a:buChar char="-"/>
            </a:pPr>
            <a:r>
              <a:rPr lang="en-US" sz="3800" dirty="0" err="1" smtClean="0">
                <a:latin typeface="Arial" panose="020B0604020202020204" pitchFamily="34" charset="0"/>
                <a:cs typeface="Arial" panose="020B0604020202020204" pitchFamily="34" charset="0"/>
              </a:rPr>
              <a:t>Thường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đố</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kị</a:t>
            </a:r>
            <a:r>
              <a:rPr lang="en-US" sz="3800" dirty="0" smtClean="0">
                <a:latin typeface="Arial" panose="020B0604020202020204" pitchFamily="34" charset="0"/>
                <a:cs typeface="Arial" panose="020B0604020202020204" pitchFamily="34" charset="0"/>
              </a:rPr>
              <a:t> nhau trong làm ăn </a:t>
            </a:r>
            <a:r>
              <a:rPr lang="en-US" sz="3800" dirty="0" err="1" smtClean="0">
                <a:latin typeface="Arial" panose="020B0604020202020204" pitchFamily="34" charset="0"/>
                <a:cs typeface="Arial" panose="020B0604020202020204" pitchFamily="34" charset="0"/>
              </a:rPr>
              <a:t>và</a:t>
            </a:r>
            <a:r>
              <a:rPr lang="en-US" sz="3800" dirty="0" smtClean="0">
                <a:latin typeface="Arial" panose="020B0604020202020204" pitchFamily="34" charset="0"/>
                <a:cs typeface="Arial" panose="020B0604020202020204" pitchFamily="34" charset="0"/>
              </a:rPr>
              <a:t> hàng ngày.</a:t>
            </a:r>
          </a:p>
          <a:p>
            <a:pPr marL="285750" indent="-285750" algn="just">
              <a:lnSpc>
                <a:spcPct val="150000"/>
              </a:lnSpc>
              <a:buFontTx/>
              <a:buChar char="-"/>
            </a:pPr>
            <a:r>
              <a:rPr lang="en-US" sz="3800" dirty="0" err="1" smtClean="0">
                <a:latin typeface="Arial" panose="020B0604020202020204" pitchFamily="34" charset="0"/>
                <a:cs typeface="Arial" panose="020B0604020202020204" pitchFamily="34" charset="0"/>
              </a:rPr>
              <a:t>Thái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độ</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kì</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thị</a:t>
            </a:r>
            <a:r>
              <a:rPr lang="en-US" sz="3800" dirty="0" smtClean="0">
                <a:latin typeface="Arial" panose="020B0604020202020204" pitchFamily="34" charset="0"/>
                <a:cs typeface="Arial" panose="020B0604020202020204" pitchFamily="34" charset="0"/>
              </a:rPr>
              <a:t> với </a:t>
            </a:r>
            <a:r>
              <a:rPr lang="en-US" sz="3800" dirty="0" err="1" smtClean="0">
                <a:latin typeface="Arial" panose="020B0604020202020204" pitchFamily="34" charset="0"/>
                <a:cs typeface="Arial" panose="020B0604020202020204" pitchFamily="34" charset="0"/>
              </a:rPr>
              <a:t>kinh</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doanh</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quen</a:t>
            </a:r>
            <a:r>
              <a:rPr lang="en-US" sz="3800" dirty="0" smtClean="0">
                <a:latin typeface="Arial" panose="020B0604020202020204" pitchFamily="34" charset="0"/>
                <a:cs typeface="Arial" panose="020B0604020202020204" pitchFamily="34" charset="0"/>
              </a:rPr>
              <a:t> với </a:t>
            </a:r>
            <a:r>
              <a:rPr lang="en-US" sz="3800" dirty="0" err="1" smtClean="0">
                <a:latin typeface="Arial" panose="020B0604020202020204" pitchFamily="34" charset="0"/>
                <a:cs typeface="Arial" panose="020B0604020202020204" pitchFamily="34" charset="0"/>
              </a:rPr>
              <a:t>bao</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cấp</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thói</a:t>
            </a:r>
            <a:r>
              <a:rPr lang="en-US" sz="3800" dirty="0" smtClean="0">
                <a:latin typeface="Arial" panose="020B0604020202020204" pitchFamily="34" charset="0"/>
                <a:cs typeface="Arial" panose="020B0604020202020204" pitchFamily="34" charset="0"/>
              </a:rPr>
              <a:t> sung </a:t>
            </a:r>
            <a:r>
              <a:rPr lang="en-US" sz="3800" dirty="0" err="1" smtClean="0">
                <a:latin typeface="Arial" panose="020B0604020202020204" pitchFamily="34" charset="0"/>
                <a:cs typeface="Arial" panose="020B0604020202020204" pitchFamily="34" charset="0"/>
              </a:rPr>
              <a:t>ngoại</a:t>
            </a:r>
            <a:r>
              <a:rPr lang="en-US" sz="3800" dirty="0" smtClean="0">
                <a:latin typeface="Arial" panose="020B0604020202020204" pitchFamily="34" charset="0"/>
                <a:cs typeface="Arial" panose="020B0604020202020204" pitchFamily="34" charset="0"/>
              </a:rPr>
              <a:t> hoặc bài </a:t>
            </a:r>
            <a:r>
              <a:rPr lang="en-US" sz="3800" dirty="0" err="1" smtClean="0">
                <a:latin typeface="Arial" panose="020B0604020202020204" pitchFamily="34" charset="0"/>
                <a:cs typeface="Arial" panose="020B0604020202020204" pitchFamily="34" charset="0"/>
              </a:rPr>
              <a:t>ngoại</a:t>
            </a:r>
            <a:r>
              <a:rPr lang="en-US" sz="3800" dirty="0" smtClean="0">
                <a:latin typeface="Arial" panose="020B0604020202020204" pitchFamily="34" charset="0"/>
                <a:cs typeface="Arial" panose="020B0604020202020204" pitchFamily="34" charset="0"/>
              </a:rPr>
              <a:t> quá </a:t>
            </a:r>
            <a:r>
              <a:rPr lang="en-US" sz="3800" dirty="0" err="1" smtClean="0">
                <a:latin typeface="Arial" panose="020B0604020202020204" pitchFamily="34" charset="0"/>
                <a:cs typeface="Arial" panose="020B0604020202020204" pitchFamily="34" charset="0"/>
              </a:rPr>
              <a:t>mức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thói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khôn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vặt</a:t>
            </a:r>
            <a:r>
              <a:rPr lang="en-US" sz="3800" dirty="0" smtClean="0">
                <a:latin typeface="Arial" panose="020B0604020202020204" pitchFamily="34" charset="0"/>
                <a:cs typeface="Arial" panose="020B0604020202020204" pitchFamily="34" charset="0"/>
              </a:rPr>
              <a:t>, ít </a:t>
            </a:r>
            <a:r>
              <a:rPr lang="en-US" sz="3800" dirty="0" err="1" smtClean="0">
                <a:latin typeface="Arial" panose="020B0604020202020204" pitchFamily="34" charset="0"/>
                <a:cs typeface="Arial" panose="020B0604020202020204" pitchFamily="34" charset="0"/>
              </a:rPr>
              <a:t>giữ</a:t>
            </a:r>
            <a:r>
              <a:rPr lang="en-US" sz="3800" dirty="0" smtClean="0">
                <a:latin typeface="Arial" panose="020B0604020202020204" pitchFamily="34" charset="0"/>
                <a:cs typeface="Arial" panose="020B0604020202020204" pitchFamily="34" charset="0"/>
              </a:rPr>
              <a:t> chữ </a:t>
            </a:r>
            <a:r>
              <a:rPr lang="en-US" sz="3800" dirty="0" err="1" smtClean="0">
                <a:latin typeface="Arial" panose="020B0604020202020204" pitchFamily="34" charset="0"/>
                <a:cs typeface="Arial" panose="020B0604020202020204" pitchFamily="34" charset="0"/>
              </a:rPr>
              <a:t>tín</a:t>
            </a:r>
            <a:r>
              <a:rPr lang="en-US" sz="3800" dirty="0" smtClean="0">
                <a:latin typeface="Arial" panose="020B0604020202020204" pitchFamily="34" charset="0"/>
                <a:cs typeface="Arial" panose="020B0604020202020204" pitchFamily="34" charset="0"/>
              </a:rPr>
              <a:t>.</a:t>
            </a:r>
            <a:endParaRPr lang="en-US" sz="3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174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down)">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8D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6557"/>
          <a:stretch>
            <a:fillRect/>
          </a:stretch>
        </p:blipFill>
        <p:spPr>
          <a:xfrm>
            <a:off x="-426341" y="-52044"/>
            <a:ext cx="2647968" cy="1379767"/>
          </a:xfrm>
          <a:prstGeom prst="rect">
            <a:avLst/>
          </a:prstGeom>
        </p:spPr>
      </p:pic>
      <p:grpSp>
        <p:nvGrpSpPr>
          <p:cNvPr id="19" name="Group 19"/>
          <p:cNvGrpSpPr/>
          <p:nvPr/>
        </p:nvGrpSpPr>
        <p:grpSpPr>
          <a:xfrm>
            <a:off x="-1009061" y="6300263"/>
            <a:ext cx="3352229" cy="4338611"/>
            <a:chOff x="0" y="0"/>
            <a:chExt cx="4469639" cy="5784815"/>
          </a:xfrm>
        </p:grpSpPr>
        <p:pic>
          <p:nvPicPr>
            <p:cNvPr id="20" name="Picture 2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596597">
              <a:off x="2936518" y="4010284"/>
              <a:ext cx="1138876" cy="1601999"/>
            </a:xfrm>
            <a:prstGeom prst="rect">
              <a:avLst/>
            </a:prstGeom>
          </p:spPr>
        </p:pic>
        <p:pic>
          <p:nvPicPr>
            <p:cNvPr id="21" name="Picture 2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02992">
              <a:off x="159236" y="84395"/>
              <a:ext cx="3022185" cy="5485814"/>
            </a:xfrm>
            <a:prstGeom prst="rect">
              <a:avLst/>
            </a:prstGeom>
          </p:spPr>
        </p:pic>
        <p:pic>
          <p:nvPicPr>
            <p:cNvPr id="22" name="Picture 2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103733" y="4457564"/>
              <a:ext cx="701006" cy="707438"/>
            </a:xfrm>
            <a:prstGeom prst="rect">
              <a:avLst/>
            </a:prstGeom>
          </p:spPr>
        </p:pic>
      </p:grpSp>
      <p:grpSp>
        <p:nvGrpSpPr>
          <p:cNvPr id="23" name="Group 23"/>
          <p:cNvGrpSpPr/>
          <p:nvPr/>
        </p:nvGrpSpPr>
        <p:grpSpPr>
          <a:xfrm>
            <a:off x="15840057" y="6452690"/>
            <a:ext cx="3252657" cy="3995658"/>
            <a:chOff x="0" y="0"/>
            <a:chExt cx="4336877" cy="5327544"/>
          </a:xfrm>
        </p:grpSpPr>
        <p:pic>
          <p:nvPicPr>
            <p:cNvPr id="24" name="Picture 24"/>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2504909" y="0"/>
              <a:ext cx="1831968" cy="5193722"/>
            </a:xfrm>
            <a:prstGeom prst="rect">
              <a:avLst/>
            </a:prstGeom>
          </p:spPr>
        </p:pic>
        <p:pic>
          <p:nvPicPr>
            <p:cNvPr id="25" name="Picture 25"/>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842207" y="1568725"/>
              <a:ext cx="2624339" cy="3758819"/>
            </a:xfrm>
            <a:prstGeom prst="rect">
              <a:avLst/>
            </a:prstGeom>
          </p:spPr>
        </p:pic>
        <p:pic>
          <p:nvPicPr>
            <p:cNvPr id="26" name="Picture 26"/>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0" y="3732239"/>
              <a:ext cx="842207" cy="849933"/>
            </a:xfrm>
            <a:prstGeom prst="rect">
              <a:avLst/>
            </a:prstGeom>
          </p:spPr>
        </p:pic>
      </p:grpSp>
      <p:sp>
        <p:nvSpPr>
          <p:cNvPr id="11" name="TextBox 3"/>
          <p:cNvSpPr txBox="1"/>
          <p:nvPr/>
        </p:nvSpPr>
        <p:spPr>
          <a:xfrm>
            <a:off x="1770824" y="1062666"/>
            <a:ext cx="15947914" cy="861774"/>
          </a:xfrm>
          <a:prstGeom prst="rect">
            <a:avLst/>
          </a:prstGeom>
        </p:spPr>
        <p:txBody>
          <a:bodyPr wrap="square" lIns="0" tIns="0" rIns="0" bIns="0" rtlCol="0" anchor="t">
            <a:spAutoFit/>
          </a:bodyPr>
          <a:lstStyle/>
          <a:p>
            <a:pPr algn="ctr"/>
            <a:r>
              <a:rPr lang="en-US" sz="5600" b="1" dirty="0" smtClean="0">
                <a:solidFill>
                  <a:srgbClr val="152A69"/>
                </a:solidFill>
                <a:latin typeface="Arial" panose="020B0604020202020204" pitchFamily="34" charset="0"/>
                <a:cs typeface="Arial" panose="020B0604020202020204" pitchFamily="34" charset="0"/>
              </a:rPr>
              <a:t>2. </a:t>
            </a:r>
            <a:r>
              <a:rPr lang="en-US" sz="5600" b="1" dirty="0" err="1" smtClean="0">
                <a:solidFill>
                  <a:srgbClr val="152A69"/>
                </a:solidFill>
                <a:latin typeface="Arial" panose="020B0604020202020204" pitchFamily="34" charset="0"/>
                <a:cs typeface="Arial" panose="020B0604020202020204" pitchFamily="34" charset="0"/>
              </a:rPr>
              <a:t>Điểm</a:t>
            </a:r>
            <a:r>
              <a:rPr lang="en-US" sz="5600" b="1" dirty="0" smtClean="0">
                <a:solidFill>
                  <a:srgbClr val="152A69"/>
                </a:solidFill>
                <a:latin typeface="Arial" panose="020B0604020202020204" pitchFamily="34" charset="0"/>
                <a:cs typeface="Arial" panose="020B0604020202020204" pitchFamily="34" charset="0"/>
              </a:rPr>
              <a:t> </a:t>
            </a:r>
            <a:r>
              <a:rPr lang="en-US" sz="5600" b="1" dirty="0" err="1" smtClean="0">
                <a:solidFill>
                  <a:srgbClr val="152A69"/>
                </a:solidFill>
                <a:latin typeface="Arial" panose="020B0604020202020204" pitchFamily="34" charset="0"/>
                <a:cs typeface="Arial" panose="020B0604020202020204" pitchFamily="34" charset="0"/>
              </a:rPr>
              <a:t>mạnh</a:t>
            </a:r>
            <a:r>
              <a:rPr lang="en-US" sz="5600" b="1" dirty="0" smtClean="0">
                <a:solidFill>
                  <a:srgbClr val="152A69"/>
                </a:solidFill>
                <a:latin typeface="Arial" panose="020B0604020202020204" pitchFamily="34" charset="0"/>
                <a:cs typeface="Arial" panose="020B0604020202020204" pitchFamily="34" charset="0"/>
              </a:rPr>
              <a:t> </a:t>
            </a:r>
            <a:r>
              <a:rPr lang="en-US" sz="5600" b="1" dirty="0" err="1" smtClean="0">
                <a:solidFill>
                  <a:srgbClr val="152A69"/>
                </a:solidFill>
                <a:latin typeface="Arial" panose="020B0604020202020204" pitchFamily="34" charset="0"/>
                <a:cs typeface="Arial" panose="020B0604020202020204" pitchFamily="34" charset="0"/>
              </a:rPr>
              <a:t>và</a:t>
            </a:r>
            <a:r>
              <a:rPr lang="en-US" sz="5600" b="1" dirty="0" smtClean="0">
                <a:solidFill>
                  <a:srgbClr val="152A69"/>
                </a:solidFill>
                <a:latin typeface="Arial" panose="020B0604020202020204" pitchFamily="34" charset="0"/>
                <a:cs typeface="Arial" panose="020B0604020202020204" pitchFamily="34" charset="0"/>
              </a:rPr>
              <a:t> </a:t>
            </a:r>
            <a:r>
              <a:rPr lang="en-US" sz="5600" b="1" dirty="0" err="1" smtClean="0">
                <a:solidFill>
                  <a:srgbClr val="152A69"/>
                </a:solidFill>
                <a:latin typeface="Arial" panose="020B0604020202020204" pitchFamily="34" charset="0"/>
                <a:cs typeface="Arial" panose="020B0604020202020204" pitchFamily="34" charset="0"/>
              </a:rPr>
              <a:t>điểm</a:t>
            </a:r>
            <a:r>
              <a:rPr lang="en-US" sz="5600" b="1" dirty="0" smtClean="0">
                <a:solidFill>
                  <a:srgbClr val="152A69"/>
                </a:solidFill>
                <a:latin typeface="Arial" panose="020B0604020202020204" pitchFamily="34" charset="0"/>
                <a:cs typeface="Arial" panose="020B0604020202020204" pitchFamily="34" charset="0"/>
              </a:rPr>
              <a:t> </a:t>
            </a:r>
            <a:r>
              <a:rPr lang="en-US" sz="5600" b="1" dirty="0" err="1" smtClean="0">
                <a:solidFill>
                  <a:srgbClr val="152A69"/>
                </a:solidFill>
                <a:latin typeface="Arial" panose="020B0604020202020204" pitchFamily="34" charset="0"/>
                <a:cs typeface="Arial" panose="020B0604020202020204" pitchFamily="34" charset="0"/>
              </a:rPr>
              <a:t>yếu</a:t>
            </a:r>
            <a:r>
              <a:rPr lang="en-US" sz="5600" b="1" dirty="0" smtClean="0">
                <a:solidFill>
                  <a:srgbClr val="152A69"/>
                </a:solidFill>
                <a:latin typeface="Arial" panose="020B0604020202020204" pitchFamily="34" charset="0"/>
                <a:cs typeface="Arial" panose="020B0604020202020204" pitchFamily="34" charset="0"/>
              </a:rPr>
              <a:t> của người </a:t>
            </a:r>
            <a:r>
              <a:rPr lang="en-US" sz="5600" b="1" dirty="0" err="1" smtClean="0">
                <a:solidFill>
                  <a:srgbClr val="152A69"/>
                </a:solidFill>
                <a:latin typeface="Arial" panose="020B0604020202020204" pitchFamily="34" charset="0"/>
                <a:cs typeface="Arial" panose="020B0604020202020204" pitchFamily="34" charset="0"/>
              </a:rPr>
              <a:t>Việt</a:t>
            </a:r>
            <a:r>
              <a:rPr lang="en-US" sz="5600" b="1" dirty="0" smtClean="0">
                <a:solidFill>
                  <a:srgbClr val="152A69"/>
                </a:solidFill>
                <a:latin typeface="Arial" panose="020B0604020202020204" pitchFamily="34" charset="0"/>
                <a:cs typeface="Arial" panose="020B0604020202020204" pitchFamily="34" charset="0"/>
              </a:rPr>
              <a:t> Nam</a:t>
            </a:r>
            <a:endParaRPr lang="en-US" sz="5600" b="1" dirty="0">
              <a:solidFill>
                <a:srgbClr val="152A69"/>
              </a:solidFill>
              <a:latin typeface="Arial" panose="020B0604020202020204" pitchFamily="34" charset="0"/>
              <a:cs typeface="Arial" panose="020B060402020202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3027604893"/>
              </p:ext>
            </p:extLst>
          </p:nvPr>
        </p:nvGraphicFramePr>
        <p:xfrm>
          <a:off x="2556130" y="2264203"/>
          <a:ext cx="14377302" cy="6987666"/>
        </p:xfrm>
        <a:graphic>
          <a:graphicData uri="http://schemas.openxmlformats.org/drawingml/2006/table">
            <a:tbl>
              <a:tblPr>
                <a:tableStyleId>{5940675A-B579-460E-94D1-54222C63F5DA}</a:tableStyleId>
              </a:tblPr>
              <a:tblGrid>
                <a:gridCol w="7197470">
                  <a:extLst>
                    <a:ext uri="{9D8B030D-6E8A-4147-A177-3AD203B41FA5}">
                      <a16:colId xmlns:a16="http://schemas.microsoft.com/office/drawing/2014/main" val="20000"/>
                    </a:ext>
                  </a:extLst>
                </a:gridCol>
                <a:gridCol w="7179832">
                  <a:extLst>
                    <a:ext uri="{9D8B030D-6E8A-4147-A177-3AD203B41FA5}">
                      <a16:colId xmlns:a16="http://schemas.microsoft.com/office/drawing/2014/main" val="20001"/>
                    </a:ext>
                  </a:extLst>
                </a:gridCol>
              </a:tblGrid>
              <a:tr h="1135506">
                <a:tc>
                  <a:txBody>
                    <a:bodyPr/>
                    <a:lstStyle/>
                    <a:p>
                      <a:pPr algn="ctr">
                        <a:lnSpc>
                          <a:spcPct val="150000"/>
                        </a:lnSpc>
                        <a:spcAft>
                          <a:spcPts val="0"/>
                        </a:spcAft>
                      </a:pPr>
                      <a:r>
                        <a:rPr lang="nl-NL" sz="3200" b="1" dirty="0" smtClean="0">
                          <a:solidFill>
                            <a:srgbClr val="FF0000"/>
                          </a:solidFill>
                          <a:effectLst/>
                          <a:latin typeface="Arial" panose="020B0604020202020204" pitchFamily="34" charset="0"/>
                          <a:cs typeface="Arial" panose="020B0604020202020204" pitchFamily="34" charset="0"/>
                        </a:rPr>
                        <a:t>NHỮNG ĐIỂM MẠNH</a:t>
                      </a:r>
                      <a:endParaRPr lang="en-US" sz="3200" b="1" dirty="0">
                        <a:solidFill>
                          <a:srgbClr val="FF0000"/>
                        </a:solidFill>
                        <a:effectLst/>
                        <a:latin typeface="Arial" panose="020B0604020202020204" pitchFamily="34" charset="0"/>
                        <a:ea typeface="Times New Roman"/>
                        <a:cs typeface="Arial" panose="020B0604020202020204" pitchFamily="34" charset="0"/>
                      </a:endParaRPr>
                    </a:p>
                  </a:txBody>
                  <a:tcPr marL="68581" marR="68581" marT="0" marB="0" anchor="ctr">
                    <a:solidFill>
                      <a:schemeClr val="accent3">
                        <a:lumMod val="40000"/>
                        <a:lumOff val="60000"/>
                      </a:schemeClr>
                    </a:solidFill>
                  </a:tcPr>
                </a:tc>
                <a:tc>
                  <a:txBody>
                    <a:bodyPr/>
                    <a:lstStyle/>
                    <a:p>
                      <a:pPr algn="ctr">
                        <a:lnSpc>
                          <a:spcPct val="150000"/>
                        </a:lnSpc>
                        <a:spcAft>
                          <a:spcPts val="0"/>
                        </a:spcAft>
                      </a:pPr>
                      <a:r>
                        <a:rPr lang="en-US" sz="3200" b="1" dirty="0" smtClean="0">
                          <a:solidFill>
                            <a:srgbClr val="FF0000"/>
                          </a:solidFill>
                          <a:effectLst/>
                          <a:latin typeface="Arial" panose="020B0604020202020204" pitchFamily="34" charset="0"/>
                          <a:cs typeface="Arial" panose="020B0604020202020204" pitchFamily="34" charset="0"/>
                        </a:rPr>
                        <a:t>Đ</a:t>
                      </a:r>
                      <a:r>
                        <a:rPr lang="nl-NL" sz="3200" b="1" dirty="0" smtClean="0">
                          <a:solidFill>
                            <a:srgbClr val="FF0000"/>
                          </a:solidFill>
                          <a:effectLst/>
                          <a:latin typeface="Arial" panose="020B0604020202020204" pitchFamily="34" charset="0"/>
                          <a:cs typeface="Arial" panose="020B0604020202020204" pitchFamily="34" charset="0"/>
                        </a:rPr>
                        <a:t>IỂM YẾU </a:t>
                      </a:r>
                      <a:endParaRPr lang="en-US" sz="3200" b="1" dirty="0">
                        <a:solidFill>
                          <a:srgbClr val="FF0000"/>
                        </a:solidFill>
                        <a:effectLst/>
                        <a:latin typeface="Arial" panose="020B0604020202020204" pitchFamily="34" charset="0"/>
                        <a:ea typeface="Times New Roman"/>
                        <a:cs typeface="Arial" panose="020B0604020202020204" pitchFamily="34" charset="0"/>
                      </a:endParaRPr>
                    </a:p>
                  </a:txBody>
                  <a:tcPr marL="68581" marR="68581" marT="0" marB="0" anchor="ctr">
                    <a:solidFill>
                      <a:schemeClr val="accent3">
                        <a:lumMod val="40000"/>
                        <a:lumOff val="60000"/>
                      </a:schemeClr>
                    </a:solidFill>
                  </a:tcPr>
                </a:tc>
                <a:extLst>
                  <a:ext uri="{0D108BD9-81ED-4DB2-BD59-A6C34878D82A}">
                    <a16:rowId xmlns:a16="http://schemas.microsoft.com/office/drawing/2014/main" val="10000"/>
                  </a:ext>
                </a:extLst>
              </a:tr>
              <a:tr h="4023652">
                <a:tc>
                  <a:txBody>
                    <a:bodyPr/>
                    <a:lstStyle/>
                    <a:p>
                      <a:pPr algn="just">
                        <a:lnSpc>
                          <a:spcPct val="150000"/>
                        </a:lnSpc>
                        <a:spcAft>
                          <a:spcPts val="0"/>
                        </a:spcAft>
                      </a:pPr>
                      <a:r>
                        <a:rPr lang="en-US" sz="3200" dirty="0">
                          <a:effectLst/>
                          <a:latin typeface="Arial" panose="020B0604020202020204" pitchFamily="34" charset="0"/>
                          <a:cs typeface="Arial" panose="020B0604020202020204" pitchFamily="34" charset="0"/>
                        </a:rPr>
                        <a:t>-</a:t>
                      </a:r>
                      <a:r>
                        <a:rPr lang="nl-NL" sz="3200" dirty="0">
                          <a:effectLst/>
                          <a:latin typeface="Arial" panose="020B0604020202020204" pitchFamily="34" charset="0"/>
                          <a:cs typeface="Arial" panose="020B0604020202020204" pitchFamily="34" charset="0"/>
                        </a:rPr>
                        <a:t>Thông minh, nhạy bén với cái mới</a:t>
                      </a:r>
                      <a:r>
                        <a:rPr lang="en-US" sz="3200" dirty="0" smtClean="0">
                          <a:effectLst/>
                          <a:latin typeface="Arial" panose="020B0604020202020204" pitchFamily="34" charset="0"/>
                          <a:cs typeface="Arial" panose="020B0604020202020204" pitchFamily="34" charset="0"/>
                        </a:rPr>
                        <a:t>.</a:t>
                      </a:r>
                      <a:endParaRPr lang="en-US" sz="3200" dirty="0">
                        <a:effectLst/>
                        <a:latin typeface="Arial" panose="020B0604020202020204" pitchFamily="34" charset="0"/>
                        <a:cs typeface="Arial" panose="020B0604020202020204" pitchFamily="34" charset="0"/>
                      </a:endParaRPr>
                    </a:p>
                    <a:p>
                      <a:pPr algn="just">
                        <a:lnSpc>
                          <a:spcPct val="150000"/>
                        </a:lnSpc>
                        <a:spcAft>
                          <a:spcPts val="0"/>
                        </a:spcAft>
                      </a:pPr>
                      <a:r>
                        <a:rPr lang="en-US" sz="3200" dirty="0">
                          <a:effectLst/>
                          <a:latin typeface="Arial" panose="020B0604020202020204" pitchFamily="34" charset="0"/>
                          <a:cs typeface="Arial" panose="020B0604020202020204" pitchFamily="34" charset="0"/>
                        </a:rPr>
                        <a:t>-</a:t>
                      </a:r>
                      <a:r>
                        <a:rPr lang="nl-NL" sz="3200" dirty="0">
                          <a:effectLst/>
                          <a:latin typeface="Arial" panose="020B0604020202020204" pitchFamily="34" charset="0"/>
                          <a:cs typeface="Arial" panose="020B0604020202020204" pitchFamily="34" charset="0"/>
                        </a:rPr>
                        <a:t>Cần cù, sáng tạo</a:t>
                      </a:r>
                      <a:r>
                        <a:rPr lang="en-US" sz="3200" dirty="0" smtClean="0">
                          <a:effectLst/>
                          <a:latin typeface="Arial" panose="020B0604020202020204" pitchFamily="34" charset="0"/>
                          <a:cs typeface="Arial" panose="020B0604020202020204" pitchFamily="34" charset="0"/>
                        </a:rPr>
                        <a:t>.</a:t>
                      </a:r>
                      <a:endParaRPr lang="en-US" sz="3200" dirty="0">
                        <a:effectLst/>
                        <a:latin typeface="Arial" panose="020B0604020202020204" pitchFamily="34" charset="0"/>
                        <a:cs typeface="Arial" panose="020B0604020202020204" pitchFamily="34" charset="0"/>
                      </a:endParaRPr>
                    </a:p>
                    <a:p>
                      <a:pPr algn="just">
                        <a:lnSpc>
                          <a:spcPct val="150000"/>
                        </a:lnSpc>
                        <a:spcAft>
                          <a:spcPts val="0"/>
                        </a:spcAft>
                      </a:pPr>
                      <a:r>
                        <a:rPr lang="en-US" sz="3200" dirty="0" smtClean="0">
                          <a:effectLst/>
                          <a:latin typeface="Arial" panose="020B0604020202020204" pitchFamily="34" charset="0"/>
                          <a:cs typeface="Arial" panose="020B0604020202020204" pitchFamily="34" charset="0"/>
                        </a:rPr>
                        <a:t>-</a:t>
                      </a:r>
                      <a:r>
                        <a:rPr lang="nl-NL" sz="3200" dirty="0">
                          <a:effectLst/>
                          <a:latin typeface="Arial" panose="020B0604020202020204" pitchFamily="34" charset="0"/>
                          <a:cs typeface="Arial" panose="020B0604020202020204" pitchFamily="34" charset="0"/>
                        </a:rPr>
                        <a:t>Có tinh thần đoàn kết trong cuộc chiến tranh chống giặc ngoại xâm</a:t>
                      </a:r>
                      <a:r>
                        <a:rPr lang="en-US" sz="3200" dirty="0" smtClean="0">
                          <a:effectLst/>
                          <a:latin typeface="Arial" panose="020B0604020202020204" pitchFamily="34" charset="0"/>
                          <a:cs typeface="Arial" panose="020B0604020202020204" pitchFamily="34" charset="0"/>
                        </a:rPr>
                        <a:t>.</a:t>
                      </a:r>
                      <a:endParaRPr lang="en-US" sz="3200" dirty="0">
                        <a:effectLst/>
                        <a:latin typeface="Arial" panose="020B0604020202020204" pitchFamily="34" charset="0"/>
                        <a:cs typeface="Arial" panose="020B0604020202020204" pitchFamily="34" charset="0"/>
                      </a:endParaRPr>
                    </a:p>
                    <a:p>
                      <a:pPr algn="just">
                        <a:lnSpc>
                          <a:spcPct val="150000"/>
                        </a:lnSpc>
                        <a:spcAft>
                          <a:spcPts val="0"/>
                        </a:spcAft>
                      </a:pPr>
                      <a:r>
                        <a:rPr lang="en-US" sz="3200" dirty="0">
                          <a:effectLst/>
                          <a:latin typeface="Arial" panose="020B0604020202020204" pitchFamily="34" charset="0"/>
                          <a:cs typeface="Arial" panose="020B0604020202020204" pitchFamily="34" charset="0"/>
                        </a:rPr>
                        <a:t>-</a:t>
                      </a:r>
                      <a:r>
                        <a:rPr lang="nl-NL" sz="3200" dirty="0">
                          <a:effectLst/>
                          <a:latin typeface="Arial" panose="020B0604020202020204" pitchFamily="34" charset="0"/>
                          <a:cs typeface="Arial" panose="020B0604020202020204" pitchFamily="34" charset="0"/>
                        </a:rPr>
                        <a:t>Thích ứng </a:t>
                      </a:r>
                      <a:r>
                        <a:rPr lang="nl-NL" sz="3200" dirty="0" smtClean="0">
                          <a:effectLst/>
                          <a:latin typeface="Arial" panose="020B0604020202020204" pitchFamily="34" charset="0"/>
                          <a:cs typeface="Arial" panose="020B0604020202020204" pitchFamily="34" charset="0"/>
                        </a:rPr>
                        <a:t>nhanh. </a:t>
                      </a:r>
                      <a:endParaRPr lang="en-US" sz="3200" dirty="0">
                        <a:effectLst/>
                        <a:latin typeface="Arial" panose="020B0604020202020204" pitchFamily="34" charset="0"/>
                        <a:ea typeface="Times New Roman"/>
                        <a:cs typeface="Arial" panose="020B0604020202020204" pitchFamily="34" charset="0"/>
                      </a:endParaRPr>
                    </a:p>
                  </a:txBody>
                  <a:tcPr marL="68581" marR="68581" marT="0" marB="0"/>
                </a:tc>
                <a:tc>
                  <a:txBody>
                    <a:bodyPr/>
                    <a:lstStyle/>
                    <a:p>
                      <a:pPr algn="just">
                        <a:lnSpc>
                          <a:spcPct val="150000"/>
                        </a:lnSpc>
                        <a:spcAft>
                          <a:spcPts val="0"/>
                        </a:spcAft>
                      </a:pPr>
                      <a:r>
                        <a:rPr lang="en-US" sz="3200" dirty="0">
                          <a:effectLst/>
                          <a:latin typeface="Arial" panose="020B0604020202020204" pitchFamily="34" charset="0"/>
                          <a:cs typeface="Arial" panose="020B0604020202020204" pitchFamily="34" charset="0"/>
                        </a:rPr>
                        <a:t>- Thiếu kiến thức cơ bản, k</a:t>
                      </a:r>
                      <a:r>
                        <a:rPr lang="nl-NL" sz="3200" dirty="0">
                          <a:effectLst/>
                          <a:latin typeface="Arial" panose="020B0604020202020204" pitchFamily="34" charset="0"/>
                          <a:cs typeface="Arial" panose="020B0604020202020204" pitchFamily="34" charset="0"/>
                        </a:rPr>
                        <a:t>ém khả năng thực hành.</a:t>
                      </a:r>
                      <a:endParaRPr lang="en-US" sz="3200" dirty="0">
                        <a:effectLst/>
                        <a:latin typeface="Arial" panose="020B0604020202020204" pitchFamily="34" charset="0"/>
                        <a:cs typeface="Arial" panose="020B0604020202020204" pitchFamily="34" charset="0"/>
                      </a:endParaRPr>
                    </a:p>
                    <a:p>
                      <a:pPr algn="just">
                        <a:lnSpc>
                          <a:spcPct val="150000"/>
                        </a:lnSpc>
                        <a:spcAft>
                          <a:spcPts val="0"/>
                        </a:spcAft>
                      </a:pPr>
                      <a:r>
                        <a:rPr lang="nl-NL" sz="3200" dirty="0">
                          <a:effectLst/>
                          <a:latin typeface="Arial" panose="020B0604020202020204" pitchFamily="34" charset="0"/>
                          <a:cs typeface="Arial" panose="020B0604020202020204" pitchFamily="34" charset="0"/>
                        </a:rPr>
                        <a:t>-Thiếu đức tính tỉ mỉ, không coi trọng nghiêm ngặt quy trình công nghệ, chưa quen với cường độ khẩn trương.</a:t>
                      </a:r>
                      <a:endParaRPr lang="en-US" sz="3200" dirty="0">
                        <a:effectLst/>
                        <a:latin typeface="Arial" panose="020B0604020202020204" pitchFamily="34" charset="0"/>
                        <a:cs typeface="Arial" panose="020B0604020202020204" pitchFamily="34" charset="0"/>
                      </a:endParaRPr>
                    </a:p>
                    <a:p>
                      <a:pPr algn="just">
                        <a:lnSpc>
                          <a:spcPct val="150000"/>
                        </a:lnSpc>
                        <a:spcAft>
                          <a:spcPts val="0"/>
                        </a:spcAft>
                      </a:pPr>
                      <a:r>
                        <a:rPr lang="nl-NL" sz="3200" dirty="0">
                          <a:effectLst/>
                          <a:latin typeface="Arial" panose="020B0604020202020204" pitchFamily="34" charset="0"/>
                          <a:cs typeface="Arial" panose="020B0604020202020204" pitchFamily="34" charset="0"/>
                        </a:rPr>
                        <a:t>-Đố kị trong làm ăn và trong đời sống</a:t>
                      </a:r>
                      <a:r>
                        <a:rPr lang="nl-NL" sz="3200" dirty="0" smtClean="0">
                          <a:effectLst/>
                          <a:latin typeface="Arial" panose="020B0604020202020204" pitchFamily="34" charset="0"/>
                          <a:cs typeface="Arial" panose="020B0604020202020204" pitchFamily="34" charset="0"/>
                        </a:rPr>
                        <a:t>.</a:t>
                      </a:r>
                      <a:endParaRPr lang="en-US" sz="3200" dirty="0">
                        <a:effectLst/>
                        <a:latin typeface="Arial" panose="020B0604020202020204" pitchFamily="34" charset="0"/>
                        <a:cs typeface="Arial" panose="020B0604020202020204" pitchFamily="34" charset="0"/>
                      </a:endParaRPr>
                    </a:p>
                    <a:p>
                      <a:pPr algn="just">
                        <a:lnSpc>
                          <a:spcPct val="150000"/>
                        </a:lnSpc>
                        <a:spcAft>
                          <a:spcPts val="0"/>
                        </a:spcAft>
                      </a:pPr>
                      <a:r>
                        <a:rPr lang="nl-NL" sz="3200" dirty="0">
                          <a:effectLst/>
                          <a:latin typeface="Arial" panose="020B0604020202020204" pitchFamily="34" charset="0"/>
                          <a:cs typeface="Arial" panose="020B0604020202020204" pitchFamily="34" charset="0"/>
                        </a:rPr>
                        <a:t>-Có nhiều hạn chế trong thói quen, nếp nghĩ.</a:t>
                      </a:r>
                      <a:endParaRPr lang="en-US" sz="3200" dirty="0">
                        <a:effectLst/>
                        <a:latin typeface="Arial" panose="020B0604020202020204" pitchFamily="34" charset="0"/>
                        <a:ea typeface="Times New Roman"/>
                        <a:cs typeface="Arial" panose="020B0604020202020204" pitchFamily="34" charset="0"/>
                      </a:endParaRPr>
                    </a:p>
                  </a:txBody>
                  <a:tcPr marL="68581" marR="68581"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9389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8D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6557"/>
          <a:stretch>
            <a:fillRect/>
          </a:stretch>
        </p:blipFill>
        <p:spPr>
          <a:xfrm>
            <a:off x="-426341" y="-52044"/>
            <a:ext cx="2647968" cy="1379767"/>
          </a:xfrm>
          <a:prstGeom prst="rect">
            <a:avLst/>
          </a:prstGeom>
        </p:spPr>
      </p:pic>
      <p:grpSp>
        <p:nvGrpSpPr>
          <p:cNvPr id="19" name="Group 19"/>
          <p:cNvGrpSpPr/>
          <p:nvPr/>
        </p:nvGrpSpPr>
        <p:grpSpPr>
          <a:xfrm>
            <a:off x="-1009061" y="6300263"/>
            <a:ext cx="3352229" cy="4338611"/>
            <a:chOff x="0" y="0"/>
            <a:chExt cx="4469639" cy="5784815"/>
          </a:xfrm>
        </p:grpSpPr>
        <p:pic>
          <p:nvPicPr>
            <p:cNvPr id="20" name="Picture 2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596597">
              <a:off x="2936518" y="4010284"/>
              <a:ext cx="1138876" cy="1601999"/>
            </a:xfrm>
            <a:prstGeom prst="rect">
              <a:avLst/>
            </a:prstGeom>
          </p:spPr>
        </p:pic>
        <p:pic>
          <p:nvPicPr>
            <p:cNvPr id="21" name="Picture 2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02992">
              <a:off x="159236" y="84395"/>
              <a:ext cx="3022185" cy="5485814"/>
            </a:xfrm>
            <a:prstGeom prst="rect">
              <a:avLst/>
            </a:prstGeom>
          </p:spPr>
        </p:pic>
        <p:pic>
          <p:nvPicPr>
            <p:cNvPr id="22" name="Picture 2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103733" y="4457564"/>
              <a:ext cx="701006" cy="707438"/>
            </a:xfrm>
            <a:prstGeom prst="rect">
              <a:avLst/>
            </a:prstGeom>
          </p:spPr>
        </p:pic>
      </p:grpSp>
      <p:grpSp>
        <p:nvGrpSpPr>
          <p:cNvPr id="23" name="Group 23"/>
          <p:cNvGrpSpPr/>
          <p:nvPr/>
        </p:nvGrpSpPr>
        <p:grpSpPr>
          <a:xfrm>
            <a:off x="16078200" y="6743700"/>
            <a:ext cx="3014514" cy="3704648"/>
            <a:chOff x="0" y="0"/>
            <a:chExt cx="4336877" cy="5327544"/>
          </a:xfrm>
        </p:grpSpPr>
        <p:pic>
          <p:nvPicPr>
            <p:cNvPr id="24" name="Picture 24"/>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2504909" y="0"/>
              <a:ext cx="1831968" cy="5193722"/>
            </a:xfrm>
            <a:prstGeom prst="rect">
              <a:avLst/>
            </a:prstGeom>
          </p:spPr>
        </p:pic>
        <p:pic>
          <p:nvPicPr>
            <p:cNvPr id="25" name="Picture 25"/>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842207" y="1568725"/>
              <a:ext cx="2624339" cy="3758819"/>
            </a:xfrm>
            <a:prstGeom prst="rect">
              <a:avLst/>
            </a:prstGeom>
          </p:spPr>
        </p:pic>
        <p:pic>
          <p:nvPicPr>
            <p:cNvPr id="26" name="Picture 26"/>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0" y="3732239"/>
              <a:ext cx="842207" cy="849933"/>
            </a:xfrm>
            <a:prstGeom prst="rect">
              <a:avLst/>
            </a:prstGeom>
          </p:spPr>
        </p:pic>
      </p:grpSp>
      <p:sp>
        <p:nvSpPr>
          <p:cNvPr id="11" name="TextBox 3"/>
          <p:cNvSpPr txBox="1"/>
          <p:nvPr/>
        </p:nvSpPr>
        <p:spPr>
          <a:xfrm>
            <a:off x="1770824" y="1062666"/>
            <a:ext cx="15947914" cy="861774"/>
          </a:xfrm>
          <a:prstGeom prst="rect">
            <a:avLst/>
          </a:prstGeom>
        </p:spPr>
        <p:txBody>
          <a:bodyPr wrap="square" lIns="0" tIns="0" rIns="0" bIns="0" rtlCol="0" anchor="t">
            <a:spAutoFit/>
          </a:bodyPr>
          <a:lstStyle/>
          <a:p>
            <a:pPr algn="ctr"/>
            <a:r>
              <a:rPr lang="en-US" sz="5600" b="1" dirty="0" smtClean="0">
                <a:solidFill>
                  <a:srgbClr val="152A69"/>
                </a:solidFill>
                <a:latin typeface="Arial" panose="020B0604020202020204" pitchFamily="34" charset="0"/>
                <a:cs typeface="Arial" panose="020B0604020202020204" pitchFamily="34" charset="0"/>
              </a:rPr>
              <a:t>2. </a:t>
            </a:r>
            <a:r>
              <a:rPr lang="en-US" sz="5600" b="1" dirty="0" err="1" smtClean="0">
                <a:solidFill>
                  <a:srgbClr val="152A69"/>
                </a:solidFill>
                <a:latin typeface="Arial" panose="020B0604020202020204" pitchFamily="34" charset="0"/>
                <a:cs typeface="Arial" panose="020B0604020202020204" pitchFamily="34" charset="0"/>
              </a:rPr>
              <a:t>Điểm</a:t>
            </a:r>
            <a:r>
              <a:rPr lang="en-US" sz="5600" b="1" dirty="0" smtClean="0">
                <a:solidFill>
                  <a:srgbClr val="152A69"/>
                </a:solidFill>
                <a:latin typeface="Arial" panose="020B0604020202020204" pitchFamily="34" charset="0"/>
                <a:cs typeface="Arial" panose="020B0604020202020204" pitchFamily="34" charset="0"/>
              </a:rPr>
              <a:t> </a:t>
            </a:r>
            <a:r>
              <a:rPr lang="en-US" sz="5600" b="1" dirty="0" err="1" smtClean="0">
                <a:solidFill>
                  <a:srgbClr val="152A69"/>
                </a:solidFill>
                <a:latin typeface="Arial" panose="020B0604020202020204" pitchFamily="34" charset="0"/>
                <a:cs typeface="Arial" panose="020B0604020202020204" pitchFamily="34" charset="0"/>
              </a:rPr>
              <a:t>mạnh</a:t>
            </a:r>
            <a:r>
              <a:rPr lang="en-US" sz="5600" b="1" dirty="0" smtClean="0">
                <a:solidFill>
                  <a:srgbClr val="152A69"/>
                </a:solidFill>
                <a:latin typeface="Arial" panose="020B0604020202020204" pitchFamily="34" charset="0"/>
                <a:cs typeface="Arial" panose="020B0604020202020204" pitchFamily="34" charset="0"/>
              </a:rPr>
              <a:t> </a:t>
            </a:r>
            <a:r>
              <a:rPr lang="en-US" sz="5600" b="1" dirty="0" err="1" smtClean="0">
                <a:solidFill>
                  <a:srgbClr val="152A69"/>
                </a:solidFill>
                <a:latin typeface="Arial" panose="020B0604020202020204" pitchFamily="34" charset="0"/>
                <a:cs typeface="Arial" panose="020B0604020202020204" pitchFamily="34" charset="0"/>
              </a:rPr>
              <a:t>và</a:t>
            </a:r>
            <a:r>
              <a:rPr lang="en-US" sz="5600" b="1" dirty="0" smtClean="0">
                <a:solidFill>
                  <a:srgbClr val="152A69"/>
                </a:solidFill>
                <a:latin typeface="Arial" panose="020B0604020202020204" pitchFamily="34" charset="0"/>
                <a:cs typeface="Arial" panose="020B0604020202020204" pitchFamily="34" charset="0"/>
              </a:rPr>
              <a:t> </a:t>
            </a:r>
            <a:r>
              <a:rPr lang="en-US" sz="5600" b="1" dirty="0" err="1" smtClean="0">
                <a:solidFill>
                  <a:srgbClr val="152A69"/>
                </a:solidFill>
                <a:latin typeface="Arial" panose="020B0604020202020204" pitchFamily="34" charset="0"/>
                <a:cs typeface="Arial" panose="020B0604020202020204" pitchFamily="34" charset="0"/>
              </a:rPr>
              <a:t>điểm</a:t>
            </a:r>
            <a:r>
              <a:rPr lang="en-US" sz="5600" b="1" dirty="0" smtClean="0">
                <a:solidFill>
                  <a:srgbClr val="152A69"/>
                </a:solidFill>
                <a:latin typeface="Arial" panose="020B0604020202020204" pitchFamily="34" charset="0"/>
                <a:cs typeface="Arial" panose="020B0604020202020204" pitchFamily="34" charset="0"/>
              </a:rPr>
              <a:t> </a:t>
            </a:r>
            <a:r>
              <a:rPr lang="en-US" sz="5600" b="1" dirty="0" err="1" smtClean="0">
                <a:solidFill>
                  <a:srgbClr val="152A69"/>
                </a:solidFill>
                <a:latin typeface="Arial" panose="020B0604020202020204" pitchFamily="34" charset="0"/>
                <a:cs typeface="Arial" panose="020B0604020202020204" pitchFamily="34" charset="0"/>
              </a:rPr>
              <a:t>yếu</a:t>
            </a:r>
            <a:r>
              <a:rPr lang="en-US" sz="5600" b="1" dirty="0" smtClean="0">
                <a:solidFill>
                  <a:srgbClr val="152A69"/>
                </a:solidFill>
                <a:latin typeface="Arial" panose="020B0604020202020204" pitchFamily="34" charset="0"/>
                <a:cs typeface="Arial" panose="020B0604020202020204" pitchFamily="34" charset="0"/>
              </a:rPr>
              <a:t> của người </a:t>
            </a:r>
            <a:r>
              <a:rPr lang="en-US" sz="5600" b="1" dirty="0" err="1" smtClean="0">
                <a:solidFill>
                  <a:srgbClr val="152A69"/>
                </a:solidFill>
                <a:latin typeface="Arial" panose="020B0604020202020204" pitchFamily="34" charset="0"/>
                <a:cs typeface="Arial" panose="020B0604020202020204" pitchFamily="34" charset="0"/>
              </a:rPr>
              <a:t>Việt</a:t>
            </a:r>
            <a:r>
              <a:rPr lang="en-US" sz="5600" b="1" dirty="0" smtClean="0">
                <a:solidFill>
                  <a:srgbClr val="152A69"/>
                </a:solidFill>
                <a:latin typeface="Arial" panose="020B0604020202020204" pitchFamily="34" charset="0"/>
                <a:cs typeface="Arial" panose="020B0604020202020204" pitchFamily="34" charset="0"/>
              </a:rPr>
              <a:t> Nam</a:t>
            </a:r>
            <a:endParaRPr lang="en-US" sz="5600" b="1" dirty="0">
              <a:solidFill>
                <a:srgbClr val="152A69"/>
              </a:solidFill>
              <a:latin typeface="Arial" panose="020B0604020202020204" pitchFamily="34" charset="0"/>
              <a:cs typeface="Arial" panose="020B0604020202020204" pitchFamily="34" charset="0"/>
            </a:endParaRPr>
          </a:p>
        </p:txBody>
      </p:sp>
      <p:sp>
        <p:nvSpPr>
          <p:cNvPr id="15" name="TextBox 6"/>
          <p:cNvSpPr txBox="1">
            <a:spLocks noChangeArrowheads="1"/>
          </p:cNvSpPr>
          <p:nvPr/>
        </p:nvSpPr>
        <p:spPr bwMode="auto">
          <a:xfrm>
            <a:off x="1496432" y="1980060"/>
            <a:ext cx="15781058" cy="288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571500" indent="-571500" algn="just" eaLnBrk="1" hangingPunct="1">
              <a:lnSpc>
                <a:spcPct val="150000"/>
              </a:lnSpc>
              <a:buFont typeface="Wingdings" panose="05000000000000000000" pitchFamily="2" charset="2"/>
              <a:buChar char="Ø"/>
            </a:pPr>
            <a:r>
              <a:rPr lang="en-SG" altLang="en-US" sz="4200" dirty="0" err="1" smtClean="0">
                <a:latin typeface="Arial" panose="020B0604020202020204" pitchFamily="34" charset="0"/>
                <a:cs typeface="Arial" panose="020B0604020202020204" pitchFamily="34" charset="0"/>
              </a:rPr>
              <a:t>Quan</a:t>
            </a:r>
            <a:r>
              <a:rPr lang="en-SG" altLang="en-US" sz="4200" dirty="0" smtClean="0">
                <a:latin typeface="Arial" panose="020B0604020202020204" pitchFamily="34" charset="0"/>
                <a:cs typeface="Arial" panose="020B0604020202020204" pitchFamily="34" charset="0"/>
              </a:rPr>
              <a:t> </a:t>
            </a:r>
            <a:r>
              <a:rPr lang="en-SG" altLang="en-US" sz="4200" dirty="0" err="1">
                <a:latin typeface="Arial" panose="020B0604020202020204" pitchFamily="34" charset="0"/>
                <a:cs typeface="Arial" panose="020B0604020202020204" pitchFamily="34" charset="0"/>
              </a:rPr>
              <a:t>hệ</a:t>
            </a:r>
            <a:r>
              <a:rPr lang="en-SG" altLang="en-US" sz="4200" dirty="0">
                <a:latin typeface="Arial" panose="020B0604020202020204" pitchFamily="34" charset="0"/>
                <a:cs typeface="Arial" panose="020B0604020202020204" pitchFamily="34" charset="0"/>
              </a:rPr>
              <a:t> </a:t>
            </a:r>
            <a:r>
              <a:rPr lang="en-SG" altLang="en-US" sz="4200" dirty="0" err="1">
                <a:latin typeface="Arial" panose="020B0604020202020204" pitchFamily="34" charset="0"/>
                <a:cs typeface="Arial" panose="020B0604020202020204" pitchFamily="34" charset="0"/>
              </a:rPr>
              <a:t>của</a:t>
            </a:r>
            <a:r>
              <a:rPr lang="en-SG" altLang="en-US" sz="4200" dirty="0">
                <a:latin typeface="Arial" panose="020B0604020202020204" pitchFamily="34" charset="0"/>
                <a:cs typeface="Arial" panose="020B0604020202020204" pitchFamily="34" charset="0"/>
              </a:rPr>
              <a:t> </a:t>
            </a:r>
            <a:r>
              <a:rPr lang="en-SG" altLang="en-US" sz="4200" dirty="0" err="1">
                <a:latin typeface="Arial" panose="020B0604020202020204" pitchFamily="34" charset="0"/>
                <a:cs typeface="Arial" panose="020B0604020202020204" pitchFamily="34" charset="0"/>
              </a:rPr>
              <a:t>những</a:t>
            </a:r>
            <a:r>
              <a:rPr lang="en-SG" altLang="en-US" sz="4200" dirty="0">
                <a:latin typeface="Arial" panose="020B0604020202020204" pitchFamily="34" charset="0"/>
                <a:cs typeface="Arial" panose="020B0604020202020204" pitchFamily="34" charset="0"/>
              </a:rPr>
              <a:t> </a:t>
            </a:r>
            <a:r>
              <a:rPr lang="en-SG" altLang="en-US" sz="4200" dirty="0" err="1">
                <a:latin typeface="Arial" panose="020B0604020202020204" pitchFamily="34" charset="0"/>
                <a:cs typeface="Arial" panose="020B0604020202020204" pitchFamily="34" charset="0"/>
              </a:rPr>
              <a:t>điểm</a:t>
            </a:r>
            <a:r>
              <a:rPr lang="en-SG" altLang="en-US" sz="4200" dirty="0">
                <a:latin typeface="Arial" panose="020B0604020202020204" pitchFamily="34" charset="0"/>
                <a:cs typeface="Arial" panose="020B0604020202020204" pitchFamily="34" charset="0"/>
              </a:rPr>
              <a:t> </a:t>
            </a:r>
            <a:r>
              <a:rPr lang="en-SG" altLang="en-US" sz="4200" dirty="0" err="1">
                <a:latin typeface="Arial" panose="020B0604020202020204" pitchFamily="34" charset="0"/>
                <a:cs typeface="Arial" panose="020B0604020202020204" pitchFamily="34" charset="0"/>
              </a:rPr>
              <a:t>mạnh</a:t>
            </a:r>
            <a:r>
              <a:rPr lang="en-SG" altLang="en-US" sz="4200" dirty="0">
                <a:latin typeface="Arial" panose="020B0604020202020204" pitchFamily="34" charset="0"/>
                <a:cs typeface="Arial" panose="020B0604020202020204" pitchFamily="34" charset="0"/>
              </a:rPr>
              <a:t>, </a:t>
            </a:r>
            <a:r>
              <a:rPr lang="en-SG" altLang="en-US" sz="4200" dirty="0" err="1">
                <a:latin typeface="Arial" panose="020B0604020202020204" pitchFamily="34" charset="0"/>
                <a:cs typeface="Arial" panose="020B0604020202020204" pitchFamily="34" charset="0"/>
              </a:rPr>
              <a:t>điểm</a:t>
            </a:r>
            <a:r>
              <a:rPr lang="en-SG" altLang="en-US" sz="4200" dirty="0">
                <a:latin typeface="Arial" panose="020B0604020202020204" pitchFamily="34" charset="0"/>
                <a:cs typeface="Arial" panose="020B0604020202020204" pitchFamily="34" charset="0"/>
              </a:rPr>
              <a:t> </a:t>
            </a:r>
            <a:r>
              <a:rPr lang="en-SG" altLang="en-US" sz="4200" dirty="0" err="1">
                <a:latin typeface="Arial" panose="020B0604020202020204" pitchFamily="34" charset="0"/>
                <a:cs typeface="Arial" panose="020B0604020202020204" pitchFamily="34" charset="0"/>
              </a:rPr>
              <a:t>yếu</a:t>
            </a:r>
            <a:r>
              <a:rPr lang="en-SG" altLang="en-US" sz="4200" dirty="0">
                <a:latin typeface="Arial" panose="020B0604020202020204" pitchFamily="34" charset="0"/>
                <a:cs typeface="Arial" panose="020B0604020202020204" pitchFamily="34" charset="0"/>
              </a:rPr>
              <a:t> </a:t>
            </a:r>
            <a:r>
              <a:rPr lang="en-SG" altLang="en-US" sz="4200" dirty="0" err="1">
                <a:latin typeface="Arial" panose="020B0604020202020204" pitchFamily="34" charset="0"/>
                <a:cs typeface="Arial" panose="020B0604020202020204" pitchFamily="34" charset="0"/>
              </a:rPr>
              <a:t>ấy</a:t>
            </a:r>
            <a:r>
              <a:rPr lang="en-SG" altLang="en-US" sz="4200" dirty="0">
                <a:latin typeface="Arial" panose="020B0604020202020204" pitchFamily="34" charset="0"/>
                <a:cs typeface="Arial" panose="020B0604020202020204" pitchFamily="34" charset="0"/>
              </a:rPr>
              <a:t> </a:t>
            </a:r>
            <a:r>
              <a:rPr lang="en-SG" altLang="en-US" sz="4200" dirty="0" err="1">
                <a:latin typeface="Arial" panose="020B0604020202020204" pitchFamily="34" charset="0"/>
                <a:cs typeface="Arial" panose="020B0604020202020204" pitchFamily="34" charset="0"/>
              </a:rPr>
              <a:t>với</a:t>
            </a:r>
            <a:r>
              <a:rPr lang="en-SG" altLang="en-US" sz="4200" dirty="0">
                <a:latin typeface="Arial" panose="020B0604020202020204" pitchFamily="34" charset="0"/>
                <a:cs typeface="Arial" panose="020B0604020202020204" pitchFamily="34" charset="0"/>
              </a:rPr>
              <a:t> </a:t>
            </a:r>
            <a:r>
              <a:rPr lang="en-SG" altLang="en-US" sz="4200" dirty="0" err="1">
                <a:latin typeface="Arial" panose="020B0604020202020204" pitchFamily="34" charset="0"/>
                <a:cs typeface="Arial" panose="020B0604020202020204" pitchFamily="34" charset="0"/>
              </a:rPr>
              <a:t>nhiệm</a:t>
            </a:r>
            <a:r>
              <a:rPr lang="en-SG" altLang="en-US" sz="4200" dirty="0">
                <a:latin typeface="Arial" panose="020B0604020202020204" pitchFamily="34" charset="0"/>
                <a:cs typeface="Arial" panose="020B0604020202020204" pitchFamily="34" charset="0"/>
              </a:rPr>
              <a:t> </a:t>
            </a:r>
            <a:r>
              <a:rPr lang="en-SG" altLang="en-US" sz="4200" dirty="0" err="1">
                <a:latin typeface="Arial" panose="020B0604020202020204" pitchFamily="34" charset="0"/>
                <a:cs typeface="Arial" panose="020B0604020202020204" pitchFamily="34" charset="0"/>
              </a:rPr>
              <a:t>vụ</a:t>
            </a:r>
            <a:r>
              <a:rPr lang="en-SG" altLang="en-US" sz="4200" dirty="0">
                <a:latin typeface="Arial" panose="020B0604020202020204" pitchFamily="34" charset="0"/>
                <a:cs typeface="Arial" panose="020B0604020202020204" pitchFamily="34" charset="0"/>
              </a:rPr>
              <a:t> </a:t>
            </a:r>
            <a:r>
              <a:rPr lang="en-SG" altLang="en-US" sz="4200" dirty="0" err="1">
                <a:latin typeface="Arial" panose="020B0604020202020204" pitchFamily="34" charset="0"/>
                <a:cs typeface="Arial" panose="020B0604020202020204" pitchFamily="34" charset="0"/>
              </a:rPr>
              <a:t>đưa</a:t>
            </a:r>
            <a:r>
              <a:rPr lang="en-SG" altLang="en-US" sz="4200" dirty="0">
                <a:latin typeface="Arial" panose="020B0604020202020204" pitchFamily="34" charset="0"/>
                <a:cs typeface="Arial" panose="020B0604020202020204" pitchFamily="34" charset="0"/>
              </a:rPr>
              <a:t> </a:t>
            </a:r>
            <a:r>
              <a:rPr lang="en-SG" altLang="en-US" sz="4200" dirty="0" err="1">
                <a:latin typeface="Arial" panose="020B0604020202020204" pitchFamily="34" charset="0"/>
                <a:cs typeface="Arial" panose="020B0604020202020204" pitchFamily="34" charset="0"/>
              </a:rPr>
              <a:t>đất</a:t>
            </a:r>
            <a:r>
              <a:rPr lang="en-SG" altLang="en-US" sz="4200" dirty="0">
                <a:latin typeface="Arial" panose="020B0604020202020204" pitchFamily="34" charset="0"/>
                <a:cs typeface="Arial" panose="020B0604020202020204" pitchFamily="34" charset="0"/>
              </a:rPr>
              <a:t> </a:t>
            </a:r>
            <a:r>
              <a:rPr lang="en-SG" altLang="en-US" sz="4200" dirty="0" err="1">
                <a:latin typeface="Arial" panose="020B0604020202020204" pitchFamily="34" charset="0"/>
                <a:cs typeface="Arial" panose="020B0604020202020204" pitchFamily="34" charset="0"/>
              </a:rPr>
              <a:t>nước</a:t>
            </a:r>
            <a:r>
              <a:rPr lang="en-SG" altLang="en-US" sz="4200" dirty="0">
                <a:latin typeface="Arial" panose="020B0604020202020204" pitchFamily="34" charset="0"/>
                <a:cs typeface="Arial" panose="020B0604020202020204" pitchFamily="34" charset="0"/>
              </a:rPr>
              <a:t> </a:t>
            </a:r>
            <a:r>
              <a:rPr lang="en-SG" altLang="en-US" sz="4200" dirty="0" err="1">
                <a:latin typeface="Arial" panose="020B0604020202020204" pitchFamily="34" charset="0"/>
                <a:cs typeface="Arial" panose="020B0604020202020204" pitchFamily="34" charset="0"/>
              </a:rPr>
              <a:t>đi</a:t>
            </a:r>
            <a:r>
              <a:rPr lang="en-SG" altLang="en-US" sz="4200" dirty="0">
                <a:latin typeface="Arial" panose="020B0604020202020204" pitchFamily="34" charset="0"/>
                <a:cs typeface="Arial" panose="020B0604020202020204" pitchFamily="34" charset="0"/>
              </a:rPr>
              <a:t> </a:t>
            </a:r>
            <a:r>
              <a:rPr lang="en-SG" altLang="en-US" sz="4200" dirty="0" err="1">
                <a:latin typeface="Arial" panose="020B0604020202020204" pitchFamily="34" charset="0"/>
                <a:cs typeface="Arial" panose="020B0604020202020204" pitchFamily="34" charset="0"/>
              </a:rPr>
              <a:t>lên</a:t>
            </a:r>
            <a:r>
              <a:rPr lang="en-SG" altLang="en-US" sz="4200" dirty="0">
                <a:latin typeface="Arial" panose="020B0604020202020204" pitchFamily="34" charset="0"/>
                <a:cs typeface="Arial" panose="020B0604020202020204" pitchFamily="34" charset="0"/>
              </a:rPr>
              <a:t> </a:t>
            </a:r>
            <a:r>
              <a:rPr lang="en-SG" altLang="en-US" sz="4200" dirty="0" err="1">
                <a:latin typeface="Arial" panose="020B0604020202020204" pitchFamily="34" charset="0"/>
                <a:cs typeface="Arial" panose="020B0604020202020204" pitchFamily="34" charset="0"/>
              </a:rPr>
              <a:t>công</a:t>
            </a:r>
            <a:r>
              <a:rPr lang="en-SG" altLang="en-US" sz="4200" dirty="0">
                <a:latin typeface="Arial" panose="020B0604020202020204" pitchFamily="34" charset="0"/>
                <a:cs typeface="Arial" panose="020B0604020202020204" pitchFamily="34" charset="0"/>
              </a:rPr>
              <a:t> </a:t>
            </a:r>
            <a:r>
              <a:rPr lang="en-SG" altLang="en-US" sz="4200" dirty="0" err="1">
                <a:latin typeface="Arial" panose="020B0604020202020204" pitchFamily="34" charset="0"/>
                <a:cs typeface="Arial" panose="020B0604020202020204" pitchFamily="34" charset="0"/>
              </a:rPr>
              <a:t>nghiệp</a:t>
            </a:r>
            <a:r>
              <a:rPr lang="en-SG" altLang="en-US" sz="4200" dirty="0">
                <a:latin typeface="Arial" panose="020B0604020202020204" pitchFamily="34" charset="0"/>
                <a:cs typeface="Arial" panose="020B0604020202020204" pitchFamily="34" charset="0"/>
              </a:rPr>
              <a:t> </a:t>
            </a:r>
            <a:r>
              <a:rPr lang="en-SG" altLang="en-US" sz="4200" dirty="0" err="1">
                <a:latin typeface="Arial" panose="020B0604020202020204" pitchFamily="34" charset="0"/>
                <a:cs typeface="Arial" panose="020B0604020202020204" pitchFamily="34" charset="0"/>
              </a:rPr>
              <a:t>hóa</a:t>
            </a:r>
            <a:r>
              <a:rPr lang="en-SG" altLang="en-US" sz="4200" dirty="0">
                <a:latin typeface="Arial" panose="020B0604020202020204" pitchFamily="34" charset="0"/>
                <a:cs typeface="Arial" panose="020B0604020202020204" pitchFamily="34" charset="0"/>
              </a:rPr>
              <a:t>, </a:t>
            </a:r>
            <a:r>
              <a:rPr lang="en-SG" altLang="en-US" sz="4200" dirty="0" err="1">
                <a:latin typeface="Arial" panose="020B0604020202020204" pitchFamily="34" charset="0"/>
                <a:cs typeface="Arial" panose="020B0604020202020204" pitchFamily="34" charset="0"/>
              </a:rPr>
              <a:t>hiện</a:t>
            </a:r>
            <a:r>
              <a:rPr lang="en-SG" altLang="en-US" sz="4200" dirty="0">
                <a:latin typeface="Arial" panose="020B0604020202020204" pitchFamily="34" charset="0"/>
                <a:cs typeface="Arial" panose="020B0604020202020204" pitchFamily="34" charset="0"/>
              </a:rPr>
              <a:t> </a:t>
            </a:r>
            <a:r>
              <a:rPr lang="en-SG" altLang="en-US" sz="4200" dirty="0" err="1">
                <a:latin typeface="Arial" panose="020B0604020202020204" pitchFamily="34" charset="0"/>
                <a:cs typeface="Arial" panose="020B0604020202020204" pitchFamily="34" charset="0"/>
              </a:rPr>
              <a:t>đại</a:t>
            </a:r>
            <a:r>
              <a:rPr lang="en-SG" altLang="en-US" sz="4200" dirty="0">
                <a:latin typeface="Arial" panose="020B0604020202020204" pitchFamily="34" charset="0"/>
                <a:cs typeface="Arial" panose="020B0604020202020204" pitchFamily="34" charset="0"/>
              </a:rPr>
              <a:t> </a:t>
            </a:r>
            <a:r>
              <a:rPr lang="en-SG" altLang="en-US" sz="4200" dirty="0" err="1">
                <a:latin typeface="Arial" panose="020B0604020202020204" pitchFamily="34" charset="0"/>
                <a:cs typeface="Arial" panose="020B0604020202020204" pitchFamily="34" charset="0"/>
              </a:rPr>
              <a:t>hóa</a:t>
            </a:r>
            <a:r>
              <a:rPr lang="en-SG" altLang="en-US" sz="4200" dirty="0">
                <a:latin typeface="Arial" panose="020B0604020202020204" pitchFamily="34" charset="0"/>
                <a:cs typeface="Arial" panose="020B0604020202020204" pitchFamily="34" charset="0"/>
              </a:rPr>
              <a:t> </a:t>
            </a:r>
            <a:r>
              <a:rPr lang="en-SG" altLang="en-US" sz="4200" dirty="0" err="1">
                <a:latin typeface="Arial" panose="020B0604020202020204" pitchFamily="34" charset="0"/>
                <a:cs typeface="Arial" panose="020B0604020202020204" pitchFamily="34" charset="0"/>
              </a:rPr>
              <a:t>trong</a:t>
            </a:r>
            <a:r>
              <a:rPr lang="en-SG" altLang="en-US" sz="4200" dirty="0">
                <a:latin typeface="Arial" panose="020B0604020202020204" pitchFamily="34" charset="0"/>
                <a:cs typeface="Arial" panose="020B0604020202020204" pitchFamily="34" charset="0"/>
              </a:rPr>
              <a:t> </a:t>
            </a:r>
            <a:r>
              <a:rPr lang="en-SG" altLang="en-US" sz="4200" dirty="0" err="1">
                <a:latin typeface="Arial" panose="020B0604020202020204" pitchFamily="34" charset="0"/>
                <a:cs typeface="Arial" panose="020B0604020202020204" pitchFamily="34" charset="0"/>
              </a:rPr>
              <a:t>thời</a:t>
            </a:r>
            <a:r>
              <a:rPr lang="en-SG" altLang="en-US" sz="4200" dirty="0">
                <a:latin typeface="Arial" panose="020B0604020202020204" pitchFamily="34" charset="0"/>
                <a:cs typeface="Arial" panose="020B0604020202020204" pitchFamily="34" charset="0"/>
              </a:rPr>
              <a:t> </a:t>
            </a:r>
            <a:r>
              <a:rPr lang="en-SG" altLang="en-US" sz="4200" dirty="0" err="1">
                <a:latin typeface="Arial" panose="020B0604020202020204" pitchFamily="34" charset="0"/>
                <a:cs typeface="Arial" panose="020B0604020202020204" pitchFamily="34" charset="0"/>
              </a:rPr>
              <a:t>đại</a:t>
            </a:r>
            <a:r>
              <a:rPr lang="en-SG" altLang="en-US" sz="4200" dirty="0">
                <a:latin typeface="Arial" panose="020B0604020202020204" pitchFamily="34" charset="0"/>
                <a:cs typeface="Arial" panose="020B0604020202020204" pitchFamily="34" charset="0"/>
              </a:rPr>
              <a:t> </a:t>
            </a:r>
            <a:r>
              <a:rPr lang="en-SG" altLang="en-US" sz="4200" dirty="0" err="1">
                <a:latin typeface="Arial" panose="020B0604020202020204" pitchFamily="34" charset="0"/>
                <a:cs typeface="Arial" panose="020B0604020202020204" pitchFamily="34" charset="0"/>
              </a:rPr>
              <a:t>ngày</a:t>
            </a:r>
            <a:r>
              <a:rPr lang="en-SG" altLang="en-US" sz="4200" dirty="0">
                <a:latin typeface="Arial" panose="020B0604020202020204" pitchFamily="34" charset="0"/>
                <a:cs typeface="Arial" panose="020B0604020202020204" pitchFamily="34" charset="0"/>
              </a:rPr>
              <a:t> nay </a:t>
            </a:r>
            <a:r>
              <a:rPr lang="en-SG" altLang="en-US" sz="4200" dirty="0" err="1">
                <a:latin typeface="Arial" panose="020B0604020202020204" pitchFamily="34" charset="0"/>
                <a:cs typeface="Arial" panose="020B0604020202020204" pitchFamily="34" charset="0"/>
              </a:rPr>
              <a:t>là</a:t>
            </a:r>
            <a:r>
              <a:rPr lang="en-SG" altLang="en-US" sz="4200" dirty="0">
                <a:latin typeface="Arial" panose="020B0604020202020204" pitchFamily="34" charset="0"/>
                <a:cs typeface="Arial" panose="020B0604020202020204" pitchFamily="34" charset="0"/>
              </a:rPr>
              <a:t> </a:t>
            </a:r>
            <a:r>
              <a:rPr lang="en-SG" altLang="en-US" sz="4200" dirty="0" err="1">
                <a:latin typeface="Arial" panose="020B0604020202020204" pitchFamily="34" charset="0"/>
                <a:cs typeface="Arial" panose="020B0604020202020204" pitchFamily="34" charset="0"/>
              </a:rPr>
              <a:t>rất</a:t>
            </a:r>
            <a:r>
              <a:rPr lang="en-SG" altLang="en-US" sz="4200" dirty="0">
                <a:latin typeface="Arial" panose="020B0604020202020204" pitchFamily="34" charset="0"/>
                <a:cs typeface="Arial" panose="020B0604020202020204" pitchFamily="34" charset="0"/>
              </a:rPr>
              <a:t> </a:t>
            </a:r>
            <a:r>
              <a:rPr lang="en-SG" altLang="en-US" sz="4200" dirty="0" err="1">
                <a:latin typeface="Arial" panose="020B0604020202020204" pitchFamily="34" charset="0"/>
                <a:cs typeface="Arial" panose="020B0604020202020204" pitchFamily="34" charset="0"/>
              </a:rPr>
              <a:t>chặt</a:t>
            </a:r>
            <a:r>
              <a:rPr lang="en-SG" altLang="en-US" sz="4200" dirty="0">
                <a:latin typeface="Arial" panose="020B0604020202020204" pitchFamily="34" charset="0"/>
                <a:cs typeface="Arial" panose="020B0604020202020204" pitchFamily="34" charset="0"/>
              </a:rPr>
              <a:t> </a:t>
            </a:r>
            <a:r>
              <a:rPr lang="en-SG" altLang="en-US" sz="4200" dirty="0" err="1">
                <a:latin typeface="Arial" panose="020B0604020202020204" pitchFamily="34" charset="0"/>
                <a:cs typeface="Arial" panose="020B0604020202020204" pitchFamily="34" charset="0"/>
              </a:rPr>
              <a:t>chẽ</a:t>
            </a:r>
            <a:r>
              <a:rPr lang="en-SG" altLang="en-US" sz="4200" dirty="0">
                <a:latin typeface="Arial" panose="020B0604020202020204" pitchFamily="34" charset="0"/>
                <a:cs typeface="Arial" panose="020B0604020202020204" pitchFamily="34" charset="0"/>
              </a:rPr>
              <a:t>: </a:t>
            </a:r>
            <a:endParaRPr lang="en-US" altLang="en-US" sz="4200" dirty="0">
              <a:latin typeface="Arial" panose="020B0604020202020204" pitchFamily="34" charset="0"/>
              <a:cs typeface="Arial" panose="020B0604020202020204" pitchFamily="34" charset="0"/>
            </a:endParaRPr>
          </a:p>
        </p:txBody>
      </p:sp>
      <p:sp>
        <p:nvSpPr>
          <p:cNvPr id="4" name="Rectangle 3"/>
          <p:cNvSpPr/>
          <p:nvPr/>
        </p:nvSpPr>
        <p:spPr>
          <a:xfrm>
            <a:off x="2346141" y="5046565"/>
            <a:ext cx="14631497" cy="1846659"/>
          </a:xfrm>
          <a:prstGeom prst="rect">
            <a:avLst/>
          </a:prstGeom>
          <a:solidFill>
            <a:schemeClr val="accent5">
              <a:lumMod val="20000"/>
              <a:lumOff val="80000"/>
            </a:schemeClr>
          </a:solidFill>
          <a:ln w="57150">
            <a:solidFill>
              <a:schemeClr val="accent5">
                <a:lumMod val="20000"/>
                <a:lumOff val="80000"/>
              </a:schemeClr>
            </a:solidFill>
          </a:ln>
        </p:spPr>
        <p:txBody>
          <a:bodyPr wrap="square">
            <a:spAutoFit/>
          </a:bodyPr>
          <a:lstStyle/>
          <a:p>
            <a:pPr algn="just">
              <a:lnSpc>
                <a:spcPct val="150000"/>
              </a:lnSpc>
            </a:pPr>
            <a:r>
              <a:rPr lang="en-US" sz="3800" b="1" i="1" dirty="0" smtClean="0">
                <a:latin typeface="Arial" panose="020B0604020202020204" pitchFamily="34" charset="0"/>
                <a:cs typeface="Arial" panose="020B0604020202020204" pitchFamily="34" charset="0"/>
              </a:rPr>
              <a:t>- </a:t>
            </a:r>
            <a:r>
              <a:rPr lang="vi-VN" sz="3800" b="1" i="1" dirty="0" smtClean="0">
                <a:latin typeface="Arial" panose="020B0604020202020204" pitchFamily="34" charset="0"/>
                <a:cs typeface="Arial" panose="020B0604020202020204" pitchFamily="34" charset="0"/>
              </a:rPr>
              <a:t>Những </a:t>
            </a:r>
            <a:r>
              <a:rPr lang="vi-VN" sz="3800" b="1" i="1" dirty="0">
                <a:latin typeface="Arial" panose="020B0604020202020204" pitchFamily="34" charset="0"/>
                <a:cs typeface="Arial" panose="020B0604020202020204" pitchFamily="34" charset="0"/>
              </a:rPr>
              <a:t>điểm mạnh này sẽ giúp chúng ta thích nghi và đáp ứng được những đòi hỏi ngày càng cao của thời </a:t>
            </a:r>
            <a:r>
              <a:rPr lang="vi-VN" sz="3800" b="1" i="1" dirty="0" smtClean="0">
                <a:latin typeface="Arial" panose="020B0604020202020204" pitchFamily="34" charset="0"/>
                <a:cs typeface="Arial" panose="020B0604020202020204" pitchFamily="34" charset="0"/>
              </a:rPr>
              <a:t>đại</a:t>
            </a:r>
            <a:r>
              <a:rPr lang="en-US" sz="3800" b="1" i="1" dirty="0" smtClean="0">
                <a:latin typeface="Arial" panose="020B0604020202020204" pitchFamily="34" charset="0"/>
                <a:cs typeface="Arial" panose="020B0604020202020204" pitchFamily="34" charset="0"/>
              </a:rPr>
              <a:t>.</a:t>
            </a:r>
            <a:endParaRPr lang="en-US" sz="3800" b="1" i="1" dirty="0">
              <a:latin typeface="Arial" panose="020B0604020202020204" pitchFamily="34" charset="0"/>
              <a:cs typeface="Arial" panose="020B0604020202020204" pitchFamily="34" charset="0"/>
            </a:endParaRPr>
          </a:p>
        </p:txBody>
      </p:sp>
      <p:sp>
        <p:nvSpPr>
          <p:cNvPr id="17" name="Rectangle 16"/>
          <p:cNvSpPr/>
          <p:nvPr/>
        </p:nvSpPr>
        <p:spPr>
          <a:xfrm>
            <a:off x="2262552" y="7188700"/>
            <a:ext cx="14611018" cy="1846659"/>
          </a:xfrm>
          <a:prstGeom prst="rect">
            <a:avLst/>
          </a:prstGeom>
          <a:solidFill>
            <a:schemeClr val="accent5">
              <a:lumMod val="20000"/>
              <a:lumOff val="80000"/>
            </a:schemeClr>
          </a:solidFill>
          <a:ln w="57150">
            <a:solidFill>
              <a:schemeClr val="accent5">
                <a:lumMod val="20000"/>
                <a:lumOff val="80000"/>
              </a:schemeClr>
            </a:solidFill>
          </a:ln>
        </p:spPr>
        <p:txBody>
          <a:bodyPr wrap="square">
            <a:spAutoFit/>
          </a:bodyPr>
          <a:lstStyle/>
          <a:p>
            <a:pPr algn="just">
              <a:lnSpc>
                <a:spcPct val="150000"/>
              </a:lnSpc>
            </a:pPr>
            <a:r>
              <a:rPr lang="en-US" sz="3800" b="1" i="1" dirty="0" smtClean="0">
                <a:latin typeface="Arial" panose="020B0604020202020204" pitchFamily="34" charset="0"/>
                <a:cs typeface="Arial" panose="020B0604020202020204" pitchFamily="34" charset="0"/>
              </a:rPr>
              <a:t>- </a:t>
            </a:r>
            <a:r>
              <a:rPr lang="en-US" sz="3800" b="1" i="1" dirty="0">
                <a:latin typeface="Arial" panose="020B0604020202020204" pitchFamily="34" charset="0"/>
                <a:cs typeface="Arial" panose="020B0604020202020204" pitchFamily="34" charset="0"/>
              </a:rPr>
              <a:t>N</a:t>
            </a:r>
            <a:r>
              <a:rPr lang="vi-VN" sz="3800" b="1" i="1" dirty="0" smtClean="0">
                <a:latin typeface="Arial" panose="020B0604020202020204" pitchFamily="34" charset="0"/>
                <a:cs typeface="Arial" panose="020B0604020202020204" pitchFamily="34" charset="0"/>
              </a:rPr>
              <a:t>hững </a:t>
            </a:r>
            <a:r>
              <a:rPr lang="vi-VN" sz="3800" b="1" i="1" dirty="0">
                <a:latin typeface="Arial" panose="020B0604020202020204" pitchFamily="34" charset="0"/>
                <a:cs typeface="Arial" panose="020B0604020202020204" pitchFamily="34" charset="0"/>
              </a:rPr>
              <a:t>điểm yếu còn tồn tại sẽ kìm hãm bước đi đó và khiến cho sự đổi mới, tiến bộ không được triệt để và toàn diện.</a:t>
            </a:r>
          </a:p>
        </p:txBody>
      </p:sp>
    </p:spTree>
    <p:extLst>
      <p:ext uri="{BB962C8B-B14F-4D97-AF65-F5344CB8AC3E}">
        <p14:creationId xmlns:p14="http://schemas.microsoft.com/office/powerpoint/2010/main" val="392457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8D9"/>
        </a:solidFill>
        <a:effectLst/>
      </p:bgPr>
    </p:bg>
    <p:spTree>
      <p:nvGrpSpPr>
        <p:cNvPr id="1" name=""/>
        <p:cNvGrpSpPr/>
        <p:nvPr/>
      </p:nvGrpSpPr>
      <p:grpSpPr>
        <a:xfrm>
          <a:off x="0" y="0"/>
          <a:ext cx="0" cy="0"/>
          <a:chOff x="0" y="0"/>
          <a:chExt cx="0" cy="0"/>
        </a:xfrm>
      </p:grpSpPr>
      <p:sp>
        <p:nvSpPr>
          <p:cNvPr id="3" name="TextBox 3"/>
          <p:cNvSpPr txBox="1"/>
          <p:nvPr/>
        </p:nvSpPr>
        <p:spPr>
          <a:xfrm>
            <a:off x="1524000" y="801854"/>
            <a:ext cx="7162800" cy="1196738"/>
          </a:xfrm>
          <a:prstGeom prst="rect">
            <a:avLst/>
          </a:prstGeom>
        </p:spPr>
        <p:txBody>
          <a:bodyPr wrap="square" lIns="0" tIns="0" rIns="0" bIns="0" rtlCol="0" anchor="t">
            <a:spAutoFit/>
          </a:bodyPr>
          <a:lstStyle/>
          <a:p>
            <a:pPr>
              <a:lnSpc>
                <a:spcPts val="10450"/>
              </a:lnSpc>
            </a:pPr>
            <a:r>
              <a:rPr lang="en-US" sz="6400" b="1" dirty="0" smtClean="0">
                <a:solidFill>
                  <a:srgbClr val="152A69"/>
                </a:solidFill>
                <a:latin typeface="Arial" panose="020B0604020202020204" pitchFamily="34" charset="0"/>
                <a:cs typeface="Arial" panose="020B0604020202020204" pitchFamily="34" charset="0"/>
              </a:rPr>
              <a:t>KHỞI ĐỘNG</a:t>
            </a:r>
            <a:endParaRPr lang="en-US" sz="6400" b="1" dirty="0">
              <a:solidFill>
                <a:srgbClr val="152A69"/>
              </a:solidFill>
              <a:latin typeface="Arial" panose="020B0604020202020204" pitchFamily="34" charset="0"/>
              <a:cs typeface="Arial" panose="020B0604020202020204" pitchFamily="34" charset="0"/>
            </a:endParaRPr>
          </a:p>
        </p:txBody>
      </p:sp>
      <p:grpSp>
        <p:nvGrpSpPr>
          <p:cNvPr id="23" name="Group 23"/>
          <p:cNvGrpSpPr/>
          <p:nvPr/>
        </p:nvGrpSpPr>
        <p:grpSpPr>
          <a:xfrm>
            <a:off x="13487400" y="-1183667"/>
            <a:ext cx="6225062" cy="11711225"/>
            <a:chOff x="0" y="0"/>
            <a:chExt cx="14692371" cy="15614967"/>
          </a:xfrm>
        </p:grpSpPr>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743026" y="982128"/>
              <a:ext cx="2562915" cy="2562915"/>
            </a:xfrm>
            <a:prstGeom prst="rect">
              <a:avLst/>
            </a:prstGeom>
          </p:spPr>
        </p:pic>
        <p:pic>
          <p:nvPicPr>
            <p:cNvPr id="25" name="Picture 2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783327" y="12572172"/>
              <a:ext cx="2396055" cy="2396055"/>
            </a:xfrm>
            <a:prstGeom prst="rect">
              <a:avLst/>
            </a:prstGeom>
          </p:spPr>
        </p:pic>
        <p:pic>
          <p:nvPicPr>
            <p:cNvPr id="26" name="Picture 2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1816156" y="10868515"/>
              <a:ext cx="2031533" cy="2857655"/>
            </a:xfrm>
            <a:prstGeom prst="rect">
              <a:avLst/>
            </a:prstGeom>
          </p:spPr>
        </p:pic>
        <p:pic>
          <p:nvPicPr>
            <p:cNvPr id="27" name="Picture 2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905704">
              <a:off x="6760187" y="2738851"/>
              <a:ext cx="1782698" cy="2507631"/>
            </a:xfrm>
            <a:prstGeom prst="rect">
              <a:avLst/>
            </a:prstGeom>
          </p:spPr>
        </p:pic>
        <p:pic>
          <p:nvPicPr>
            <p:cNvPr id="28" name="Picture 2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316796">
              <a:off x="5470615" y="7469267"/>
              <a:ext cx="1792157" cy="2520937"/>
            </a:xfrm>
            <a:prstGeom prst="rect">
              <a:avLst/>
            </a:prstGeom>
          </p:spPr>
        </p:pic>
        <p:pic>
          <p:nvPicPr>
            <p:cNvPr id="29" name="Picture 2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3462151">
              <a:off x="11485824" y="4776716"/>
              <a:ext cx="1642135" cy="2309909"/>
            </a:xfrm>
            <a:prstGeom prst="rect">
              <a:avLst/>
            </a:prstGeom>
          </p:spPr>
        </p:pic>
        <p:pic>
          <p:nvPicPr>
            <p:cNvPr id="30" name="Picture 3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580311">
              <a:off x="8304169" y="7230951"/>
              <a:ext cx="2958315" cy="2067123"/>
            </a:xfrm>
            <a:prstGeom prst="rect">
              <a:avLst/>
            </a:prstGeom>
          </p:spPr>
        </p:pic>
        <p:pic>
          <p:nvPicPr>
            <p:cNvPr id="31" name="Picture 3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1628946" y="2457711"/>
              <a:ext cx="2958315" cy="2067123"/>
            </a:xfrm>
            <a:prstGeom prst="rect">
              <a:avLst/>
            </a:prstGeom>
          </p:spPr>
        </p:pic>
        <p:pic>
          <p:nvPicPr>
            <p:cNvPr id="32" name="Picture 3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b="46557"/>
            <a:stretch>
              <a:fillRect/>
            </a:stretch>
          </p:blipFill>
          <p:spPr>
            <a:xfrm>
              <a:off x="11523837" y="7995084"/>
              <a:ext cx="3168533" cy="1651016"/>
            </a:xfrm>
            <a:prstGeom prst="rect">
              <a:avLst/>
            </a:prstGeom>
          </p:spPr>
        </p:pic>
        <p:pic>
          <p:nvPicPr>
            <p:cNvPr id="33" name="Picture 3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3388841" y="1096091"/>
              <a:ext cx="1128667" cy="1026061"/>
            </a:xfrm>
            <a:prstGeom prst="rect">
              <a:avLst/>
            </a:prstGeom>
          </p:spPr>
        </p:pic>
        <p:pic>
          <p:nvPicPr>
            <p:cNvPr id="34" name="Picture 3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4058286">
              <a:off x="10286436" y="10608617"/>
              <a:ext cx="1128667" cy="1026061"/>
            </a:xfrm>
            <a:prstGeom prst="rect">
              <a:avLst/>
            </a:prstGeom>
          </p:spPr>
        </p:pic>
        <p:pic>
          <p:nvPicPr>
            <p:cNvPr id="35" name="Picture 35"/>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4967304" y="4108438"/>
              <a:ext cx="1128667" cy="1026061"/>
            </a:xfrm>
            <a:prstGeom prst="rect">
              <a:avLst/>
            </a:prstGeom>
          </p:spPr>
        </p:pic>
        <p:pic>
          <p:nvPicPr>
            <p:cNvPr id="36" name="Picture 36"/>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10850770" y="9197061"/>
              <a:ext cx="1128667" cy="1026061"/>
            </a:xfrm>
            <a:prstGeom prst="rect">
              <a:avLst/>
            </a:prstGeom>
          </p:spPr>
        </p:pic>
        <p:pic>
          <p:nvPicPr>
            <p:cNvPr id="37" name="Picture 37"/>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11901370" y="14588906"/>
              <a:ext cx="1128667" cy="1026061"/>
            </a:xfrm>
            <a:prstGeom prst="rect">
              <a:avLst/>
            </a:prstGeom>
          </p:spPr>
        </p:pic>
        <p:pic>
          <p:nvPicPr>
            <p:cNvPr id="38" name="Picture 38"/>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1979437" y="6775305"/>
              <a:ext cx="1128667" cy="1026061"/>
            </a:xfrm>
            <a:prstGeom prst="rect">
              <a:avLst/>
            </a:prstGeom>
          </p:spPr>
        </p:pic>
        <p:pic>
          <p:nvPicPr>
            <p:cNvPr id="39" name="Picture 39"/>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3086996">
              <a:off x="6957594" y="5418640"/>
              <a:ext cx="1128667" cy="1026061"/>
            </a:xfrm>
            <a:prstGeom prst="rect">
              <a:avLst/>
            </a:prstGeom>
          </p:spPr>
        </p:pic>
        <p:pic>
          <p:nvPicPr>
            <p:cNvPr id="40" name="Picture 40"/>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2873839">
              <a:off x="10959504" y="1553677"/>
              <a:ext cx="1128667" cy="1026061"/>
            </a:xfrm>
            <a:prstGeom prst="rect">
              <a:avLst/>
            </a:prstGeom>
          </p:spPr>
        </p:pic>
        <p:pic>
          <p:nvPicPr>
            <p:cNvPr id="41" name="Picture 41"/>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2588167">
              <a:off x="8238913" y="12343494"/>
              <a:ext cx="1128667" cy="1026061"/>
            </a:xfrm>
            <a:prstGeom prst="rect">
              <a:avLst/>
            </a:prstGeom>
          </p:spPr>
        </p:pic>
        <p:pic>
          <p:nvPicPr>
            <p:cNvPr id="42" name="Picture 42"/>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rot="1174335">
              <a:off x="7266797" y="9906252"/>
              <a:ext cx="2550128" cy="1826819"/>
            </a:xfrm>
            <a:prstGeom prst="rect">
              <a:avLst/>
            </a:prstGeom>
          </p:spPr>
        </p:pic>
        <p:pic>
          <p:nvPicPr>
            <p:cNvPr id="43" name="Picture 43"/>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rot="1174335">
              <a:off x="8419114" y="5217662"/>
              <a:ext cx="2550128" cy="1826819"/>
            </a:xfrm>
            <a:prstGeom prst="rect">
              <a:avLst/>
            </a:prstGeom>
          </p:spPr>
        </p:pic>
        <p:pic>
          <p:nvPicPr>
            <p:cNvPr id="44" name="Picture 44"/>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rot="1174335">
              <a:off x="7905945" y="894227"/>
              <a:ext cx="2550128" cy="1826819"/>
            </a:xfrm>
            <a:prstGeom prst="rect">
              <a:avLst/>
            </a:prstGeom>
          </p:spPr>
        </p:pic>
        <p:pic>
          <p:nvPicPr>
            <p:cNvPr id="45" name="Picture 45"/>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3096535">
              <a:off x="5689952" y="5604853"/>
              <a:ext cx="812039" cy="1534782"/>
            </a:xfrm>
            <a:prstGeom prst="rect">
              <a:avLst/>
            </a:prstGeom>
          </p:spPr>
        </p:pic>
        <p:pic>
          <p:nvPicPr>
            <p:cNvPr id="46" name="Picture 46"/>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7911177">
              <a:off x="7791248" y="6869347"/>
              <a:ext cx="812039" cy="1534782"/>
            </a:xfrm>
            <a:prstGeom prst="rect">
              <a:avLst/>
            </a:prstGeom>
          </p:spPr>
        </p:pic>
        <p:pic>
          <p:nvPicPr>
            <p:cNvPr id="47" name="Picture 47"/>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3577785">
              <a:off x="9642354" y="11350848"/>
              <a:ext cx="812039" cy="1534782"/>
            </a:xfrm>
            <a:prstGeom prst="rect">
              <a:avLst/>
            </a:prstGeom>
          </p:spPr>
        </p:pic>
        <p:pic>
          <p:nvPicPr>
            <p:cNvPr id="48" name="Picture 48"/>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886631">
              <a:off x="10013438" y="4015246"/>
              <a:ext cx="812039" cy="1534782"/>
            </a:xfrm>
            <a:prstGeom prst="rect">
              <a:avLst/>
            </a:prstGeom>
          </p:spPr>
        </p:pic>
        <p:pic>
          <p:nvPicPr>
            <p:cNvPr id="49" name="Picture 4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4131904">
              <a:off x="10150327" y="2365134"/>
              <a:ext cx="812039" cy="1534782"/>
            </a:xfrm>
            <a:prstGeom prst="rect">
              <a:avLst/>
            </a:prstGeom>
          </p:spPr>
        </p:pic>
        <p:pic>
          <p:nvPicPr>
            <p:cNvPr id="50" name="Picture 50"/>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6583816">
              <a:off x="2675443" y="2097311"/>
              <a:ext cx="737120" cy="1393182"/>
            </a:xfrm>
            <a:prstGeom prst="rect">
              <a:avLst/>
            </a:prstGeom>
          </p:spPr>
        </p:pic>
        <p:pic>
          <p:nvPicPr>
            <p:cNvPr id="51" name="Picture 51"/>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a:stretch>
              <a:fillRect/>
            </a:stretch>
          </p:blipFill>
          <p:spPr>
            <a:xfrm>
              <a:off x="9145978" y="3636872"/>
              <a:ext cx="419857" cy="393139"/>
            </a:xfrm>
            <a:prstGeom prst="rect">
              <a:avLst/>
            </a:prstGeom>
          </p:spPr>
        </p:pic>
        <p:pic>
          <p:nvPicPr>
            <p:cNvPr id="52" name="Picture 52"/>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32"/>
                </a:ext>
              </a:extLst>
            </a:blip>
            <a:srcRect/>
            <a:stretch>
              <a:fillRect/>
            </a:stretch>
          </p:blipFill>
          <p:spPr>
            <a:xfrm>
              <a:off x="12525219" y="4697698"/>
              <a:ext cx="310991" cy="291200"/>
            </a:xfrm>
            <a:prstGeom prst="rect">
              <a:avLst/>
            </a:prstGeom>
          </p:spPr>
        </p:pic>
        <p:pic>
          <p:nvPicPr>
            <p:cNvPr id="53" name="Picture 5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32"/>
                </a:ext>
              </a:extLst>
            </a:blip>
            <a:srcRect/>
            <a:stretch>
              <a:fillRect/>
            </a:stretch>
          </p:blipFill>
          <p:spPr>
            <a:xfrm>
              <a:off x="7210937" y="7080108"/>
              <a:ext cx="310991" cy="291200"/>
            </a:xfrm>
            <a:prstGeom prst="rect">
              <a:avLst/>
            </a:prstGeom>
          </p:spPr>
        </p:pic>
        <p:pic>
          <p:nvPicPr>
            <p:cNvPr id="54" name="Picture 54"/>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32"/>
                </a:ext>
              </a:extLst>
            </a:blip>
            <a:srcRect/>
            <a:stretch>
              <a:fillRect/>
            </a:stretch>
          </p:blipFill>
          <p:spPr>
            <a:xfrm>
              <a:off x="12525219" y="10113367"/>
              <a:ext cx="310991" cy="291200"/>
            </a:xfrm>
            <a:prstGeom prst="rect">
              <a:avLst/>
            </a:prstGeom>
          </p:spPr>
        </p:pic>
        <p:pic>
          <p:nvPicPr>
            <p:cNvPr id="55" name="Picture 55"/>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32"/>
                </a:ext>
              </a:extLst>
            </a:blip>
            <a:srcRect/>
            <a:stretch>
              <a:fillRect/>
            </a:stretch>
          </p:blipFill>
          <p:spPr>
            <a:xfrm>
              <a:off x="11107524" y="6997136"/>
              <a:ext cx="310991" cy="291200"/>
            </a:xfrm>
            <a:prstGeom prst="rect">
              <a:avLst/>
            </a:prstGeom>
          </p:spPr>
        </p:pic>
        <p:pic>
          <p:nvPicPr>
            <p:cNvPr id="56" name="Picture 56"/>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a:stretch>
              <a:fillRect/>
            </a:stretch>
          </p:blipFill>
          <p:spPr>
            <a:xfrm rot="2498638">
              <a:off x="3931272" y="3133540"/>
              <a:ext cx="310991" cy="291200"/>
            </a:xfrm>
            <a:prstGeom prst="rect">
              <a:avLst/>
            </a:prstGeom>
          </p:spPr>
        </p:pic>
        <p:pic>
          <p:nvPicPr>
            <p:cNvPr id="57" name="Picture 57"/>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a:stretch>
              <a:fillRect/>
            </a:stretch>
          </p:blipFill>
          <p:spPr>
            <a:xfrm>
              <a:off x="7210937" y="9636403"/>
              <a:ext cx="310991" cy="291200"/>
            </a:xfrm>
            <a:prstGeom prst="rect">
              <a:avLst/>
            </a:prstGeom>
          </p:spPr>
        </p:pic>
        <p:pic>
          <p:nvPicPr>
            <p:cNvPr id="58" name="Picture 58"/>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a:stretch>
              <a:fillRect/>
            </a:stretch>
          </p:blipFill>
          <p:spPr>
            <a:xfrm>
              <a:off x="10108466" y="9564492"/>
              <a:ext cx="310991" cy="291200"/>
            </a:xfrm>
            <a:prstGeom prst="rect">
              <a:avLst/>
            </a:prstGeom>
          </p:spPr>
        </p:pic>
        <p:pic>
          <p:nvPicPr>
            <p:cNvPr id="59" name="Picture 59"/>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32"/>
                </a:ext>
              </a:extLst>
            </a:blip>
            <a:srcRect/>
            <a:stretch>
              <a:fillRect/>
            </a:stretch>
          </p:blipFill>
          <p:spPr>
            <a:xfrm>
              <a:off x="8541861" y="4582785"/>
              <a:ext cx="310991" cy="291200"/>
            </a:xfrm>
            <a:prstGeom prst="rect">
              <a:avLst/>
            </a:prstGeom>
          </p:spPr>
        </p:pic>
        <p:pic>
          <p:nvPicPr>
            <p:cNvPr id="60" name="Picture 60"/>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32"/>
                </a:ext>
              </a:extLst>
            </a:blip>
            <a:srcRect/>
            <a:stretch>
              <a:fillRect/>
            </a:stretch>
          </p:blipFill>
          <p:spPr>
            <a:xfrm>
              <a:off x="12649691" y="1921599"/>
              <a:ext cx="309940" cy="290216"/>
            </a:xfrm>
            <a:prstGeom prst="rect">
              <a:avLst/>
            </a:prstGeom>
          </p:spPr>
        </p:pic>
        <p:pic>
          <p:nvPicPr>
            <p:cNvPr id="61" name="Picture 61"/>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32"/>
                </a:ext>
              </a:extLst>
            </a:blip>
            <a:srcRect/>
            <a:stretch>
              <a:fillRect/>
            </a:stretch>
          </p:blipFill>
          <p:spPr>
            <a:xfrm rot="4761411">
              <a:off x="11197634" y="11973131"/>
              <a:ext cx="309940" cy="290216"/>
            </a:xfrm>
            <a:prstGeom prst="rect">
              <a:avLst/>
            </a:prstGeom>
          </p:spPr>
        </p:pic>
        <p:pic>
          <p:nvPicPr>
            <p:cNvPr id="62" name="Picture 62"/>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a:stretch>
              <a:fillRect/>
            </a:stretch>
          </p:blipFill>
          <p:spPr>
            <a:xfrm>
              <a:off x="6095435" y="5287224"/>
              <a:ext cx="309940" cy="290216"/>
            </a:xfrm>
            <a:prstGeom prst="rect">
              <a:avLst/>
            </a:prstGeom>
          </p:spPr>
        </p:pic>
        <p:pic>
          <p:nvPicPr>
            <p:cNvPr id="63" name="Picture 63"/>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a:stretch>
              <a:fillRect/>
            </a:stretch>
          </p:blipFill>
          <p:spPr>
            <a:xfrm>
              <a:off x="12543770" y="14099057"/>
              <a:ext cx="309940" cy="290216"/>
            </a:xfrm>
            <a:prstGeom prst="rect">
              <a:avLst/>
            </a:prstGeom>
          </p:spPr>
        </p:pic>
        <p:pic>
          <p:nvPicPr>
            <p:cNvPr id="64" name="Picture 6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7285395">
              <a:off x="717847" y="179092"/>
              <a:ext cx="1989309" cy="2798260"/>
            </a:xfrm>
            <a:prstGeom prst="rect">
              <a:avLst/>
            </a:prstGeom>
          </p:spPr>
        </p:pic>
      </p:grpSp>
      <p:pic>
        <p:nvPicPr>
          <p:cNvPr id="65" name="Picture 4"/>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xmlns="" r:embed="rId38"/>
              </a:ext>
            </a:extLst>
          </a:blip>
          <a:srcRect/>
          <a:stretch>
            <a:fillRect/>
          </a:stretch>
        </p:blipFill>
        <p:spPr>
          <a:xfrm>
            <a:off x="1890206" y="5411818"/>
            <a:ext cx="12409094" cy="4730967"/>
          </a:xfrm>
          <a:prstGeom prst="rect">
            <a:avLst/>
          </a:prstGeom>
        </p:spPr>
      </p:pic>
      <p:sp>
        <p:nvSpPr>
          <p:cNvPr id="67" name="TextBox 66"/>
          <p:cNvSpPr txBox="1"/>
          <p:nvPr/>
        </p:nvSpPr>
        <p:spPr>
          <a:xfrm>
            <a:off x="1264107" y="2443220"/>
            <a:ext cx="14085957" cy="2171428"/>
          </a:xfrm>
          <a:prstGeom prst="rect">
            <a:avLst/>
          </a:prstGeom>
          <a:noFill/>
        </p:spPr>
        <p:txBody>
          <a:bodyPr wrap="square" rtlCol="0">
            <a:spAutoFit/>
          </a:bodyPr>
          <a:lstStyle/>
          <a:p>
            <a:pPr algn="just">
              <a:lnSpc>
                <a:spcPct val="150000"/>
              </a:lnSpc>
            </a:pPr>
            <a:r>
              <a:rPr lang="en-US" sz="4800" dirty="0" smtClean="0">
                <a:latin typeface="Arial" panose="020B0604020202020204" pitchFamily="34" charset="0"/>
                <a:cs typeface="Arial" panose="020B0604020202020204" pitchFamily="34" charset="0"/>
              </a:rPr>
              <a:t>	Theo bài </a:t>
            </a:r>
            <a:r>
              <a:rPr lang="en-US" sz="4800" b="1" i="1" dirty="0" smtClean="0">
                <a:latin typeface="Arial" panose="020B0604020202020204" pitchFamily="34" charset="0"/>
                <a:cs typeface="Arial" panose="020B0604020202020204" pitchFamily="34" charset="0"/>
              </a:rPr>
              <a:t>“Tiếng nói của văn </a:t>
            </a:r>
            <a:r>
              <a:rPr lang="en-US" sz="4800" b="1" i="1" dirty="0" err="1" smtClean="0">
                <a:latin typeface="Arial" panose="020B0604020202020204" pitchFamily="34" charset="0"/>
                <a:cs typeface="Arial" panose="020B0604020202020204" pitchFamily="34" charset="0"/>
              </a:rPr>
              <a:t>nghệ</a:t>
            </a:r>
            <a:r>
              <a:rPr lang="en-US" sz="4800" b="1" i="1"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sự</a:t>
            </a:r>
            <a:r>
              <a:rPr lang="en-US" sz="4800" dirty="0" smtClean="0">
                <a:latin typeface="Arial" panose="020B0604020202020204" pitchFamily="34" charset="0"/>
                <a:cs typeface="Arial" panose="020B0604020202020204" pitchFamily="34" charset="0"/>
              </a:rPr>
              <a:t> cần </a:t>
            </a:r>
            <a:r>
              <a:rPr lang="en-US" sz="4800" dirty="0" err="1" smtClean="0">
                <a:latin typeface="Arial" panose="020B0604020202020204" pitchFamily="34" charset="0"/>
                <a:cs typeface="Arial" panose="020B0604020202020204" pitchFamily="34" charset="0"/>
              </a:rPr>
              <a:t>thiết</a:t>
            </a:r>
            <a:r>
              <a:rPr lang="en-US" sz="4800" dirty="0" smtClean="0">
                <a:latin typeface="Arial" panose="020B0604020202020204" pitchFamily="34" charset="0"/>
                <a:cs typeface="Arial" panose="020B0604020202020204" pitchFamily="34" charset="0"/>
              </a:rPr>
              <a:t> của văn </a:t>
            </a:r>
            <a:r>
              <a:rPr lang="en-US" sz="4800" dirty="0" err="1" smtClean="0">
                <a:latin typeface="Arial" panose="020B0604020202020204" pitchFamily="34" charset="0"/>
                <a:cs typeface="Arial" panose="020B0604020202020204" pitchFamily="34" charset="0"/>
              </a:rPr>
              <a:t>nghệ</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đối</a:t>
            </a:r>
            <a:r>
              <a:rPr lang="en-US" sz="4800" dirty="0" smtClean="0">
                <a:latin typeface="Arial" panose="020B0604020202020204" pitchFamily="34" charset="0"/>
                <a:cs typeface="Arial" panose="020B0604020202020204" pitchFamily="34" charset="0"/>
              </a:rPr>
              <a:t> với con người như thế nào? </a:t>
            </a:r>
            <a:endParaRPr lang="en-US" sz="48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8D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6557"/>
          <a:stretch>
            <a:fillRect/>
          </a:stretch>
        </p:blipFill>
        <p:spPr>
          <a:xfrm>
            <a:off x="-426341" y="-52044"/>
            <a:ext cx="2647968" cy="1379767"/>
          </a:xfrm>
          <a:prstGeom prst="rect">
            <a:avLst/>
          </a:prstGeom>
        </p:spPr>
      </p:pic>
      <p:grpSp>
        <p:nvGrpSpPr>
          <p:cNvPr id="19" name="Group 19"/>
          <p:cNvGrpSpPr/>
          <p:nvPr/>
        </p:nvGrpSpPr>
        <p:grpSpPr>
          <a:xfrm>
            <a:off x="-1009061" y="6300263"/>
            <a:ext cx="3352229" cy="4338611"/>
            <a:chOff x="0" y="0"/>
            <a:chExt cx="4469639" cy="5784815"/>
          </a:xfrm>
        </p:grpSpPr>
        <p:pic>
          <p:nvPicPr>
            <p:cNvPr id="20" name="Picture 2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596597">
              <a:off x="2936518" y="4010284"/>
              <a:ext cx="1138876" cy="1601999"/>
            </a:xfrm>
            <a:prstGeom prst="rect">
              <a:avLst/>
            </a:prstGeom>
          </p:spPr>
        </p:pic>
        <p:pic>
          <p:nvPicPr>
            <p:cNvPr id="21" name="Picture 2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02992">
              <a:off x="159236" y="84395"/>
              <a:ext cx="3022185" cy="5485814"/>
            </a:xfrm>
            <a:prstGeom prst="rect">
              <a:avLst/>
            </a:prstGeom>
          </p:spPr>
        </p:pic>
        <p:pic>
          <p:nvPicPr>
            <p:cNvPr id="22" name="Picture 2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103733" y="4457564"/>
              <a:ext cx="701006" cy="707438"/>
            </a:xfrm>
            <a:prstGeom prst="rect">
              <a:avLst/>
            </a:prstGeom>
          </p:spPr>
        </p:pic>
      </p:grpSp>
      <p:grpSp>
        <p:nvGrpSpPr>
          <p:cNvPr id="23" name="Group 23"/>
          <p:cNvGrpSpPr/>
          <p:nvPr/>
        </p:nvGrpSpPr>
        <p:grpSpPr>
          <a:xfrm>
            <a:off x="16078200" y="6743700"/>
            <a:ext cx="3014514" cy="3704648"/>
            <a:chOff x="0" y="0"/>
            <a:chExt cx="4336877" cy="5327544"/>
          </a:xfrm>
        </p:grpSpPr>
        <p:pic>
          <p:nvPicPr>
            <p:cNvPr id="24" name="Picture 24"/>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2504909" y="0"/>
              <a:ext cx="1831968" cy="5193722"/>
            </a:xfrm>
            <a:prstGeom prst="rect">
              <a:avLst/>
            </a:prstGeom>
          </p:spPr>
        </p:pic>
        <p:pic>
          <p:nvPicPr>
            <p:cNvPr id="25" name="Picture 25"/>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842207" y="1568725"/>
              <a:ext cx="2624339" cy="3758819"/>
            </a:xfrm>
            <a:prstGeom prst="rect">
              <a:avLst/>
            </a:prstGeom>
          </p:spPr>
        </p:pic>
        <p:pic>
          <p:nvPicPr>
            <p:cNvPr id="26" name="Picture 26"/>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0" y="3732239"/>
              <a:ext cx="842207" cy="849933"/>
            </a:xfrm>
            <a:prstGeom prst="rect">
              <a:avLst/>
            </a:prstGeom>
          </p:spPr>
        </p:pic>
      </p:grpSp>
      <p:sp>
        <p:nvSpPr>
          <p:cNvPr id="11" name="TextBox 3"/>
          <p:cNvSpPr txBox="1"/>
          <p:nvPr/>
        </p:nvSpPr>
        <p:spPr>
          <a:xfrm>
            <a:off x="1770824" y="1062666"/>
            <a:ext cx="15947914" cy="861774"/>
          </a:xfrm>
          <a:prstGeom prst="rect">
            <a:avLst/>
          </a:prstGeom>
        </p:spPr>
        <p:txBody>
          <a:bodyPr wrap="square" lIns="0" tIns="0" rIns="0" bIns="0" rtlCol="0" anchor="t">
            <a:spAutoFit/>
          </a:bodyPr>
          <a:lstStyle/>
          <a:p>
            <a:pPr algn="ctr"/>
            <a:r>
              <a:rPr lang="en-US" sz="5600" b="1" dirty="0" smtClean="0">
                <a:solidFill>
                  <a:srgbClr val="152A69"/>
                </a:solidFill>
                <a:latin typeface="Arial" panose="020B0604020202020204" pitchFamily="34" charset="0"/>
                <a:cs typeface="Arial" panose="020B0604020202020204" pitchFamily="34" charset="0"/>
              </a:rPr>
              <a:t>2. </a:t>
            </a:r>
            <a:r>
              <a:rPr lang="en-US" sz="5600" b="1" dirty="0" err="1" smtClean="0">
                <a:solidFill>
                  <a:srgbClr val="152A69"/>
                </a:solidFill>
                <a:latin typeface="Arial" panose="020B0604020202020204" pitchFamily="34" charset="0"/>
                <a:cs typeface="Arial" panose="020B0604020202020204" pitchFamily="34" charset="0"/>
              </a:rPr>
              <a:t>Điểm</a:t>
            </a:r>
            <a:r>
              <a:rPr lang="en-US" sz="5600" b="1" dirty="0" smtClean="0">
                <a:solidFill>
                  <a:srgbClr val="152A69"/>
                </a:solidFill>
                <a:latin typeface="Arial" panose="020B0604020202020204" pitchFamily="34" charset="0"/>
                <a:cs typeface="Arial" panose="020B0604020202020204" pitchFamily="34" charset="0"/>
              </a:rPr>
              <a:t> </a:t>
            </a:r>
            <a:r>
              <a:rPr lang="en-US" sz="5600" b="1" dirty="0" err="1" smtClean="0">
                <a:solidFill>
                  <a:srgbClr val="152A69"/>
                </a:solidFill>
                <a:latin typeface="Arial" panose="020B0604020202020204" pitchFamily="34" charset="0"/>
                <a:cs typeface="Arial" panose="020B0604020202020204" pitchFamily="34" charset="0"/>
              </a:rPr>
              <a:t>mạnh</a:t>
            </a:r>
            <a:r>
              <a:rPr lang="en-US" sz="5600" b="1" dirty="0" smtClean="0">
                <a:solidFill>
                  <a:srgbClr val="152A69"/>
                </a:solidFill>
                <a:latin typeface="Arial" panose="020B0604020202020204" pitchFamily="34" charset="0"/>
                <a:cs typeface="Arial" panose="020B0604020202020204" pitchFamily="34" charset="0"/>
              </a:rPr>
              <a:t> </a:t>
            </a:r>
            <a:r>
              <a:rPr lang="en-US" sz="5600" b="1" dirty="0" err="1" smtClean="0">
                <a:solidFill>
                  <a:srgbClr val="152A69"/>
                </a:solidFill>
                <a:latin typeface="Arial" panose="020B0604020202020204" pitchFamily="34" charset="0"/>
                <a:cs typeface="Arial" panose="020B0604020202020204" pitchFamily="34" charset="0"/>
              </a:rPr>
              <a:t>và</a:t>
            </a:r>
            <a:r>
              <a:rPr lang="en-US" sz="5600" b="1" dirty="0" smtClean="0">
                <a:solidFill>
                  <a:srgbClr val="152A69"/>
                </a:solidFill>
                <a:latin typeface="Arial" panose="020B0604020202020204" pitchFamily="34" charset="0"/>
                <a:cs typeface="Arial" panose="020B0604020202020204" pitchFamily="34" charset="0"/>
              </a:rPr>
              <a:t> </a:t>
            </a:r>
            <a:r>
              <a:rPr lang="en-US" sz="5600" b="1" dirty="0" err="1" smtClean="0">
                <a:solidFill>
                  <a:srgbClr val="152A69"/>
                </a:solidFill>
                <a:latin typeface="Arial" panose="020B0604020202020204" pitchFamily="34" charset="0"/>
                <a:cs typeface="Arial" panose="020B0604020202020204" pitchFamily="34" charset="0"/>
              </a:rPr>
              <a:t>điểm</a:t>
            </a:r>
            <a:r>
              <a:rPr lang="en-US" sz="5600" b="1" dirty="0" smtClean="0">
                <a:solidFill>
                  <a:srgbClr val="152A69"/>
                </a:solidFill>
                <a:latin typeface="Arial" panose="020B0604020202020204" pitchFamily="34" charset="0"/>
                <a:cs typeface="Arial" panose="020B0604020202020204" pitchFamily="34" charset="0"/>
              </a:rPr>
              <a:t> </a:t>
            </a:r>
            <a:r>
              <a:rPr lang="en-US" sz="5600" b="1" dirty="0" err="1" smtClean="0">
                <a:solidFill>
                  <a:srgbClr val="152A69"/>
                </a:solidFill>
                <a:latin typeface="Arial" panose="020B0604020202020204" pitchFamily="34" charset="0"/>
                <a:cs typeface="Arial" panose="020B0604020202020204" pitchFamily="34" charset="0"/>
              </a:rPr>
              <a:t>yếu</a:t>
            </a:r>
            <a:r>
              <a:rPr lang="en-US" sz="5600" b="1" dirty="0" smtClean="0">
                <a:solidFill>
                  <a:srgbClr val="152A69"/>
                </a:solidFill>
                <a:latin typeface="Arial" panose="020B0604020202020204" pitchFamily="34" charset="0"/>
                <a:cs typeface="Arial" panose="020B0604020202020204" pitchFamily="34" charset="0"/>
              </a:rPr>
              <a:t> của người </a:t>
            </a:r>
            <a:r>
              <a:rPr lang="en-US" sz="5600" b="1" dirty="0" err="1" smtClean="0">
                <a:solidFill>
                  <a:srgbClr val="152A69"/>
                </a:solidFill>
                <a:latin typeface="Arial" panose="020B0604020202020204" pitchFamily="34" charset="0"/>
                <a:cs typeface="Arial" panose="020B0604020202020204" pitchFamily="34" charset="0"/>
              </a:rPr>
              <a:t>Việt</a:t>
            </a:r>
            <a:r>
              <a:rPr lang="en-US" sz="5600" b="1" dirty="0" smtClean="0">
                <a:solidFill>
                  <a:srgbClr val="152A69"/>
                </a:solidFill>
                <a:latin typeface="Arial" panose="020B0604020202020204" pitchFamily="34" charset="0"/>
                <a:cs typeface="Arial" panose="020B0604020202020204" pitchFamily="34" charset="0"/>
              </a:rPr>
              <a:t> Nam</a:t>
            </a:r>
            <a:endParaRPr lang="en-US" sz="5600" b="1" dirty="0">
              <a:solidFill>
                <a:srgbClr val="152A69"/>
              </a:solidFill>
              <a:latin typeface="Arial" panose="020B0604020202020204" pitchFamily="34" charset="0"/>
              <a:cs typeface="Arial" panose="020B0604020202020204" pitchFamily="34" charset="0"/>
            </a:endParaRPr>
          </a:p>
        </p:txBody>
      </p:sp>
      <p:sp>
        <p:nvSpPr>
          <p:cNvPr id="15" name="TextBox 6"/>
          <p:cNvSpPr txBox="1">
            <a:spLocks noChangeArrowheads="1"/>
          </p:cNvSpPr>
          <p:nvPr/>
        </p:nvSpPr>
        <p:spPr bwMode="auto">
          <a:xfrm>
            <a:off x="1496432" y="2073745"/>
            <a:ext cx="15781058" cy="288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571500" indent="-571500" algn="just" eaLnBrk="1" hangingPunct="1">
              <a:lnSpc>
                <a:spcPct val="150000"/>
              </a:lnSpc>
              <a:buFont typeface="Wingdings" panose="05000000000000000000" pitchFamily="2" charset="2"/>
              <a:buChar char="Ø"/>
            </a:pPr>
            <a:r>
              <a:rPr lang="vi-VN" altLang="en-US" sz="4200" dirty="0">
                <a:latin typeface="Arial" panose="020B0604020202020204" pitchFamily="34" charset="0"/>
                <a:cs typeface="Arial" panose="020B0604020202020204" pitchFamily="34" charset="0"/>
              </a:rPr>
              <a:t>Để đưa đất nước đi lên, chúng ta cần phát huy những điểm mạnh, khắc phục những điểm yếu, hình thành thói quen tốt ngay từ việc nhỏ.</a:t>
            </a:r>
          </a:p>
        </p:txBody>
      </p:sp>
    </p:spTree>
    <p:extLst>
      <p:ext uri="{BB962C8B-B14F-4D97-AF65-F5344CB8AC3E}">
        <p14:creationId xmlns:p14="http://schemas.microsoft.com/office/powerpoint/2010/main" val="363435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8D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1233" y="-120074"/>
            <a:ext cx="18699646" cy="10546523"/>
          </a:xfrm>
          <a:prstGeom prst="rect">
            <a:avLst/>
          </a:prstGeom>
        </p:spPr>
      </p:pic>
      <p:grpSp>
        <p:nvGrpSpPr>
          <p:cNvPr id="3" name="Group 3"/>
          <p:cNvGrpSpPr/>
          <p:nvPr/>
        </p:nvGrpSpPr>
        <p:grpSpPr>
          <a:xfrm>
            <a:off x="7285744" y="1242921"/>
            <a:ext cx="7865773" cy="3204246"/>
            <a:chOff x="0" y="0"/>
            <a:chExt cx="10487697" cy="4272328"/>
          </a:xfrm>
        </p:grpSpPr>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441581"/>
              <a:ext cx="1435727" cy="1435727"/>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19026"/>
            <a:stretch>
              <a:fillRect/>
            </a:stretch>
          </p:blipFill>
          <p:spPr>
            <a:xfrm>
              <a:off x="9051969" y="106033"/>
              <a:ext cx="1435727" cy="1162553"/>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026704">
              <a:off x="7874392" y="1615036"/>
              <a:ext cx="1090612" cy="1534109"/>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285395">
              <a:off x="6974657" y="94024"/>
              <a:ext cx="919913" cy="1293995"/>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468160">
              <a:off x="1838424" y="-34427"/>
              <a:ext cx="1034998" cy="1455879"/>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926869">
              <a:off x="5670719" y="1435571"/>
              <a:ext cx="1657228" cy="1157988"/>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419698" y="282931"/>
              <a:ext cx="632271" cy="574792"/>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673881" y="422701"/>
              <a:ext cx="810419" cy="736744"/>
            </a:xfrm>
            <a:prstGeom prst="rect">
              <a:avLst/>
            </a:prstGeom>
          </p:spPr>
        </p:pic>
        <p:pic>
          <p:nvPicPr>
            <p:cNvPr id="12" name="Picture 12"/>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9303942" y="1970427"/>
              <a:ext cx="632271" cy="574792"/>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3217402">
              <a:off x="3219897" y="307772"/>
              <a:ext cx="632271" cy="574792"/>
            </a:xfrm>
            <a:prstGeom prst="rect">
              <a:avLst/>
            </a:prstGeom>
          </p:spPr>
        </p:pic>
        <p:pic>
          <p:nvPicPr>
            <p:cNvPr id="14" name="Picture 14"/>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174335">
              <a:off x="3520385" y="1003066"/>
              <a:ext cx="1428564" cy="1023371"/>
            </a:xfrm>
            <a:prstGeom prst="rect">
              <a:avLst/>
            </a:prstGeom>
          </p:spPr>
        </p:pic>
        <p:pic>
          <p:nvPicPr>
            <p:cNvPr id="15" name="Picture 15"/>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669662" flipH="1">
              <a:off x="8215683" y="3120373"/>
              <a:ext cx="1428564" cy="1023371"/>
            </a:xfrm>
            <a:prstGeom prst="rect">
              <a:avLst/>
            </a:prstGeom>
          </p:spPr>
        </p:pic>
        <p:pic>
          <p:nvPicPr>
            <p:cNvPr id="16" name="Picture 16"/>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7594497">
              <a:off x="5999830" y="635169"/>
              <a:ext cx="412930" cy="780451"/>
            </a:xfrm>
            <a:prstGeom prst="rect">
              <a:avLst/>
            </a:prstGeom>
          </p:spPr>
        </p:pic>
        <p:pic>
          <p:nvPicPr>
            <p:cNvPr id="17" name="Picture 17"/>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6583816">
              <a:off x="8020058" y="843807"/>
              <a:ext cx="412930" cy="780451"/>
            </a:xfrm>
            <a:prstGeom prst="rect">
              <a:avLst/>
            </a:prstGeom>
          </p:spPr>
        </p:pic>
        <p:pic>
          <p:nvPicPr>
            <p:cNvPr id="18" name="Picture 18"/>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5649620">
              <a:off x="1681234" y="1144710"/>
              <a:ext cx="345101" cy="652253"/>
            </a:xfrm>
            <a:prstGeom prst="rect">
              <a:avLst/>
            </a:prstGeom>
          </p:spPr>
        </p:pic>
        <p:pic>
          <p:nvPicPr>
            <p:cNvPr id="19" name="Picture 19"/>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rot="2498638">
              <a:off x="8723564" y="1424296"/>
              <a:ext cx="174215" cy="163128"/>
            </a:xfrm>
            <a:prstGeom prst="rect">
              <a:avLst/>
            </a:prstGeom>
          </p:spPr>
        </p:pic>
        <p:pic>
          <p:nvPicPr>
            <p:cNvPr id="20" name="Picture 20"/>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2355923" y="1543130"/>
              <a:ext cx="174215" cy="163128"/>
            </a:xfrm>
            <a:prstGeom prst="rect">
              <a:avLst/>
            </a:prstGeom>
          </p:spPr>
        </p:pic>
        <p:pic>
          <p:nvPicPr>
            <p:cNvPr id="21" name="Picture 21"/>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5310085" y="1187022"/>
              <a:ext cx="174215" cy="163128"/>
            </a:xfrm>
            <a:prstGeom prst="rect">
              <a:avLst/>
            </a:prstGeom>
          </p:spPr>
        </p:pic>
        <p:pic>
          <p:nvPicPr>
            <p:cNvPr id="22" name="Picture 22"/>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2807317" y="1278474"/>
              <a:ext cx="174215" cy="163128"/>
            </a:xfrm>
            <a:prstGeom prst="rect">
              <a:avLst/>
            </a:prstGeom>
          </p:spPr>
        </p:pic>
        <p:pic>
          <p:nvPicPr>
            <p:cNvPr id="23" name="Picture 2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7434613" y="1585028"/>
              <a:ext cx="174215" cy="163128"/>
            </a:xfrm>
            <a:prstGeom prst="rect">
              <a:avLst/>
            </a:prstGeom>
          </p:spPr>
        </p:pic>
      </p:grpSp>
      <p:grpSp>
        <p:nvGrpSpPr>
          <p:cNvPr id="24" name="Group 24"/>
          <p:cNvGrpSpPr/>
          <p:nvPr/>
        </p:nvGrpSpPr>
        <p:grpSpPr>
          <a:xfrm>
            <a:off x="15311481" y="158358"/>
            <a:ext cx="3926216" cy="5740939"/>
            <a:chOff x="0" y="0"/>
            <a:chExt cx="5234955" cy="7654585"/>
          </a:xfrm>
        </p:grpSpPr>
        <p:pic>
          <p:nvPicPr>
            <p:cNvPr id="25" name="Picture 25"/>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543824" y="6312332"/>
              <a:ext cx="1342253" cy="1342253"/>
            </a:xfrm>
            <a:prstGeom prst="rect">
              <a:avLst/>
            </a:prstGeom>
          </p:spPr>
        </p:pic>
        <p:pic>
          <p:nvPicPr>
            <p:cNvPr id="26" name="Picture 26"/>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905704">
              <a:off x="862982" y="816473"/>
              <a:ext cx="998655" cy="1404758"/>
            </a:xfrm>
            <a:prstGeom prst="rect">
              <a:avLst/>
            </a:prstGeom>
          </p:spPr>
        </p:pic>
        <p:pic>
          <p:nvPicPr>
            <p:cNvPr id="27" name="Picture 2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462151">
              <a:off x="3497551" y="1945371"/>
              <a:ext cx="919913" cy="1293995"/>
            </a:xfrm>
            <a:prstGeom prst="rect">
              <a:avLst/>
            </a:prstGeom>
          </p:spPr>
        </p:pic>
        <p:pic>
          <p:nvPicPr>
            <p:cNvPr id="28" name="Picture 28"/>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53465"/>
            <a:stretch>
              <a:fillRect/>
            </a:stretch>
          </p:blipFill>
          <p:spPr>
            <a:xfrm rot="-65508">
              <a:off x="2575586" y="3355475"/>
              <a:ext cx="771179" cy="1157988"/>
            </a:xfrm>
            <a:prstGeom prst="rect">
              <a:avLst/>
            </a:prstGeom>
          </p:spPr>
        </p:pic>
        <p:pic>
          <p:nvPicPr>
            <p:cNvPr id="29" name="Picture 2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577728" y="646280"/>
              <a:ext cx="1657228" cy="1157988"/>
            </a:xfrm>
            <a:prstGeom prst="rect">
              <a:avLst/>
            </a:prstGeom>
          </p:spPr>
        </p:pic>
        <p:pic>
          <p:nvPicPr>
            <p:cNvPr id="30" name="Picture 3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058286">
              <a:off x="2825663" y="5212362"/>
              <a:ext cx="632271" cy="574792"/>
            </a:xfrm>
            <a:prstGeom prst="rect">
              <a:avLst/>
            </a:prstGeom>
          </p:spPr>
        </p:pic>
        <p:pic>
          <p:nvPicPr>
            <p:cNvPr id="31" name="Picture 31"/>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3214951" y="4627450"/>
              <a:ext cx="632271" cy="574792"/>
            </a:xfrm>
            <a:prstGeom prst="rect">
              <a:avLst/>
            </a:prstGeom>
          </p:spPr>
        </p:pic>
        <p:pic>
          <p:nvPicPr>
            <p:cNvPr id="32" name="Picture 3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3086996">
              <a:off x="960868" y="2304972"/>
              <a:ext cx="632271" cy="574792"/>
            </a:xfrm>
            <a:prstGeom prst="rect">
              <a:avLst/>
            </a:prstGeom>
          </p:spPr>
        </p:pic>
        <p:pic>
          <p:nvPicPr>
            <p:cNvPr id="33" name="Picture 3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873839">
              <a:off x="3202710" y="139847"/>
              <a:ext cx="632271" cy="574792"/>
            </a:xfrm>
            <a:prstGeom prst="rect">
              <a:avLst/>
            </a:prstGeom>
          </p:spPr>
        </p:pic>
        <p:pic>
          <p:nvPicPr>
            <p:cNvPr id="34" name="Picture 34"/>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174335">
              <a:off x="1779602" y="2192386"/>
              <a:ext cx="1428564" cy="1023371"/>
            </a:xfrm>
            <a:prstGeom prst="rect">
              <a:avLst/>
            </a:prstGeom>
          </p:spPr>
        </p:pic>
        <p:pic>
          <p:nvPicPr>
            <p:cNvPr id="35" name="Picture 35"/>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3096535">
              <a:off x="250744" y="2409288"/>
              <a:ext cx="454899" cy="859774"/>
            </a:xfrm>
            <a:prstGeom prst="rect">
              <a:avLst/>
            </a:prstGeom>
          </p:spPr>
        </p:pic>
        <p:pic>
          <p:nvPicPr>
            <p:cNvPr id="36" name="Picture 36"/>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886631">
              <a:off x="2672731" y="1518801"/>
              <a:ext cx="454899" cy="859774"/>
            </a:xfrm>
            <a:prstGeom prst="rect">
              <a:avLst/>
            </a:prstGeom>
          </p:spPr>
        </p:pic>
        <p:pic>
          <p:nvPicPr>
            <p:cNvPr id="37" name="Picture 37"/>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4131904">
              <a:off x="2749415" y="594420"/>
              <a:ext cx="454899" cy="859774"/>
            </a:xfrm>
            <a:prstGeom prst="rect">
              <a:avLst/>
            </a:prstGeom>
          </p:spPr>
        </p:pic>
        <p:pic>
          <p:nvPicPr>
            <p:cNvPr id="38" name="Picture 38"/>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2186786" y="1306839"/>
              <a:ext cx="235201" cy="220234"/>
            </a:xfrm>
            <a:prstGeom prst="rect">
              <a:avLst/>
            </a:prstGeom>
          </p:spPr>
        </p:pic>
        <p:pic>
          <p:nvPicPr>
            <p:cNvPr id="39" name="Picture 39"/>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1102789" y="3235715"/>
              <a:ext cx="174215" cy="163128"/>
            </a:xfrm>
            <a:prstGeom prst="rect">
              <a:avLst/>
            </a:prstGeom>
          </p:spPr>
        </p:pic>
        <p:pic>
          <p:nvPicPr>
            <p:cNvPr id="40" name="Picture 40"/>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3285630" y="3189235"/>
              <a:ext cx="174215" cy="163128"/>
            </a:xfrm>
            <a:prstGeom prst="rect">
              <a:avLst/>
            </a:prstGeom>
          </p:spPr>
        </p:pic>
        <p:pic>
          <p:nvPicPr>
            <p:cNvPr id="41" name="Picture 41"/>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2725965" y="4627450"/>
              <a:ext cx="174215" cy="163128"/>
            </a:xfrm>
            <a:prstGeom prst="rect">
              <a:avLst/>
            </a:prstGeom>
          </p:spPr>
        </p:pic>
        <p:pic>
          <p:nvPicPr>
            <p:cNvPr id="42" name="Picture 42"/>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1848364" y="1836733"/>
              <a:ext cx="174215" cy="163128"/>
            </a:xfrm>
            <a:prstGeom prst="rect">
              <a:avLst/>
            </a:prstGeom>
          </p:spPr>
        </p:pic>
        <p:pic>
          <p:nvPicPr>
            <p:cNvPr id="43" name="Picture 4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rot="4761411">
              <a:off x="3336109" y="5976753"/>
              <a:ext cx="173626" cy="162577"/>
            </a:xfrm>
            <a:prstGeom prst="rect">
              <a:avLst/>
            </a:prstGeom>
          </p:spPr>
        </p:pic>
        <p:pic>
          <p:nvPicPr>
            <p:cNvPr id="44" name="Picture 44"/>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360487" y="1986187"/>
              <a:ext cx="200840" cy="188059"/>
            </a:xfrm>
            <a:prstGeom prst="rect">
              <a:avLst/>
            </a:prstGeom>
          </p:spPr>
        </p:pic>
      </p:grpSp>
      <p:pic>
        <p:nvPicPr>
          <p:cNvPr id="51" name="Picture 51"/>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4007190" y="2039311"/>
            <a:ext cx="10957158" cy="4587869"/>
          </a:xfrm>
          <a:prstGeom prst="rect">
            <a:avLst/>
          </a:prstGeom>
        </p:spPr>
      </p:pic>
      <p:pic>
        <p:nvPicPr>
          <p:cNvPr id="52" name="Picture 52"/>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2457305" y="6627180"/>
            <a:ext cx="3172735" cy="1848118"/>
          </a:xfrm>
          <a:prstGeom prst="rect">
            <a:avLst/>
          </a:prstGeom>
        </p:spPr>
      </p:pic>
      <p:pic>
        <p:nvPicPr>
          <p:cNvPr id="56" name="Picture 56"/>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2893897" y="5532306"/>
            <a:ext cx="2196872" cy="1848118"/>
          </a:xfrm>
          <a:prstGeom prst="rect">
            <a:avLst/>
          </a:prstGeom>
        </p:spPr>
      </p:pic>
      <p:sp>
        <p:nvSpPr>
          <p:cNvPr id="58" name="TextBox 58"/>
          <p:cNvSpPr txBox="1"/>
          <p:nvPr/>
        </p:nvSpPr>
        <p:spPr>
          <a:xfrm>
            <a:off x="5610706" y="4093766"/>
            <a:ext cx="7750126" cy="619657"/>
          </a:xfrm>
          <a:prstGeom prst="rect">
            <a:avLst/>
          </a:prstGeom>
        </p:spPr>
        <p:txBody>
          <a:bodyPr wrap="square" lIns="0" tIns="0" rIns="0" bIns="0" rtlCol="0" anchor="t">
            <a:spAutoFit/>
          </a:bodyPr>
          <a:lstStyle/>
          <a:p>
            <a:pPr algn="ctr">
              <a:lnSpc>
                <a:spcPts val="4500"/>
              </a:lnSpc>
            </a:pPr>
            <a:r>
              <a:rPr lang="en-US" sz="6400" b="1" dirty="0" smtClean="0">
                <a:solidFill>
                  <a:srgbClr val="152A69"/>
                </a:solidFill>
                <a:latin typeface="Arial" panose="020B0604020202020204" pitchFamily="34" charset="0"/>
                <a:cs typeface="Arial" panose="020B0604020202020204" pitchFamily="34" charset="0"/>
              </a:rPr>
              <a:t>III. TỔNG KẾT</a:t>
            </a:r>
            <a:endParaRPr lang="en-US" sz="6400" b="1" dirty="0">
              <a:solidFill>
                <a:srgbClr val="152A69"/>
              </a:solidFill>
              <a:latin typeface="Arial" panose="020B0604020202020204" pitchFamily="34" charset="0"/>
              <a:cs typeface="Arial" panose="020B0604020202020204" pitchFamily="34" charset="0"/>
            </a:endParaRPr>
          </a:p>
        </p:txBody>
      </p:sp>
      <p:pic>
        <p:nvPicPr>
          <p:cNvPr id="63" name="Picture 19"/>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xmlns="" r:embed="rId39"/>
              </a:ext>
            </a:extLst>
          </a:blip>
          <a:srcRect/>
          <a:stretch>
            <a:fillRect/>
          </a:stretch>
        </p:blipFill>
        <p:spPr>
          <a:xfrm>
            <a:off x="13127874" y="3986605"/>
            <a:ext cx="2385820" cy="4001374"/>
          </a:xfrm>
          <a:prstGeom prst="rect">
            <a:avLst/>
          </a:prstGeom>
        </p:spPr>
      </p:pic>
    </p:spTree>
    <p:extLst>
      <p:ext uri="{BB962C8B-B14F-4D97-AF65-F5344CB8AC3E}">
        <p14:creationId xmlns:p14="http://schemas.microsoft.com/office/powerpoint/2010/main" val="22130788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BDEEB"/>
        </a:solidFill>
        <a:effectLst/>
      </p:bgPr>
    </p:bg>
    <p:spTree>
      <p:nvGrpSpPr>
        <p:cNvPr id="1" name=""/>
        <p:cNvGrpSpPr/>
        <p:nvPr/>
      </p:nvGrpSpPr>
      <p:grpSpPr>
        <a:xfrm>
          <a:off x="0" y="0"/>
          <a:ext cx="0" cy="0"/>
          <a:chOff x="0" y="0"/>
          <a:chExt cx="0" cy="0"/>
        </a:xfrm>
      </p:grpSpPr>
      <p:sp>
        <p:nvSpPr>
          <p:cNvPr id="2" name="TextBox 2"/>
          <p:cNvSpPr txBox="1"/>
          <p:nvPr/>
        </p:nvSpPr>
        <p:spPr>
          <a:xfrm>
            <a:off x="6750978" y="876300"/>
            <a:ext cx="4786043" cy="1205458"/>
          </a:xfrm>
          <a:prstGeom prst="rect">
            <a:avLst/>
          </a:prstGeom>
        </p:spPr>
        <p:txBody>
          <a:bodyPr wrap="square" lIns="0" tIns="0" rIns="0" bIns="0" rtlCol="0" anchor="t">
            <a:spAutoFit/>
          </a:bodyPr>
          <a:lstStyle/>
          <a:p>
            <a:pPr algn="ctr">
              <a:lnSpc>
                <a:spcPts val="9350"/>
              </a:lnSpc>
            </a:pPr>
            <a:r>
              <a:rPr lang="en-US" sz="6400" b="1" dirty="0" smtClean="0">
                <a:solidFill>
                  <a:srgbClr val="152A69"/>
                </a:solidFill>
                <a:latin typeface="Arial" panose="020B0604020202020204" pitchFamily="34" charset="0"/>
                <a:cs typeface="Arial" panose="020B0604020202020204" pitchFamily="34" charset="0"/>
              </a:rPr>
              <a:t>NỘI DUNG</a:t>
            </a:r>
            <a:endParaRPr lang="en-US" sz="6400" b="1" dirty="0">
              <a:solidFill>
                <a:srgbClr val="152A69"/>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301777">
            <a:off x="291501" y="115787"/>
            <a:ext cx="2049812" cy="204981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b="46557"/>
          <a:stretch>
            <a:fillRect/>
          </a:stretch>
        </p:blipFill>
        <p:spPr>
          <a:xfrm>
            <a:off x="14637063" y="686307"/>
            <a:ext cx="2928237" cy="1525805"/>
          </a:xfrm>
          <a:prstGeom prst="rect">
            <a:avLst/>
          </a:prstGeom>
        </p:spPr>
      </p:pic>
      <p:grpSp>
        <p:nvGrpSpPr>
          <p:cNvPr id="5" name="Group 5"/>
          <p:cNvGrpSpPr/>
          <p:nvPr/>
        </p:nvGrpSpPr>
        <p:grpSpPr>
          <a:xfrm>
            <a:off x="2274938" y="2471886"/>
            <a:ext cx="13826244" cy="6480569"/>
            <a:chOff x="0" y="0"/>
            <a:chExt cx="11729139" cy="10235882"/>
          </a:xfrm>
        </p:grpSpPr>
        <p:sp>
          <p:nvSpPr>
            <p:cNvPr id="6" name="Freeform 6"/>
            <p:cNvSpPr/>
            <p:nvPr/>
          </p:nvSpPr>
          <p:spPr>
            <a:xfrm>
              <a:off x="0" y="0"/>
              <a:ext cx="11729139" cy="10235882"/>
            </a:xfrm>
            <a:custGeom>
              <a:avLst/>
              <a:gdLst/>
              <a:ahLst/>
              <a:cxnLst/>
              <a:rect l="l" t="t" r="r" b="b"/>
              <a:pathLst>
                <a:path w="11729139" h="10235882">
                  <a:moveTo>
                    <a:pt x="11424339" y="0"/>
                  </a:moveTo>
                  <a:lnTo>
                    <a:pt x="304800" y="0"/>
                  </a:lnTo>
                  <a:cubicBezTo>
                    <a:pt x="135890" y="0"/>
                    <a:pt x="0" y="135890"/>
                    <a:pt x="0" y="304800"/>
                  </a:cubicBezTo>
                  <a:lnTo>
                    <a:pt x="0" y="9931082"/>
                  </a:lnTo>
                  <a:cubicBezTo>
                    <a:pt x="0" y="10099993"/>
                    <a:pt x="135890" y="10235882"/>
                    <a:pt x="304800" y="10235882"/>
                  </a:cubicBezTo>
                  <a:lnTo>
                    <a:pt x="11424339" y="10235882"/>
                  </a:lnTo>
                  <a:cubicBezTo>
                    <a:pt x="11593249" y="10235882"/>
                    <a:pt x="11729139" y="10099993"/>
                    <a:pt x="11729139" y="9931082"/>
                  </a:cubicBezTo>
                  <a:lnTo>
                    <a:pt x="11729139" y="304800"/>
                  </a:lnTo>
                  <a:cubicBezTo>
                    <a:pt x="11729139" y="135890"/>
                    <a:pt x="11593249" y="0"/>
                    <a:pt x="11424339" y="0"/>
                  </a:cubicBezTo>
                  <a:close/>
                </a:path>
              </a:pathLst>
            </a:custGeom>
            <a:solidFill>
              <a:srgbClr val="FFFFFF"/>
            </a:solidFill>
          </p:spPr>
        </p:sp>
      </p:grpSp>
      <p:grpSp>
        <p:nvGrpSpPr>
          <p:cNvPr id="17" name="Group 17"/>
          <p:cNvGrpSpPr/>
          <p:nvPr/>
        </p:nvGrpSpPr>
        <p:grpSpPr>
          <a:xfrm>
            <a:off x="15166340" y="5143500"/>
            <a:ext cx="3408739" cy="5214056"/>
            <a:chOff x="0" y="0"/>
            <a:chExt cx="4544985" cy="6952075"/>
          </a:xfrm>
        </p:grpSpPr>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310502" y="617199"/>
              <a:ext cx="2234484" cy="6334876"/>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40920" y="2664153"/>
              <a:ext cx="2939163" cy="4209738"/>
            </a:xfrm>
            <a:prstGeom prst="rect">
              <a:avLst/>
            </a:prstGeom>
          </p:spPr>
        </p:pic>
        <p:pic>
          <p:nvPicPr>
            <p:cNvPr id="20"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565946">
              <a:off x="1808647" y="219465"/>
              <a:ext cx="1003709" cy="912463"/>
            </a:xfrm>
            <a:prstGeom prst="rect">
              <a:avLst/>
            </a:prstGeom>
          </p:spPr>
        </p:pic>
        <p:pic>
          <p:nvPicPr>
            <p:cNvPr id="21" name="Picture 2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0" y="5771336"/>
              <a:ext cx="752770" cy="759676"/>
            </a:xfrm>
            <a:prstGeom prst="rect">
              <a:avLst/>
            </a:prstGeom>
          </p:spPr>
        </p:pic>
      </p:grpSp>
      <p:grpSp>
        <p:nvGrpSpPr>
          <p:cNvPr id="22" name="Group 22"/>
          <p:cNvGrpSpPr/>
          <p:nvPr/>
        </p:nvGrpSpPr>
        <p:grpSpPr>
          <a:xfrm>
            <a:off x="-1046881" y="5691909"/>
            <a:ext cx="3786490" cy="5044865"/>
            <a:chOff x="0" y="0"/>
            <a:chExt cx="5048653" cy="6726486"/>
          </a:xfrm>
        </p:grpSpPr>
        <p:pic>
          <p:nvPicPr>
            <p:cNvPr id="23" name="Picture 2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0" y="0"/>
              <a:ext cx="3405284" cy="6726486"/>
            </a:xfrm>
            <a:prstGeom prst="rect">
              <a:avLst/>
            </a:prstGeom>
          </p:spPr>
        </p:pic>
        <p:pic>
          <p:nvPicPr>
            <p:cNvPr id="24" name="Picture 2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14061" y="2091304"/>
              <a:ext cx="2296759" cy="4169035"/>
            </a:xfrm>
            <a:prstGeom prst="rect">
              <a:avLst/>
            </a:prstGeom>
          </p:spPr>
        </p:pic>
        <p:pic>
          <p:nvPicPr>
            <p:cNvPr id="25" name="Picture 2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537006" y="639202"/>
              <a:ext cx="868278" cy="789343"/>
            </a:xfrm>
            <a:prstGeom prst="rect">
              <a:avLst/>
            </a:prstGeom>
          </p:spPr>
        </p:pic>
        <p:pic>
          <p:nvPicPr>
            <p:cNvPr id="26" name="Picture 26"/>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840736">
              <a:off x="4121929" y="4953506"/>
              <a:ext cx="831579" cy="888094"/>
            </a:xfrm>
            <a:prstGeom prst="rect">
              <a:avLst/>
            </a:prstGeom>
          </p:spPr>
        </p:pic>
      </p:grpSp>
      <p:sp>
        <p:nvSpPr>
          <p:cNvPr id="27" name="Rectangle 26"/>
          <p:cNvSpPr/>
          <p:nvPr/>
        </p:nvSpPr>
        <p:spPr>
          <a:xfrm>
            <a:off x="2728235" y="3127252"/>
            <a:ext cx="13002683" cy="4939814"/>
          </a:xfrm>
          <a:prstGeom prst="rect">
            <a:avLst/>
          </a:prstGeom>
        </p:spPr>
        <p:txBody>
          <a:bodyPr wrap="square">
            <a:spAutoFit/>
          </a:bodyPr>
          <a:lstStyle/>
          <a:p>
            <a:pPr algn="just">
              <a:lnSpc>
                <a:spcPct val="150000"/>
              </a:lnSpc>
            </a:pPr>
            <a:r>
              <a:rPr lang="en-US" altLang="en-US" sz="4200" dirty="0" err="1">
                <a:latin typeface="Arial" panose="020B0604020202020204" pitchFamily="34" charset="0"/>
                <a:cs typeface="Arial" panose="020B0604020202020204" pitchFamily="34" charset="0"/>
              </a:rPr>
              <a:t>Điểm</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mạnh</a:t>
            </a:r>
            <a:r>
              <a:rPr lang="en-US" altLang="en-US" sz="4200" dirty="0">
                <a:latin typeface="Arial" panose="020B0604020202020204" pitchFamily="34" charset="0"/>
                <a:cs typeface="Arial" panose="020B0604020202020204" pitchFamily="34" charset="0"/>
              </a:rPr>
              <a:t> của con người </a:t>
            </a:r>
            <a:r>
              <a:rPr lang="en-US" altLang="en-US" sz="4200" dirty="0" err="1">
                <a:latin typeface="Arial" panose="020B0604020202020204" pitchFamily="34" charset="0"/>
                <a:cs typeface="Arial" panose="020B0604020202020204" pitchFamily="34" charset="0"/>
              </a:rPr>
              <a:t>Việt</a:t>
            </a:r>
            <a:r>
              <a:rPr lang="en-US" altLang="en-US" sz="4200" dirty="0">
                <a:latin typeface="Arial" panose="020B0604020202020204" pitchFamily="34" charset="0"/>
                <a:cs typeface="Arial" panose="020B0604020202020204" pitchFamily="34" charset="0"/>
              </a:rPr>
              <a:t> Nam là </a:t>
            </a:r>
            <a:r>
              <a:rPr lang="en-US" altLang="en-US" sz="4200" dirty="0" err="1">
                <a:latin typeface="Arial" panose="020B0604020202020204" pitchFamily="34" charset="0"/>
                <a:cs typeface="Arial" panose="020B0604020202020204" pitchFamily="34" charset="0"/>
              </a:rPr>
              <a:t>thông</a:t>
            </a:r>
            <a:r>
              <a:rPr lang="en-US" altLang="en-US" sz="4200" dirty="0">
                <a:latin typeface="Arial" panose="020B0604020202020204" pitchFamily="34" charset="0"/>
                <a:cs typeface="Arial" panose="020B0604020202020204" pitchFamily="34" charset="0"/>
              </a:rPr>
              <a:t> minh, </a:t>
            </a:r>
            <a:r>
              <a:rPr lang="en-US" altLang="en-US" sz="4200" dirty="0" err="1">
                <a:latin typeface="Arial" panose="020B0604020202020204" pitchFamily="34" charset="0"/>
                <a:cs typeface="Arial" panose="020B0604020202020204" pitchFamily="34" charset="0"/>
              </a:rPr>
              <a:t>nhạy</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bén</a:t>
            </a:r>
            <a:r>
              <a:rPr lang="en-US" altLang="en-US" sz="4200" dirty="0">
                <a:latin typeface="Arial" panose="020B0604020202020204" pitchFamily="34" charset="0"/>
                <a:cs typeface="Arial" panose="020B0604020202020204" pitchFamily="34" charset="0"/>
              </a:rPr>
              <a:t> với cái mới, cần </a:t>
            </a:r>
            <a:r>
              <a:rPr lang="en-US" altLang="en-US" sz="4200" dirty="0" err="1">
                <a:latin typeface="Arial" panose="020B0604020202020204" pitchFamily="34" charset="0"/>
                <a:cs typeface="Arial" panose="020B0604020202020204" pitchFamily="34" charset="0"/>
              </a:rPr>
              <a:t>cù</a:t>
            </a:r>
            <a:r>
              <a:rPr lang="en-US" altLang="en-US" sz="4200" dirty="0">
                <a:latin typeface="Arial" panose="020B0604020202020204" pitchFamily="34" charset="0"/>
                <a:cs typeface="Arial" panose="020B0604020202020204" pitchFamily="34" charset="0"/>
              </a:rPr>
              <a:t>, sáng </a:t>
            </a:r>
            <a:r>
              <a:rPr lang="en-US" altLang="en-US" sz="4200" dirty="0" err="1">
                <a:latin typeface="Arial" panose="020B0604020202020204" pitchFamily="34" charset="0"/>
                <a:cs typeface="Arial" panose="020B0604020202020204" pitchFamily="34" charset="0"/>
              </a:rPr>
              <a:t>tạo</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rất</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đoàn</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kết</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đùm</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bọc</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lẫn</a:t>
            </a:r>
            <a:r>
              <a:rPr lang="en-US" altLang="en-US" sz="4200" dirty="0">
                <a:latin typeface="Arial" panose="020B0604020202020204" pitchFamily="34" charset="0"/>
                <a:cs typeface="Arial" panose="020B0604020202020204" pitchFamily="34" charset="0"/>
              </a:rPr>
              <a:t> nhau trong thời </a:t>
            </a:r>
            <a:r>
              <a:rPr lang="en-US" altLang="en-US" sz="4200" dirty="0" err="1">
                <a:latin typeface="Arial" panose="020B0604020202020204" pitchFamily="34" charset="0"/>
                <a:cs typeface="Arial" panose="020B0604020202020204" pitchFamily="34" charset="0"/>
              </a:rPr>
              <a:t>kì</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chống</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ngoại</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xâm</a:t>
            </a:r>
            <a:r>
              <a:rPr lang="en-US" altLang="en-US" sz="4200" dirty="0">
                <a:latin typeface="Arial" panose="020B0604020202020204" pitchFamily="34" charset="0"/>
                <a:cs typeface="Arial" panose="020B0604020202020204" pitchFamily="34" charset="0"/>
              </a:rPr>
              <a:t>; cần </a:t>
            </a:r>
            <a:r>
              <a:rPr lang="en-US" altLang="en-US" sz="4200" dirty="0" err="1">
                <a:latin typeface="Arial" panose="020B0604020202020204" pitchFamily="34" charset="0"/>
                <a:cs typeface="Arial" panose="020B0604020202020204" pitchFamily="34" charset="0"/>
              </a:rPr>
              <a:t>khắc</a:t>
            </a:r>
            <a:r>
              <a:rPr lang="en-US" altLang="en-US" sz="4200" dirty="0">
                <a:latin typeface="Arial" panose="020B0604020202020204" pitchFamily="34" charset="0"/>
                <a:cs typeface="Arial" panose="020B0604020202020204" pitchFamily="34" charset="0"/>
              </a:rPr>
              <a:t> </a:t>
            </a:r>
            <a:r>
              <a:rPr lang="en-US" altLang="en-US" sz="4200" dirty="0" err="1" smtClean="0">
                <a:latin typeface="Arial" panose="020B0604020202020204" pitchFamily="34" charset="0"/>
                <a:cs typeface="Arial" panose="020B0604020202020204" pitchFamily="34" charset="0"/>
              </a:rPr>
              <a:t>phục</a:t>
            </a:r>
            <a:r>
              <a:rPr lang="en-US" altLang="en-US" sz="4200" dirty="0" smtClean="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thiếu</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kiến</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thức</a:t>
            </a:r>
            <a:r>
              <a:rPr lang="en-US" altLang="en-US" sz="4200" dirty="0">
                <a:latin typeface="Arial" panose="020B0604020202020204" pitchFamily="34" charset="0"/>
                <a:cs typeface="Arial" panose="020B0604020202020204" pitchFamily="34" charset="0"/>
              </a:rPr>
              <a:t> cơ bản, </a:t>
            </a:r>
            <a:r>
              <a:rPr lang="en-US" altLang="en-US" sz="4200" dirty="0" err="1">
                <a:latin typeface="Arial" panose="020B0604020202020204" pitchFamily="34" charset="0"/>
                <a:cs typeface="Arial" panose="020B0604020202020204" pitchFamily="34" charset="0"/>
              </a:rPr>
              <a:t>kém</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khả</a:t>
            </a:r>
            <a:r>
              <a:rPr lang="en-US" altLang="en-US" sz="4200" dirty="0">
                <a:latin typeface="Arial" panose="020B0604020202020204" pitchFamily="34" charset="0"/>
                <a:cs typeface="Arial" panose="020B0604020202020204" pitchFamily="34" charset="0"/>
              </a:rPr>
              <a:t> năng </a:t>
            </a:r>
            <a:r>
              <a:rPr lang="en-US" altLang="en-US" sz="4200" dirty="0" err="1">
                <a:latin typeface="Arial" panose="020B0604020202020204" pitchFamily="34" charset="0"/>
                <a:cs typeface="Arial" panose="020B0604020202020204" pitchFamily="34" charset="0"/>
              </a:rPr>
              <a:t>thực</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hành</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thiếu</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đức</a:t>
            </a:r>
            <a:r>
              <a:rPr lang="en-US" altLang="en-US" sz="4200" dirty="0">
                <a:latin typeface="Arial" panose="020B0604020202020204" pitchFamily="34" charset="0"/>
                <a:cs typeface="Arial" panose="020B0604020202020204" pitchFamily="34" charset="0"/>
              </a:rPr>
              <a:t> tính </a:t>
            </a:r>
            <a:r>
              <a:rPr lang="en-US" altLang="en-US" sz="4200" dirty="0" err="1">
                <a:latin typeface="Arial" panose="020B0604020202020204" pitchFamily="34" charset="0"/>
                <a:cs typeface="Arial" panose="020B0604020202020204" pitchFamily="34" charset="0"/>
              </a:rPr>
              <a:t>tỉ</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mỉ</a:t>
            </a:r>
            <a:r>
              <a:rPr lang="en-US" altLang="en-US" sz="42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BDEEB"/>
        </a:solidFill>
        <a:effectLst/>
      </p:bgPr>
    </p:bg>
    <p:spTree>
      <p:nvGrpSpPr>
        <p:cNvPr id="1" name=""/>
        <p:cNvGrpSpPr/>
        <p:nvPr/>
      </p:nvGrpSpPr>
      <p:grpSpPr>
        <a:xfrm>
          <a:off x="0" y="0"/>
          <a:ext cx="0" cy="0"/>
          <a:chOff x="0" y="0"/>
          <a:chExt cx="0" cy="0"/>
        </a:xfrm>
      </p:grpSpPr>
      <p:sp>
        <p:nvSpPr>
          <p:cNvPr id="2" name="TextBox 2"/>
          <p:cNvSpPr txBox="1"/>
          <p:nvPr/>
        </p:nvSpPr>
        <p:spPr>
          <a:xfrm>
            <a:off x="6629400" y="1266428"/>
            <a:ext cx="5898222" cy="1205458"/>
          </a:xfrm>
          <a:prstGeom prst="rect">
            <a:avLst/>
          </a:prstGeom>
        </p:spPr>
        <p:txBody>
          <a:bodyPr wrap="square" lIns="0" tIns="0" rIns="0" bIns="0" rtlCol="0" anchor="t">
            <a:spAutoFit/>
          </a:bodyPr>
          <a:lstStyle/>
          <a:p>
            <a:pPr algn="ctr">
              <a:lnSpc>
                <a:spcPts val="9350"/>
              </a:lnSpc>
            </a:pPr>
            <a:r>
              <a:rPr lang="en-US" sz="6400" b="1" dirty="0" smtClean="0">
                <a:solidFill>
                  <a:srgbClr val="152A69"/>
                </a:solidFill>
                <a:latin typeface="Arial" panose="020B0604020202020204" pitchFamily="34" charset="0"/>
                <a:cs typeface="Arial" panose="020B0604020202020204" pitchFamily="34" charset="0"/>
              </a:rPr>
              <a:t>NGHỆ THUẬT</a:t>
            </a:r>
            <a:endParaRPr lang="en-US" sz="6400" b="1" dirty="0">
              <a:solidFill>
                <a:srgbClr val="152A69"/>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301777">
            <a:off x="291501" y="115787"/>
            <a:ext cx="2049812" cy="204981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b="46557"/>
          <a:stretch>
            <a:fillRect/>
          </a:stretch>
        </p:blipFill>
        <p:spPr>
          <a:xfrm>
            <a:off x="14637063" y="686307"/>
            <a:ext cx="2928237" cy="1525805"/>
          </a:xfrm>
          <a:prstGeom prst="rect">
            <a:avLst/>
          </a:prstGeom>
        </p:spPr>
      </p:pic>
      <p:grpSp>
        <p:nvGrpSpPr>
          <p:cNvPr id="5" name="Group 5"/>
          <p:cNvGrpSpPr/>
          <p:nvPr/>
        </p:nvGrpSpPr>
        <p:grpSpPr>
          <a:xfrm>
            <a:off x="2274938" y="2937092"/>
            <a:ext cx="13826244" cy="5338614"/>
            <a:chOff x="0" y="0"/>
            <a:chExt cx="11729139" cy="10235882"/>
          </a:xfrm>
        </p:grpSpPr>
        <p:sp>
          <p:nvSpPr>
            <p:cNvPr id="6" name="Freeform 6"/>
            <p:cNvSpPr/>
            <p:nvPr/>
          </p:nvSpPr>
          <p:spPr>
            <a:xfrm>
              <a:off x="0" y="0"/>
              <a:ext cx="11729139" cy="10235882"/>
            </a:xfrm>
            <a:custGeom>
              <a:avLst/>
              <a:gdLst/>
              <a:ahLst/>
              <a:cxnLst/>
              <a:rect l="l" t="t" r="r" b="b"/>
              <a:pathLst>
                <a:path w="11729139" h="10235882">
                  <a:moveTo>
                    <a:pt x="11424339" y="0"/>
                  </a:moveTo>
                  <a:lnTo>
                    <a:pt x="304800" y="0"/>
                  </a:lnTo>
                  <a:cubicBezTo>
                    <a:pt x="135890" y="0"/>
                    <a:pt x="0" y="135890"/>
                    <a:pt x="0" y="304800"/>
                  </a:cubicBezTo>
                  <a:lnTo>
                    <a:pt x="0" y="9931082"/>
                  </a:lnTo>
                  <a:cubicBezTo>
                    <a:pt x="0" y="10099993"/>
                    <a:pt x="135890" y="10235882"/>
                    <a:pt x="304800" y="10235882"/>
                  </a:cubicBezTo>
                  <a:lnTo>
                    <a:pt x="11424339" y="10235882"/>
                  </a:lnTo>
                  <a:cubicBezTo>
                    <a:pt x="11593249" y="10235882"/>
                    <a:pt x="11729139" y="10099993"/>
                    <a:pt x="11729139" y="9931082"/>
                  </a:cubicBezTo>
                  <a:lnTo>
                    <a:pt x="11729139" y="304800"/>
                  </a:lnTo>
                  <a:cubicBezTo>
                    <a:pt x="11729139" y="135890"/>
                    <a:pt x="11593249" y="0"/>
                    <a:pt x="11424339" y="0"/>
                  </a:cubicBezTo>
                  <a:close/>
                </a:path>
              </a:pathLst>
            </a:custGeom>
            <a:solidFill>
              <a:srgbClr val="FFFFFF"/>
            </a:solidFill>
          </p:spPr>
        </p:sp>
      </p:grpSp>
      <p:grpSp>
        <p:nvGrpSpPr>
          <p:cNvPr id="17" name="Group 17"/>
          <p:cNvGrpSpPr/>
          <p:nvPr/>
        </p:nvGrpSpPr>
        <p:grpSpPr>
          <a:xfrm>
            <a:off x="15166340" y="5143500"/>
            <a:ext cx="3408739" cy="5214056"/>
            <a:chOff x="0" y="0"/>
            <a:chExt cx="4544985" cy="6952075"/>
          </a:xfrm>
        </p:grpSpPr>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310502" y="617199"/>
              <a:ext cx="2234484" cy="6334876"/>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40920" y="2664153"/>
              <a:ext cx="2939163" cy="4209738"/>
            </a:xfrm>
            <a:prstGeom prst="rect">
              <a:avLst/>
            </a:prstGeom>
          </p:spPr>
        </p:pic>
        <p:pic>
          <p:nvPicPr>
            <p:cNvPr id="20"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565946">
              <a:off x="1808647" y="219465"/>
              <a:ext cx="1003709" cy="912463"/>
            </a:xfrm>
            <a:prstGeom prst="rect">
              <a:avLst/>
            </a:prstGeom>
          </p:spPr>
        </p:pic>
        <p:pic>
          <p:nvPicPr>
            <p:cNvPr id="21" name="Picture 2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0" y="5771336"/>
              <a:ext cx="752770" cy="759676"/>
            </a:xfrm>
            <a:prstGeom prst="rect">
              <a:avLst/>
            </a:prstGeom>
          </p:spPr>
        </p:pic>
      </p:grpSp>
      <p:grpSp>
        <p:nvGrpSpPr>
          <p:cNvPr id="22" name="Group 22"/>
          <p:cNvGrpSpPr/>
          <p:nvPr/>
        </p:nvGrpSpPr>
        <p:grpSpPr>
          <a:xfrm>
            <a:off x="-1046881" y="5691909"/>
            <a:ext cx="3786490" cy="5044865"/>
            <a:chOff x="0" y="0"/>
            <a:chExt cx="5048653" cy="6726486"/>
          </a:xfrm>
        </p:grpSpPr>
        <p:pic>
          <p:nvPicPr>
            <p:cNvPr id="23" name="Picture 2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0" y="0"/>
              <a:ext cx="3405284" cy="6726486"/>
            </a:xfrm>
            <a:prstGeom prst="rect">
              <a:avLst/>
            </a:prstGeom>
          </p:spPr>
        </p:pic>
        <p:pic>
          <p:nvPicPr>
            <p:cNvPr id="24" name="Picture 2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14061" y="2091304"/>
              <a:ext cx="2296759" cy="4169035"/>
            </a:xfrm>
            <a:prstGeom prst="rect">
              <a:avLst/>
            </a:prstGeom>
          </p:spPr>
        </p:pic>
        <p:pic>
          <p:nvPicPr>
            <p:cNvPr id="25" name="Picture 2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537006" y="639202"/>
              <a:ext cx="868278" cy="789343"/>
            </a:xfrm>
            <a:prstGeom prst="rect">
              <a:avLst/>
            </a:prstGeom>
          </p:spPr>
        </p:pic>
        <p:pic>
          <p:nvPicPr>
            <p:cNvPr id="26" name="Picture 26"/>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840736">
              <a:off x="4121929" y="4953506"/>
              <a:ext cx="831579" cy="888094"/>
            </a:xfrm>
            <a:prstGeom prst="rect">
              <a:avLst/>
            </a:prstGeom>
          </p:spPr>
        </p:pic>
      </p:grpSp>
      <p:sp>
        <p:nvSpPr>
          <p:cNvPr id="27" name="Rectangle 26"/>
          <p:cNvSpPr/>
          <p:nvPr/>
        </p:nvSpPr>
        <p:spPr>
          <a:xfrm>
            <a:off x="2728235" y="3592457"/>
            <a:ext cx="13002683" cy="2881045"/>
          </a:xfrm>
          <a:prstGeom prst="rect">
            <a:avLst/>
          </a:prstGeom>
        </p:spPr>
        <p:txBody>
          <a:bodyPr wrap="square">
            <a:spAutoFit/>
          </a:bodyPr>
          <a:lstStyle/>
          <a:p>
            <a:pPr algn="just">
              <a:lnSpc>
                <a:spcPct val="150000"/>
              </a:lnSpc>
            </a:pPr>
            <a:r>
              <a:rPr lang="en-US" altLang="en-US" sz="4200" dirty="0" smtClean="0">
                <a:latin typeface="Arial" panose="020B0604020202020204" pitchFamily="34" charset="0"/>
                <a:cs typeface="Arial" panose="020B0604020202020204" pitchFamily="34" charset="0"/>
              </a:rPr>
              <a:t>	- </a:t>
            </a:r>
            <a:r>
              <a:rPr lang="en-US" altLang="en-US" sz="4200" dirty="0" err="1" smtClean="0">
                <a:latin typeface="Arial" panose="020B0604020202020204" pitchFamily="34" charset="0"/>
                <a:cs typeface="Arial" panose="020B0604020202020204" pitchFamily="34" charset="0"/>
              </a:rPr>
              <a:t>Sử</a:t>
            </a:r>
            <a:r>
              <a:rPr lang="en-US" altLang="en-US" sz="4200" dirty="0" smtClean="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dụng</a:t>
            </a:r>
            <a:r>
              <a:rPr lang="en-US" altLang="en-US" sz="4200" dirty="0">
                <a:latin typeface="Arial" panose="020B0604020202020204" pitchFamily="34" charset="0"/>
                <a:cs typeface="Arial" panose="020B0604020202020204" pitchFamily="34" charset="0"/>
              </a:rPr>
              <a:t> thành </a:t>
            </a:r>
            <a:r>
              <a:rPr lang="en-US" altLang="en-US" sz="4200" dirty="0" err="1">
                <a:latin typeface="Arial" panose="020B0604020202020204" pitchFamily="34" charset="0"/>
                <a:cs typeface="Arial" panose="020B0604020202020204" pitchFamily="34" charset="0"/>
              </a:rPr>
              <a:t>ngữ</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tục</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ngữ</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ngôn</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ngữ</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giản</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dị</a:t>
            </a:r>
            <a:r>
              <a:rPr lang="en-US" altLang="en-US" sz="4200" dirty="0">
                <a:latin typeface="Arial" panose="020B0604020202020204" pitchFamily="34" charset="0"/>
                <a:cs typeface="Arial" panose="020B0604020202020204" pitchFamily="34" charset="0"/>
              </a:rPr>
              <a:t>, dễ hiểu, vừa ý </a:t>
            </a:r>
            <a:r>
              <a:rPr lang="en-US" altLang="en-US" sz="4200" dirty="0" err="1">
                <a:latin typeface="Arial" panose="020B0604020202020204" pitchFamily="34" charset="0"/>
                <a:cs typeface="Arial" panose="020B0604020202020204" pitchFamily="34" charset="0"/>
              </a:rPr>
              <a:t>vị</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sâu</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sắc</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ngắn</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gọn</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xúc</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tích</a:t>
            </a:r>
            <a:r>
              <a:rPr lang="en-US" altLang="en-US" sz="4200" dirty="0">
                <a:latin typeface="Arial" panose="020B0604020202020204" pitchFamily="34" charset="0"/>
                <a:cs typeface="Arial" panose="020B0604020202020204" pitchFamily="34" charset="0"/>
              </a:rPr>
              <a:t>, giàu </a:t>
            </a:r>
            <a:r>
              <a:rPr lang="en-US" altLang="en-US" sz="4200" dirty="0" err="1">
                <a:latin typeface="Arial" panose="020B0604020202020204" pitchFamily="34" charset="0"/>
                <a:cs typeface="Arial" panose="020B0604020202020204" pitchFamily="34" charset="0"/>
              </a:rPr>
              <a:t>sức</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thuyết</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phục</a:t>
            </a:r>
            <a:r>
              <a:rPr lang="en-US" altLang="en-US" sz="4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15492902"/>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BDEEB"/>
        </a:solidFill>
        <a:effectLst/>
      </p:bgPr>
    </p:bg>
    <p:spTree>
      <p:nvGrpSpPr>
        <p:cNvPr id="1" name=""/>
        <p:cNvGrpSpPr/>
        <p:nvPr/>
      </p:nvGrpSpPr>
      <p:grpSpPr>
        <a:xfrm>
          <a:off x="0" y="0"/>
          <a:ext cx="0" cy="0"/>
          <a:chOff x="0" y="0"/>
          <a:chExt cx="0" cy="0"/>
        </a:xfrm>
      </p:grpSpPr>
      <p:sp>
        <p:nvSpPr>
          <p:cNvPr id="2" name="TextBox 2"/>
          <p:cNvSpPr txBox="1"/>
          <p:nvPr/>
        </p:nvSpPr>
        <p:spPr>
          <a:xfrm>
            <a:off x="1407515" y="1403239"/>
            <a:ext cx="4859082" cy="1359346"/>
          </a:xfrm>
          <a:prstGeom prst="rect">
            <a:avLst/>
          </a:prstGeom>
        </p:spPr>
        <p:txBody>
          <a:bodyPr wrap="square" lIns="0" tIns="0" rIns="0" bIns="0" rtlCol="0" anchor="t">
            <a:spAutoFit/>
          </a:bodyPr>
          <a:lstStyle/>
          <a:p>
            <a:pPr>
              <a:lnSpc>
                <a:spcPts val="10560"/>
              </a:lnSpc>
            </a:pPr>
            <a:r>
              <a:rPr lang="en-US" sz="6400" b="1" dirty="0" smtClean="0">
                <a:solidFill>
                  <a:srgbClr val="152A69"/>
                </a:solidFill>
                <a:latin typeface="Arial" panose="020B0604020202020204" pitchFamily="34" charset="0"/>
                <a:cs typeface="Arial" panose="020B0604020202020204" pitchFamily="34" charset="0"/>
              </a:rPr>
              <a:t>LUYỆN TẬP</a:t>
            </a:r>
            <a:endParaRPr lang="en-US" sz="6400" b="1" dirty="0">
              <a:solidFill>
                <a:srgbClr val="152A69"/>
              </a:solidFill>
              <a:latin typeface="Arial" panose="020B0604020202020204" pitchFamily="34" charset="0"/>
              <a:cs typeface="Arial" panose="020B0604020202020204" pitchFamily="34" charset="0"/>
            </a:endParaRPr>
          </a:p>
        </p:txBody>
      </p:sp>
      <p:grpSp>
        <p:nvGrpSpPr>
          <p:cNvPr id="3" name="Group 3"/>
          <p:cNvGrpSpPr/>
          <p:nvPr/>
        </p:nvGrpSpPr>
        <p:grpSpPr>
          <a:xfrm>
            <a:off x="1389318" y="3162300"/>
            <a:ext cx="13545882" cy="5963718"/>
            <a:chOff x="0" y="0"/>
            <a:chExt cx="33494571" cy="12962319"/>
          </a:xfrm>
        </p:grpSpPr>
        <p:sp>
          <p:nvSpPr>
            <p:cNvPr id="4" name="Freeform 4"/>
            <p:cNvSpPr/>
            <p:nvPr/>
          </p:nvSpPr>
          <p:spPr>
            <a:xfrm>
              <a:off x="0" y="0"/>
              <a:ext cx="33494569" cy="12962320"/>
            </a:xfrm>
            <a:custGeom>
              <a:avLst/>
              <a:gdLst/>
              <a:ahLst/>
              <a:cxnLst/>
              <a:rect l="l" t="t" r="r" b="b"/>
              <a:pathLst>
                <a:path w="33494569" h="12962320">
                  <a:moveTo>
                    <a:pt x="33189769" y="0"/>
                  </a:moveTo>
                  <a:lnTo>
                    <a:pt x="304800" y="0"/>
                  </a:lnTo>
                  <a:cubicBezTo>
                    <a:pt x="135890" y="0"/>
                    <a:pt x="0" y="135890"/>
                    <a:pt x="0" y="304800"/>
                  </a:cubicBezTo>
                  <a:lnTo>
                    <a:pt x="0" y="12657519"/>
                  </a:lnTo>
                  <a:cubicBezTo>
                    <a:pt x="0" y="12826429"/>
                    <a:pt x="135890" y="12962320"/>
                    <a:pt x="304800" y="12962320"/>
                  </a:cubicBezTo>
                  <a:lnTo>
                    <a:pt x="33189769" y="12962320"/>
                  </a:lnTo>
                  <a:cubicBezTo>
                    <a:pt x="33358680" y="12962320"/>
                    <a:pt x="33494569" y="12826429"/>
                    <a:pt x="33494569" y="12657519"/>
                  </a:cubicBezTo>
                  <a:lnTo>
                    <a:pt x="33494569" y="304800"/>
                  </a:lnTo>
                  <a:cubicBezTo>
                    <a:pt x="33494569" y="135890"/>
                    <a:pt x="33358680" y="0"/>
                    <a:pt x="33189769" y="0"/>
                  </a:cubicBezTo>
                  <a:close/>
                </a:path>
              </a:pathLst>
            </a:custGeom>
            <a:solidFill>
              <a:srgbClr val="FFFFFF"/>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662618" y="4935633"/>
            <a:ext cx="1912460" cy="5421923"/>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04826" y="6687590"/>
            <a:ext cx="2515584" cy="3603050"/>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565946">
            <a:off x="16233089" y="4595218"/>
            <a:ext cx="859060" cy="780963"/>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685095" y="9346980"/>
            <a:ext cx="644284" cy="650195"/>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b="46557"/>
          <a:stretch>
            <a:fillRect/>
          </a:stretch>
        </p:blipFill>
        <p:spPr>
          <a:xfrm>
            <a:off x="14116779" y="202612"/>
            <a:ext cx="3499794" cy="1823625"/>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3899229" y="2239332"/>
            <a:ext cx="1899679" cy="1899679"/>
          </a:xfrm>
          <a:prstGeom prst="rect">
            <a:avLst/>
          </a:prstGeom>
        </p:spPr>
      </p:pic>
      <p:sp>
        <p:nvSpPr>
          <p:cNvPr id="12" name="TextBox 5"/>
          <p:cNvSpPr txBox="1"/>
          <p:nvPr/>
        </p:nvSpPr>
        <p:spPr>
          <a:xfrm>
            <a:off x="2088229" y="4411362"/>
            <a:ext cx="11811000" cy="3323987"/>
          </a:xfrm>
          <a:prstGeom prst="rect">
            <a:avLst/>
          </a:prstGeom>
        </p:spPr>
        <p:txBody>
          <a:bodyPr wrap="square" lIns="0" tIns="0" rIns="0" bIns="0" rtlCol="0" anchor="t">
            <a:spAutoFit/>
          </a:bodyPr>
          <a:lstStyle/>
          <a:p>
            <a:pPr marL="0" lvl="1" indent="0" algn="just">
              <a:lnSpc>
                <a:spcPct val="150000"/>
              </a:lnSpc>
              <a:spcBef>
                <a:spcPct val="0"/>
              </a:spcBef>
            </a:pPr>
            <a:r>
              <a:rPr lang="en-US" sz="4800" b="1" i="1" dirty="0" smtClean="0">
                <a:solidFill>
                  <a:srgbClr val="152A69"/>
                </a:solidFill>
                <a:latin typeface="Arial" panose="020B0604020202020204" pitchFamily="34" charset="0"/>
                <a:cs typeface="Arial" panose="020B0604020202020204" pitchFamily="34" charset="0"/>
              </a:rPr>
              <a:t>	</a:t>
            </a:r>
            <a:r>
              <a:rPr lang="en-US" sz="4800" b="1" i="1" dirty="0" err="1" smtClean="0">
                <a:solidFill>
                  <a:srgbClr val="152A69"/>
                </a:solidFill>
                <a:latin typeface="Arial" panose="020B0604020202020204" pitchFamily="34" charset="0"/>
                <a:cs typeface="Arial" panose="020B0604020202020204" pitchFamily="34" charset="0"/>
              </a:rPr>
              <a:t>Tìm</a:t>
            </a:r>
            <a:r>
              <a:rPr lang="en-US" sz="4800" b="1" i="1" dirty="0" smtClean="0">
                <a:solidFill>
                  <a:srgbClr val="152A69"/>
                </a:solidFill>
                <a:latin typeface="Arial" panose="020B0604020202020204" pitchFamily="34" charset="0"/>
                <a:cs typeface="Arial" panose="020B0604020202020204" pitchFamily="34" charset="0"/>
              </a:rPr>
              <a:t> một số câu thành </a:t>
            </a:r>
            <a:r>
              <a:rPr lang="en-US" sz="4800" b="1" i="1" dirty="0" err="1" smtClean="0">
                <a:solidFill>
                  <a:srgbClr val="152A69"/>
                </a:solidFill>
                <a:latin typeface="Arial" panose="020B0604020202020204" pitchFamily="34" charset="0"/>
                <a:cs typeface="Arial" panose="020B0604020202020204" pitchFamily="34" charset="0"/>
              </a:rPr>
              <a:t>ngữ</a:t>
            </a:r>
            <a:r>
              <a:rPr lang="en-US" sz="4800" b="1" i="1" dirty="0" smtClean="0">
                <a:solidFill>
                  <a:srgbClr val="152A69"/>
                </a:solidFill>
                <a:latin typeface="Arial" panose="020B0604020202020204" pitchFamily="34" charset="0"/>
                <a:cs typeface="Arial" panose="020B0604020202020204" pitchFamily="34" charset="0"/>
              </a:rPr>
              <a:t>, </a:t>
            </a:r>
            <a:r>
              <a:rPr lang="en-US" sz="4800" b="1" i="1" dirty="0" err="1" smtClean="0">
                <a:solidFill>
                  <a:srgbClr val="152A69"/>
                </a:solidFill>
                <a:latin typeface="Arial" panose="020B0604020202020204" pitchFamily="34" charset="0"/>
                <a:cs typeface="Arial" panose="020B0604020202020204" pitchFamily="34" charset="0"/>
              </a:rPr>
              <a:t>tục</a:t>
            </a:r>
            <a:r>
              <a:rPr lang="en-US" sz="4800" b="1" i="1" dirty="0" smtClean="0">
                <a:solidFill>
                  <a:srgbClr val="152A69"/>
                </a:solidFill>
                <a:latin typeface="Arial" panose="020B0604020202020204" pitchFamily="34" charset="0"/>
                <a:cs typeface="Arial" panose="020B0604020202020204" pitchFamily="34" charset="0"/>
              </a:rPr>
              <a:t> </a:t>
            </a:r>
            <a:r>
              <a:rPr lang="en-US" sz="4800" b="1" i="1" dirty="0" err="1" smtClean="0">
                <a:solidFill>
                  <a:srgbClr val="152A69"/>
                </a:solidFill>
                <a:latin typeface="Arial" panose="020B0604020202020204" pitchFamily="34" charset="0"/>
                <a:cs typeface="Arial" panose="020B0604020202020204" pitchFamily="34" charset="0"/>
              </a:rPr>
              <a:t>ngữ</a:t>
            </a:r>
            <a:r>
              <a:rPr lang="en-US" sz="4800" b="1" i="1" dirty="0" smtClean="0">
                <a:solidFill>
                  <a:srgbClr val="152A69"/>
                </a:solidFill>
                <a:latin typeface="Arial" panose="020B0604020202020204" pitchFamily="34" charset="0"/>
                <a:cs typeface="Arial" panose="020B0604020202020204" pitchFamily="34" charset="0"/>
              </a:rPr>
              <a:t> nói về </a:t>
            </a:r>
            <a:r>
              <a:rPr lang="en-US" sz="4800" b="1" i="1" dirty="0" err="1" smtClean="0">
                <a:solidFill>
                  <a:srgbClr val="152A69"/>
                </a:solidFill>
                <a:latin typeface="Arial" panose="020B0604020202020204" pitchFamily="34" charset="0"/>
                <a:cs typeface="Arial" panose="020B0604020202020204" pitchFamily="34" charset="0"/>
              </a:rPr>
              <a:t>điểm</a:t>
            </a:r>
            <a:r>
              <a:rPr lang="en-US" sz="4800" b="1" i="1" dirty="0" smtClean="0">
                <a:solidFill>
                  <a:srgbClr val="152A69"/>
                </a:solidFill>
                <a:latin typeface="Arial" panose="020B0604020202020204" pitchFamily="34" charset="0"/>
                <a:cs typeface="Arial" panose="020B0604020202020204" pitchFamily="34" charset="0"/>
              </a:rPr>
              <a:t> </a:t>
            </a:r>
            <a:r>
              <a:rPr lang="en-US" sz="4800" b="1" i="1" dirty="0" err="1" smtClean="0">
                <a:solidFill>
                  <a:srgbClr val="152A69"/>
                </a:solidFill>
                <a:latin typeface="Arial" panose="020B0604020202020204" pitchFamily="34" charset="0"/>
                <a:cs typeface="Arial" panose="020B0604020202020204" pitchFamily="34" charset="0"/>
              </a:rPr>
              <a:t>mạnh</a:t>
            </a:r>
            <a:r>
              <a:rPr lang="en-US" sz="4800" b="1" i="1" dirty="0" smtClean="0">
                <a:solidFill>
                  <a:srgbClr val="152A69"/>
                </a:solidFill>
                <a:latin typeface="Arial" panose="020B0604020202020204" pitchFamily="34" charset="0"/>
                <a:cs typeface="Arial" panose="020B0604020202020204" pitchFamily="34" charset="0"/>
              </a:rPr>
              <a:t>, </a:t>
            </a:r>
            <a:r>
              <a:rPr lang="en-US" sz="4800" b="1" i="1" dirty="0" err="1" smtClean="0">
                <a:solidFill>
                  <a:srgbClr val="152A69"/>
                </a:solidFill>
                <a:latin typeface="Arial" panose="020B0604020202020204" pitchFamily="34" charset="0"/>
                <a:cs typeface="Arial" panose="020B0604020202020204" pitchFamily="34" charset="0"/>
              </a:rPr>
              <a:t>điểm</a:t>
            </a:r>
            <a:r>
              <a:rPr lang="en-US" sz="4800" b="1" i="1" dirty="0" smtClean="0">
                <a:solidFill>
                  <a:srgbClr val="152A69"/>
                </a:solidFill>
                <a:latin typeface="Arial" panose="020B0604020202020204" pitchFamily="34" charset="0"/>
                <a:cs typeface="Arial" panose="020B0604020202020204" pitchFamily="34" charset="0"/>
              </a:rPr>
              <a:t> </a:t>
            </a:r>
            <a:r>
              <a:rPr lang="en-US" sz="4800" b="1" i="1" dirty="0" err="1" smtClean="0">
                <a:solidFill>
                  <a:srgbClr val="152A69"/>
                </a:solidFill>
                <a:latin typeface="Arial" panose="020B0604020202020204" pitchFamily="34" charset="0"/>
                <a:cs typeface="Arial" panose="020B0604020202020204" pitchFamily="34" charset="0"/>
              </a:rPr>
              <a:t>yếu</a:t>
            </a:r>
            <a:r>
              <a:rPr lang="en-US" sz="4800" b="1" i="1" dirty="0" smtClean="0">
                <a:solidFill>
                  <a:srgbClr val="152A69"/>
                </a:solidFill>
                <a:latin typeface="Arial" panose="020B0604020202020204" pitchFamily="34" charset="0"/>
                <a:cs typeface="Arial" panose="020B0604020202020204" pitchFamily="34" charset="0"/>
              </a:rPr>
              <a:t> của con người </a:t>
            </a:r>
            <a:r>
              <a:rPr lang="en-US" sz="4800" b="1" i="1" dirty="0" err="1" smtClean="0">
                <a:solidFill>
                  <a:srgbClr val="152A69"/>
                </a:solidFill>
                <a:latin typeface="Arial" panose="020B0604020202020204" pitchFamily="34" charset="0"/>
                <a:cs typeface="Arial" panose="020B0604020202020204" pitchFamily="34" charset="0"/>
              </a:rPr>
              <a:t>Việt</a:t>
            </a:r>
            <a:r>
              <a:rPr lang="en-US" sz="4800" b="1" i="1" dirty="0" smtClean="0">
                <a:solidFill>
                  <a:srgbClr val="152A69"/>
                </a:solidFill>
                <a:latin typeface="Arial" panose="020B0604020202020204" pitchFamily="34" charset="0"/>
                <a:cs typeface="Arial" panose="020B0604020202020204" pitchFamily="34" charset="0"/>
              </a:rPr>
              <a:t> Nam?</a:t>
            </a:r>
            <a:endParaRPr lang="en-US" sz="4800" b="1" i="1" u="none" dirty="0">
              <a:solidFill>
                <a:srgbClr val="152A69"/>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BDEEB"/>
        </a:solidFill>
        <a:effectLst/>
      </p:bgPr>
    </p:bg>
    <p:spTree>
      <p:nvGrpSpPr>
        <p:cNvPr id="1" name=""/>
        <p:cNvGrpSpPr/>
        <p:nvPr/>
      </p:nvGrpSpPr>
      <p:grpSpPr>
        <a:xfrm>
          <a:off x="0" y="0"/>
          <a:ext cx="0" cy="0"/>
          <a:chOff x="0" y="0"/>
          <a:chExt cx="0" cy="0"/>
        </a:xfrm>
      </p:grpSpPr>
      <p:sp>
        <p:nvSpPr>
          <p:cNvPr id="2" name="TextBox 2"/>
          <p:cNvSpPr txBox="1"/>
          <p:nvPr/>
        </p:nvSpPr>
        <p:spPr>
          <a:xfrm>
            <a:off x="1407515" y="1403239"/>
            <a:ext cx="4859082" cy="1206356"/>
          </a:xfrm>
          <a:prstGeom prst="rect">
            <a:avLst/>
          </a:prstGeom>
        </p:spPr>
        <p:txBody>
          <a:bodyPr wrap="square" lIns="0" tIns="0" rIns="0" bIns="0" rtlCol="0" anchor="t">
            <a:spAutoFit/>
          </a:bodyPr>
          <a:lstStyle/>
          <a:p>
            <a:pPr>
              <a:lnSpc>
                <a:spcPts val="10560"/>
              </a:lnSpc>
            </a:pPr>
            <a:r>
              <a:rPr lang="en-US" sz="6400" b="1" dirty="0" smtClean="0">
                <a:solidFill>
                  <a:srgbClr val="152A69"/>
                </a:solidFill>
                <a:latin typeface="Arial" panose="020B0604020202020204" pitchFamily="34" charset="0"/>
                <a:cs typeface="Arial" panose="020B0604020202020204" pitchFamily="34" charset="0"/>
              </a:rPr>
              <a:t>VẬN DỤNG</a:t>
            </a:r>
            <a:endParaRPr lang="en-US" sz="6400" b="1" dirty="0">
              <a:solidFill>
                <a:srgbClr val="152A69"/>
              </a:solidFill>
              <a:latin typeface="Arial" panose="020B0604020202020204" pitchFamily="34" charset="0"/>
              <a:cs typeface="Arial" panose="020B0604020202020204" pitchFamily="34" charset="0"/>
            </a:endParaRPr>
          </a:p>
        </p:txBody>
      </p:sp>
      <p:grpSp>
        <p:nvGrpSpPr>
          <p:cNvPr id="3" name="Group 3"/>
          <p:cNvGrpSpPr/>
          <p:nvPr/>
        </p:nvGrpSpPr>
        <p:grpSpPr>
          <a:xfrm>
            <a:off x="1389318" y="3162300"/>
            <a:ext cx="13545882" cy="5963718"/>
            <a:chOff x="0" y="0"/>
            <a:chExt cx="33494571" cy="12962319"/>
          </a:xfrm>
        </p:grpSpPr>
        <p:sp>
          <p:nvSpPr>
            <p:cNvPr id="4" name="Freeform 4"/>
            <p:cNvSpPr/>
            <p:nvPr/>
          </p:nvSpPr>
          <p:spPr>
            <a:xfrm>
              <a:off x="0" y="0"/>
              <a:ext cx="33494569" cy="12962320"/>
            </a:xfrm>
            <a:custGeom>
              <a:avLst/>
              <a:gdLst/>
              <a:ahLst/>
              <a:cxnLst/>
              <a:rect l="l" t="t" r="r" b="b"/>
              <a:pathLst>
                <a:path w="33494569" h="12962320">
                  <a:moveTo>
                    <a:pt x="33189769" y="0"/>
                  </a:moveTo>
                  <a:lnTo>
                    <a:pt x="304800" y="0"/>
                  </a:lnTo>
                  <a:cubicBezTo>
                    <a:pt x="135890" y="0"/>
                    <a:pt x="0" y="135890"/>
                    <a:pt x="0" y="304800"/>
                  </a:cubicBezTo>
                  <a:lnTo>
                    <a:pt x="0" y="12657519"/>
                  </a:lnTo>
                  <a:cubicBezTo>
                    <a:pt x="0" y="12826429"/>
                    <a:pt x="135890" y="12962320"/>
                    <a:pt x="304800" y="12962320"/>
                  </a:cubicBezTo>
                  <a:lnTo>
                    <a:pt x="33189769" y="12962320"/>
                  </a:lnTo>
                  <a:cubicBezTo>
                    <a:pt x="33358680" y="12962320"/>
                    <a:pt x="33494569" y="12826429"/>
                    <a:pt x="33494569" y="12657519"/>
                  </a:cubicBezTo>
                  <a:lnTo>
                    <a:pt x="33494569" y="304800"/>
                  </a:lnTo>
                  <a:cubicBezTo>
                    <a:pt x="33494569" y="135890"/>
                    <a:pt x="33358680" y="0"/>
                    <a:pt x="33189769" y="0"/>
                  </a:cubicBezTo>
                  <a:close/>
                </a:path>
              </a:pathLst>
            </a:custGeom>
            <a:solidFill>
              <a:srgbClr val="FFFFFF"/>
            </a:solidFill>
          </p:spPr>
        </p:sp>
      </p:grpSp>
      <p:sp>
        <p:nvSpPr>
          <p:cNvPr id="5" name="TextBox 5"/>
          <p:cNvSpPr txBox="1"/>
          <p:nvPr/>
        </p:nvSpPr>
        <p:spPr>
          <a:xfrm>
            <a:off x="1676400" y="4527004"/>
            <a:ext cx="12650812" cy="2215991"/>
          </a:xfrm>
          <a:prstGeom prst="rect">
            <a:avLst/>
          </a:prstGeom>
        </p:spPr>
        <p:txBody>
          <a:bodyPr wrap="square" lIns="0" tIns="0" rIns="0" bIns="0" rtlCol="0" anchor="t">
            <a:spAutoFit/>
          </a:bodyPr>
          <a:lstStyle/>
          <a:p>
            <a:pPr marL="0" lvl="1" indent="0" algn="just">
              <a:lnSpc>
                <a:spcPct val="150000"/>
              </a:lnSpc>
              <a:spcBef>
                <a:spcPct val="0"/>
              </a:spcBef>
            </a:pPr>
            <a:r>
              <a:rPr lang="en-US" sz="4800" b="1" i="1" dirty="0" smtClean="0">
                <a:solidFill>
                  <a:srgbClr val="152A69"/>
                </a:solidFill>
                <a:latin typeface="Arial" panose="020B0604020202020204" pitchFamily="34" charset="0"/>
                <a:cs typeface="Arial" panose="020B0604020202020204" pitchFamily="34" charset="0"/>
              </a:rPr>
              <a:t>	T</a:t>
            </a:r>
            <a:r>
              <a:rPr lang="en-US" sz="4800" b="1" i="1" u="none" dirty="0" smtClean="0">
                <a:solidFill>
                  <a:srgbClr val="152A69"/>
                </a:solidFill>
                <a:latin typeface="Arial" panose="020B0604020202020204" pitchFamily="34" charset="0"/>
                <a:cs typeface="Arial" panose="020B0604020202020204" pitchFamily="34" charset="0"/>
              </a:rPr>
              <a:t>heo </a:t>
            </a:r>
            <a:r>
              <a:rPr lang="en-US" sz="4800" b="1" i="1" u="none" dirty="0" err="1" smtClean="0">
                <a:solidFill>
                  <a:srgbClr val="152A69"/>
                </a:solidFill>
                <a:latin typeface="Arial" panose="020B0604020202020204" pitchFamily="34" charset="0"/>
                <a:cs typeface="Arial" panose="020B0604020202020204" pitchFamily="34" charset="0"/>
              </a:rPr>
              <a:t>em</a:t>
            </a:r>
            <a:r>
              <a:rPr lang="en-US" sz="4800" b="1" i="1" u="none" dirty="0" smtClean="0">
                <a:solidFill>
                  <a:srgbClr val="152A69"/>
                </a:solidFill>
                <a:latin typeface="Arial" panose="020B0604020202020204" pitchFamily="34" charset="0"/>
                <a:cs typeface="Arial" panose="020B0604020202020204" pitchFamily="34" charset="0"/>
              </a:rPr>
              <a:t>, là học sinh mình cần làm gì trong thời </a:t>
            </a:r>
            <a:r>
              <a:rPr lang="en-US" sz="4800" b="1" i="1" u="none" dirty="0" err="1" smtClean="0">
                <a:solidFill>
                  <a:srgbClr val="152A69"/>
                </a:solidFill>
                <a:latin typeface="Arial" panose="020B0604020202020204" pitchFamily="34" charset="0"/>
                <a:cs typeface="Arial" panose="020B0604020202020204" pitchFamily="34" charset="0"/>
              </a:rPr>
              <a:t>kì</a:t>
            </a:r>
            <a:r>
              <a:rPr lang="en-US" sz="4800" b="1" i="1" u="none" dirty="0" smtClean="0">
                <a:solidFill>
                  <a:srgbClr val="152A69"/>
                </a:solidFill>
                <a:latin typeface="Arial" panose="020B0604020202020204" pitchFamily="34" charset="0"/>
                <a:cs typeface="Arial" panose="020B0604020202020204" pitchFamily="34" charset="0"/>
              </a:rPr>
              <a:t> đất </a:t>
            </a:r>
            <a:r>
              <a:rPr lang="en-US" sz="4800" b="1" i="1" u="none" dirty="0" err="1" smtClean="0">
                <a:solidFill>
                  <a:srgbClr val="152A69"/>
                </a:solidFill>
                <a:latin typeface="Arial" panose="020B0604020202020204" pitchFamily="34" charset="0"/>
                <a:cs typeface="Arial" panose="020B0604020202020204" pitchFamily="34" charset="0"/>
              </a:rPr>
              <a:t>nước</a:t>
            </a:r>
            <a:r>
              <a:rPr lang="en-US" sz="4800" b="1" i="1" u="none" dirty="0" smtClean="0">
                <a:solidFill>
                  <a:srgbClr val="152A69"/>
                </a:solidFill>
                <a:latin typeface="Arial" panose="020B0604020202020204" pitchFamily="34" charset="0"/>
                <a:cs typeface="Arial" panose="020B0604020202020204" pitchFamily="34" charset="0"/>
              </a:rPr>
              <a:t> ta </a:t>
            </a:r>
            <a:r>
              <a:rPr lang="en-US" sz="4800" b="1" i="1" u="none" dirty="0" err="1" smtClean="0">
                <a:solidFill>
                  <a:srgbClr val="152A69"/>
                </a:solidFill>
                <a:latin typeface="Arial" panose="020B0604020202020204" pitchFamily="34" charset="0"/>
                <a:cs typeface="Arial" panose="020B0604020202020204" pitchFamily="34" charset="0"/>
              </a:rPr>
              <a:t>hội</a:t>
            </a:r>
            <a:r>
              <a:rPr lang="en-US" sz="4800" b="1" i="1" u="none" dirty="0" smtClean="0">
                <a:solidFill>
                  <a:srgbClr val="152A69"/>
                </a:solidFill>
                <a:latin typeface="Arial" panose="020B0604020202020204" pitchFamily="34" charset="0"/>
                <a:cs typeface="Arial" panose="020B0604020202020204" pitchFamily="34" charset="0"/>
              </a:rPr>
              <a:t> </a:t>
            </a:r>
            <a:r>
              <a:rPr lang="en-US" sz="4800" b="1" i="1" u="none" dirty="0" err="1" smtClean="0">
                <a:solidFill>
                  <a:srgbClr val="152A69"/>
                </a:solidFill>
                <a:latin typeface="Arial" panose="020B0604020202020204" pitchFamily="34" charset="0"/>
                <a:cs typeface="Arial" panose="020B0604020202020204" pitchFamily="34" charset="0"/>
              </a:rPr>
              <a:t>nhập</a:t>
            </a:r>
            <a:r>
              <a:rPr lang="en-US" sz="4800" b="1" i="1" u="none" dirty="0" smtClean="0">
                <a:solidFill>
                  <a:srgbClr val="152A69"/>
                </a:solidFill>
                <a:latin typeface="Arial" panose="020B0604020202020204" pitchFamily="34" charset="0"/>
                <a:cs typeface="Arial" panose="020B0604020202020204" pitchFamily="34" charset="0"/>
              </a:rPr>
              <a:t> </a:t>
            </a:r>
            <a:r>
              <a:rPr lang="en-US" sz="4800" b="1" i="1" u="none" dirty="0" err="1" smtClean="0">
                <a:solidFill>
                  <a:srgbClr val="152A69"/>
                </a:solidFill>
                <a:latin typeface="Arial" panose="020B0604020202020204" pitchFamily="34" charset="0"/>
                <a:cs typeface="Arial" panose="020B0604020202020204" pitchFamily="34" charset="0"/>
              </a:rPr>
              <a:t>quốc</a:t>
            </a:r>
            <a:r>
              <a:rPr lang="en-US" sz="4800" b="1" i="1" u="none" dirty="0" smtClean="0">
                <a:solidFill>
                  <a:srgbClr val="152A69"/>
                </a:solidFill>
                <a:latin typeface="Arial" panose="020B0604020202020204" pitchFamily="34" charset="0"/>
                <a:cs typeface="Arial" panose="020B0604020202020204" pitchFamily="34" charset="0"/>
              </a:rPr>
              <a:t> </a:t>
            </a:r>
            <a:r>
              <a:rPr lang="en-US" sz="4800" b="1" i="1" u="none" dirty="0" err="1" smtClean="0">
                <a:solidFill>
                  <a:srgbClr val="152A69"/>
                </a:solidFill>
                <a:latin typeface="Arial" panose="020B0604020202020204" pitchFamily="34" charset="0"/>
                <a:cs typeface="Arial" panose="020B0604020202020204" pitchFamily="34" charset="0"/>
              </a:rPr>
              <a:t>tế</a:t>
            </a:r>
            <a:r>
              <a:rPr lang="en-US" sz="4800" b="1" i="1" u="none" dirty="0" smtClean="0">
                <a:solidFill>
                  <a:srgbClr val="152A69"/>
                </a:solidFill>
                <a:latin typeface="Arial" panose="020B0604020202020204" pitchFamily="34" charset="0"/>
                <a:cs typeface="Arial" panose="020B0604020202020204" pitchFamily="34" charset="0"/>
              </a:rPr>
              <a:t>?</a:t>
            </a:r>
            <a:endParaRPr lang="en-US" sz="4800" b="1" i="1" u="none" dirty="0">
              <a:solidFill>
                <a:srgbClr val="152A69"/>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662618" y="4935633"/>
            <a:ext cx="1912460" cy="5421923"/>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04826" y="6687590"/>
            <a:ext cx="2515584" cy="3603050"/>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565946">
            <a:off x="16233089" y="4595218"/>
            <a:ext cx="859060" cy="780963"/>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685095" y="9346980"/>
            <a:ext cx="644284" cy="650195"/>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b="46557"/>
          <a:stretch>
            <a:fillRect/>
          </a:stretch>
        </p:blipFill>
        <p:spPr>
          <a:xfrm>
            <a:off x="14116779" y="202612"/>
            <a:ext cx="3499794" cy="1823625"/>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3899229" y="2239332"/>
            <a:ext cx="1899679" cy="1899679"/>
          </a:xfrm>
          <a:prstGeom prst="rect">
            <a:avLst/>
          </a:prstGeom>
        </p:spPr>
      </p:pic>
    </p:spTree>
    <p:extLst>
      <p:ext uri="{BB962C8B-B14F-4D97-AF65-F5344CB8AC3E}">
        <p14:creationId xmlns:p14="http://schemas.microsoft.com/office/powerpoint/2010/main" val="81467850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8D9"/>
        </a:solidFill>
        <a:effectLst/>
      </p:bgPr>
    </p:bg>
    <p:spTree>
      <p:nvGrpSpPr>
        <p:cNvPr id="1" name=""/>
        <p:cNvGrpSpPr/>
        <p:nvPr/>
      </p:nvGrpSpPr>
      <p:grpSpPr>
        <a:xfrm>
          <a:off x="0" y="0"/>
          <a:ext cx="0" cy="0"/>
          <a:chOff x="0" y="0"/>
          <a:chExt cx="0" cy="0"/>
        </a:xfrm>
      </p:grpSpPr>
      <p:grpSp>
        <p:nvGrpSpPr>
          <p:cNvPr id="2" name="Group 2"/>
          <p:cNvGrpSpPr/>
          <p:nvPr/>
        </p:nvGrpSpPr>
        <p:grpSpPr>
          <a:xfrm>
            <a:off x="8768964" y="-1183667"/>
            <a:ext cx="11019278" cy="11711225"/>
            <a:chOff x="0" y="0"/>
            <a:chExt cx="14692371" cy="15614967"/>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743026" y="982128"/>
              <a:ext cx="2562915" cy="2562915"/>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783327" y="12572172"/>
              <a:ext cx="2396055" cy="2396055"/>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816156" y="10868515"/>
              <a:ext cx="2031533" cy="2857655"/>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905704">
              <a:off x="6760187" y="2738851"/>
              <a:ext cx="1782698" cy="2507631"/>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316796">
              <a:off x="5470615" y="7469267"/>
              <a:ext cx="1792157" cy="2520937"/>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462151">
              <a:off x="11485824" y="4776716"/>
              <a:ext cx="1642135" cy="2309909"/>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80311">
              <a:off x="8304169" y="7230951"/>
              <a:ext cx="2958315" cy="206712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628946" y="2457711"/>
              <a:ext cx="2958315" cy="2067123"/>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b="46557"/>
            <a:stretch>
              <a:fillRect/>
            </a:stretch>
          </p:blipFill>
          <p:spPr>
            <a:xfrm>
              <a:off x="11523837" y="7995084"/>
              <a:ext cx="3168533" cy="1651016"/>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388841" y="1096091"/>
              <a:ext cx="1128667" cy="1026061"/>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058286">
              <a:off x="10286436" y="10608617"/>
              <a:ext cx="1128667" cy="1026061"/>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967304" y="4108438"/>
              <a:ext cx="1128667" cy="1026061"/>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0850770" y="9197061"/>
              <a:ext cx="1128667" cy="1026061"/>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1901370" y="14588906"/>
              <a:ext cx="1128667" cy="1026061"/>
            </a:xfrm>
            <a:prstGeom prst="rect">
              <a:avLst/>
            </a:prstGeom>
          </p:spPr>
        </p:pic>
        <p:pic>
          <p:nvPicPr>
            <p:cNvPr id="17" name="Picture 1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979437" y="6775305"/>
              <a:ext cx="1128667" cy="1026061"/>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086996">
              <a:off x="6957594" y="5418640"/>
              <a:ext cx="1128667" cy="1026061"/>
            </a:xfrm>
            <a:prstGeom prst="rect">
              <a:avLst/>
            </a:prstGeom>
          </p:spPr>
        </p:pic>
        <p:pic>
          <p:nvPicPr>
            <p:cNvPr id="19" name="Picture 1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873839">
              <a:off x="10959504" y="1553677"/>
              <a:ext cx="1128667" cy="1026061"/>
            </a:xfrm>
            <a:prstGeom prst="rect">
              <a:avLst/>
            </a:prstGeom>
          </p:spPr>
        </p:pic>
        <p:pic>
          <p:nvPicPr>
            <p:cNvPr id="20" name="Picture 2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588167">
              <a:off x="8238913" y="12343494"/>
              <a:ext cx="1128667" cy="1026061"/>
            </a:xfrm>
            <a:prstGeom prst="rect">
              <a:avLst/>
            </a:prstGeom>
          </p:spPr>
        </p:pic>
        <p:pic>
          <p:nvPicPr>
            <p:cNvPr id="21" name="Picture 2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174335">
              <a:off x="7266797" y="9906252"/>
              <a:ext cx="2550128" cy="1826819"/>
            </a:xfrm>
            <a:prstGeom prst="rect">
              <a:avLst/>
            </a:prstGeom>
          </p:spPr>
        </p:pic>
        <p:pic>
          <p:nvPicPr>
            <p:cNvPr id="22" name="Picture 2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174335">
              <a:off x="8419114" y="5217662"/>
              <a:ext cx="2550128" cy="1826819"/>
            </a:xfrm>
            <a:prstGeom prst="rect">
              <a:avLst/>
            </a:prstGeom>
          </p:spPr>
        </p:pic>
        <p:pic>
          <p:nvPicPr>
            <p:cNvPr id="23" name="Picture 2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174335">
              <a:off x="7905945" y="894227"/>
              <a:ext cx="2550128" cy="1826819"/>
            </a:xfrm>
            <a:prstGeom prst="rect">
              <a:avLst/>
            </a:prstGeom>
          </p:spPr>
        </p:pic>
        <p:pic>
          <p:nvPicPr>
            <p:cNvPr id="24" name="Picture 2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3096535">
              <a:off x="5689952" y="5604853"/>
              <a:ext cx="812039" cy="1534782"/>
            </a:xfrm>
            <a:prstGeom prst="rect">
              <a:avLst/>
            </a:prstGeom>
          </p:spPr>
        </p:pic>
        <p:pic>
          <p:nvPicPr>
            <p:cNvPr id="25" name="Picture 2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7911177">
              <a:off x="7791248" y="6869347"/>
              <a:ext cx="812039" cy="1534782"/>
            </a:xfrm>
            <a:prstGeom prst="rect">
              <a:avLst/>
            </a:prstGeom>
          </p:spPr>
        </p:pic>
        <p:pic>
          <p:nvPicPr>
            <p:cNvPr id="26" name="Picture 2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3577785">
              <a:off x="9642354" y="11350848"/>
              <a:ext cx="812039" cy="1534782"/>
            </a:xfrm>
            <a:prstGeom prst="rect">
              <a:avLst/>
            </a:prstGeom>
          </p:spPr>
        </p:pic>
        <p:pic>
          <p:nvPicPr>
            <p:cNvPr id="27" name="Picture 27"/>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886631">
              <a:off x="10013438" y="4015246"/>
              <a:ext cx="812039" cy="1534782"/>
            </a:xfrm>
            <a:prstGeom prst="rect">
              <a:avLst/>
            </a:prstGeom>
          </p:spPr>
        </p:pic>
        <p:pic>
          <p:nvPicPr>
            <p:cNvPr id="28" name="Picture 2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4131904">
              <a:off x="10150327" y="2365134"/>
              <a:ext cx="812039" cy="1534782"/>
            </a:xfrm>
            <a:prstGeom prst="rect">
              <a:avLst/>
            </a:prstGeom>
          </p:spPr>
        </p:pic>
        <p:pic>
          <p:nvPicPr>
            <p:cNvPr id="29" name="Picture 2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6583816">
              <a:off x="2675443" y="2097311"/>
              <a:ext cx="737120" cy="1393182"/>
            </a:xfrm>
            <a:prstGeom prst="rect">
              <a:avLst/>
            </a:prstGeom>
          </p:spPr>
        </p:pic>
        <p:pic>
          <p:nvPicPr>
            <p:cNvPr id="30" name="Picture 30"/>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9145978" y="3636872"/>
              <a:ext cx="419857" cy="393139"/>
            </a:xfrm>
            <a:prstGeom prst="rect">
              <a:avLst/>
            </a:prstGeom>
          </p:spPr>
        </p:pic>
        <p:pic>
          <p:nvPicPr>
            <p:cNvPr id="31" name="Picture 31"/>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12525219" y="4697698"/>
              <a:ext cx="310991" cy="291200"/>
            </a:xfrm>
            <a:prstGeom prst="rect">
              <a:avLst/>
            </a:prstGeom>
          </p:spPr>
        </p:pic>
        <p:pic>
          <p:nvPicPr>
            <p:cNvPr id="32" name="Picture 32"/>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7210937" y="7080108"/>
              <a:ext cx="310991" cy="291200"/>
            </a:xfrm>
            <a:prstGeom prst="rect">
              <a:avLst/>
            </a:prstGeom>
          </p:spPr>
        </p:pic>
        <p:pic>
          <p:nvPicPr>
            <p:cNvPr id="33" name="Picture 33"/>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12525219" y="10113367"/>
              <a:ext cx="310991" cy="291200"/>
            </a:xfrm>
            <a:prstGeom prst="rect">
              <a:avLst/>
            </a:prstGeom>
          </p:spPr>
        </p:pic>
        <p:pic>
          <p:nvPicPr>
            <p:cNvPr id="34" name="Picture 34"/>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11107524" y="6997136"/>
              <a:ext cx="310991" cy="291200"/>
            </a:xfrm>
            <a:prstGeom prst="rect">
              <a:avLst/>
            </a:prstGeom>
          </p:spPr>
        </p:pic>
        <p:pic>
          <p:nvPicPr>
            <p:cNvPr id="35" name="Picture 35"/>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2498638">
              <a:off x="3931272" y="3133540"/>
              <a:ext cx="310991" cy="291200"/>
            </a:xfrm>
            <a:prstGeom prst="rect">
              <a:avLst/>
            </a:prstGeom>
          </p:spPr>
        </p:pic>
        <p:pic>
          <p:nvPicPr>
            <p:cNvPr id="36" name="Picture 36"/>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7210937" y="9636403"/>
              <a:ext cx="310991" cy="291200"/>
            </a:xfrm>
            <a:prstGeom prst="rect">
              <a:avLst/>
            </a:prstGeom>
          </p:spPr>
        </p:pic>
        <p:pic>
          <p:nvPicPr>
            <p:cNvPr id="37" name="Picture 37"/>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0108466" y="9564492"/>
              <a:ext cx="310991" cy="291200"/>
            </a:xfrm>
            <a:prstGeom prst="rect">
              <a:avLst/>
            </a:prstGeom>
          </p:spPr>
        </p:pic>
        <p:pic>
          <p:nvPicPr>
            <p:cNvPr id="38" name="Picture 38"/>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8541861" y="4582785"/>
              <a:ext cx="310991" cy="291200"/>
            </a:xfrm>
            <a:prstGeom prst="rect">
              <a:avLst/>
            </a:prstGeom>
          </p:spPr>
        </p:pic>
        <p:pic>
          <p:nvPicPr>
            <p:cNvPr id="39" name="Picture 39"/>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12649691" y="1921599"/>
              <a:ext cx="309940" cy="290216"/>
            </a:xfrm>
            <a:prstGeom prst="rect">
              <a:avLst/>
            </a:prstGeom>
          </p:spPr>
        </p:pic>
        <p:pic>
          <p:nvPicPr>
            <p:cNvPr id="40" name="Picture 40"/>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4761411">
              <a:off x="11197634" y="11973131"/>
              <a:ext cx="309940" cy="290216"/>
            </a:xfrm>
            <a:prstGeom prst="rect">
              <a:avLst/>
            </a:prstGeom>
          </p:spPr>
        </p:pic>
        <p:pic>
          <p:nvPicPr>
            <p:cNvPr id="41" name="Picture 41"/>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6095435" y="5287224"/>
              <a:ext cx="309940" cy="290216"/>
            </a:xfrm>
            <a:prstGeom prst="rect">
              <a:avLst/>
            </a:prstGeom>
          </p:spPr>
        </p:pic>
        <p:pic>
          <p:nvPicPr>
            <p:cNvPr id="42" name="Picture 4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2543770" y="14099057"/>
              <a:ext cx="309940" cy="290216"/>
            </a:xfrm>
            <a:prstGeom prst="rect">
              <a:avLst/>
            </a:prstGeom>
          </p:spPr>
        </p:pic>
        <p:pic>
          <p:nvPicPr>
            <p:cNvPr id="43" name="Picture 4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285395">
              <a:off x="717847" y="179092"/>
              <a:ext cx="1989309" cy="2798260"/>
            </a:xfrm>
            <a:prstGeom prst="rect">
              <a:avLst/>
            </a:prstGeom>
          </p:spPr>
        </p:pic>
        <p:pic>
          <p:nvPicPr>
            <p:cNvPr id="44" name="Picture 4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026704">
              <a:off x="2550986" y="4100153"/>
              <a:ext cx="1855231" cy="2609660"/>
            </a:xfrm>
            <a:prstGeom prst="rect">
              <a:avLst/>
            </a:prstGeom>
          </p:spPr>
        </p:pic>
        <p:pic>
          <p:nvPicPr>
            <p:cNvPr id="45" name="Picture 45"/>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1881836" y="3573153"/>
              <a:ext cx="305103" cy="285687"/>
            </a:xfrm>
            <a:prstGeom prst="rect">
              <a:avLst/>
            </a:prstGeom>
          </p:spPr>
        </p:pic>
      </p:grpSp>
      <p:grpSp>
        <p:nvGrpSpPr>
          <p:cNvPr id="46" name="Group 46"/>
          <p:cNvGrpSpPr/>
          <p:nvPr/>
        </p:nvGrpSpPr>
        <p:grpSpPr>
          <a:xfrm>
            <a:off x="1028700" y="4407382"/>
            <a:ext cx="11339385" cy="4586354"/>
            <a:chOff x="0" y="0"/>
            <a:chExt cx="29323858" cy="12962319"/>
          </a:xfrm>
        </p:grpSpPr>
        <p:sp>
          <p:nvSpPr>
            <p:cNvPr id="47" name="Freeform 47"/>
            <p:cNvSpPr/>
            <p:nvPr/>
          </p:nvSpPr>
          <p:spPr>
            <a:xfrm>
              <a:off x="0" y="0"/>
              <a:ext cx="29323857" cy="12962320"/>
            </a:xfrm>
            <a:custGeom>
              <a:avLst/>
              <a:gdLst/>
              <a:ahLst/>
              <a:cxnLst/>
              <a:rect l="l" t="t" r="r" b="b"/>
              <a:pathLst>
                <a:path w="29323857" h="12962320">
                  <a:moveTo>
                    <a:pt x="29019057" y="0"/>
                  </a:moveTo>
                  <a:lnTo>
                    <a:pt x="304800" y="0"/>
                  </a:lnTo>
                  <a:cubicBezTo>
                    <a:pt x="135890" y="0"/>
                    <a:pt x="0" y="135890"/>
                    <a:pt x="0" y="304800"/>
                  </a:cubicBezTo>
                  <a:lnTo>
                    <a:pt x="0" y="12657519"/>
                  </a:lnTo>
                  <a:cubicBezTo>
                    <a:pt x="0" y="12826429"/>
                    <a:pt x="135890" y="12962320"/>
                    <a:pt x="304800" y="12962320"/>
                  </a:cubicBezTo>
                  <a:lnTo>
                    <a:pt x="29019057" y="12962320"/>
                  </a:lnTo>
                  <a:cubicBezTo>
                    <a:pt x="29187967" y="12962320"/>
                    <a:pt x="29323857" y="12826429"/>
                    <a:pt x="29323857" y="12657519"/>
                  </a:cubicBezTo>
                  <a:lnTo>
                    <a:pt x="29323857" y="304800"/>
                  </a:lnTo>
                  <a:cubicBezTo>
                    <a:pt x="29323857" y="135890"/>
                    <a:pt x="29187967" y="0"/>
                    <a:pt x="29019057" y="0"/>
                  </a:cubicBezTo>
                  <a:close/>
                </a:path>
              </a:pathLst>
            </a:custGeom>
            <a:solidFill>
              <a:srgbClr val="FFFFFF"/>
            </a:solidFill>
          </p:spPr>
        </p:sp>
      </p:grpSp>
      <p:sp>
        <p:nvSpPr>
          <p:cNvPr id="49" name="TextBox 49"/>
          <p:cNvSpPr txBox="1"/>
          <p:nvPr/>
        </p:nvSpPr>
        <p:spPr>
          <a:xfrm>
            <a:off x="1016190" y="2183382"/>
            <a:ext cx="9113681" cy="1196738"/>
          </a:xfrm>
          <a:prstGeom prst="rect">
            <a:avLst/>
          </a:prstGeom>
        </p:spPr>
        <p:txBody>
          <a:bodyPr lIns="0" tIns="0" rIns="0" bIns="0" rtlCol="0" anchor="t">
            <a:spAutoFit/>
          </a:bodyPr>
          <a:lstStyle/>
          <a:p>
            <a:pPr>
              <a:lnSpc>
                <a:spcPts val="10450"/>
              </a:lnSpc>
            </a:pPr>
            <a:r>
              <a:rPr lang="en-US" sz="6400" b="1" dirty="0" smtClean="0">
                <a:solidFill>
                  <a:srgbClr val="152A69"/>
                </a:solidFill>
                <a:latin typeface="Arial" panose="020B0604020202020204" pitchFamily="34" charset="0"/>
                <a:cs typeface="Arial" panose="020B0604020202020204" pitchFamily="34" charset="0"/>
              </a:rPr>
              <a:t>HƯỚNG DẪN VỀ NHÀ</a:t>
            </a:r>
            <a:endParaRPr lang="en-US" sz="6400" b="1" dirty="0">
              <a:solidFill>
                <a:srgbClr val="152A69"/>
              </a:solidFill>
              <a:latin typeface="Arial" panose="020B0604020202020204" pitchFamily="34" charset="0"/>
              <a:cs typeface="Arial" panose="020B0604020202020204" pitchFamily="34" charset="0"/>
            </a:endParaRPr>
          </a:p>
        </p:txBody>
      </p:sp>
      <p:sp>
        <p:nvSpPr>
          <p:cNvPr id="51" name="TextBox 51"/>
          <p:cNvSpPr txBox="1"/>
          <p:nvPr/>
        </p:nvSpPr>
        <p:spPr>
          <a:xfrm>
            <a:off x="1814367" y="5029394"/>
            <a:ext cx="9644126" cy="3323987"/>
          </a:xfrm>
          <a:prstGeom prst="rect">
            <a:avLst/>
          </a:prstGeom>
        </p:spPr>
        <p:txBody>
          <a:bodyPr wrap="square" lIns="0" tIns="0" rIns="0" bIns="0" rtlCol="0" anchor="t">
            <a:spAutoFit/>
          </a:bodyPr>
          <a:lstStyle/>
          <a:p>
            <a:pPr marL="457200" indent="-457200" algn="l">
              <a:lnSpc>
                <a:spcPct val="150000"/>
              </a:lnSpc>
              <a:buFontTx/>
              <a:buChar char="-"/>
            </a:pPr>
            <a:r>
              <a:rPr lang="en-US" sz="4800" dirty="0" smtClean="0">
                <a:solidFill>
                  <a:srgbClr val="152A69"/>
                </a:solidFill>
                <a:latin typeface="Arial" panose="020B0604020202020204" pitchFamily="34" charset="0"/>
                <a:cs typeface="Arial" panose="020B0604020202020204" pitchFamily="34" charset="0"/>
              </a:rPr>
              <a:t>Học bài </a:t>
            </a:r>
            <a:r>
              <a:rPr lang="en-US" sz="4800" dirty="0" err="1" smtClean="0">
                <a:solidFill>
                  <a:srgbClr val="152A69"/>
                </a:solidFill>
                <a:latin typeface="Arial" panose="020B0604020202020204" pitchFamily="34" charset="0"/>
                <a:cs typeface="Arial" panose="020B0604020202020204" pitchFamily="34" charset="0"/>
              </a:rPr>
              <a:t>cũ</a:t>
            </a:r>
            <a:r>
              <a:rPr lang="en-US" sz="4800" dirty="0" smtClean="0">
                <a:solidFill>
                  <a:srgbClr val="152A69"/>
                </a:solidFill>
                <a:latin typeface="Arial" panose="020B0604020202020204" pitchFamily="34" charset="0"/>
                <a:cs typeface="Arial" panose="020B0604020202020204" pitchFamily="34" charset="0"/>
              </a:rPr>
              <a:t>, trả </a:t>
            </a:r>
            <a:r>
              <a:rPr lang="en-US" sz="4800" dirty="0" err="1" smtClean="0">
                <a:solidFill>
                  <a:srgbClr val="152A69"/>
                </a:solidFill>
                <a:latin typeface="Arial" panose="020B0604020202020204" pitchFamily="34" charset="0"/>
                <a:cs typeface="Arial" panose="020B0604020202020204" pitchFamily="34" charset="0"/>
              </a:rPr>
              <a:t>lời</a:t>
            </a:r>
            <a:r>
              <a:rPr lang="en-US" sz="4800" dirty="0" smtClean="0">
                <a:solidFill>
                  <a:srgbClr val="152A69"/>
                </a:solidFill>
                <a:latin typeface="Arial" panose="020B0604020202020204" pitchFamily="34" charset="0"/>
                <a:cs typeface="Arial" panose="020B0604020202020204" pitchFamily="34" charset="0"/>
              </a:rPr>
              <a:t> lại các câu hỏi trong SGK.</a:t>
            </a:r>
          </a:p>
          <a:p>
            <a:pPr marL="457200" indent="-457200" algn="l">
              <a:lnSpc>
                <a:spcPct val="150000"/>
              </a:lnSpc>
              <a:buFontTx/>
              <a:buChar char="-"/>
            </a:pPr>
            <a:r>
              <a:rPr lang="en-US" sz="4800" dirty="0" err="1" smtClean="0">
                <a:solidFill>
                  <a:srgbClr val="152A69"/>
                </a:solidFill>
                <a:latin typeface="Arial" panose="020B0604020202020204" pitchFamily="34" charset="0"/>
                <a:cs typeface="Arial" panose="020B0604020202020204" pitchFamily="34" charset="0"/>
              </a:rPr>
              <a:t>Chuẩn</a:t>
            </a:r>
            <a:r>
              <a:rPr lang="en-US" sz="4800" dirty="0" smtClean="0">
                <a:solidFill>
                  <a:srgbClr val="152A69"/>
                </a:solidFill>
                <a:latin typeface="Arial" panose="020B0604020202020204" pitchFamily="34" charset="0"/>
                <a:cs typeface="Arial" panose="020B0604020202020204" pitchFamily="34" charset="0"/>
              </a:rPr>
              <a:t> bị bài mới.</a:t>
            </a:r>
            <a:endParaRPr lang="en-US" sz="4800" dirty="0">
              <a:solidFill>
                <a:srgbClr val="152A69"/>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8D9"/>
        </a:solidFill>
        <a:effectLst/>
      </p:bgPr>
    </p:bg>
    <p:spTree>
      <p:nvGrpSpPr>
        <p:cNvPr id="1" name=""/>
        <p:cNvGrpSpPr/>
        <p:nvPr/>
      </p:nvGrpSpPr>
      <p:grpSpPr>
        <a:xfrm>
          <a:off x="0" y="0"/>
          <a:ext cx="0" cy="0"/>
          <a:chOff x="0" y="0"/>
          <a:chExt cx="0" cy="0"/>
        </a:xfrm>
      </p:grpSpPr>
      <p:grpSp>
        <p:nvGrpSpPr>
          <p:cNvPr id="2" name="Group 2"/>
          <p:cNvGrpSpPr/>
          <p:nvPr/>
        </p:nvGrpSpPr>
        <p:grpSpPr>
          <a:xfrm>
            <a:off x="13030199" y="-1183667"/>
            <a:ext cx="6663317" cy="7817319"/>
            <a:chOff x="0" y="0"/>
            <a:chExt cx="14692371" cy="15614967"/>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743026" y="982128"/>
              <a:ext cx="2562915" cy="2562915"/>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783327" y="12572172"/>
              <a:ext cx="2396055" cy="2396055"/>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1816156" y="10868515"/>
              <a:ext cx="2031533" cy="2857655"/>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905704">
              <a:off x="6760187" y="2738851"/>
              <a:ext cx="1782698" cy="2507631"/>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316796">
              <a:off x="5470615" y="7469267"/>
              <a:ext cx="1792157" cy="2520937"/>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3462151">
              <a:off x="11485824" y="4776716"/>
              <a:ext cx="1642135" cy="2309909"/>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80311">
              <a:off x="8304169" y="7230951"/>
              <a:ext cx="2958315" cy="2067123"/>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628946" y="2457711"/>
              <a:ext cx="2958315" cy="2067123"/>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b="46557"/>
            <a:stretch>
              <a:fillRect/>
            </a:stretch>
          </p:blipFill>
          <p:spPr>
            <a:xfrm>
              <a:off x="11523837" y="7995084"/>
              <a:ext cx="3168533" cy="1651016"/>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388841" y="1096091"/>
              <a:ext cx="1128667" cy="1026061"/>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4058286">
              <a:off x="10286436" y="10608617"/>
              <a:ext cx="1128667" cy="1026061"/>
            </a:xfrm>
            <a:prstGeom prst="rect">
              <a:avLst/>
            </a:prstGeom>
          </p:spPr>
        </p:pic>
        <p:pic>
          <p:nvPicPr>
            <p:cNvPr id="14" name="Picture 1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4967304" y="4108438"/>
              <a:ext cx="1128667" cy="1026061"/>
            </a:xfrm>
            <a:prstGeom prst="rect">
              <a:avLst/>
            </a:prstGeom>
          </p:spPr>
        </p:pic>
        <p:pic>
          <p:nvPicPr>
            <p:cNvPr id="15"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0850770" y="9197061"/>
              <a:ext cx="1128667" cy="1026061"/>
            </a:xfrm>
            <a:prstGeom prst="rect">
              <a:avLst/>
            </a:prstGeom>
          </p:spPr>
        </p:pic>
        <p:pic>
          <p:nvPicPr>
            <p:cNvPr id="16" name="Picture 16"/>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1901370" y="14588906"/>
              <a:ext cx="1128667" cy="1026061"/>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1979437" y="6775305"/>
              <a:ext cx="1128667" cy="1026061"/>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3086996">
              <a:off x="6957594" y="5418640"/>
              <a:ext cx="1128667" cy="1026061"/>
            </a:xfrm>
            <a:prstGeom prst="rect">
              <a:avLst/>
            </a:prstGeom>
          </p:spPr>
        </p:pic>
        <p:pic>
          <p:nvPicPr>
            <p:cNvPr id="19" name="Picture 1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873839">
              <a:off x="10959504" y="1553677"/>
              <a:ext cx="1128667" cy="1026061"/>
            </a:xfrm>
            <a:prstGeom prst="rect">
              <a:avLst/>
            </a:prstGeom>
          </p:spPr>
        </p:pic>
        <p:pic>
          <p:nvPicPr>
            <p:cNvPr id="20" name="Picture 20"/>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2588167">
              <a:off x="8238913" y="12343494"/>
              <a:ext cx="1128667" cy="1026061"/>
            </a:xfrm>
            <a:prstGeom prst="rect">
              <a:avLst/>
            </a:prstGeom>
          </p:spPr>
        </p:pic>
        <p:pic>
          <p:nvPicPr>
            <p:cNvPr id="21" name="Picture 21"/>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174335">
              <a:off x="7266797" y="9906252"/>
              <a:ext cx="2550128" cy="1826819"/>
            </a:xfrm>
            <a:prstGeom prst="rect">
              <a:avLst/>
            </a:prstGeom>
          </p:spPr>
        </p:pic>
        <p:pic>
          <p:nvPicPr>
            <p:cNvPr id="22" name="Picture 22"/>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174335">
              <a:off x="8419114" y="5217662"/>
              <a:ext cx="2550128" cy="1826819"/>
            </a:xfrm>
            <a:prstGeom prst="rect">
              <a:avLst/>
            </a:prstGeom>
          </p:spPr>
        </p:pic>
        <p:pic>
          <p:nvPicPr>
            <p:cNvPr id="23" name="Picture 23"/>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174335">
              <a:off x="7905945" y="894227"/>
              <a:ext cx="2550128" cy="1826819"/>
            </a:xfrm>
            <a:prstGeom prst="rect">
              <a:avLst/>
            </a:prstGeom>
          </p:spPr>
        </p:pic>
        <p:pic>
          <p:nvPicPr>
            <p:cNvPr id="24" name="Picture 24"/>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3096535">
              <a:off x="5689952" y="5604853"/>
              <a:ext cx="812039" cy="1534782"/>
            </a:xfrm>
            <a:prstGeom prst="rect">
              <a:avLst/>
            </a:prstGeom>
          </p:spPr>
        </p:pic>
        <p:pic>
          <p:nvPicPr>
            <p:cNvPr id="25" name="Picture 25"/>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7911177">
              <a:off x="7791248" y="6869347"/>
              <a:ext cx="812039" cy="1534782"/>
            </a:xfrm>
            <a:prstGeom prst="rect">
              <a:avLst/>
            </a:prstGeom>
          </p:spPr>
        </p:pic>
        <p:pic>
          <p:nvPicPr>
            <p:cNvPr id="26" name="Picture 26"/>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3577785">
              <a:off x="9642354" y="11350848"/>
              <a:ext cx="812039" cy="1534782"/>
            </a:xfrm>
            <a:prstGeom prst="rect">
              <a:avLst/>
            </a:prstGeom>
          </p:spPr>
        </p:pic>
        <p:pic>
          <p:nvPicPr>
            <p:cNvPr id="27" name="Picture 27"/>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886631">
              <a:off x="10013438" y="4015246"/>
              <a:ext cx="812039" cy="1534782"/>
            </a:xfrm>
            <a:prstGeom prst="rect">
              <a:avLst/>
            </a:prstGeom>
          </p:spPr>
        </p:pic>
        <p:pic>
          <p:nvPicPr>
            <p:cNvPr id="28" name="Picture 28"/>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4131904">
              <a:off x="10150327" y="2365134"/>
              <a:ext cx="812039" cy="1534782"/>
            </a:xfrm>
            <a:prstGeom prst="rect">
              <a:avLst/>
            </a:prstGeom>
          </p:spPr>
        </p:pic>
        <p:pic>
          <p:nvPicPr>
            <p:cNvPr id="29" name="Picture 29"/>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6583816">
              <a:off x="2675443" y="2097311"/>
              <a:ext cx="737120" cy="1393182"/>
            </a:xfrm>
            <a:prstGeom prst="rect">
              <a:avLst/>
            </a:prstGeom>
          </p:spPr>
        </p:pic>
        <p:pic>
          <p:nvPicPr>
            <p:cNvPr id="30" name="Picture 30"/>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9145978" y="3636872"/>
              <a:ext cx="419857" cy="393139"/>
            </a:xfrm>
            <a:prstGeom prst="rect">
              <a:avLst/>
            </a:prstGeom>
          </p:spPr>
        </p:pic>
        <p:pic>
          <p:nvPicPr>
            <p:cNvPr id="31" name="Picture 31"/>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12525219" y="4697698"/>
              <a:ext cx="310991" cy="291200"/>
            </a:xfrm>
            <a:prstGeom prst="rect">
              <a:avLst/>
            </a:prstGeom>
          </p:spPr>
        </p:pic>
        <p:pic>
          <p:nvPicPr>
            <p:cNvPr id="32" name="Picture 32"/>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7210937" y="7080108"/>
              <a:ext cx="310991" cy="291200"/>
            </a:xfrm>
            <a:prstGeom prst="rect">
              <a:avLst/>
            </a:prstGeom>
          </p:spPr>
        </p:pic>
        <p:pic>
          <p:nvPicPr>
            <p:cNvPr id="33" name="Picture 33"/>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12525219" y="10113367"/>
              <a:ext cx="310991" cy="291200"/>
            </a:xfrm>
            <a:prstGeom prst="rect">
              <a:avLst/>
            </a:prstGeom>
          </p:spPr>
        </p:pic>
        <p:pic>
          <p:nvPicPr>
            <p:cNvPr id="34" name="Picture 34"/>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11107524" y="6997136"/>
              <a:ext cx="310991" cy="291200"/>
            </a:xfrm>
            <a:prstGeom prst="rect">
              <a:avLst/>
            </a:prstGeom>
          </p:spPr>
        </p:pic>
        <p:pic>
          <p:nvPicPr>
            <p:cNvPr id="35" name="Picture 35"/>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2498638">
              <a:off x="3931272" y="3133540"/>
              <a:ext cx="310991" cy="291200"/>
            </a:xfrm>
            <a:prstGeom prst="rect">
              <a:avLst/>
            </a:prstGeom>
          </p:spPr>
        </p:pic>
        <p:pic>
          <p:nvPicPr>
            <p:cNvPr id="36" name="Picture 36"/>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7210937" y="9636403"/>
              <a:ext cx="310991" cy="291200"/>
            </a:xfrm>
            <a:prstGeom prst="rect">
              <a:avLst/>
            </a:prstGeom>
          </p:spPr>
        </p:pic>
        <p:pic>
          <p:nvPicPr>
            <p:cNvPr id="37" name="Picture 37"/>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10108466" y="9564492"/>
              <a:ext cx="310991" cy="291200"/>
            </a:xfrm>
            <a:prstGeom prst="rect">
              <a:avLst/>
            </a:prstGeom>
          </p:spPr>
        </p:pic>
        <p:pic>
          <p:nvPicPr>
            <p:cNvPr id="38" name="Picture 38"/>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8541861" y="4582785"/>
              <a:ext cx="310991" cy="291200"/>
            </a:xfrm>
            <a:prstGeom prst="rect">
              <a:avLst/>
            </a:prstGeom>
          </p:spPr>
        </p:pic>
        <p:pic>
          <p:nvPicPr>
            <p:cNvPr id="39" name="Picture 39"/>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12649691" y="1921599"/>
              <a:ext cx="309940" cy="290216"/>
            </a:xfrm>
            <a:prstGeom prst="rect">
              <a:avLst/>
            </a:prstGeom>
          </p:spPr>
        </p:pic>
        <p:pic>
          <p:nvPicPr>
            <p:cNvPr id="40" name="Picture 40"/>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4761411">
              <a:off x="11197634" y="11973131"/>
              <a:ext cx="309940" cy="290216"/>
            </a:xfrm>
            <a:prstGeom prst="rect">
              <a:avLst/>
            </a:prstGeom>
          </p:spPr>
        </p:pic>
        <p:pic>
          <p:nvPicPr>
            <p:cNvPr id="41" name="Picture 41"/>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6095435" y="5287224"/>
              <a:ext cx="309940" cy="290216"/>
            </a:xfrm>
            <a:prstGeom prst="rect">
              <a:avLst/>
            </a:prstGeom>
          </p:spPr>
        </p:pic>
        <p:pic>
          <p:nvPicPr>
            <p:cNvPr id="42" name="Picture 42"/>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12543770" y="14099057"/>
              <a:ext cx="309940" cy="290216"/>
            </a:xfrm>
            <a:prstGeom prst="rect">
              <a:avLst/>
            </a:prstGeom>
          </p:spPr>
        </p:pic>
        <p:pic>
          <p:nvPicPr>
            <p:cNvPr id="43" name="Picture 4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7285395">
              <a:off x="717847" y="179092"/>
              <a:ext cx="1989309" cy="2798260"/>
            </a:xfrm>
            <a:prstGeom prst="rect">
              <a:avLst/>
            </a:prstGeom>
          </p:spPr>
        </p:pic>
        <p:pic>
          <p:nvPicPr>
            <p:cNvPr id="44" name="Picture 44"/>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3026704">
              <a:off x="2550986" y="4100153"/>
              <a:ext cx="1855231" cy="2609660"/>
            </a:xfrm>
            <a:prstGeom prst="rect">
              <a:avLst/>
            </a:prstGeom>
          </p:spPr>
        </p:pic>
        <p:pic>
          <p:nvPicPr>
            <p:cNvPr id="45" name="Picture 45"/>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1881836" y="3573153"/>
              <a:ext cx="305103" cy="285687"/>
            </a:xfrm>
            <a:prstGeom prst="rect">
              <a:avLst/>
            </a:prstGeom>
          </p:spPr>
        </p:pic>
      </p:grpSp>
      <p:sp>
        <p:nvSpPr>
          <p:cNvPr id="47" name="TextBox 47"/>
          <p:cNvSpPr txBox="1"/>
          <p:nvPr/>
        </p:nvSpPr>
        <p:spPr>
          <a:xfrm>
            <a:off x="2555685" y="3879387"/>
            <a:ext cx="13622821" cy="3118674"/>
          </a:xfrm>
          <a:prstGeom prst="rect">
            <a:avLst/>
          </a:prstGeom>
        </p:spPr>
        <p:txBody>
          <a:bodyPr wrap="square" lIns="0" tIns="0" rIns="0" bIns="0" rtlCol="0" anchor="t">
            <a:spAutoFit/>
          </a:bodyPr>
          <a:lstStyle/>
          <a:p>
            <a:pPr algn="ctr">
              <a:lnSpc>
                <a:spcPct val="150000"/>
              </a:lnSpc>
            </a:pPr>
            <a:r>
              <a:rPr lang="en-US" sz="7200" b="1" dirty="0" smtClean="0">
                <a:solidFill>
                  <a:srgbClr val="152A69"/>
                </a:solidFill>
                <a:latin typeface="Arial" panose="020B0604020202020204" pitchFamily="34" charset="0"/>
                <a:cs typeface="Arial" panose="020B0604020202020204" pitchFamily="34" charset="0"/>
              </a:rPr>
              <a:t>CẢM ƠN CÁC EM ĐÃ </a:t>
            </a:r>
          </a:p>
          <a:p>
            <a:pPr algn="ctr">
              <a:lnSpc>
                <a:spcPct val="150000"/>
              </a:lnSpc>
            </a:pPr>
            <a:r>
              <a:rPr lang="en-US" sz="7200" b="1" dirty="0" smtClean="0">
                <a:solidFill>
                  <a:srgbClr val="152A69"/>
                </a:solidFill>
                <a:latin typeface="Arial" panose="020B0604020202020204" pitchFamily="34" charset="0"/>
                <a:cs typeface="Arial" panose="020B0604020202020204" pitchFamily="34" charset="0"/>
              </a:rPr>
              <a:t>LẮNG NGHE BÀI GIẢNG!</a:t>
            </a:r>
            <a:endParaRPr lang="en-US" sz="7200" b="1" dirty="0">
              <a:solidFill>
                <a:srgbClr val="152A69"/>
              </a:solidFill>
              <a:latin typeface="Arial" panose="020B0604020202020204" pitchFamily="34" charset="0"/>
              <a:cs typeface="Arial" panose="020B0604020202020204" pitchFamily="34" charset="0"/>
            </a:endParaRPr>
          </a:p>
        </p:txBody>
      </p:sp>
      <p:grpSp>
        <p:nvGrpSpPr>
          <p:cNvPr id="49" name="Group 2"/>
          <p:cNvGrpSpPr/>
          <p:nvPr/>
        </p:nvGrpSpPr>
        <p:grpSpPr>
          <a:xfrm rot="16200000" flipH="1">
            <a:off x="-1619778" y="4298687"/>
            <a:ext cx="7334754" cy="7543802"/>
            <a:chOff x="0" y="0"/>
            <a:chExt cx="14692371" cy="15614967"/>
          </a:xfrm>
        </p:grpSpPr>
        <p:pic>
          <p:nvPicPr>
            <p:cNvPr id="50" name="Picture 3"/>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743026" y="982128"/>
              <a:ext cx="2562915" cy="2562915"/>
            </a:xfrm>
            <a:prstGeom prst="rect">
              <a:avLst/>
            </a:prstGeom>
          </p:spPr>
        </p:pic>
        <p:pic>
          <p:nvPicPr>
            <p:cNvPr id="51" name="Picture 4"/>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783327" y="12572172"/>
              <a:ext cx="2396055" cy="2396055"/>
            </a:xfrm>
            <a:prstGeom prst="rect">
              <a:avLst/>
            </a:prstGeom>
          </p:spPr>
        </p:pic>
        <p:pic>
          <p:nvPicPr>
            <p:cNvPr id="52" name="Picture 5"/>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1816156" y="10868515"/>
              <a:ext cx="2031533" cy="2857655"/>
            </a:xfrm>
            <a:prstGeom prst="rect">
              <a:avLst/>
            </a:prstGeom>
          </p:spPr>
        </p:pic>
        <p:pic>
          <p:nvPicPr>
            <p:cNvPr id="53" name="Picture 6"/>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905704">
              <a:off x="6760187" y="2738851"/>
              <a:ext cx="1782698" cy="2507631"/>
            </a:xfrm>
            <a:prstGeom prst="rect">
              <a:avLst/>
            </a:prstGeom>
          </p:spPr>
        </p:pic>
        <p:pic>
          <p:nvPicPr>
            <p:cNvPr id="54" name="Picture 7"/>
            <p:cNvPicPr>
              <a:picLocks noChangeAspect="1"/>
            </p:cNvPicPr>
            <p:nvPr/>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316796">
              <a:off x="5470615" y="7469267"/>
              <a:ext cx="1792157" cy="2520937"/>
            </a:xfrm>
            <a:prstGeom prst="rect">
              <a:avLst/>
            </a:prstGeom>
          </p:spPr>
        </p:pic>
        <p:pic>
          <p:nvPicPr>
            <p:cNvPr id="55" name="Picture 8"/>
            <p:cNvPicPr>
              <a:picLocks noChangeAspect="1"/>
            </p:cNvPicPr>
            <p:nvPr/>
          </p:nvPicPr>
          <p:blipFill>
            <a:blip r:embed="rId39"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3462151">
              <a:off x="11485824" y="4776716"/>
              <a:ext cx="1642135" cy="2309909"/>
            </a:xfrm>
            <a:prstGeom prst="rect">
              <a:avLst/>
            </a:prstGeom>
          </p:spPr>
        </p:pic>
        <p:pic>
          <p:nvPicPr>
            <p:cNvPr id="56" name="Picture 9"/>
            <p:cNvPicPr>
              <a:picLocks noChangeAspect="1"/>
            </p:cNvPicPr>
            <p:nvPr/>
          </p:nvPicPr>
          <p:blipFill>
            <a:blip r:embed="rId4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80311">
              <a:off x="8304169" y="7230951"/>
              <a:ext cx="2958315" cy="2067123"/>
            </a:xfrm>
            <a:prstGeom prst="rect">
              <a:avLst/>
            </a:prstGeom>
          </p:spPr>
        </p:pic>
        <p:pic>
          <p:nvPicPr>
            <p:cNvPr id="57" name="Picture 10"/>
            <p:cNvPicPr>
              <a:picLocks noChangeAspect="1"/>
            </p:cNvPicPr>
            <p:nvPr/>
          </p:nvPicPr>
          <p:blipFill>
            <a:blip r:embed="rId4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628946" y="2457711"/>
              <a:ext cx="2958315" cy="2067123"/>
            </a:xfrm>
            <a:prstGeom prst="rect">
              <a:avLst/>
            </a:prstGeom>
          </p:spPr>
        </p:pic>
        <p:pic>
          <p:nvPicPr>
            <p:cNvPr id="58" name="Picture 11"/>
            <p:cNvPicPr>
              <a:picLocks noChangeAspect="1"/>
            </p:cNvPicPr>
            <p:nvPr/>
          </p:nvPicPr>
          <p:blipFill>
            <a:blip r:embed="rId41"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b="46557"/>
            <a:stretch>
              <a:fillRect/>
            </a:stretch>
          </p:blipFill>
          <p:spPr>
            <a:xfrm>
              <a:off x="11523837" y="7995084"/>
              <a:ext cx="3168533" cy="1651016"/>
            </a:xfrm>
            <a:prstGeom prst="rect">
              <a:avLst/>
            </a:prstGeom>
          </p:spPr>
        </p:pic>
        <p:pic>
          <p:nvPicPr>
            <p:cNvPr id="59" name="Picture 12"/>
            <p:cNvPicPr>
              <a:picLocks noChangeAspect="1"/>
            </p:cNvPicPr>
            <p:nvPr/>
          </p:nvPicPr>
          <p:blipFill>
            <a:blip r:embed="rId42"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388841" y="1096091"/>
              <a:ext cx="1128667" cy="1026061"/>
            </a:xfrm>
            <a:prstGeom prst="rect">
              <a:avLst/>
            </a:prstGeom>
          </p:spPr>
        </p:pic>
        <p:pic>
          <p:nvPicPr>
            <p:cNvPr id="60" name="Picture 13"/>
            <p:cNvPicPr>
              <a:picLocks noChangeAspect="1"/>
            </p:cNvPicPr>
            <p:nvPr/>
          </p:nvPicPr>
          <p:blipFill>
            <a:blip r:embed="rId43"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4058286">
              <a:off x="10286436" y="10608617"/>
              <a:ext cx="1128667" cy="1026061"/>
            </a:xfrm>
            <a:prstGeom prst="rect">
              <a:avLst/>
            </a:prstGeom>
          </p:spPr>
        </p:pic>
        <p:pic>
          <p:nvPicPr>
            <p:cNvPr id="61" name="Picture 14"/>
            <p:cNvPicPr>
              <a:picLocks noChangeAspect="1"/>
            </p:cNvPicPr>
            <p:nvPr/>
          </p:nvPicPr>
          <p:blipFill>
            <a:blip r:embed="rId44"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4967304" y="4108438"/>
              <a:ext cx="1128667" cy="1026061"/>
            </a:xfrm>
            <a:prstGeom prst="rect">
              <a:avLst/>
            </a:prstGeom>
          </p:spPr>
        </p:pic>
        <p:pic>
          <p:nvPicPr>
            <p:cNvPr id="62" name="Picture 15"/>
            <p:cNvPicPr>
              <a:picLocks noChangeAspect="1"/>
            </p:cNvPicPr>
            <p:nvPr/>
          </p:nvPicPr>
          <p:blipFill>
            <a:blip r:embed="rId44"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0850770" y="9197061"/>
              <a:ext cx="1128667" cy="1026061"/>
            </a:xfrm>
            <a:prstGeom prst="rect">
              <a:avLst/>
            </a:prstGeom>
          </p:spPr>
        </p:pic>
        <p:pic>
          <p:nvPicPr>
            <p:cNvPr id="63" name="Picture 16"/>
            <p:cNvPicPr>
              <a:picLocks noChangeAspect="1"/>
            </p:cNvPicPr>
            <p:nvPr/>
          </p:nvPicPr>
          <p:blipFill>
            <a:blip r:embed="rId44"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1901370" y="14588906"/>
              <a:ext cx="1128667" cy="1026061"/>
            </a:xfrm>
            <a:prstGeom prst="rect">
              <a:avLst/>
            </a:prstGeom>
          </p:spPr>
        </p:pic>
        <p:pic>
          <p:nvPicPr>
            <p:cNvPr id="64" name="Picture 17"/>
            <p:cNvPicPr>
              <a:picLocks noChangeAspect="1"/>
            </p:cNvPicPr>
            <p:nvPr/>
          </p:nvPicPr>
          <p:blipFill>
            <a:blip r:embed="rId42"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1979437" y="6775305"/>
              <a:ext cx="1128667" cy="1026061"/>
            </a:xfrm>
            <a:prstGeom prst="rect">
              <a:avLst/>
            </a:prstGeom>
          </p:spPr>
        </p:pic>
        <p:pic>
          <p:nvPicPr>
            <p:cNvPr id="65" name="Picture 18"/>
            <p:cNvPicPr>
              <a:picLocks noChangeAspect="1"/>
            </p:cNvPicPr>
            <p:nvPr/>
          </p:nvPicPr>
          <p:blipFill>
            <a:blip r:embed="rId43"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3086996">
              <a:off x="6957594" y="5418640"/>
              <a:ext cx="1128667" cy="1026061"/>
            </a:xfrm>
            <a:prstGeom prst="rect">
              <a:avLst/>
            </a:prstGeom>
          </p:spPr>
        </p:pic>
        <p:pic>
          <p:nvPicPr>
            <p:cNvPr id="66" name="Picture 19"/>
            <p:cNvPicPr>
              <a:picLocks noChangeAspect="1"/>
            </p:cNvPicPr>
            <p:nvPr/>
          </p:nvPicPr>
          <p:blipFill>
            <a:blip r:embed="rId43"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873839">
              <a:off x="10959504" y="1553677"/>
              <a:ext cx="1128667" cy="1026061"/>
            </a:xfrm>
            <a:prstGeom prst="rect">
              <a:avLst/>
            </a:prstGeom>
          </p:spPr>
        </p:pic>
        <p:pic>
          <p:nvPicPr>
            <p:cNvPr id="67" name="Picture 20"/>
            <p:cNvPicPr>
              <a:picLocks noChangeAspect="1"/>
            </p:cNvPicPr>
            <p:nvPr/>
          </p:nvPicPr>
          <p:blipFill>
            <a:blip r:embed="rId44"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2588167">
              <a:off x="8238913" y="12343494"/>
              <a:ext cx="1128667" cy="1026061"/>
            </a:xfrm>
            <a:prstGeom prst="rect">
              <a:avLst/>
            </a:prstGeom>
          </p:spPr>
        </p:pic>
        <p:pic>
          <p:nvPicPr>
            <p:cNvPr id="68" name="Picture 21"/>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174335">
              <a:off x="7266797" y="9906252"/>
              <a:ext cx="2550128" cy="1826819"/>
            </a:xfrm>
            <a:prstGeom prst="rect">
              <a:avLst/>
            </a:prstGeom>
          </p:spPr>
        </p:pic>
        <p:pic>
          <p:nvPicPr>
            <p:cNvPr id="69" name="Picture 22"/>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174335">
              <a:off x="8419114" y="5217662"/>
              <a:ext cx="2550128" cy="1826819"/>
            </a:xfrm>
            <a:prstGeom prst="rect">
              <a:avLst/>
            </a:prstGeom>
          </p:spPr>
        </p:pic>
        <p:pic>
          <p:nvPicPr>
            <p:cNvPr id="70" name="Picture 23"/>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174335">
              <a:off x="7905945" y="894227"/>
              <a:ext cx="2550128" cy="1826819"/>
            </a:xfrm>
            <a:prstGeom prst="rect">
              <a:avLst/>
            </a:prstGeom>
          </p:spPr>
        </p:pic>
        <p:pic>
          <p:nvPicPr>
            <p:cNvPr id="71" name="Picture 24"/>
            <p:cNvPicPr>
              <a:picLocks noChangeAspect="1"/>
            </p:cNvPicPr>
            <p:nvPr/>
          </p:nvPicPr>
          <p:blipFill>
            <a:blip r:embed="rId45"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3096535">
              <a:off x="5689952" y="5604853"/>
              <a:ext cx="812039" cy="1534782"/>
            </a:xfrm>
            <a:prstGeom prst="rect">
              <a:avLst/>
            </a:prstGeom>
          </p:spPr>
        </p:pic>
        <p:pic>
          <p:nvPicPr>
            <p:cNvPr id="72" name="Picture 25"/>
            <p:cNvPicPr>
              <a:picLocks noChangeAspect="1"/>
            </p:cNvPicPr>
            <p:nvPr/>
          </p:nvPicPr>
          <p:blipFill>
            <a:blip r:embed="rId45"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7911177">
              <a:off x="7791248" y="6869347"/>
              <a:ext cx="812039" cy="1534782"/>
            </a:xfrm>
            <a:prstGeom prst="rect">
              <a:avLst/>
            </a:prstGeom>
          </p:spPr>
        </p:pic>
        <p:pic>
          <p:nvPicPr>
            <p:cNvPr id="73" name="Picture 26"/>
            <p:cNvPicPr>
              <a:picLocks noChangeAspect="1"/>
            </p:cNvPicPr>
            <p:nvPr/>
          </p:nvPicPr>
          <p:blipFill>
            <a:blip r:embed="rId45"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3577785">
              <a:off x="9642354" y="11350848"/>
              <a:ext cx="812039" cy="1534782"/>
            </a:xfrm>
            <a:prstGeom prst="rect">
              <a:avLst/>
            </a:prstGeom>
          </p:spPr>
        </p:pic>
        <p:pic>
          <p:nvPicPr>
            <p:cNvPr id="74" name="Picture 27"/>
            <p:cNvPicPr>
              <a:picLocks noChangeAspect="1"/>
            </p:cNvPicPr>
            <p:nvPr/>
          </p:nvPicPr>
          <p:blipFill>
            <a:blip r:embed="rId46"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886631">
              <a:off x="10013438" y="4015246"/>
              <a:ext cx="812039" cy="1534782"/>
            </a:xfrm>
            <a:prstGeom prst="rect">
              <a:avLst/>
            </a:prstGeom>
          </p:spPr>
        </p:pic>
        <p:pic>
          <p:nvPicPr>
            <p:cNvPr id="75" name="Picture 28"/>
            <p:cNvPicPr>
              <a:picLocks noChangeAspect="1"/>
            </p:cNvPicPr>
            <p:nvPr/>
          </p:nvPicPr>
          <p:blipFill>
            <a:blip r:embed="rId45"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4131904">
              <a:off x="10150327" y="2365134"/>
              <a:ext cx="812039" cy="1534782"/>
            </a:xfrm>
            <a:prstGeom prst="rect">
              <a:avLst/>
            </a:prstGeom>
          </p:spPr>
        </p:pic>
        <p:pic>
          <p:nvPicPr>
            <p:cNvPr id="76" name="Picture 29"/>
            <p:cNvPicPr>
              <a:picLocks noChangeAspect="1"/>
            </p:cNvPicPr>
            <p:nvPr/>
          </p:nvPicPr>
          <p:blipFill>
            <a:blip r:embed="rId47"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6583816">
              <a:off x="2675443" y="2097311"/>
              <a:ext cx="737120" cy="1393182"/>
            </a:xfrm>
            <a:prstGeom prst="rect">
              <a:avLst/>
            </a:prstGeom>
          </p:spPr>
        </p:pic>
        <p:pic>
          <p:nvPicPr>
            <p:cNvPr id="77" name="Picture 30"/>
            <p:cNvPicPr>
              <a:picLocks noChangeAspect="1"/>
            </p:cNvPicPr>
            <p:nvPr/>
          </p:nvPicPr>
          <p:blipFill>
            <a:blip r:embed="rId48"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9145978" y="3636872"/>
              <a:ext cx="419857" cy="393139"/>
            </a:xfrm>
            <a:prstGeom prst="rect">
              <a:avLst/>
            </a:prstGeom>
          </p:spPr>
        </p:pic>
        <p:pic>
          <p:nvPicPr>
            <p:cNvPr id="78" name="Picture 31"/>
            <p:cNvPicPr>
              <a:picLocks noChangeAspect="1"/>
            </p:cNvPicPr>
            <p:nvPr/>
          </p:nvPicPr>
          <p:blipFill>
            <a:blip r:embed="rId49"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12525219" y="4697698"/>
              <a:ext cx="310991" cy="291200"/>
            </a:xfrm>
            <a:prstGeom prst="rect">
              <a:avLst/>
            </a:prstGeom>
          </p:spPr>
        </p:pic>
        <p:pic>
          <p:nvPicPr>
            <p:cNvPr id="79" name="Picture 32"/>
            <p:cNvPicPr>
              <a:picLocks noChangeAspect="1"/>
            </p:cNvPicPr>
            <p:nvPr/>
          </p:nvPicPr>
          <p:blipFill>
            <a:blip r:embed="rId49"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7210937" y="7080108"/>
              <a:ext cx="310991" cy="291200"/>
            </a:xfrm>
            <a:prstGeom prst="rect">
              <a:avLst/>
            </a:prstGeom>
          </p:spPr>
        </p:pic>
        <p:pic>
          <p:nvPicPr>
            <p:cNvPr id="80" name="Picture 33"/>
            <p:cNvPicPr>
              <a:picLocks noChangeAspect="1"/>
            </p:cNvPicPr>
            <p:nvPr/>
          </p:nvPicPr>
          <p:blipFill>
            <a:blip r:embed="rId49"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12525219" y="10113367"/>
              <a:ext cx="310991" cy="291200"/>
            </a:xfrm>
            <a:prstGeom prst="rect">
              <a:avLst/>
            </a:prstGeom>
          </p:spPr>
        </p:pic>
        <p:pic>
          <p:nvPicPr>
            <p:cNvPr id="81" name="Picture 34"/>
            <p:cNvPicPr>
              <a:picLocks noChangeAspect="1"/>
            </p:cNvPicPr>
            <p:nvPr/>
          </p:nvPicPr>
          <p:blipFill>
            <a:blip r:embed="rId49"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11107524" y="6997136"/>
              <a:ext cx="310991" cy="291200"/>
            </a:xfrm>
            <a:prstGeom prst="rect">
              <a:avLst/>
            </a:prstGeom>
          </p:spPr>
        </p:pic>
        <p:pic>
          <p:nvPicPr>
            <p:cNvPr id="82" name="Picture 35"/>
            <p:cNvPicPr>
              <a:picLocks noChangeAspect="1"/>
            </p:cNvPicPr>
            <p:nvPr/>
          </p:nvPicPr>
          <p:blipFill>
            <a:blip r:embed="rId50"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2498638">
              <a:off x="3931272" y="3133540"/>
              <a:ext cx="310991" cy="291200"/>
            </a:xfrm>
            <a:prstGeom prst="rect">
              <a:avLst/>
            </a:prstGeom>
          </p:spPr>
        </p:pic>
        <p:pic>
          <p:nvPicPr>
            <p:cNvPr id="83" name="Picture 36"/>
            <p:cNvPicPr>
              <a:picLocks noChangeAspect="1"/>
            </p:cNvPicPr>
            <p:nvPr/>
          </p:nvPicPr>
          <p:blipFill>
            <a:blip r:embed="rId50"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7210937" y="9636403"/>
              <a:ext cx="310991" cy="291200"/>
            </a:xfrm>
            <a:prstGeom prst="rect">
              <a:avLst/>
            </a:prstGeom>
          </p:spPr>
        </p:pic>
        <p:pic>
          <p:nvPicPr>
            <p:cNvPr id="84" name="Picture 37"/>
            <p:cNvPicPr>
              <a:picLocks noChangeAspect="1"/>
            </p:cNvPicPr>
            <p:nvPr/>
          </p:nvPicPr>
          <p:blipFill>
            <a:blip r:embed="rId50"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10108466" y="9564492"/>
              <a:ext cx="310991" cy="291200"/>
            </a:xfrm>
            <a:prstGeom prst="rect">
              <a:avLst/>
            </a:prstGeom>
          </p:spPr>
        </p:pic>
        <p:pic>
          <p:nvPicPr>
            <p:cNvPr id="85" name="Picture 38"/>
            <p:cNvPicPr>
              <a:picLocks noChangeAspect="1"/>
            </p:cNvPicPr>
            <p:nvPr/>
          </p:nvPicPr>
          <p:blipFill>
            <a:blip r:embed="rId49"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8541861" y="4582785"/>
              <a:ext cx="310991" cy="291200"/>
            </a:xfrm>
            <a:prstGeom prst="rect">
              <a:avLst/>
            </a:prstGeom>
          </p:spPr>
        </p:pic>
        <p:pic>
          <p:nvPicPr>
            <p:cNvPr id="86" name="Picture 39"/>
            <p:cNvPicPr>
              <a:picLocks noChangeAspect="1"/>
            </p:cNvPicPr>
            <p:nvPr/>
          </p:nvPicPr>
          <p:blipFill>
            <a:blip r:embed="rId49"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12649691" y="1921599"/>
              <a:ext cx="309940" cy="290216"/>
            </a:xfrm>
            <a:prstGeom prst="rect">
              <a:avLst/>
            </a:prstGeom>
          </p:spPr>
        </p:pic>
        <p:pic>
          <p:nvPicPr>
            <p:cNvPr id="87" name="Picture 40"/>
            <p:cNvPicPr>
              <a:picLocks noChangeAspect="1"/>
            </p:cNvPicPr>
            <p:nvPr/>
          </p:nvPicPr>
          <p:blipFill>
            <a:blip r:embed="rId51"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4761411">
              <a:off x="11197634" y="11973131"/>
              <a:ext cx="309940" cy="290216"/>
            </a:xfrm>
            <a:prstGeom prst="rect">
              <a:avLst/>
            </a:prstGeom>
          </p:spPr>
        </p:pic>
        <p:pic>
          <p:nvPicPr>
            <p:cNvPr id="88" name="Picture 41"/>
            <p:cNvPicPr>
              <a:picLocks noChangeAspect="1"/>
            </p:cNvPicPr>
            <p:nvPr/>
          </p:nvPicPr>
          <p:blipFill>
            <a:blip r:embed="rId50"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6095435" y="5287224"/>
              <a:ext cx="309940" cy="290216"/>
            </a:xfrm>
            <a:prstGeom prst="rect">
              <a:avLst/>
            </a:prstGeom>
          </p:spPr>
        </p:pic>
        <p:pic>
          <p:nvPicPr>
            <p:cNvPr id="89" name="Picture 42"/>
            <p:cNvPicPr>
              <a:picLocks noChangeAspect="1"/>
            </p:cNvPicPr>
            <p:nvPr/>
          </p:nvPicPr>
          <p:blipFill>
            <a:blip r:embed="rId50"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12543770" y="14099057"/>
              <a:ext cx="309940" cy="290216"/>
            </a:xfrm>
            <a:prstGeom prst="rect">
              <a:avLst/>
            </a:prstGeom>
          </p:spPr>
        </p:pic>
        <p:pic>
          <p:nvPicPr>
            <p:cNvPr id="90" name="Picture 43"/>
            <p:cNvPicPr>
              <a:picLocks noChangeAspect="1"/>
            </p:cNvPicPr>
            <p:nvPr/>
          </p:nvPicPr>
          <p:blipFill>
            <a:blip r:embed="rId5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7285395">
              <a:off x="717847" y="179092"/>
              <a:ext cx="1989309" cy="2798260"/>
            </a:xfrm>
            <a:prstGeom prst="rect">
              <a:avLst/>
            </a:prstGeom>
          </p:spPr>
        </p:pic>
        <p:pic>
          <p:nvPicPr>
            <p:cNvPr id="91" name="Picture 44"/>
            <p:cNvPicPr>
              <a:picLocks noChangeAspect="1"/>
            </p:cNvPicPr>
            <p:nvPr/>
          </p:nvPicPr>
          <p:blipFill>
            <a:blip r:embed="rId53"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3026704">
              <a:off x="2550986" y="4100153"/>
              <a:ext cx="1855231" cy="2609660"/>
            </a:xfrm>
            <a:prstGeom prst="rect">
              <a:avLst/>
            </a:prstGeom>
          </p:spPr>
        </p:pic>
        <p:pic>
          <p:nvPicPr>
            <p:cNvPr id="92" name="Picture 45"/>
            <p:cNvPicPr>
              <a:picLocks noChangeAspect="1"/>
            </p:cNvPicPr>
            <p:nvPr/>
          </p:nvPicPr>
          <p:blipFill>
            <a:blip r:embed="rId54"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1881836" y="3573153"/>
              <a:ext cx="305103" cy="285687"/>
            </a:xfrm>
            <a:prstGeom prst="rect">
              <a:avLst/>
            </a:prstGeom>
          </p:spPr>
        </p:pic>
      </p:grpSp>
      <p:pic>
        <p:nvPicPr>
          <p:cNvPr id="93" name="Picture 20"/>
          <p:cNvPicPr>
            <a:picLocks noChangeAspect="1"/>
          </p:cNvPicPr>
          <p:nvPr/>
        </p:nvPicPr>
        <p:blipFill>
          <a:blip r:embed="rId55">
            <a:extLst>
              <a:ext uri="{28A0092B-C50C-407E-A947-70E740481C1C}">
                <a14:useLocalDpi xmlns:a14="http://schemas.microsoft.com/office/drawing/2010/main" val="0"/>
              </a:ext>
              <a:ext uri="{96DAC541-7B7A-43D3-8B79-37D633B846F1}">
                <asvg:svgBlip xmlns:asvg="http://schemas.microsoft.com/office/drawing/2016/SVG/main" xmlns="" r:embed="rId56"/>
              </a:ext>
            </a:extLst>
          </a:blip>
          <a:srcRect/>
          <a:stretch>
            <a:fillRect/>
          </a:stretch>
        </p:blipFill>
        <p:spPr>
          <a:xfrm>
            <a:off x="7408794" y="448381"/>
            <a:ext cx="3806485" cy="3729905"/>
          </a:xfrm>
          <a:prstGeom prst="rect">
            <a:avLst/>
          </a:prstGeom>
        </p:spPr>
      </p:pic>
    </p:spTree>
    <p:extLst>
      <p:ext uri="{BB962C8B-B14F-4D97-AF65-F5344CB8AC3E}">
        <p14:creationId xmlns:p14="http://schemas.microsoft.com/office/powerpoint/2010/main" val="964474782"/>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BDEEB"/>
        </a:solidFill>
        <a:effectLst/>
      </p:bgPr>
    </p:bg>
    <p:spTree>
      <p:nvGrpSpPr>
        <p:cNvPr id="1" name=""/>
        <p:cNvGrpSpPr/>
        <p:nvPr/>
      </p:nvGrpSpPr>
      <p:grpSpPr>
        <a:xfrm>
          <a:off x="0" y="0"/>
          <a:ext cx="0" cy="0"/>
          <a:chOff x="0" y="0"/>
          <a:chExt cx="0" cy="0"/>
        </a:xfrm>
      </p:grpSpPr>
      <p:grpSp>
        <p:nvGrpSpPr>
          <p:cNvPr id="2" name="Group 2"/>
          <p:cNvGrpSpPr/>
          <p:nvPr/>
        </p:nvGrpSpPr>
        <p:grpSpPr>
          <a:xfrm>
            <a:off x="1486418" y="2449430"/>
            <a:ext cx="14623108" cy="4626245"/>
            <a:chOff x="-1726457" y="-1923901"/>
            <a:chExt cx="19497477" cy="6168327"/>
          </a:xfrm>
        </p:grpSpPr>
        <p:sp>
          <p:nvSpPr>
            <p:cNvPr id="3" name="TextBox 3"/>
            <p:cNvSpPr txBox="1"/>
            <p:nvPr/>
          </p:nvSpPr>
          <p:spPr>
            <a:xfrm>
              <a:off x="-1726457" y="-1184326"/>
              <a:ext cx="19497477" cy="5428752"/>
            </a:xfrm>
            <a:prstGeom prst="rect">
              <a:avLst/>
            </a:prstGeom>
          </p:spPr>
          <p:txBody>
            <a:bodyPr wrap="square" lIns="0" tIns="0" rIns="0" bIns="0" rtlCol="0" anchor="t">
              <a:spAutoFit/>
            </a:bodyPr>
            <a:lstStyle/>
            <a:p>
              <a:pPr algn="ctr">
                <a:lnSpc>
                  <a:spcPct val="150000"/>
                </a:lnSpc>
              </a:pPr>
              <a:r>
                <a:rPr lang="en-US" sz="9400" b="1" dirty="0" smtClean="0">
                  <a:solidFill>
                    <a:srgbClr val="152A69"/>
                  </a:solidFill>
                  <a:latin typeface="Arial" panose="020B0604020202020204" pitchFamily="34" charset="0"/>
                  <a:cs typeface="Arial" panose="020B0604020202020204" pitchFamily="34" charset="0"/>
                </a:rPr>
                <a:t>CHUẨN BỊ HÀNH TRANG VÀO THẾ KỈ MỚI</a:t>
              </a:r>
              <a:endParaRPr lang="en-US" sz="9400" b="1" dirty="0">
                <a:solidFill>
                  <a:srgbClr val="152A69"/>
                </a:solidFill>
                <a:latin typeface="Arial" panose="020B0604020202020204" pitchFamily="34" charset="0"/>
                <a:cs typeface="Arial" panose="020B0604020202020204" pitchFamily="34" charset="0"/>
              </a:endParaRPr>
            </a:p>
          </p:txBody>
        </p:sp>
        <p:sp>
          <p:nvSpPr>
            <p:cNvPr id="4" name="TextBox 4"/>
            <p:cNvSpPr txBox="1"/>
            <p:nvPr/>
          </p:nvSpPr>
          <p:spPr>
            <a:xfrm>
              <a:off x="5424146" y="-1923901"/>
              <a:ext cx="5283200" cy="921449"/>
            </a:xfrm>
            <a:prstGeom prst="rect">
              <a:avLst/>
            </a:prstGeom>
          </p:spPr>
          <p:txBody>
            <a:bodyPr wrap="square" lIns="0" tIns="0" rIns="0" bIns="0" rtlCol="0" anchor="t">
              <a:spAutoFit/>
            </a:bodyPr>
            <a:lstStyle/>
            <a:p>
              <a:pPr algn="ctr">
                <a:lnSpc>
                  <a:spcPts val="4950"/>
                </a:lnSpc>
              </a:pPr>
              <a:r>
                <a:rPr lang="en-US" sz="7200" dirty="0" err="1" smtClean="0">
                  <a:solidFill>
                    <a:srgbClr val="152A69"/>
                  </a:solidFill>
                  <a:latin typeface="Arial" panose="020B0604020202020204" pitchFamily="34" charset="0"/>
                  <a:cs typeface="Arial" panose="020B0604020202020204" pitchFamily="34" charset="0"/>
                </a:rPr>
                <a:t>Tiết</a:t>
              </a:r>
              <a:r>
                <a:rPr lang="en-US" sz="7200" smtClean="0">
                  <a:solidFill>
                    <a:srgbClr val="152A69"/>
                  </a:solidFill>
                  <a:latin typeface="Arial" panose="020B0604020202020204" pitchFamily="34" charset="0"/>
                  <a:cs typeface="Arial" panose="020B0604020202020204" pitchFamily="34" charset="0"/>
                </a:rPr>
                <a:t> …</a:t>
              </a:r>
              <a:endParaRPr lang="en-US" sz="7200" dirty="0">
                <a:solidFill>
                  <a:srgbClr val="152A69"/>
                </a:solidFill>
                <a:latin typeface="Arial" panose="020B0604020202020204" pitchFamily="34" charset="0"/>
                <a:cs typeface="Arial" panose="020B0604020202020204" pitchFamily="34" charset="0"/>
              </a:endParaRPr>
            </a:p>
          </p:txBody>
        </p:sp>
      </p:grpSp>
      <p:grpSp>
        <p:nvGrpSpPr>
          <p:cNvPr id="5" name="Group 5"/>
          <p:cNvGrpSpPr/>
          <p:nvPr/>
        </p:nvGrpSpPr>
        <p:grpSpPr>
          <a:xfrm>
            <a:off x="14218007" y="3656098"/>
            <a:ext cx="4360833" cy="6670394"/>
            <a:chOff x="0" y="0"/>
            <a:chExt cx="5814444" cy="8893858"/>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955847" y="789589"/>
              <a:ext cx="2858597" cy="8104269"/>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75798" y="3408278"/>
              <a:ext cx="3760100" cy="5385560"/>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565946">
              <a:off x="2313820" y="280764"/>
              <a:ext cx="1284055" cy="1167323"/>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0" y="7383328"/>
              <a:ext cx="963026" cy="971861"/>
            </a:xfrm>
            <a:prstGeom prst="rect">
              <a:avLst/>
            </a:prstGeom>
          </p:spPr>
        </p:pic>
      </p:grpSp>
      <p:grpSp>
        <p:nvGrpSpPr>
          <p:cNvPr id="10" name="Group 10"/>
          <p:cNvGrpSpPr/>
          <p:nvPr/>
        </p:nvGrpSpPr>
        <p:grpSpPr>
          <a:xfrm>
            <a:off x="-1253653" y="4391654"/>
            <a:ext cx="4762413" cy="6345120"/>
            <a:chOff x="0" y="0"/>
            <a:chExt cx="6349884" cy="8460160"/>
          </a:xfrm>
        </p:grpSpPr>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0" y="0"/>
              <a:ext cx="4282956" cy="8460160"/>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904292" y="2630313"/>
              <a:ext cx="2888722" cy="5243555"/>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190890" y="803949"/>
              <a:ext cx="1092066" cy="992787"/>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840736">
              <a:off x="5184308" y="6230215"/>
              <a:ext cx="1045909" cy="1116990"/>
            </a:xfrm>
            <a:prstGeom prst="rect">
              <a:avLst/>
            </a:prstGeom>
          </p:spPr>
        </p:pic>
      </p:grpSp>
      <p:pic>
        <p:nvPicPr>
          <p:cNvPr id="15" name="Picture 15"/>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301777">
            <a:off x="1144612" y="-1991551"/>
            <a:ext cx="3936806" cy="3936806"/>
          </a:xfrm>
          <a:prstGeom prst="rect">
            <a:avLst/>
          </a:prstGeom>
        </p:spPr>
      </p:pic>
      <p:pic>
        <p:nvPicPr>
          <p:cNvPr id="16" name="Picture 16"/>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b="46557"/>
          <a:stretch>
            <a:fillRect/>
          </a:stretch>
        </p:blipFill>
        <p:spPr>
          <a:xfrm>
            <a:off x="13127316" y="1028700"/>
            <a:ext cx="4131984" cy="2153038"/>
          </a:xfrm>
          <a:prstGeom prst="rect">
            <a:avLst/>
          </a:prstGeom>
        </p:spPr>
      </p:pic>
      <p:sp>
        <p:nvSpPr>
          <p:cNvPr id="17" name="TextBox 4"/>
          <p:cNvSpPr txBox="1"/>
          <p:nvPr/>
        </p:nvSpPr>
        <p:spPr>
          <a:xfrm>
            <a:off x="10285115" y="7520697"/>
            <a:ext cx="4908193" cy="667747"/>
          </a:xfrm>
          <a:prstGeom prst="rect">
            <a:avLst/>
          </a:prstGeom>
        </p:spPr>
        <p:txBody>
          <a:bodyPr wrap="square" lIns="0" tIns="0" rIns="0" bIns="0" rtlCol="0" anchor="t">
            <a:spAutoFit/>
          </a:bodyPr>
          <a:lstStyle/>
          <a:p>
            <a:pPr algn="ctr">
              <a:lnSpc>
                <a:spcPts val="4950"/>
              </a:lnSpc>
            </a:pPr>
            <a:r>
              <a:rPr lang="en-US" sz="6400" b="1" i="1" dirty="0" smtClean="0">
                <a:solidFill>
                  <a:srgbClr val="152A69"/>
                </a:solidFill>
                <a:latin typeface="Arial" panose="020B0604020202020204" pitchFamily="34" charset="0"/>
                <a:cs typeface="Arial" panose="020B0604020202020204" pitchFamily="34" charset="0"/>
              </a:rPr>
              <a:t>(</a:t>
            </a:r>
            <a:r>
              <a:rPr lang="en-US" sz="6400" b="1" i="1" dirty="0" err="1" smtClean="0">
                <a:solidFill>
                  <a:srgbClr val="152A69"/>
                </a:solidFill>
                <a:latin typeface="Arial" panose="020B0604020202020204" pitchFamily="34" charset="0"/>
                <a:cs typeface="Arial" panose="020B0604020202020204" pitchFamily="34" charset="0"/>
              </a:rPr>
              <a:t>Vũ</a:t>
            </a:r>
            <a:r>
              <a:rPr lang="en-US" sz="6400" b="1" i="1" dirty="0" smtClean="0">
                <a:solidFill>
                  <a:srgbClr val="152A69"/>
                </a:solidFill>
                <a:latin typeface="Arial" panose="020B0604020202020204" pitchFamily="34" charset="0"/>
                <a:cs typeface="Arial" panose="020B0604020202020204" pitchFamily="34" charset="0"/>
              </a:rPr>
              <a:t> </a:t>
            </a:r>
            <a:r>
              <a:rPr lang="en-US" sz="6400" b="1" i="1" dirty="0" err="1" smtClean="0">
                <a:solidFill>
                  <a:srgbClr val="152A69"/>
                </a:solidFill>
                <a:latin typeface="Arial" panose="020B0604020202020204" pitchFamily="34" charset="0"/>
                <a:cs typeface="Arial" panose="020B0604020202020204" pitchFamily="34" charset="0"/>
              </a:rPr>
              <a:t>Khoan</a:t>
            </a:r>
            <a:r>
              <a:rPr lang="en-US" sz="6400" b="1" i="1" dirty="0" smtClean="0">
                <a:solidFill>
                  <a:srgbClr val="152A69"/>
                </a:solidFill>
                <a:latin typeface="Arial" panose="020B0604020202020204" pitchFamily="34" charset="0"/>
                <a:cs typeface="Arial" panose="020B0604020202020204" pitchFamily="34" charset="0"/>
              </a:rPr>
              <a:t>)</a:t>
            </a:r>
            <a:endParaRPr lang="en-US" sz="6400" b="1" i="1" dirty="0">
              <a:solidFill>
                <a:srgbClr val="152A69"/>
              </a:solidFill>
              <a:latin typeface="Arial" panose="020B0604020202020204" pitchFamily="34" charset="0"/>
              <a:cs typeface="Arial" panose="020B0604020202020204" pitchFamily="34" charset="0"/>
            </a:endParaRPr>
          </a:p>
        </p:txBody>
      </p:sp>
    </p:spTree>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BDE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6557"/>
          <a:stretch>
            <a:fillRect/>
          </a:stretch>
        </p:blipFill>
        <p:spPr>
          <a:xfrm>
            <a:off x="14089853" y="94066"/>
            <a:ext cx="3559014" cy="1854482"/>
          </a:xfrm>
          <a:prstGeom prst="rect">
            <a:avLst/>
          </a:prstGeom>
        </p:spPr>
      </p:pic>
      <p:sp>
        <p:nvSpPr>
          <p:cNvPr id="4" name="TextBox 4"/>
          <p:cNvSpPr txBox="1"/>
          <p:nvPr/>
        </p:nvSpPr>
        <p:spPr>
          <a:xfrm>
            <a:off x="5257800" y="797371"/>
            <a:ext cx="7924800" cy="1346522"/>
          </a:xfrm>
          <a:prstGeom prst="rect">
            <a:avLst/>
          </a:prstGeom>
        </p:spPr>
        <p:txBody>
          <a:bodyPr wrap="square" lIns="0" tIns="0" rIns="0" bIns="0" rtlCol="0" anchor="t">
            <a:spAutoFit/>
          </a:bodyPr>
          <a:lstStyle/>
          <a:p>
            <a:pPr algn="ctr">
              <a:lnSpc>
                <a:spcPts val="10450"/>
              </a:lnSpc>
            </a:pPr>
            <a:r>
              <a:rPr lang="en-US" sz="6400" b="1" dirty="0" smtClean="0">
                <a:solidFill>
                  <a:srgbClr val="152A69"/>
                </a:solidFill>
                <a:latin typeface="Arial" panose="020B0604020202020204" pitchFamily="34" charset="0"/>
                <a:cs typeface="Arial" panose="020B0604020202020204" pitchFamily="34" charset="0"/>
              </a:rPr>
              <a:t>NỘI DUNG BÀI HỌC</a:t>
            </a:r>
            <a:endParaRPr lang="en-US" sz="6400" b="1" dirty="0">
              <a:solidFill>
                <a:srgbClr val="152A69"/>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301777">
            <a:off x="255643" y="224420"/>
            <a:ext cx="2790513" cy="2790513"/>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108608" y="5143500"/>
            <a:ext cx="2697071" cy="5327548"/>
          </a:xfrm>
          <a:prstGeom prst="rect">
            <a:avLst/>
          </a:prstGeom>
        </p:spPr>
      </p:pic>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930553" y="6797147"/>
            <a:ext cx="1949302" cy="3538336"/>
          </a:xfrm>
          <a:prstGeom prst="rect">
            <a:avLst/>
          </a:prstGeom>
        </p:spPr>
      </p:pic>
      <p:pic>
        <p:nvPicPr>
          <p:cNvPr id="13" name="Picture 1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6898165" y="8881843"/>
            <a:ext cx="722269" cy="728896"/>
          </a:xfrm>
          <a:prstGeom prst="rect">
            <a:avLst/>
          </a:prstGeom>
        </p:spPr>
      </p:pic>
      <p:sp>
        <p:nvSpPr>
          <p:cNvPr id="14" name="TextBox 13"/>
          <p:cNvSpPr txBox="1"/>
          <p:nvPr/>
        </p:nvSpPr>
        <p:spPr>
          <a:xfrm>
            <a:off x="2879855" y="1990634"/>
            <a:ext cx="14627594" cy="6878806"/>
          </a:xfrm>
          <a:prstGeom prst="rect">
            <a:avLst/>
          </a:prstGeom>
          <a:noFill/>
        </p:spPr>
        <p:txBody>
          <a:bodyPr wrap="none" rtlCol="0">
            <a:spAutoFit/>
          </a:bodyPr>
          <a:lstStyle/>
          <a:p>
            <a:pPr marL="400050" indent="-400050">
              <a:lnSpc>
                <a:spcPct val="150000"/>
              </a:lnSpc>
              <a:buAutoNum type="romanUcPeriod"/>
            </a:pPr>
            <a:r>
              <a:rPr lang="en-US" sz="4200" b="1" dirty="0" smtClean="0">
                <a:latin typeface="Arial" panose="020B0604020202020204" pitchFamily="34" charset="0"/>
                <a:cs typeface="Arial" panose="020B0604020202020204" pitchFamily="34" charset="0"/>
              </a:rPr>
              <a:t>TÌM HIỂU CHUNG</a:t>
            </a:r>
          </a:p>
          <a:p>
            <a:pPr>
              <a:lnSpc>
                <a:spcPct val="150000"/>
              </a:lnSpc>
            </a:pP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1. </a:t>
            </a:r>
            <a:r>
              <a:rPr lang="en-US" sz="4200" dirty="0" err="1" smtClean="0">
                <a:latin typeface="Arial" panose="020B0604020202020204" pitchFamily="34" charset="0"/>
                <a:cs typeface="Arial" panose="020B0604020202020204" pitchFamily="34" charset="0"/>
              </a:rPr>
              <a:t>Tác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giả</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Vũ</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Khoan</a:t>
            </a:r>
            <a:endParaRPr lang="en-US" sz="4200" dirty="0" smtClean="0">
              <a:latin typeface="Arial" panose="020B0604020202020204" pitchFamily="34" charset="0"/>
              <a:cs typeface="Arial" panose="020B0604020202020204" pitchFamily="34" charset="0"/>
            </a:endParaRPr>
          </a:p>
          <a:p>
            <a:pPr>
              <a:lnSpc>
                <a:spcPct val="150000"/>
              </a:lnSpc>
            </a:pP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2. </a:t>
            </a:r>
            <a:r>
              <a:rPr lang="en-US" sz="4200" dirty="0" err="1" smtClean="0">
                <a:latin typeface="Arial" panose="020B0604020202020204" pitchFamily="34" charset="0"/>
                <a:cs typeface="Arial" panose="020B0604020202020204" pitchFamily="34" charset="0"/>
              </a:rPr>
              <a:t>Tác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phẩm</a:t>
            </a:r>
            <a:endParaRPr lang="en-US" sz="4200" dirty="0" smtClean="0">
              <a:latin typeface="Arial" panose="020B0604020202020204" pitchFamily="34" charset="0"/>
              <a:cs typeface="Arial" panose="020B0604020202020204" pitchFamily="34" charset="0"/>
            </a:endParaRPr>
          </a:p>
          <a:p>
            <a:pPr>
              <a:lnSpc>
                <a:spcPct val="150000"/>
              </a:lnSpc>
            </a:pPr>
            <a:r>
              <a:rPr lang="en-US" sz="4200" b="1" dirty="0" smtClean="0">
                <a:latin typeface="Arial" panose="020B0604020202020204" pitchFamily="34" charset="0"/>
                <a:cs typeface="Arial" panose="020B0604020202020204" pitchFamily="34" charset="0"/>
              </a:rPr>
              <a:t>II. ĐỌC HIỂU VĂN BẢN</a:t>
            </a:r>
          </a:p>
          <a:p>
            <a:pPr>
              <a:lnSpc>
                <a:spcPct val="150000"/>
              </a:lnSpc>
            </a:pP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1. Hệ </a:t>
            </a:r>
            <a:r>
              <a:rPr lang="en-US" sz="4200" dirty="0" err="1" smtClean="0">
                <a:latin typeface="Arial" panose="020B0604020202020204" pitchFamily="34" charset="0"/>
                <a:cs typeface="Arial" panose="020B0604020202020204" pitchFamily="34" charset="0"/>
              </a:rPr>
              <a:t>thống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luận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điểm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và</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trình</a:t>
            </a:r>
            <a:r>
              <a:rPr lang="en-US" sz="4200" dirty="0" smtClean="0">
                <a:latin typeface="Arial" panose="020B0604020202020204" pitchFamily="34" charset="0"/>
                <a:cs typeface="Arial" panose="020B0604020202020204" pitchFamily="34" charset="0"/>
              </a:rPr>
              <a:t> tự </a:t>
            </a:r>
            <a:r>
              <a:rPr lang="en-US" sz="4200" dirty="0" err="1" smtClean="0">
                <a:latin typeface="Arial" panose="020B0604020202020204" pitchFamily="34" charset="0"/>
                <a:cs typeface="Arial" panose="020B0604020202020204" pitchFamily="34" charset="0"/>
              </a:rPr>
              <a:t>lập</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luận</a:t>
            </a:r>
            <a:endParaRPr lang="en-US" sz="4200" dirty="0" smtClean="0">
              <a:latin typeface="Arial" panose="020B0604020202020204" pitchFamily="34" charset="0"/>
              <a:cs typeface="Arial" panose="020B0604020202020204" pitchFamily="34" charset="0"/>
            </a:endParaRPr>
          </a:p>
          <a:p>
            <a:pPr>
              <a:lnSpc>
                <a:spcPct val="150000"/>
              </a:lnSpc>
            </a:pP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2. </a:t>
            </a:r>
            <a:r>
              <a:rPr lang="en-US" sz="4200" dirty="0" err="1" smtClean="0">
                <a:latin typeface="Arial" panose="020B0604020202020204" pitchFamily="34" charset="0"/>
                <a:cs typeface="Arial" panose="020B0604020202020204" pitchFamily="34" charset="0"/>
              </a:rPr>
              <a:t>Những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điểm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mạnh</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điểm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yếu</a:t>
            </a:r>
            <a:r>
              <a:rPr lang="en-US" sz="4200" dirty="0" smtClean="0">
                <a:latin typeface="Arial" panose="020B0604020202020204" pitchFamily="34" charset="0"/>
                <a:cs typeface="Arial" panose="020B0604020202020204" pitchFamily="34" charset="0"/>
              </a:rPr>
              <a:t> của con người </a:t>
            </a:r>
            <a:r>
              <a:rPr lang="en-US" sz="4200" dirty="0" err="1" smtClean="0">
                <a:latin typeface="Arial" panose="020B0604020202020204" pitchFamily="34" charset="0"/>
                <a:cs typeface="Arial" panose="020B0604020202020204" pitchFamily="34" charset="0"/>
              </a:rPr>
              <a:t>Việt</a:t>
            </a:r>
            <a:r>
              <a:rPr lang="en-US" sz="4200" dirty="0" smtClean="0">
                <a:latin typeface="Arial" panose="020B0604020202020204" pitchFamily="34" charset="0"/>
                <a:cs typeface="Arial" panose="020B0604020202020204" pitchFamily="34" charset="0"/>
              </a:rPr>
              <a:t> Nam</a:t>
            </a:r>
          </a:p>
          <a:p>
            <a:pPr>
              <a:lnSpc>
                <a:spcPct val="150000"/>
              </a:lnSpc>
            </a:pPr>
            <a:r>
              <a:rPr lang="en-US" sz="4200" b="1" dirty="0" smtClean="0">
                <a:latin typeface="Arial" panose="020B0604020202020204" pitchFamily="34" charset="0"/>
                <a:cs typeface="Arial" panose="020B0604020202020204" pitchFamily="34" charset="0"/>
              </a:rPr>
              <a:t>III.TỔNG KẾT</a:t>
            </a:r>
            <a:endParaRPr lang="en-US" sz="42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8D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1233" y="-120074"/>
            <a:ext cx="18699646" cy="10546523"/>
          </a:xfrm>
          <a:prstGeom prst="rect">
            <a:avLst/>
          </a:prstGeom>
        </p:spPr>
      </p:pic>
      <p:grpSp>
        <p:nvGrpSpPr>
          <p:cNvPr id="3" name="Group 3"/>
          <p:cNvGrpSpPr/>
          <p:nvPr/>
        </p:nvGrpSpPr>
        <p:grpSpPr>
          <a:xfrm>
            <a:off x="7285744" y="1242921"/>
            <a:ext cx="7865773" cy="3204246"/>
            <a:chOff x="0" y="0"/>
            <a:chExt cx="10487697" cy="4272328"/>
          </a:xfrm>
        </p:grpSpPr>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441581"/>
              <a:ext cx="1435727" cy="1435727"/>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19026"/>
            <a:stretch>
              <a:fillRect/>
            </a:stretch>
          </p:blipFill>
          <p:spPr>
            <a:xfrm>
              <a:off x="9051969" y="106033"/>
              <a:ext cx="1435727" cy="1162553"/>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026704">
              <a:off x="7874392" y="1615036"/>
              <a:ext cx="1090612" cy="1534109"/>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285395">
              <a:off x="6974657" y="94024"/>
              <a:ext cx="919913" cy="1293995"/>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468160">
              <a:off x="1838424" y="-34427"/>
              <a:ext cx="1034998" cy="1455879"/>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926869">
              <a:off x="5670719" y="1435571"/>
              <a:ext cx="1657228" cy="1157988"/>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419698" y="282931"/>
              <a:ext cx="632271" cy="574792"/>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673881" y="422701"/>
              <a:ext cx="810419" cy="736744"/>
            </a:xfrm>
            <a:prstGeom prst="rect">
              <a:avLst/>
            </a:prstGeom>
          </p:spPr>
        </p:pic>
        <p:pic>
          <p:nvPicPr>
            <p:cNvPr id="12" name="Picture 12"/>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9303942" y="1970427"/>
              <a:ext cx="632271" cy="574792"/>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3217402">
              <a:off x="3219897" y="307772"/>
              <a:ext cx="632271" cy="574792"/>
            </a:xfrm>
            <a:prstGeom prst="rect">
              <a:avLst/>
            </a:prstGeom>
          </p:spPr>
        </p:pic>
        <p:pic>
          <p:nvPicPr>
            <p:cNvPr id="14" name="Picture 14"/>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174335">
              <a:off x="3520385" y="1003066"/>
              <a:ext cx="1428564" cy="1023371"/>
            </a:xfrm>
            <a:prstGeom prst="rect">
              <a:avLst/>
            </a:prstGeom>
          </p:spPr>
        </p:pic>
        <p:pic>
          <p:nvPicPr>
            <p:cNvPr id="15" name="Picture 15"/>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669662" flipH="1">
              <a:off x="8215683" y="3120373"/>
              <a:ext cx="1428564" cy="1023371"/>
            </a:xfrm>
            <a:prstGeom prst="rect">
              <a:avLst/>
            </a:prstGeom>
          </p:spPr>
        </p:pic>
        <p:pic>
          <p:nvPicPr>
            <p:cNvPr id="16" name="Picture 16"/>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7594497">
              <a:off x="5999830" y="635169"/>
              <a:ext cx="412930" cy="780451"/>
            </a:xfrm>
            <a:prstGeom prst="rect">
              <a:avLst/>
            </a:prstGeom>
          </p:spPr>
        </p:pic>
        <p:pic>
          <p:nvPicPr>
            <p:cNvPr id="17" name="Picture 17"/>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6583816">
              <a:off x="8020058" y="843807"/>
              <a:ext cx="412930" cy="780451"/>
            </a:xfrm>
            <a:prstGeom prst="rect">
              <a:avLst/>
            </a:prstGeom>
          </p:spPr>
        </p:pic>
        <p:pic>
          <p:nvPicPr>
            <p:cNvPr id="18" name="Picture 18"/>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5649620">
              <a:off x="1681234" y="1144710"/>
              <a:ext cx="345101" cy="652253"/>
            </a:xfrm>
            <a:prstGeom prst="rect">
              <a:avLst/>
            </a:prstGeom>
          </p:spPr>
        </p:pic>
        <p:pic>
          <p:nvPicPr>
            <p:cNvPr id="19" name="Picture 19"/>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rot="2498638">
              <a:off x="8723564" y="1424296"/>
              <a:ext cx="174215" cy="163128"/>
            </a:xfrm>
            <a:prstGeom prst="rect">
              <a:avLst/>
            </a:prstGeom>
          </p:spPr>
        </p:pic>
        <p:pic>
          <p:nvPicPr>
            <p:cNvPr id="20" name="Picture 20"/>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2355923" y="1543130"/>
              <a:ext cx="174215" cy="163128"/>
            </a:xfrm>
            <a:prstGeom prst="rect">
              <a:avLst/>
            </a:prstGeom>
          </p:spPr>
        </p:pic>
        <p:pic>
          <p:nvPicPr>
            <p:cNvPr id="21" name="Picture 21"/>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5310085" y="1187022"/>
              <a:ext cx="174215" cy="163128"/>
            </a:xfrm>
            <a:prstGeom prst="rect">
              <a:avLst/>
            </a:prstGeom>
          </p:spPr>
        </p:pic>
        <p:pic>
          <p:nvPicPr>
            <p:cNvPr id="22" name="Picture 22"/>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2807317" y="1278474"/>
              <a:ext cx="174215" cy="163128"/>
            </a:xfrm>
            <a:prstGeom prst="rect">
              <a:avLst/>
            </a:prstGeom>
          </p:spPr>
        </p:pic>
        <p:pic>
          <p:nvPicPr>
            <p:cNvPr id="23" name="Picture 2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7434613" y="1585028"/>
              <a:ext cx="174215" cy="163128"/>
            </a:xfrm>
            <a:prstGeom prst="rect">
              <a:avLst/>
            </a:prstGeom>
          </p:spPr>
        </p:pic>
      </p:grpSp>
      <p:grpSp>
        <p:nvGrpSpPr>
          <p:cNvPr id="24" name="Group 24"/>
          <p:cNvGrpSpPr/>
          <p:nvPr/>
        </p:nvGrpSpPr>
        <p:grpSpPr>
          <a:xfrm>
            <a:off x="15311481" y="158358"/>
            <a:ext cx="3926216" cy="5740939"/>
            <a:chOff x="0" y="0"/>
            <a:chExt cx="5234955" cy="7654585"/>
          </a:xfrm>
        </p:grpSpPr>
        <p:pic>
          <p:nvPicPr>
            <p:cNvPr id="25" name="Picture 25"/>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543824" y="6312332"/>
              <a:ext cx="1342253" cy="1342253"/>
            </a:xfrm>
            <a:prstGeom prst="rect">
              <a:avLst/>
            </a:prstGeom>
          </p:spPr>
        </p:pic>
        <p:pic>
          <p:nvPicPr>
            <p:cNvPr id="26" name="Picture 26"/>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905704">
              <a:off x="862982" y="816473"/>
              <a:ext cx="998655" cy="1404758"/>
            </a:xfrm>
            <a:prstGeom prst="rect">
              <a:avLst/>
            </a:prstGeom>
          </p:spPr>
        </p:pic>
        <p:pic>
          <p:nvPicPr>
            <p:cNvPr id="27" name="Picture 2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462151">
              <a:off x="3497551" y="1945371"/>
              <a:ext cx="919913" cy="1293995"/>
            </a:xfrm>
            <a:prstGeom prst="rect">
              <a:avLst/>
            </a:prstGeom>
          </p:spPr>
        </p:pic>
        <p:pic>
          <p:nvPicPr>
            <p:cNvPr id="28" name="Picture 28"/>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53465"/>
            <a:stretch>
              <a:fillRect/>
            </a:stretch>
          </p:blipFill>
          <p:spPr>
            <a:xfrm rot="-65508">
              <a:off x="2575586" y="3355475"/>
              <a:ext cx="771179" cy="1157988"/>
            </a:xfrm>
            <a:prstGeom prst="rect">
              <a:avLst/>
            </a:prstGeom>
          </p:spPr>
        </p:pic>
        <p:pic>
          <p:nvPicPr>
            <p:cNvPr id="29" name="Picture 2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577728" y="646280"/>
              <a:ext cx="1657228" cy="1157988"/>
            </a:xfrm>
            <a:prstGeom prst="rect">
              <a:avLst/>
            </a:prstGeom>
          </p:spPr>
        </p:pic>
        <p:pic>
          <p:nvPicPr>
            <p:cNvPr id="30" name="Picture 3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058286">
              <a:off x="2825663" y="5212362"/>
              <a:ext cx="632271" cy="574792"/>
            </a:xfrm>
            <a:prstGeom prst="rect">
              <a:avLst/>
            </a:prstGeom>
          </p:spPr>
        </p:pic>
        <p:pic>
          <p:nvPicPr>
            <p:cNvPr id="31" name="Picture 31"/>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3214951" y="4627450"/>
              <a:ext cx="632271" cy="574792"/>
            </a:xfrm>
            <a:prstGeom prst="rect">
              <a:avLst/>
            </a:prstGeom>
          </p:spPr>
        </p:pic>
        <p:pic>
          <p:nvPicPr>
            <p:cNvPr id="32" name="Picture 3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3086996">
              <a:off x="960868" y="2304972"/>
              <a:ext cx="632271" cy="574792"/>
            </a:xfrm>
            <a:prstGeom prst="rect">
              <a:avLst/>
            </a:prstGeom>
          </p:spPr>
        </p:pic>
        <p:pic>
          <p:nvPicPr>
            <p:cNvPr id="33" name="Picture 3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873839">
              <a:off x="3202710" y="139847"/>
              <a:ext cx="632271" cy="574792"/>
            </a:xfrm>
            <a:prstGeom prst="rect">
              <a:avLst/>
            </a:prstGeom>
          </p:spPr>
        </p:pic>
        <p:pic>
          <p:nvPicPr>
            <p:cNvPr id="34" name="Picture 34"/>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174335">
              <a:off x="1779602" y="2192386"/>
              <a:ext cx="1428564" cy="1023371"/>
            </a:xfrm>
            <a:prstGeom prst="rect">
              <a:avLst/>
            </a:prstGeom>
          </p:spPr>
        </p:pic>
        <p:pic>
          <p:nvPicPr>
            <p:cNvPr id="35" name="Picture 35"/>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3096535">
              <a:off x="250744" y="2409288"/>
              <a:ext cx="454899" cy="859774"/>
            </a:xfrm>
            <a:prstGeom prst="rect">
              <a:avLst/>
            </a:prstGeom>
          </p:spPr>
        </p:pic>
        <p:pic>
          <p:nvPicPr>
            <p:cNvPr id="36" name="Picture 36"/>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886631">
              <a:off x="2672731" y="1518801"/>
              <a:ext cx="454899" cy="859774"/>
            </a:xfrm>
            <a:prstGeom prst="rect">
              <a:avLst/>
            </a:prstGeom>
          </p:spPr>
        </p:pic>
        <p:pic>
          <p:nvPicPr>
            <p:cNvPr id="37" name="Picture 37"/>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4131904">
              <a:off x="2749415" y="594420"/>
              <a:ext cx="454899" cy="859774"/>
            </a:xfrm>
            <a:prstGeom prst="rect">
              <a:avLst/>
            </a:prstGeom>
          </p:spPr>
        </p:pic>
        <p:pic>
          <p:nvPicPr>
            <p:cNvPr id="38" name="Picture 38"/>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2186786" y="1306839"/>
              <a:ext cx="235201" cy="220234"/>
            </a:xfrm>
            <a:prstGeom prst="rect">
              <a:avLst/>
            </a:prstGeom>
          </p:spPr>
        </p:pic>
        <p:pic>
          <p:nvPicPr>
            <p:cNvPr id="39" name="Picture 39"/>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1102789" y="3235715"/>
              <a:ext cx="174215" cy="163128"/>
            </a:xfrm>
            <a:prstGeom prst="rect">
              <a:avLst/>
            </a:prstGeom>
          </p:spPr>
        </p:pic>
        <p:pic>
          <p:nvPicPr>
            <p:cNvPr id="40" name="Picture 40"/>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3285630" y="3189235"/>
              <a:ext cx="174215" cy="163128"/>
            </a:xfrm>
            <a:prstGeom prst="rect">
              <a:avLst/>
            </a:prstGeom>
          </p:spPr>
        </p:pic>
        <p:pic>
          <p:nvPicPr>
            <p:cNvPr id="41" name="Picture 41"/>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2725965" y="4627450"/>
              <a:ext cx="174215" cy="163128"/>
            </a:xfrm>
            <a:prstGeom prst="rect">
              <a:avLst/>
            </a:prstGeom>
          </p:spPr>
        </p:pic>
        <p:pic>
          <p:nvPicPr>
            <p:cNvPr id="42" name="Picture 42"/>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1848364" y="1836733"/>
              <a:ext cx="174215" cy="163128"/>
            </a:xfrm>
            <a:prstGeom prst="rect">
              <a:avLst/>
            </a:prstGeom>
          </p:spPr>
        </p:pic>
        <p:pic>
          <p:nvPicPr>
            <p:cNvPr id="43" name="Picture 4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rot="4761411">
              <a:off x="3336109" y="5976753"/>
              <a:ext cx="173626" cy="162577"/>
            </a:xfrm>
            <a:prstGeom prst="rect">
              <a:avLst/>
            </a:prstGeom>
          </p:spPr>
        </p:pic>
        <p:pic>
          <p:nvPicPr>
            <p:cNvPr id="44" name="Picture 44"/>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360487" y="1986187"/>
              <a:ext cx="200840" cy="188059"/>
            </a:xfrm>
            <a:prstGeom prst="rect">
              <a:avLst/>
            </a:prstGeom>
          </p:spPr>
        </p:pic>
      </p:grpSp>
      <p:pic>
        <p:nvPicPr>
          <p:cNvPr id="51" name="Picture 51"/>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4007190" y="2039311"/>
            <a:ext cx="10957158" cy="4587869"/>
          </a:xfrm>
          <a:prstGeom prst="rect">
            <a:avLst/>
          </a:prstGeom>
        </p:spPr>
      </p:pic>
      <p:pic>
        <p:nvPicPr>
          <p:cNvPr id="52" name="Picture 52"/>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2457305" y="6627180"/>
            <a:ext cx="3172735" cy="1848118"/>
          </a:xfrm>
          <a:prstGeom prst="rect">
            <a:avLst/>
          </a:prstGeom>
        </p:spPr>
      </p:pic>
      <p:pic>
        <p:nvPicPr>
          <p:cNvPr id="56" name="Picture 56"/>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2893897" y="5532306"/>
            <a:ext cx="2196872" cy="1848118"/>
          </a:xfrm>
          <a:prstGeom prst="rect">
            <a:avLst/>
          </a:prstGeom>
        </p:spPr>
      </p:pic>
      <p:sp>
        <p:nvSpPr>
          <p:cNvPr id="58" name="TextBox 58"/>
          <p:cNvSpPr txBox="1"/>
          <p:nvPr/>
        </p:nvSpPr>
        <p:spPr>
          <a:xfrm>
            <a:off x="5610706" y="4093766"/>
            <a:ext cx="7750126" cy="619657"/>
          </a:xfrm>
          <a:prstGeom prst="rect">
            <a:avLst/>
          </a:prstGeom>
        </p:spPr>
        <p:txBody>
          <a:bodyPr wrap="square" lIns="0" tIns="0" rIns="0" bIns="0" rtlCol="0" anchor="t">
            <a:spAutoFit/>
          </a:bodyPr>
          <a:lstStyle/>
          <a:p>
            <a:pPr algn="ctr">
              <a:lnSpc>
                <a:spcPts val="4500"/>
              </a:lnSpc>
            </a:pPr>
            <a:r>
              <a:rPr lang="en-US" sz="6400" b="1" dirty="0" smtClean="0">
                <a:solidFill>
                  <a:srgbClr val="152A69"/>
                </a:solidFill>
                <a:latin typeface="Arial" panose="020B0604020202020204" pitchFamily="34" charset="0"/>
                <a:cs typeface="Arial" panose="020B0604020202020204" pitchFamily="34" charset="0"/>
              </a:rPr>
              <a:t>I. TÌM HIỂU CHUNG</a:t>
            </a:r>
            <a:endParaRPr lang="en-US" sz="6400" b="1" dirty="0">
              <a:solidFill>
                <a:srgbClr val="152A69"/>
              </a:solidFill>
              <a:latin typeface="Arial" panose="020B0604020202020204" pitchFamily="34" charset="0"/>
              <a:cs typeface="Arial" panose="020B0604020202020204" pitchFamily="34" charset="0"/>
            </a:endParaRPr>
          </a:p>
        </p:txBody>
      </p:sp>
      <p:pic>
        <p:nvPicPr>
          <p:cNvPr id="63" name="Picture 19"/>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xmlns="" r:embed="rId39"/>
              </a:ext>
            </a:extLst>
          </a:blip>
          <a:srcRect/>
          <a:stretch>
            <a:fillRect/>
          </a:stretch>
        </p:blipFill>
        <p:spPr>
          <a:xfrm>
            <a:off x="13127874" y="3986605"/>
            <a:ext cx="2385820" cy="400137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53769" y="1143371"/>
            <a:ext cx="6923637" cy="1173335"/>
          </a:xfrm>
          <a:prstGeom prst="rect">
            <a:avLst/>
          </a:prstGeom>
        </p:spPr>
        <p:txBody>
          <a:bodyPr wrap="square" lIns="0" tIns="0" rIns="0" bIns="0" rtlCol="0" anchor="t">
            <a:spAutoFit/>
          </a:bodyPr>
          <a:lstStyle/>
          <a:p>
            <a:pPr algn="just">
              <a:lnSpc>
                <a:spcPts val="10450"/>
              </a:lnSpc>
            </a:pPr>
            <a:r>
              <a:rPr lang="en-US" sz="5600" b="1" dirty="0" smtClean="0">
                <a:solidFill>
                  <a:srgbClr val="152A69"/>
                </a:solidFill>
                <a:latin typeface="Arial" panose="020B0604020202020204" pitchFamily="34" charset="0"/>
                <a:cs typeface="Arial" panose="020B0604020202020204" pitchFamily="34" charset="0"/>
              </a:rPr>
              <a:t>1. </a:t>
            </a:r>
            <a:r>
              <a:rPr lang="en-US" sz="5600" b="1" dirty="0" err="1" smtClean="0">
                <a:solidFill>
                  <a:srgbClr val="152A69"/>
                </a:solidFill>
                <a:latin typeface="Arial" panose="020B0604020202020204" pitchFamily="34" charset="0"/>
                <a:cs typeface="Arial" panose="020B0604020202020204" pitchFamily="34" charset="0"/>
              </a:rPr>
              <a:t>Tác</a:t>
            </a:r>
            <a:r>
              <a:rPr lang="en-US" sz="5600" b="1" dirty="0" smtClean="0">
                <a:solidFill>
                  <a:srgbClr val="152A69"/>
                </a:solidFill>
                <a:latin typeface="Arial" panose="020B0604020202020204" pitchFamily="34" charset="0"/>
                <a:cs typeface="Arial" panose="020B0604020202020204" pitchFamily="34" charset="0"/>
              </a:rPr>
              <a:t> </a:t>
            </a:r>
            <a:r>
              <a:rPr lang="en-US" sz="5600" b="1" dirty="0" err="1" smtClean="0">
                <a:solidFill>
                  <a:srgbClr val="152A69"/>
                </a:solidFill>
                <a:latin typeface="Arial" panose="020B0604020202020204" pitchFamily="34" charset="0"/>
                <a:cs typeface="Arial" panose="020B0604020202020204" pitchFamily="34" charset="0"/>
              </a:rPr>
              <a:t>giả</a:t>
            </a:r>
            <a:r>
              <a:rPr lang="en-US" sz="5600" b="1" dirty="0" smtClean="0">
                <a:solidFill>
                  <a:srgbClr val="152A69"/>
                </a:solidFill>
                <a:latin typeface="Arial" panose="020B0604020202020204" pitchFamily="34" charset="0"/>
                <a:cs typeface="Arial" panose="020B0604020202020204" pitchFamily="34" charset="0"/>
              </a:rPr>
              <a:t> </a:t>
            </a:r>
            <a:r>
              <a:rPr lang="en-US" sz="5600" b="1" dirty="0" err="1" smtClean="0">
                <a:solidFill>
                  <a:srgbClr val="152A69"/>
                </a:solidFill>
                <a:latin typeface="Arial" panose="020B0604020202020204" pitchFamily="34" charset="0"/>
                <a:cs typeface="Arial" panose="020B0604020202020204" pitchFamily="34" charset="0"/>
              </a:rPr>
              <a:t>Vũ</a:t>
            </a:r>
            <a:r>
              <a:rPr lang="en-US" sz="5600" b="1" dirty="0" smtClean="0">
                <a:solidFill>
                  <a:srgbClr val="152A69"/>
                </a:solidFill>
                <a:latin typeface="Arial" panose="020B0604020202020204" pitchFamily="34" charset="0"/>
                <a:cs typeface="Arial" panose="020B0604020202020204" pitchFamily="34" charset="0"/>
              </a:rPr>
              <a:t> </a:t>
            </a:r>
            <a:r>
              <a:rPr lang="en-US" sz="5600" b="1" dirty="0" err="1" smtClean="0">
                <a:solidFill>
                  <a:srgbClr val="152A69"/>
                </a:solidFill>
                <a:latin typeface="Arial" panose="020B0604020202020204" pitchFamily="34" charset="0"/>
                <a:cs typeface="Arial" panose="020B0604020202020204" pitchFamily="34" charset="0"/>
              </a:rPr>
              <a:t>Khoan</a:t>
            </a:r>
            <a:endParaRPr lang="en-US" sz="5600" b="1" dirty="0">
              <a:solidFill>
                <a:srgbClr val="152A69"/>
              </a:solidFill>
              <a:latin typeface="Arial" panose="020B0604020202020204" pitchFamily="34" charset="0"/>
              <a:cs typeface="Arial" panose="020B0604020202020204" pitchFamily="34" charset="0"/>
            </a:endParaRPr>
          </a:p>
        </p:txBody>
      </p:sp>
      <p:grpSp>
        <p:nvGrpSpPr>
          <p:cNvPr id="18" name="Group 18"/>
          <p:cNvGrpSpPr/>
          <p:nvPr/>
        </p:nvGrpSpPr>
        <p:grpSpPr>
          <a:xfrm rot="-10800000">
            <a:off x="-545933" y="-3014091"/>
            <a:ext cx="8422948" cy="4206106"/>
            <a:chOff x="0" y="0"/>
            <a:chExt cx="11230598" cy="5608142"/>
          </a:xfrm>
        </p:grpSpPr>
        <p:pic>
          <p:nvPicPr>
            <p:cNvPr id="19" name="Picture 1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0" y="458450"/>
              <a:ext cx="1490573" cy="1490573"/>
            </a:xfrm>
            <a:prstGeom prst="rect">
              <a:avLst/>
            </a:prstGeom>
          </p:spPr>
        </p:pic>
        <p:pic>
          <p:nvPicPr>
            <p:cNvPr id="20" name="Picture 2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528916" y="227459"/>
              <a:ext cx="1490573" cy="1490573"/>
            </a:xfrm>
            <a:prstGeom prst="rect">
              <a:avLst/>
            </a:prstGeom>
          </p:spPr>
        </p:pic>
        <p:pic>
          <p:nvPicPr>
            <p:cNvPr id="21" name="Picture 2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3026704">
              <a:off x="8175195" y="1676730"/>
              <a:ext cx="1132274" cy="1592713"/>
            </a:xfrm>
            <a:prstGeom prst="rect">
              <a:avLst/>
            </a:prstGeom>
          </p:spPr>
        </p:pic>
        <p:pic>
          <p:nvPicPr>
            <p:cNvPr id="22" name="Picture 2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316796">
              <a:off x="9952076" y="4000331"/>
              <a:ext cx="1042305" cy="1466158"/>
            </a:xfrm>
            <a:prstGeom prst="rect">
              <a:avLst/>
            </a:prstGeom>
          </p:spPr>
        </p:pic>
        <p:pic>
          <p:nvPicPr>
            <p:cNvPr id="23" name="Picture 2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285395">
              <a:off x="7241090" y="97616"/>
              <a:ext cx="955054" cy="1343426"/>
            </a:xfrm>
            <a:prstGeom prst="rect">
              <a:avLst/>
            </a:prstGeom>
          </p:spPr>
        </p:pic>
        <p:pic>
          <p:nvPicPr>
            <p:cNvPr id="24" name="Picture 2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4468160">
              <a:off x="1908652" y="-35742"/>
              <a:ext cx="1074535" cy="1511494"/>
            </a:xfrm>
            <a:prstGeom prst="rect">
              <a:avLst/>
            </a:prstGeom>
          </p:spPr>
        </p:pic>
        <p:pic>
          <p:nvPicPr>
            <p:cNvPr id="25" name="Picture 2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26869">
              <a:off x="5887342" y="1490410"/>
              <a:ext cx="1720534" cy="1202223"/>
            </a:xfrm>
            <a:prstGeom prst="rect">
              <a:avLst/>
            </a:prstGeom>
          </p:spPr>
        </p:pic>
        <p:pic>
          <p:nvPicPr>
            <p:cNvPr id="26" name="Picture 2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8741332" y="293739"/>
              <a:ext cx="656424" cy="596749"/>
            </a:xfrm>
            <a:prstGeom prst="rect">
              <a:avLst/>
            </a:prstGeom>
          </p:spPr>
        </p:pic>
        <p:pic>
          <p:nvPicPr>
            <p:cNvPr id="27" name="Picture 27"/>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4852424" y="438848"/>
              <a:ext cx="841377" cy="764888"/>
            </a:xfrm>
            <a:prstGeom prst="rect">
              <a:avLst/>
            </a:prstGeom>
          </p:spPr>
        </p:pic>
        <p:pic>
          <p:nvPicPr>
            <p:cNvPr id="28" name="Picture 28"/>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9659354" y="2045697"/>
              <a:ext cx="656424" cy="596749"/>
            </a:xfrm>
            <a:prstGeom prst="rect">
              <a:avLst/>
            </a:prstGeom>
          </p:spPr>
        </p:pic>
        <p:pic>
          <p:nvPicPr>
            <p:cNvPr id="29" name="Picture 29"/>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3217402">
              <a:off x="3342898" y="319529"/>
              <a:ext cx="656424" cy="596749"/>
            </a:xfrm>
            <a:prstGeom prst="rect">
              <a:avLst/>
            </a:prstGeom>
          </p:spPr>
        </p:pic>
        <p:pic>
          <p:nvPicPr>
            <p:cNvPr id="30" name="Picture 30"/>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174335">
              <a:off x="3654865" y="1041383"/>
              <a:ext cx="1483135" cy="1062464"/>
            </a:xfrm>
            <a:prstGeom prst="rect">
              <a:avLst/>
            </a:prstGeom>
          </p:spPr>
        </p:pic>
        <p:pic>
          <p:nvPicPr>
            <p:cNvPr id="31" name="Picture 31"/>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669662" flipH="1">
              <a:off x="8529524" y="3239572"/>
              <a:ext cx="1483135" cy="1062464"/>
            </a:xfrm>
            <a:prstGeom prst="rect">
              <a:avLst/>
            </a:prstGeom>
          </p:spPr>
        </p:pic>
        <p:pic>
          <p:nvPicPr>
            <p:cNvPr id="32" name="Picture 32"/>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3096535">
              <a:off x="10079641" y="2916001"/>
              <a:ext cx="472276" cy="892618"/>
            </a:xfrm>
            <a:prstGeom prst="rect">
              <a:avLst/>
            </a:prstGeom>
          </p:spPr>
        </p:pic>
        <p:pic>
          <p:nvPicPr>
            <p:cNvPr id="33" name="Picture 33"/>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7594497">
              <a:off x="6229025" y="659432"/>
              <a:ext cx="428704" cy="810264"/>
            </a:xfrm>
            <a:prstGeom prst="rect">
              <a:avLst/>
            </a:prstGeom>
          </p:spPr>
        </p:pic>
        <p:pic>
          <p:nvPicPr>
            <p:cNvPr id="34" name="Picture 34"/>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6583816">
              <a:off x="8326425" y="876041"/>
              <a:ext cx="428704" cy="810264"/>
            </a:xfrm>
            <a:prstGeom prst="rect">
              <a:avLst/>
            </a:prstGeom>
          </p:spPr>
        </p:pic>
        <p:pic>
          <p:nvPicPr>
            <p:cNvPr id="35" name="Picture 35"/>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5649620">
              <a:off x="1745458" y="1188438"/>
              <a:ext cx="358284" cy="677169"/>
            </a:xfrm>
            <a:prstGeom prst="rect">
              <a:avLst/>
            </a:prstGeom>
          </p:spPr>
        </p:pic>
        <p:pic>
          <p:nvPicPr>
            <p:cNvPr id="36" name="Picture 36"/>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2498638">
              <a:off x="9056806" y="1478704"/>
              <a:ext cx="180870" cy="169360"/>
            </a:xfrm>
            <a:prstGeom prst="rect">
              <a:avLst/>
            </a:prstGeom>
          </p:spPr>
        </p:pic>
        <p:pic>
          <p:nvPicPr>
            <p:cNvPr id="37" name="Picture 37"/>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2445919" y="1602078"/>
              <a:ext cx="180870" cy="169360"/>
            </a:xfrm>
            <a:prstGeom prst="rect">
              <a:avLst/>
            </a:prstGeom>
          </p:spPr>
        </p:pic>
        <p:pic>
          <p:nvPicPr>
            <p:cNvPr id="38" name="Picture 38"/>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5512931" y="1232366"/>
              <a:ext cx="180870" cy="169360"/>
            </a:xfrm>
            <a:prstGeom prst="rect">
              <a:avLst/>
            </a:prstGeom>
          </p:spPr>
        </p:pic>
        <p:pic>
          <p:nvPicPr>
            <p:cNvPr id="39" name="Picture 39"/>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2914557" y="1327312"/>
              <a:ext cx="180870" cy="169360"/>
            </a:xfrm>
            <a:prstGeom prst="rect">
              <a:avLst/>
            </a:prstGeom>
          </p:spPr>
        </p:pic>
        <p:pic>
          <p:nvPicPr>
            <p:cNvPr id="40" name="Picture 40"/>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7718617" y="1645576"/>
              <a:ext cx="180870" cy="169360"/>
            </a:xfrm>
            <a:prstGeom prst="rect">
              <a:avLst/>
            </a:prstGeom>
          </p:spPr>
        </p:pic>
        <p:pic>
          <p:nvPicPr>
            <p:cNvPr id="41" name="Picture 41"/>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10315467" y="2731271"/>
              <a:ext cx="180259" cy="168788"/>
            </a:xfrm>
            <a:prstGeom prst="rect">
              <a:avLst/>
            </a:prstGeom>
          </p:spPr>
        </p:pic>
      </p:grpSp>
      <p:grpSp>
        <p:nvGrpSpPr>
          <p:cNvPr id="42" name="Group 42"/>
          <p:cNvGrpSpPr/>
          <p:nvPr/>
        </p:nvGrpSpPr>
        <p:grpSpPr>
          <a:xfrm>
            <a:off x="6744873" y="-3014091"/>
            <a:ext cx="7242515" cy="4206106"/>
            <a:chOff x="0" y="0"/>
            <a:chExt cx="9656687" cy="5608142"/>
          </a:xfrm>
        </p:grpSpPr>
        <p:pic>
          <p:nvPicPr>
            <p:cNvPr id="43" name="Picture 4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773295">
              <a:off x="1923129" y="2338699"/>
              <a:ext cx="1132274" cy="1592713"/>
            </a:xfrm>
            <a:prstGeom prst="rect">
              <a:avLst/>
            </a:prstGeom>
          </p:spPr>
        </p:pic>
        <p:pic>
          <p:nvPicPr>
            <p:cNvPr id="44" name="Picture 4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9483203">
              <a:off x="236216" y="141652"/>
              <a:ext cx="1042305" cy="1466158"/>
            </a:xfrm>
            <a:prstGeom prst="rect">
              <a:avLst/>
            </a:prstGeom>
          </p:spPr>
        </p:pic>
        <p:pic>
          <p:nvPicPr>
            <p:cNvPr id="45" name="Picture 4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3514604">
              <a:off x="3034455" y="4167100"/>
              <a:ext cx="955054" cy="1343426"/>
            </a:xfrm>
            <a:prstGeom prst="rect">
              <a:avLst/>
            </a:prstGeom>
          </p:spPr>
        </p:pic>
        <p:pic>
          <p:nvPicPr>
            <p:cNvPr id="46" name="Picture 4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6331839">
              <a:off x="8247411" y="4132390"/>
              <a:ext cx="1074535" cy="1511494"/>
            </a:xfrm>
            <a:prstGeom prst="rect">
              <a:avLst/>
            </a:prstGeom>
          </p:spPr>
        </p:pic>
        <p:pic>
          <p:nvPicPr>
            <p:cNvPr id="47" name="Picture 4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873130">
              <a:off x="3622722" y="2915509"/>
              <a:ext cx="1720534" cy="1202223"/>
            </a:xfrm>
            <a:prstGeom prst="rect">
              <a:avLst/>
            </a:prstGeom>
          </p:spPr>
        </p:pic>
        <p:pic>
          <p:nvPicPr>
            <p:cNvPr id="48" name="Picture 4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0800000">
              <a:off x="1832842" y="4717653"/>
              <a:ext cx="656424" cy="596749"/>
            </a:xfrm>
            <a:prstGeom prst="rect">
              <a:avLst/>
            </a:prstGeom>
          </p:spPr>
        </p:pic>
        <p:pic>
          <p:nvPicPr>
            <p:cNvPr id="49" name="Picture 4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0800000">
              <a:off x="5536797" y="4404406"/>
              <a:ext cx="841377" cy="764888"/>
            </a:xfrm>
            <a:prstGeom prst="rect">
              <a:avLst/>
            </a:prstGeom>
          </p:spPr>
        </p:pic>
        <p:pic>
          <p:nvPicPr>
            <p:cNvPr id="50" name="Picture 50"/>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0800000">
              <a:off x="914819" y="2965695"/>
              <a:ext cx="656424" cy="596749"/>
            </a:xfrm>
            <a:prstGeom prst="rect">
              <a:avLst/>
            </a:prstGeom>
          </p:spPr>
        </p:pic>
        <p:pic>
          <p:nvPicPr>
            <p:cNvPr id="51" name="Picture 51"/>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7582597">
              <a:off x="7231276" y="4691863"/>
              <a:ext cx="656424" cy="596749"/>
            </a:xfrm>
            <a:prstGeom prst="rect">
              <a:avLst/>
            </a:prstGeom>
          </p:spPr>
        </p:pic>
        <p:pic>
          <p:nvPicPr>
            <p:cNvPr id="52" name="Picture 52"/>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9625664">
              <a:off x="6092598" y="3504294"/>
              <a:ext cx="1483135" cy="1062464"/>
            </a:xfrm>
            <a:prstGeom prst="rect">
              <a:avLst/>
            </a:prstGeom>
          </p:spPr>
        </p:pic>
        <p:pic>
          <p:nvPicPr>
            <p:cNvPr id="53" name="Picture 53"/>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0130337" flipH="1">
              <a:off x="1217938" y="1306106"/>
              <a:ext cx="1483135" cy="1062464"/>
            </a:xfrm>
            <a:prstGeom prst="rect">
              <a:avLst/>
            </a:prstGeom>
          </p:spPr>
        </p:pic>
        <p:pic>
          <p:nvPicPr>
            <p:cNvPr id="54" name="Picture 54"/>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7703464">
              <a:off x="678681" y="1799523"/>
              <a:ext cx="472276" cy="892618"/>
            </a:xfrm>
            <a:prstGeom prst="rect">
              <a:avLst/>
            </a:prstGeom>
          </p:spPr>
        </p:pic>
        <p:pic>
          <p:nvPicPr>
            <p:cNvPr id="55" name="Picture 55"/>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3205502">
              <a:off x="4572869" y="4138445"/>
              <a:ext cx="428704" cy="810264"/>
            </a:xfrm>
            <a:prstGeom prst="rect">
              <a:avLst/>
            </a:prstGeom>
          </p:spPr>
        </p:pic>
        <p:pic>
          <p:nvPicPr>
            <p:cNvPr id="56" name="Picture 56"/>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4216183">
              <a:off x="2475469" y="3921836"/>
              <a:ext cx="428704" cy="810264"/>
            </a:xfrm>
            <a:prstGeom prst="rect">
              <a:avLst/>
            </a:prstGeom>
          </p:spPr>
        </p:pic>
        <p:pic>
          <p:nvPicPr>
            <p:cNvPr id="57" name="Picture 57"/>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5150379">
              <a:off x="9126856" y="3742534"/>
              <a:ext cx="358284" cy="677169"/>
            </a:xfrm>
            <a:prstGeom prst="rect">
              <a:avLst/>
            </a:prstGeom>
          </p:spPr>
        </p:pic>
        <p:pic>
          <p:nvPicPr>
            <p:cNvPr id="58" name="Picture 58"/>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8301361">
              <a:off x="1992922" y="3960078"/>
              <a:ext cx="180870" cy="169360"/>
            </a:xfrm>
            <a:prstGeom prst="rect">
              <a:avLst/>
            </a:prstGeom>
          </p:spPr>
        </p:pic>
        <p:pic>
          <p:nvPicPr>
            <p:cNvPr id="59" name="Picture 5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10800000">
              <a:off x="8603809" y="3836704"/>
              <a:ext cx="180870" cy="169360"/>
            </a:xfrm>
            <a:prstGeom prst="rect">
              <a:avLst/>
            </a:prstGeom>
          </p:spPr>
        </p:pic>
        <p:pic>
          <p:nvPicPr>
            <p:cNvPr id="60" name="Picture 60"/>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10800000">
              <a:off x="5536797" y="4206416"/>
              <a:ext cx="180870" cy="169360"/>
            </a:xfrm>
            <a:prstGeom prst="rect">
              <a:avLst/>
            </a:prstGeom>
          </p:spPr>
        </p:pic>
        <p:pic>
          <p:nvPicPr>
            <p:cNvPr id="61" name="Picture 61"/>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10800000">
              <a:off x="8135171" y="4111470"/>
              <a:ext cx="180870" cy="169360"/>
            </a:xfrm>
            <a:prstGeom prst="rect">
              <a:avLst/>
            </a:prstGeom>
          </p:spPr>
        </p:pic>
        <p:pic>
          <p:nvPicPr>
            <p:cNvPr id="62" name="Picture 62"/>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10800000">
              <a:off x="3331112" y="3793205"/>
              <a:ext cx="180870" cy="169360"/>
            </a:xfrm>
            <a:prstGeom prst="rect">
              <a:avLst/>
            </a:prstGeom>
          </p:spPr>
        </p:pic>
        <p:pic>
          <p:nvPicPr>
            <p:cNvPr id="63" name="Picture 63"/>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10800000">
              <a:off x="734872" y="2708083"/>
              <a:ext cx="180259" cy="168788"/>
            </a:xfrm>
            <a:prstGeom prst="rect">
              <a:avLst/>
            </a:prstGeom>
          </p:spPr>
        </p:pic>
      </p:grpSp>
      <p:grpSp>
        <p:nvGrpSpPr>
          <p:cNvPr id="64" name="Group 64"/>
          <p:cNvGrpSpPr/>
          <p:nvPr/>
        </p:nvGrpSpPr>
        <p:grpSpPr>
          <a:xfrm>
            <a:off x="12654855" y="-3014091"/>
            <a:ext cx="7242515" cy="4206106"/>
            <a:chOff x="0" y="0"/>
            <a:chExt cx="9656687" cy="5608142"/>
          </a:xfrm>
        </p:grpSpPr>
        <p:pic>
          <p:nvPicPr>
            <p:cNvPr id="65" name="Picture 6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773295">
              <a:off x="1923129" y="2338699"/>
              <a:ext cx="1132274" cy="1592713"/>
            </a:xfrm>
            <a:prstGeom prst="rect">
              <a:avLst/>
            </a:prstGeom>
          </p:spPr>
        </p:pic>
        <p:pic>
          <p:nvPicPr>
            <p:cNvPr id="66" name="Picture 6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9483203">
              <a:off x="236216" y="141652"/>
              <a:ext cx="1042305" cy="1466158"/>
            </a:xfrm>
            <a:prstGeom prst="rect">
              <a:avLst/>
            </a:prstGeom>
          </p:spPr>
        </p:pic>
        <p:pic>
          <p:nvPicPr>
            <p:cNvPr id="67" name="Picture 6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3514604">
              <a:off x="3034455" y="4167100"/>
              <a:ext cx="955054" cy="1343426"/>
            </a:xfrm>
            <a:prstGeom prst="rect">
              <a:avLst/>
            </a:prstGeom>
          </p:spPr>
        </p:pic>
        <p:pic>
          <p:nvPicPr>
            <p:cNvPr id="68" name="Picture 6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6331839">
              <a:off x="8247411" y="4132390"/>
              <a:ext cx="1074535" cy="1511494"/>
            </a:xfrm>
            <a:prstGeom prst="rect">
              <a:avLst/>
            </a:prstGeom>
          </p:spPr>
        </p:pic>
        <p:pic>
          <p:nvPicPr>
            <p:cNvPr id="69" name="Picture 6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873130">
              <a:off x="3622722" y="2915509"/>
              <a:ext cx="1720534" cy="1202223"/>
            </a:xfrm>
            <a:prstGeom prst="rect">
              <a:avLst/>
            </a:prstGeom>
          </p:spPr>
        </p:pic>
        <p:pic>
          <p:nvPicPr>
            <p:cNvPr id="70" name="Picture 7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0800000">
              <a:off x="1832842" y="4717653"/>
              <a:ext cx="656424" cy="596749"/>
            </a:xfrm>
            <a:prstGeom prst="rect">
              <a:avLst/>
            </a:prstGeom>
          </p:spPr>
        </p:pic>
        <p:pic>
          <p:nvPicPr>
            <p:cNvPr id="71" name="Picture 7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0800000">
              <a:off x="5536797" y="4404406"/>
              <a:ext cx="841377" cy="764888"/>
            </a:xfrm>
            <a:prstGeom prst="rect">
              <a:avLst/>
            </a:prstGeom>
          </p:spPr>
        </p:pic>
        <p:pic>
          <p:nvPicPr>
            <p:cNvPr id="72" name="Picture 72"/>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0800000">
              <a:off x="914819" y="2965695"/>
              <a:ext cx="656424" cy="596749"/>
            </a:xfrm>
            <a:prstGeom prst="rect">
              <a:avLst/>
            </a:prstGeom>
          </p:spPr>
        </p:pic>
        <p:pic>
          <p:nvPicPr>
            <p:cNvPr id="73" name="Picture 73"/>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7582597">
              <a:off x="7231276" y="4691863"/>
              <a:ext cx="656424" cy="596749"/>
            </a:xfrm>
            <a:prstGeom prst="rect">
              <a:avLst/>
            </a:prstGeom>
          </p:spPr>
        </p:pic>
        <p:pic>
          <p:nvPicPr>
            <p:cNvPr id="74" name="Picture 74"/>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9625664">
              <a:off x="6092598" y="3504294"/>
              <a:ext cx="1483135" cy="1062464"/>
            </a:xfrm>
            <a:prstGeom prst="rect">
              <a:avLst/>
            </a:prstGeom>
          </p:spPr>
        </p:pic>
        <p:pic>
          <p:nvPicPr>
            <p:cNvPr id="75" name="Picture 75"/>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0130337" flipH="1">
              <a:off x="1217938" y="1306106"/>
              <a:ext cx="1483135" cy="1062464"/>
            </a:xfrm>
            <a:prstGeom prst="rect">
              <a:avLst/>
            </a:prstGeom>
          </p:spPr>
        </p:pic>
        <p:pic>
          <p:nvPicPr>
            <p:cNvPr id="76" name="Picture 76"/>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7703464">
              <a:off x="678681" y="1799523"/>
              <a:ext cx="472276" cy="892618"/>
            </a:xfrm>
            <a:prstGeom prst="rect">
              <a:avLst/>
            </a:prstGeom>
          </p:spPr>
        </p:pic>
        <p:pic>
          <p:nvPicPr>
            <p:cNvPr id="77" name="Picture 77"/>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3205502">
              <a:off x="4572869" y="4138445"/>
              <a:ext cx="428704" cy="810264"/>
            </a:xfrm>
            <a:prstGeom prst="rect">
              <a:avLst/>
            </a:prstGeom>
          </p:spPr>
        </p:pic>
        <p:pic>
          <p:nvPicPr>
            <p:cNvPr id="78" name="Picture 78"/>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4216183">
              <a:off x="2475469" y="3921836"/>
              <a:ext cx="428704" cy="810264"/>
            </a:xfrm>
            <a:prstGeom prst="rect">
              <a:avLst/>
            </a:prstGeom>
          </p:spPr>
        </p:pic>
        <p:pic>
          <p:nvPicPr>
            <p:cNvPr id="79" name="Picture 79"/>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5150379">
              <a:off x="9126856" y="3742534"/>
              <a:ext cx="358284" cy="677169"/>
            </a:xfrm>
            <a:prstGeom prst="rect">
              <a:avLst/>
            </a:prstGeom>
          </p:spPr>
        </p:pic>
        <p:pic>
          <p:nvPicPr>
            <p:cNvPr id="80" name="Picture 80"/>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8301361">
              <a:off x="1992922" y="3960078"/>
              <a:ext cx="180870" cy="169360"/>
            </a:xfrm>
            <a:prstGeom prst="rect">
              <a:avLst/>
            </a:prstGeom>
          </p:spPr>
        </p:pic>
        <p:pic>
          <p:nvPicPr>
            <p:cNvPr id="81" name="Picture 81"/>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10800000">
              <a:off x="8603809" y="3836704"/>
              <a:ext cx="180870" cy="169360"/>
            </a:xfrm>
            <a:prstGeom prst="rect">
              <a:avLst/>
            </a:prstGeom>
          </p:spPr>
        </p:pic>
        <p:pic>
          <p:nvPicPr>
            <p:cNvPr id="82" name="Picture 82"/>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10800000">
              <a:off x="5536797" y="4206416"/>
              <a:ext cx="180870" cy="169360"/>
            </a:xfrm>
            <a:prstGeom prst="rect">
              <a:avLst/>
            </a:prstGeom>
          </p:spPr>
        </p:pic>
        <p:pic>
          <p:nvPicPr>
            <p:cNvPr id="83" name="Picture 83"/>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10800000">
              <a:off x="8135171" y="4111470"/>
              <a:ext cx="180870" cy="169360"/>
            </a:xfrm>
            <a:prstGeom prst="rect">
              <a:avLst/>
            </a:prstGeom>
          </p:spPr>
        </p:pic>
        <p:pic>
          <p:nvPicPr>
            <p:cNvPr id="84" name="Picture 84"/>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10800000">
              <a:off x="3331112" y="3793205"/>
              <a:ext cx="180870" cy="169360"/>
            </a:xfrm>
            <a:prstGeom prst="rect">
              <a:avLst/>
            </a:prstGeom>
          </p:spPr>
        </p:pic>
        <p:pic>
          <p:nvPicPr>
            <p:cNvPr id="85" name="Picture 85"/>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10800000">
              <a:off x="734872" y="2708083"/>
              <a:ext cx="180259" cy="168788"/>
            </a:xfrm>
            <a:prstGeom prst="rect">
              <a:avLst/>
            </a:prstGeom>
          </p:spPr>
        </p:pic>
      </p:grpSp>
      <p:pic>
        <p:nvPicPr>
          <p:cNvPr id="3" name="Picture 2"/>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2308862" y="2673940"/>
            <a:ext cx="4876800" cy="4848225"/>
          </a:xfrm>
          <a:prstGeom prst="rect">
            <a:avLst/>
          </a:prstGeom>
        </p:spPr>
      </p:pic>
      <p:sp>
        <p:nvSpPr>
          <p:cNvPr id="4" name="TextBox 3"/>
          <p:cNvSpPr txBox="1"/>
          <p:nvPr/>
        </p:nvSpPr>
        <p:spPr>
          <a:xfrm>
            <a:off x="1471431" y="2349630"/>
            <a:ext cx="10188325" cy="4939814"/>
          </a:xfrm>
          <a:prstGeom prst="rect">
            <a:avLst/>
          </a:prstGeom>
          <a:noFill/>
        </p:spPr>
        <p:txBody>
          <a:bodyPr wrap="square" rtlCol="0">
            <a:spAutoFit/>
          </a:bodyPr>
          <a:lstStyle/>
          <a:p>
            <a:pPr algn="just">
              <a:lnSpc>
                <a:spcPct val="150000"/>
              </a:lnSpc>
            </a:pP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Vũ</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Khoan</a:t>
            </a:r>
            <a:r>
              <a:rPr lang="en-US" sz="4200" b="1" dirty="0" smtClean="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sinh năm 1937, </a:t>
            </a:r>
            <a:r>
              <a:rPr lang="en-US" sz="4200" dirty="0" err="1" smtClean="0">
                <a:latin typeface="Arial" panose="020B0604020202020204" pitchFamily="34" charset="0"/>
                <a:cs typeface="Arial" panose="020B0604020202020204" pitchFamily="34" charset="0"/>
              </a:rPr>
              <a:t>quê</a:t>
            </a:r>
            <a:r>
              <a:rPr lang="en-US" sz="4200" dirty="0" smtClean="0">
                <a:latin typeface="Arial" panose="020B0604020202020204" pitchFamily="34" charset="0"/>
                <a:cs typeface="Arial" panose="020B0604020202020204" pitchFamily="34" charset="0"/>
              </a:rPr>
              <a:t> ở Hà Tây, là một nhà </a:t>
            </a:r>
            <a:r>
              <a:rPr lang="en-US" sz="4200" dirty="0" err="1" smtClean="0">
                <a:latin typeface="Arial" panose="020B0604020202020204" pitchFamily="34" charset="0"/>
                <a:cs typeface="Arial" panose="020B0604020202020204" pitchFamily="34" charset="0"/>
              </a:rPr>
              <a:t>ngoại</a:t>
            </a:r>
            <a:r>
              <a:rPr lang="en-US" sz="4200" dirty="0" smtClean="0">
                <a:latin typeface="Arial" panose="020B0604020202020204" pitchFamily="34" charset="0"/>
                <a:cs typeface="Arial" panose="020B0604020202020204" pitchFamily="34" charset="0"/>
              </a:rPr>
              <a:t> giao chính trị.</a:t>
            </a:r>
          </a:p>
          <a:p>
            <a:pPr algn="just">
              <a:lnSpc>
                <a:spcPct val="150000"/>
              </a:lnSpc>
            </a:pPr>
            <a:r>
              <a:rPr lang="en-US" sz="4200" dirty="0" smtClean="0">
                <a:latin typeface="Arial" panose="020B0604020202020204" pitchFamily="34" charset="0"/>
                <a:cs typeface="Arial" panose="020B0604020202020204" pitchFamily="34" charset="0"/>
              </a:rPr>
              <a:t>- Nhiều năm ông là Thứ </a:t>
            </a:r>
            <a:r>
              <a:rPr lang="en-US" sz="4200" dirty="0" err="1" smtClean="0">
                <a:latin typeface="Arial" panose="020B0604020202020204" pitchFamily="34" charset="0"/>
                <a:cs typeface="Arial" panose="020B0604020202020204" pitchFamily="34" charset="0"/>
              </a:rPr>
              <a:t>trưởng</a:t>
            </a:r>
            <a:r>
              <a:rPr lang="en-US" sz="4200" dirty="0" smtClean="0">
                <a:latin typeface="Arial" panose="020B0604020202020204" pitchFamily="34" charset="0"/>
                <a:cs typeface="Arial" panose="020B0604020202020204" pitchFamily="34" charset="0"/>
              </a:rPr>
              <a:t> bộ </a:t>
            </a:r>
            <a:r>
              <a:rPr lang="en-US" sz="4200" dirty="0" err="1" smtClean="0">
                <a:latin typeface="Arial" panose="020B0604020202020204" pitchFamily="34" charset="0"/>
                <a:cs typeface="Arial" panose="020B0604020202020204" pitchFamily="34" charset="0"/>
              </a:rPr>
              <a:t>Ngoại</a:t>
            </a:r>
            <a:r>
              <a:rPr lang="en-US" sz="4200" dirty="0" smtClean="0">
                <a:latin typeface="Arial" panose="020B0604020202020204" pitchFamily="34" charset="0"/>
                <a:cs typeface="Arial" panose="020B0604020202020204" pitchFamily="34" charset="0"/>
              </a:rPr>
              <a:t> giao, </a:t>
            </a:r>
            <a:r>
              <a:rPr lang="en-US" sz="4200" dirty="0" err="1" smtClean="0">
                <a:latin typeface="Arial" panose="020B0604020202020204" pitchFamily="34" charset="0"/>
                <a:cs typeface="Arial" panose="020B0604020202020204" pitchFamily="34" charset="0"/>
              </a:rPr>
              <a:t>từng</a:t>
            </a:r>
            <a:r>
              <a:rPr lang="en-US" sz="4200" dirty="0" smtClean="0">
                <a:latin typeface="Arial" panose="020B0604020202020204" pitchFamily="34" charset="0"/>
                <a:cs typeface="Arial" panose="020B0604020202020204" pitchFamily="34" charset="0"/>
              </a:rPr>
              <a:t> là bộ </a:t>
            </a:r>
            <a:r>
              <a:rPr lang="en-US" sz="4200" dirty="0" err="1" smtClean="0">
                <a:latin typeface="Arial" panose="020B0604020202020204" pitchFamily="34" charset="0"/>
                <a:cs typeface="Arial" panose="020B0604020202020204" pitchFamily="34" charset="0"/>
              </a:rPr>
              <a:t>trưởng</a:t>
            </a:r>
            <a:r>
              <a:rPr lang="en-US" sz="4200" dirty="0" smtClean="0">
                <a:latin typeface="Arial" panose="020B0604020202020204" pitchFamily="34" charset="0"/>
                <a:cs typeface="Arial" panose="020B0604020202020204" pitchFamily="34" charset="0"/>
              </a:rPr>
              <a:t> Bộ </a:t>
            </a:r>
            <a:r>
              <a:rPr lang="en-US" sz="4200" dirty="0" err="1" smtClean="0">
                <a:latin typeface="Arial" panose="020B0604020202020204" pitchFamily="34" charset="0"/>
                <a:cs typeface="Arial" panose="020B0604020202020204" pitchFamily="34" charset="0"/>
              </a:rPr>
              <a:t>Thương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Mại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Phó</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Thủ</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tướng</a:t>
            </a:r>
            <a:r>
              <a:rPr lang="en-US" sz="4200" dirty="0" smtClean="0">
                <a:latin typeface="Arial" panose="020B0604020202020204" pitchFamily="34" charset="0"/>
                <a:cs typeface="Arial" panose="020B0604020202020204" pitchFamily="34" charset="0"/>
              </a:rPr>
              <a:t> Chính </a:t>
            </a:r>
            <a:r>
              <a:rPr lang="en-US" sz="4200" dirty="0" err="1" smtClean="0">
                <a:latin typeface="Arial" panose="020B0604020202020204" pitchFamily="34" charset="0"/>
                <a:cs typeface="Arial" panose="020B0604020202020204" pitchFamily="34" charset="0"/>
              </a:rPr>
              <a:t>phủ</a:t>
            </a:r>
            <a:r>
              <a:rPr lang="en-US" sz="4200" dirty="0" smtClean="0">
                <a:latin typeface="Arial" panose="020B060402020202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53769" y="1143371"/>
            <a:ext cx="6923637" cy="1173335"/>
          </a:xfrm>
          <a:prstGeom prst="rect">
            <a:avLst/>
          </a:prstGeom>
        </p:spPr>
        <p:txBody>
          <a:bodyPr wrap="square" lIns="0" tIns="0" rIns="0" bIns="0" rtlCol="0" anchor="t">
            <a:spAutoFit/>
          </a:bodyPr>
          <a:lstStyle/>
          <a:p>
            <a:pPr algn="just">
              <a:lnSpc>
                <a:spcPts val="10450"/>
              </a:lnSpc>
            </a:pPr>
            <a:r>
              <a:rPr lang="en-US" sz="5600" b="1" dirty="0" smtClean="0">
                <a:solidFill>
                  <a:srgbClr val="152A69"/>
                </a:solidFill>
                <a:latin typeface="Arial" panose="020B0604020202020204" pitchFamily="34" charset="0"/>
                <a:cs typeface="Arial" panose="020B0604020202020204" pitchFamily="34" charset="0"/>
              </a:rPr>
              <a:t>2. </a:t>
            </a:r>
            <a:r>
              <a:rPr lang="en-US" sz="5600" b="1" dirty="0" err="1" smtClean="0">
                <a:solidFill>
                  <a:srgbClr val="152A69"/>
                </a:solidFill>
                <a:latin typeface="Arial" panose="020B0604020202020204" pitchFamily="34" charset="0"/>
                <a:cs typeface="Arial" panose="020B0604020202020204" pitchFamily="34" charset="0"/>
              </a:rPr>
              <a:t>Tác</a:t>
            </a:r>
            <a:r>
              <a:rPr lang="en-US" sz="5600" b="1" dirty="0" smtClean="0">
                <a:solidFill>
                  <a:srgbClr val="152A69"/>
                </a:solidFill>
                <a:latin typeface="Arial" panose="020B0604020202020204" pitchFamily="34" charset="0"/>
                <a:cs typeface="Arial" panose="020B0604020202020204" pitchFamily="34" charset="0"/>
              </a:rPr>
              <a:t> </a:t>
            </a:r>
            <a:r>
              <a:rPr lang="en-US" sz="5600" b="1" dirty="0" err="1" smtClean="0">
                <a:solidFill>
                  <a:srgbClr val="152A69"/>
                </a:solidFill>
                <a:latin typeface="Arial" panose="020B0604020202020204" pitchFamily="34" charset="0"/>
                <a:cs typeface="Arial" panose="020B0604020202020204" pitchFamily="34" charset="0"/>
              </a:rPr>
              <a:t>phẩm</a:t>
            </a:r>
            <a:endParaRPr lang="en-US" sz="5600" b="1" dirty="0">
              <a:solidFill>
                <a:srgbClr val="152A69"/>
              </a:solidFill>
              <a:latin typeface="Arial" panose="020B0604020202020204" pitchFamily="34" charset="0"/>
              <a:cs typeface="Arial" panose="020B0604020202020204" pitchFamily="34" charset="0"/>
            </a:endParaRPr>
          </a:p>
        </p:txBody>
      </p:sp>
      <p:grpSp>
        <p:nvGrpSpPr>
          <p:cNvPr id="18" name="Group 18"/>
          <p:cNvGrpSpPr/>
          <p:nvPr/>
        </p:nvGrpSpPr>
        <p:grpSpPr>
          <a:xfrm rot="-10800000">
            <a:off x="-545933" y="-3014091"/>
            <a:ext cx="8422948" cy="4206106"/>
            <a:chOff x="0" y="0"/>
            <a:chExt cx="11230598" cy="5608142"/>
          </a:xfrm>
        </p:grpSpPr>
        <p:pic>
          <p:nvPicPr>
            <p:cNvPr id="19" name="Picture 1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0" y="458450"/>
              <a:ext cx="1490573" cy="1490573"/>
            </a:xfrm>
            <a:prstGeom prst="rect">
              <a:avLst/>
            </a:prstGeom>
          </p:spPr>
        </p:pic>
        <p:pic>
          <p:nvPicPr>
            <p:cNvPr id="20" name="Picture 2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528916" y="227459"/>
              <a:ext cx="1490573" cy="1490573"/>
            </a:xfrm>
            <a:prstGeom prst="rect">
              <a:avLst/>
            </a:prstGeom>
          </p:spPr>
        </p:pic>
        <p:pic>
          <p:nvPicPr>
            <p:cNvPr id="21" name="Picture 2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3026704">
              <a:off x="8175195" y="1676730"/>
              <a:ext cx="1132274" cy="1592713"/>
            </a:xfrm>
            <a:prstGeom prst="rect">
              <a:avLst/>
            </a:prstGeom>
          </p:spPr>
        </p:pic>
        <p:pic>
          <p:nvPicPr>
            <p:cNvPr id="22" name="Picture 2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316796">
              <a:off x="9952076" y="4000331"/>
              <a:ext cx="1042305" cy="1466158"/>
            </a:xfrm>
            <a:prstGeom prst="rect">
              <a:avLst/>
            </a:prstGeom>
          </p:spPr>
        </p:pic>
        <p:pic>
          <p:nvPicPr>
            <p:cNvPr id="23" name="Picture 2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285395">
              <a:off x="7241090" y="97616"/>
              <a:ext cx="955054" cy="1343426"/>
            </a:xfrm>
            <a:prstGeom prst="rect">
              <a:avLst/>
            </a:prstGeom>
          </p:spPr>
        </p:pic>
        <p:pic>
          <p:nvPicPr>
            <p:cNvPr id="24" name="Picture 2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4468160">
              <a:off x="1908652" y="-35742"/>
              <a:ext cx="1074535" cy="1511494"/>
            </a:xfrm>
            <a:prstGeom prst="rect">
              <a:avLst/>
            </a:prstGeom>
          </p:spPr>
        </p:pic>
        <p:pic>
          <p:nvPicPr>
            <p:cNvPr id="25" name="Picture 2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26869">
              <a:off x="5887342" y="1490410"/>
              <a:ext cx="1720534" cy="1202223"/>
            </a:xfrm>
            <a:prstGeom prst="rect">
              <a:avLst/>
            </a:prstGeom>
          </p:spPr>
        </p:pic>
        <p:pic>
          <p:nvPicPr>
            <p:cNvPr id="26" name="Picture 2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8741332" y="293739"/>
              <a:ext cx="656424" cy="596749"/>
            </a:xfrm>
            <a:prstGeom prst="rect">
              <a:avLst/>
            </a:prstGeom>
          </p:spPr>
        </p:pic>
        <p:pic>
          <p:nvPicPr>
            <p:cNvPr id="27" name="Picture 27"/>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4852424" y="438848"/>
              <a:ext cx="841377" cy="764888"/>
            </a:xfrm>
            <a:prstGeom prst="rect">
              <a:avLst/>
            </a:prstGeom>
          </p:spPr>
        </p:pic>
        <p:pic>
          <p:nvPicPr>
            <p:cNvPr id="28" name="Picture 28"/>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9659354" y="2045697"/>
              <a:ext cx="656424" cy="596749"/>
            </a:xfrm>
            <a:prstGeom prst="rect">
              <a:avLst/>
            </a:prstGeom>
          </p:spPr>
        </p:pic>
        <p:pic>
          <p:nvPicPr>
            <p:cNvPr id="29" name="Picture 29"/>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3217402">
              <a:off x="3342898" y="319529"/>
              <a:ext cx="656424" cy="596749"/>
            </a:xfrm>
            <a:prstGeom prst="rect">
              <a:avLst/>
            </a:prstGeom>
          </p:spPr>
        </p:pic>
        <p:pic>
          <p:nvPicPr>
            <p:cNvPr id="30" name="Picture 30"/>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174335">
              <a:off x="3654865" y="1041383"/>
              <a:ext cx="1483135" cy="1062464"/>
            </a:xfrm>
            <a:prstGeom prst="rect">
              <a:avLst/>
            </a:prstGeom>
          </p:spPr>
        </p:pic>
        <p:pic>
          <p:nvPicPr>
            <p:cNvPr id="31" name="Picture 31"/>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669662" flipH="1">
              <a:off x="8529524" y="3239572"/>
              <a:ext cx="1483135" cy="1062464"/>
            </a:xfrm>
            <a:prstGeom prst="rect">
              <a:avLst/>
            </a:prstGeom>
          </p:spPr>
        </p:pic>
        <p:pic>
          <p:nvPicPr>
            <p:cNvPr id="32" name="Picture 32"/>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3096535">
              <a:off x="10079641" y="2916001"/>
              <a:ext cx="472276" cy="892618"/>
            </a:xfrm>
            <a:prstGeom prst="rect">
              <a:avLst/>
            </a:prstGeom>
          </p:spPr>
        </p:pic>
        <p:pic>
          <p:nvPicPr>
            <p:cNvPr id="33" name="Picture 33"/>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7594497">
              <a:off x="6229025" y="659432"/>
              <a:ext cx="428704" cy="810264"/>
            </a:xfrm>
            <a:prstGeom prst="rect">
              <a:avLst/>
            </a:prstGeom>
          </p:spPr>
        </p:pic>
        <p:pic>
          <p:nvPicPr>
            <p:cNvPr id="34" name="Picture 34"/>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6583816">
              <a:off x="8326425" y="876041"/>
              <a:ext cx="428704" cy="810264"/>
            </a:xfrm>
            <a:prstGeom prst="rect">
              <a:avLst/>
            </a:prstGeom>
          </p:spPr>
        </p:pic>
        <p:pic>
          <p:nvPicPr>
            <p:cNvPr id="35" name="Picture 35"/>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5649620">
              <a:off x="1745458" y="1188438"/>
              <a:ext cx="358284" cy="677169"/>
            </a:xfrm>
            <a:prstGeom prst="rect">
              <a:avLst/>
            </a:prstGeom>
          </p:spPr>
        </p:pic>
        <p:pic>
          <p:nvPicPr>
            <p:cNvPr id="36" name="Picture 36"/>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2498638">
              <a:off x="9056806" y="1478704"/>
              <a:ext cx="180870" cy="169360"/>
            </a:xfrm>
            <a:prstGeom prst="rect">
              <a:avLst/>
            </a:prstGeom>
          </p:spPr>
        </p:pic>
        <p:pic>
          <p:nvPicPr>
            <p:cNvPr id="37" name="Picture 37"/>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2445919" y="1602078"/>
              <a:ext cx="180870" cy="169360"/>
            </a:xfrm>
            <a:prstGeom prst="rect">
              <a:avLst/>
            </a:prstGeom>
          </p:spPr>
        </p:pic>
        <p:pic>
          <p:nvPicPr>
            <p:cNvPr id="38" name="Picture 38"/>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5512931" y="1232366"/>
              <a:ext cx="180870" cy="169360"/>
            </a:xfrm>
            <a:prstGeom prst="rect">
              <a:avLst/>
            </a:prstGeom>
          </p:spPr>
        </p:pic>
        <p:pic>
          <p:nvPicPr>
            <p:cNvPr id="39" name="Picture 39"/>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2914557" y="1327312"/>
              <a:ext cx="180870" cy="169360"/>
            </a:xfrm>
            <a:prstGeom prst="rect">
              <a:avLst/>
            </a:prstGeom>
          </p:spPr>
        </p:pic>
        <p:pic>
          <p:nvPicPr>
            <p:cNvPr id="40" name="Picture 40"/>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7718617" y="1645576"/>
              <a:ext cx="180870" cy="169360"/>
            </a:xfrm>
            <a:prstGeom prst="rect">
              <a:avLst/>
            </a:prstGeom>
          </p:spPr>
        </p:pic>
        <p:pic>
          <p:nvPicPr>
            <p:cNvPr id="41" name="Picture 41"/>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10315467" y="2731271"/>
              <a:ext cx="180259" cy="168788"/>
            </a:xfrm>
            <a:prstGeom prst="rect">
              <a:avLst/>
            </a:prstGeom>
          </p:spPr>
        </p:pic>
      </p:grpSp>
      <p:grpSp>
        <p:nvGrpSpPr>
          <p:cNvPr id="42" name="Group 42"/>
          <p:cNvGrpSpPr/>
          <p:nvPr/>
        </p:nvGrpSpPr>
        <p:grpSpPr>
          <a:xfrm>
            <a:off x="6744873" y="-3014091"/>
            <a:ext cx="7242515" cy="4206106"/>
            <a:chOff x="0" y="0"/>
            <a:chExt cx="9656687" cy="5608142"/>
          </a:xfrm>
        </p:grpSpPr>
        <p:pic>
          <p:nvPicPr>
            <p:cNvPr id="43" name="Picture 4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773295">
              <a:off x="1923129" y="2338699"/>
              <a:ext cx="1132274" cy="1592713"/>
            </a:xfrm>
            <a:prstGeom prst="rect">
              <a:avLst/>
            </a:prstGeom>
          </p:spPr>
        </p:pic>
        <p:pic>
          <p:nvPicPr>
            <p:cNvPr id="44" name="Picture 4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9483203">
              <a:off x="236216" y="141652"/>
              <a:ext cx="1042305" cy="1466158"/>
            </a:xfrm>
            <a:prstGeom prst="rect">
              <a:avLst/>
            </a:prstGeom>
          </p:spPr>
        </p:pic>
        <p:pic>
          <p:nvPicPr>
            <p:cNvPr id="45" name="Picture 4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3514604">
              <a:off x="3034455" y="4167100"/>
              <a:ext cx="955054" cy="1343426"/>
            </a:xfrm>
            <a:prstGeom prst="rect">
              <a:avLst/>
            </a:prstGeom>
          </p:spPr>
        </p:pic>
        <p:pic>
          <p:nvPicPr>
            <p:cNvPr id="46" name="Picture 4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6331839">
              <a:off x="8247411" y="4132390"/>
              <a:ext cx="1074535" cy="1511494"/>
            </a:xfrm>
            <a:prstGeom prst="rect">
              <a:avLst/>
            </a:prstGeom>
          </p:spPr>
        </p:pic>
        <p:pic>
          <p:nvPicPr>
            <p:cNvPr id="47" name="Picture 4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873130">
              <a:off x="3622722" y="2915509"/>
              <a:ext cx="1720534" cy="1202223"/>
            </a:xfrm>
            <a:prstGeom prst="rect">
              <a:avLst/>
            </a:prstGeom>
          </p:spPr>
        </p:pic>
        <p:pic>
          <p:nvPicPr>
            <p:cNvPr id="48" name="Picture 4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0800000">
              <a:off x="1832842" y="4717653"/>
              <a:ext cx="656424" cy="596749"/>
            </a:xfrm>
            <a:prstGeom prst="rect">
              <a:avLst/>
            </a:prstGeom>
          </p:spPr>
        </p:pic>
        <p:pic>
          <p:nvPicPr>
            <p:cNvPr id="49" name="Picture 4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0800000">
              <a:off x="5536797" y="4404406"/>
              <a:ext cx="841377" cy="764888"/>
            </a:xfrm>
            <a:prstGeom prst="rect">
              <a:avLst/>
            </a:prstGeom>
          </p:spPr>
        </p:pic>
        <p:pic>
          <p:nvPicPr>
            <p:cNvPr id="50" name="Picture 50"/>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0800000">
              <a:off x="914819" y="2965695"/>
              <a:ext cx="656424" cy="596749"/>
            </a:xfrm>
            <a:prstGeom prst="rect">
              <a:avLst/>
            </a:prstGeom>
          </p:spPr>
        </p:pic>
        <p:pic>
          <p:nvPicPr>
            <p:cNvPr id="51" name="Picture 51"/>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7582597">
              <a:off x="7231276" y="4691863"/>
              <a:ext cx="656424" cy="596749"/>
            </a:xfrm>
            <a:prstGeom prst="rect">
              <a:avLst/>
            </a:prstGeom>
          </p:spPr>
        </p:pic>
        <p:pic>
          <p:nvPicPr>
            <p:cNvPr id="52" name="Picture 52"/>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9625664">
              <a:off x="6092598" y="3504294"/>
              <a:ext cx="1483135" cy="1062464"/>
            </a:xfrm>
            <a:prstGeom prst="rect">
              <a:avLst/>
            </a:prstGeom>
          </p:spPr>
        </p:pic>
        <p:pic>
          <p:nvPicPr>
            <p:cNvPr id="53" name="Picture 53"/>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0130337" flipH="1">
              <a:off x="1217938" y="1306106"/>
              <a:ext cx="1483135" cy="1062464"/>
            </a:xfrm>
            <a:prstGeom prst="rect">
              <a:avLst/>
            </a:prstGeom>
          </p:spPr>
        </p:pic>
        <p:pic>
          <p:nvPicPr>
            <p:cNvPr id="54" name="Picture 54"/>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7703464">
              <a:off x="678681" y="1799523"/>
              <a:ext cx="472276" cy="892618"/>
            </a:xfrm>
            <a:prstGeom prst="rect">
              <a:avLst/>
            </a:prstGeom>
          </p:spPr>
        </p:pic>
        <p:pic>
          <p:nvPicPr>
            <p:cNvPr id="55" name="Picture 55"/>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3205502">
              <a:off x="4572869" y="4138445"/>
              <a:ext cx="428704" cy="810264"/>
            </a:xfrm>
            <a:prstGeom prst="rect">
              <a:avLst/>
            </a:prstGeom>
          </p:spPr>
        </p:pic>
        <p:pic>
          <p:nvPicPr>
            <p:cNvPr id="56" name="Picture 56"/>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4216183">
              <a:off x="2475469" y="3921836"/>
              <a:ext cx="428704" cy="810264"/>
            </a:xfrm>
            <a:prstGeom prst="rect">
              <a:avLst/>
            </a:prstGeom>
          </p:spPr>
        </p:pic>
        <p:pic>
          <p:nvPicPr>
            <p:cNvPr id="57" name="Picture 57"/>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5150379">
              <a:off x="9126856" y="3742534"/>
              <a:ext cx="358284" cy="677169"/>
            </a:xfrm>
            <a:prstGeom prst="rect">
              <a:avLst/>
            </a:prstGeom>
          </p:spPr>
        </p:pic>
        <p:pic>
          <p:nvPicPr>
            <p:cNvPr id="58" name="Picture 58"/>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8301361">
              <a:off x="1992922" y="3960078"/>
              <a:ext cx="180870" cy="169360"/>
            </a:xfrm>
            <a:prstGeom prst="rect">
              <a:avLst/>
            </a:prstGeom>
          </p:spPr>
        </p:pic>
        <p:pic>
          <p:nvPicPr>
            <p:cNvPr id="59" name="Picture 5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10800000">
              <a:off x="8603809" y="3836704"/>
              <a:ext cx="180870" cy="169360"/>
            </a:xfrm>
            <a:prstGeom prst="rect">
              <a:avLst/>
            </a:prstGeom>
          </p:spPr>
        </p:pic>
        <p:pic>
          <p:nvPicPr>
            <p:cNvPr id="60" name="Picture 60"/>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10800000">
              <a:off x="5536797" y="4206416"/>
              <a:ext cx="180870" cy="169360"/>
            </a:xfrm>
            <a:prstGeom prst="rect">
              <a:avLst/>
            </a:prstGeom>
          </p:spPr>
        </p:pic>
        <p:pic>
          <p:nvPicPr>
            <p:cNvPr id="61" name="Picture 61"/>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10800000">
              <a:off x="8135171" y="4111470"/>
              <a:ext cx="180870" cy="169360"/>
            </a:xfrm>
            <a:prstGeom prst="rect">
              <a:avLst/>
            </a:prstGeom>
          </p:spPr>
        </p:pic>
        <p:pic>
          <p:nvPicPr>
            <p:cNvPr id="62" name="Picture 62"/>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10800000">
              <a:off x="3331112" y="3793205"/>
              <a:ext cx="180870" cy="169360"/>
            </a:xfrm>
            <a:prstGeom prst="rect">
              <a:avLst/>
            </a:prstGeom>
          </p:spPr>
        </p:pic>
        <p:pic>
          <p:nvPicPr>
            <p:cNvPr id="63" name="Picture 63"/>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10800000">
              <a:off x="734872" y="2708083"/>
              <a:ext cx="180259" cy="168788"/>
            </a:xfrm>
            <a:prstGeom prst="rect">
              <a:avLst/>
            </a:prstGeom>
          </p:spPr>
        </p:pic>
      </p:grpSp>
      <p:grpSp>
        <p:nvGrpSpPr>
          <p:cNvPr id="64" name="Group 64"/>
          <p:cNvGrpSpPr/>
          <p:nvPr/>
        </p:nvGrpSpPr>
        <p:grpSpPr>
          <a:xfrm>
            <a:off x="12654855" y="-3014091"/>
            <a:ext cx="7242515" cy="4206106"/>
            <a:chOff x="0" y="0"/>
            <a:chExt cx="9656687" cy="5608142"/>
          </a:xfrm>
        </p:grpSpPr>
        <p:pic>
          <p:nvPicPr>
            <p:cNvPr id="65" name="Picture 6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773295">
              <a:off x="1923129" y="2338699"/>
              <a:ext cx="1132274" cy="1592713"/>
            </a:xfrm>
            <a:prstGeom prst="rect">
              <a:avLst/>
            </a:prstGeom>
          </p:spPr>
        </p:pic>
        <p:pic>
          <p:nvPicPr>
            <p:cNvPr id="66" name="Picture 6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9483203">
              <a:off x="236216" y="141652"/>
              <a:ext cx="1042305" cy="1466158"/>
            </a:xfrm>
            <a:prstGeom prst="rect">
              <a:avLst/>
            </a:prstGeom>
          </p:spPr>
        </p:pic>
        <p:pic>
          <p:nvPicPr>
            <p:cNvPr id="67" name="Picture 6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3514604">
              <a:off x="3034455" y="4167100"/>
              <a:ext cx="955054" cy="1343426"/>
            </a:xfrm>
            <a:prstGeom prst="rect">
              <a:avLst/>
            </a:prstGeom>
          </p:spPr>
        </p:pic>
        <p:pic>
          <p:nvPicPr>
            <p:cNvPr id="68" name="Picture 6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6331839">
              <a:off x="8247411" y="4132390"/>
              <a:ext cx="1074535" cy="1511494"/>
            </a:xfrm>
            <a:prstGeom prst="rect">
              <a:avLst/>
            </a:prstGeom>
          </p:spPr>
        </p:pic>
        <p:pic>
          <p:nvPicPr>
            <p:cNvPr id="69" name="Picture 6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873130">
              <a:off x="3622722" y="2915509"/>
              <a:ext cx="1720534" cy="1202223"/>
            </a:xfrm>
            <a:prstGeom prst="rect">
              <a:avLst/>
            </a:prstGeom>
          </p:spPr>
        </p:pic>
        <p:pic>
          <p:nvPicPr>
            <p:cNvPr id="70" name="Picture 7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0800000">
              <a:off x="1832842" y="4717653"/>
              <a:ext cx="656424" cy="596749"/>
            </a:xfrm>
            <a:prstGeom prst="rect">
              <a:avLst/>
            </a:prstGeom>
          </p:spPr>
        </p:pic>
        <p:pic>
          <p:nvPicPr>
            <p:cNvPr id="71" name="Picture 7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0800000">
              <a:off x="5536797" y="4404406"/>
              <a:ext cx="841377" cy="764888"/>
            </a:xfrm>
            <a:prstGeom prst="rect">
              <a:avLst/>
            </a:prstGeom>
          </p:spPr>
        </p:pic>
        <p:pic>
          <p:nvPicPr>
            <p:cNvPr id="72" name="Picture 72"/>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0800000">
              <a:off x="914819" y="2965695"/>
              <a:ext cx="656424" cy="596749"/>
            </a:xfrm>
            <a:prstGeom prst="rect">
              <a:avLst/>
            </a:prstGeom>
          </p:spPr>
        </p:pic>
        <p:pic>
          <p:nvPicPr>
            <p:cNvPr id="73" name="Picture 73"/>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7582597">
              <a:off x="7231276" y="4691863"/>
              <a:ext cx="656424" cy="596749"/>
            </a:xfrm>
            <a:prstGeom prst="rect">
              <a:avLst/>
            </a:prstGeom>
          </p:spPr>
        </p:pic>
        <p:pic>
          <p:nvPicPr>
            <p:cNvPr id="74" name="Picture 74"/>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9625664">
              <a:off x="6092598" y="3504294"/>
              <a:ext cx="1483135" cy="1062464"/>
            </a:xfrm>
            <a:prstGeom prst="rect">
              <a:avLst/>
            </a:prstGeom>
          </p:spPr>
        </p:pic>
        <p:pic>
          <p:nvPicPr>
            <p:cNvPr id="75" name="Picture 75"/>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0130337" flipH="1">
              <a:off x="1217938" y="1306106"/>
              <a:ext cx="1483135" cy="1062464"/>
            </a:xfrm>
            <a:prstGeom prst="rect">
              <a:avLst/>
            </a:prstGeom>
          </p:spPr>
        </p:pic>
        <p:pic>
          <p:nvPicPr>
            <p:cNvPr id="76" name="Picture 76"/>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7703464">
              <a:off x="678681" y="1799523"/>
              <a:ext cx="472276" cy="892618"/>
            </a:xfrm>
            <a:prstGeom prst="rect">
              <a:avLst/>
            </a:prstGeom>
          </p:spPr>
        </p:pic>
        <p:pic>
          <p:nvPicPr>
            <p:cNvPr id="77" name="Picture 77"/>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3205502">
              <a:off x="4572869" y="4138445"/>
              <a:ext cx="428704" cy="810264"/>
            </a:xfrm>
            <a:prstGeom prst="rect">
              <a:avLst/>
            </a:prstGeom>
          </p:spPr>
        </p:pic>
        <p:pic>
          <p:nvPicPr>
            <p:cNvPr id="78" name="Picture 78"/>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4216183">
              <a:off x="2475469" y="3921836"/>
              <a:ext cx="428704" cy="810264"/>
            </a:xfrm>
            <a:prstGeom prst="rect">
              <a:avLst/>
            </a:prstGeom>
          </p:spPr>
        </p:pic>
        <p:pic>
          <p:nvPicPr>
            <p:cNvPr id="79" name="Picture 79"/>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5150379">
              <a:off x="9126856" y="3742534"/>
              <a:ext cx="358284" cy="677169"/>
            </a:xfrm>
            <a:prstGeom prst="rect">
              <a:avLst/>
            </a:prstGeom>
          </p:spPr>
        </p:pic>
        <p:pic>
          <p:nvPicPr>
            <p:cNvPr id="80" name="Picture 80"/>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8301361">
              <a:off x="1992922" y="3960078"/>
              <a:ext cx="180870" cy="169360"/>
            </a:xfrm>
            <a:prstGeom prst="rect">
              <a:avLst/>
            </a:prstGeom>
          </p:spPr>
        </p:pic>
        <p:pic>
          <p:nvPicPr>
            <p:cNvPr id="81" name="Picture 81"/>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10800000">
              <a:off x="8603809" y="3836704"/>
              <a:ext cx="180870" cy="169360"/>
            </a:xfrm>
            <a:prstGeom prst="rect">
              <a:avLst/>
            </a:prstGeom>
          </p:spPr>
        </p:pic>
        <p:pic>
          <p:nvPicPr>
            <p:cNvPr id="82" name="Picture 82"/>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10800000">
              <a:off x="5536797" y="4206416"/>
              <a:ext cx="180870" cy="169360"/>
            </a:xfrm>
            <a:prstGeom prst="rect">
              <a:avLst/>
            </a:prstGeom>
          </p:spPr>
        </p:pic>
        <p:pic>
          <p:nvPicPr>
            <p:cNvPr id="83" name="Picture 83"/>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10800000">
              <a:off x="8135171" y="4111470"/>
              <a:ext cx="180870" cy="169360"/>
            </a:xfrm>
            <a:prstGeom prst="rect">
              <a:avLst/>
            </a:prstGeom>
          </p:spPr>
        </p:pic>
        <p:pic>
          <p:nvPicPr>
            <p:cNvPr id="84" name="Picture 84"/>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10800000">
              <a:off x="3331112" y="3793205"/>
              <a:ext cx="180870" cy="169360"/>
            </a:xfrm>
            <a:prstGeom prst="rect">
              <a:avLst/>
            </a:prstGeom>
          </p:spPr>
        </p:pic>
        <p:pic>
          <p:nvPicPr>
            <p:cNvPr id="85" name="Picture 85"/>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10800000">
              <a:off x="734872" y="2708083"/>
              <a:ext cx="180259" cy="168788"/>
            </a:xfrm>
            <a:prstGeom prst="rect">
              <a:avLst/>
            </a:prstGeom>
          </p:spPr>
        </p:pic>
      </p:grpSp>
      <p:sp>
        <p:nvSpPr>
          <p:cNvPr id="4" name="TextBox 3"/>
          <p:cNvSpPr txBox="1"/>
          <p:nvPr/>
        </p:nvSpPr>
        <p:spPr>
          <a:xfrm>
            <a:off x="1754568" y="2388274"/>
            <a:ext cx="14911569" cy="3970318"/>
          </a:xfrm>
          <a:prstGeom prst="rect">
            <a:avLst/>
          </a:prstGeom>
          <a:noFill/>
        </p:spPr>
        <p:txBody>
          <a:bodyPr wrap="square" rtlCol="0">
            <a:spAutoFit/>
          </a:bodyPr>
          <a:lstStyle/>
          <a:p>
            <a:pPr marL="571500" indent="-571500" algn="just">
              <a:lnSpc>
                <a:spcPct val="150000"/>
              </a:lnSpc>
              <a:buFontTx/>
              <a:buChar char="-"/>
            </a:pPr>
            <a:r>
              <a:rPr lang="en-US" sz="4200" b="1" dirty="0" err="1" smtClean="0">
                <a:latin typeface="Arial" panose="020B0604020202020204" pitchFamily="34" charset="0"/>
                <a:cs typeface="Arial" panose="020B0604020202020204" pitchFamily="34" charset="0"/>
              </a:rPr>
              <a:t>Hoàn</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cảnh</a:t>
            </a:r>
            <a:r>
              <a:rPr lang="en-US" sz="4200" b="1" dirty="0" smtClean="0">
                <a:latin typeface="Arial" panose="020B0604020202020204" pitchFamily="34" charset="0"/>
                <a:cs typeface="Arial" panose="020B0604020202020204" pitchFamily="34" charset="0"/>
              </a:rPr>
              <a:t> sáng </a:t>
            </a:r>
            <a:r>
              <a:rPr lang="en-US" sz="4200" b="1" dirty="0" err="1" smtClean="0">
                <a:latin typeface="Arial" panose="020B0604020202020204" pitchFamily="34" charset="0"/>
                <a:cs typeface="Arial" panose="020B0604020202020204" pitchFamily="34" charset="0"/>
              </a:rPr>
              <a:t>tác</a:t>
            </a:r>
            <a:r>
              <a:rPr lang="en-US" sz="4200" b="1" dirty="0" smtClean="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đầu năm 2001, khi đất </a:t>
            </a:r>
            <a:r>
              <a:rPr lang="en-US" sz="4200" dirty="0" err="1" smtClean="0">
                <a:latin typeface="Arial" panose="020B0604020202020204" pitchFamily="34" charset="0"/>
                <a:cs typeface="Arial" panose="020B0604020202020204" pitchFamily="34" charset="0"/>
              </a:rPr>
              <a:t>nước</a:t>
            </a:r>
            <a:r>
              <a:rPr lang="en-US" sz="4200" dirty="0" smtClean="0">
                <a:latin typeface="Arial" panose="020B0604020202020204" pitchFamily="34" charset="0"/>
                <a:cs typeface="Arial" panose="020B0604020202020204" pitchFamily="34" charset="0"/>
              </a:rPr>
              <a:t> ta </a:t>
            </a:r>
            <a:r>
              <a:rPr lang="en-US" sz="4200" dirty="0" err="1" smtClean="0">
                <a:latin typeface="Arial" panose="020B0604020202020204" pitchFamily="34" charset="0"/>
                <a:cs typeface="Arial" panose="020B0604020202020204" pitchFamily="34" charset="0"/>
              </a:rPr>
              <a:t>cùng</a:t>
            </a:r>
            <a:r>
              <a:rPr lang="en-US" sz="4200" dirty="0" smtClean="0">
                <a:latin typeface="Arial" panose="020B0604020202020204" pitchFamily="34" charset="0"/>
                <a:cs typeface="Arial" panose="020B0604020202020204" pitchFamily="34" charset="0"/>
              </a:rPr>
              <a:t> thế </a:t>
            </a:r>
            <a:r>
              <a:rPr lang="en-US" sz="4200" dirty="0" err="1" smtClean="0">
                <a:latin typeface="Arial" panose="020B0604020202020204" pitchFamily="34" charset="0"/>
                <a:cs typeface="Arial" panose="020B0604020202020204" pitchFamily="34" charset="0"/>
              </a:rPr>
              <a:t>giới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bước</a:t>
            </a:r>
            <a:r>
              <a:rPr lang="en-US" sz="4200" dirty="0" smtClean="0">
                <a:latin typeface="Arial" panose="020B0604020202020204" pitchFamily="34" charset="0"/>
                <a:cs typeface="Arial" panose="020B0604020202020204" pitchFamily="34" charset="0"/>
              </a:rPr>
              <a:t> vào năm đầu </a:t>
            </a:r>
            <a:r>
              <a:rPr lang="en-US" sz="4200" dirty="0" err="1" smtClean="0">
                <a:latin typeface="Arial" panose="020B0604020202020204" pitchFamily="34" charset="0"/>
                <a:cs typeface="Arial" panose="020B0604020202020204" pitchFamily="34" charset="0"/>
              </a:rPr>
              <a:t>tiên</a:t>
            </a:r>
            <a:r>
              <a:rPr lang="en-US" sz="4200" dirty="0" smtClean="0">
                <a:latin typeface="Arial" panose="020B0604020202020204" pitchFamily="34" charset="0"/>
                <a:cs typeface="Arial" panose="020B0604020202020204" pitchFamily="34" charset="0"/>
              </a:rPr>
              <a:t> của thế </a:t>
            </a:r>
            <a:r>
              <a:rPr lang="en-US" sz="4200" dirty="0" err="1" smtClean="0">
                <a:latin typeface="Arial" panose="020B0604020202020204" pitchFamily="34" charset="0"/>
                <a:cs typeface="Arial" panose="020B0604020202020204" pitchFamily="34" charset="0"/>
              </a:rPr>
              <a:t>kỉ</a:t>
            </a:r>
            <a:r>
              <a:rPr lang="en-US" sz="4200" dirty="0" smtClean="0">
                <a:latin typeface="Arial" panose="020B0604020202020204" pitchFamily="34" charset="0"/>
                <a:cs typeface="Arial" panose="020B0604020202020204" pitchFamily="34" charset="0"/>
              </a:rPr>
              <a:t> mới.</a:t>
            </a:r>
          </a:p>
          <a:p>
            <a:pPr marL="571500" indent="-571500" algn="just">
              <a:lnSpc>
                <a:spcPct val="150000"/>
              </a:lnSpc>
              <a:buFontTx/>
              <a:buChar char="-"/>
            </a:pPr>
            <a:r>
              <a:rPr lang="en-US" sz="4200" b="1" dirty="0" err="1" smtClean="0">
                <a:latin typeface="Arial" panose="020B0604020202020204" pitchFamily="34" charset="0"/>
                <a:cs typeface="Arial" panose="020B0604020202020204" pitchFamily="34" charset="0"/>
              </a:rPr>
              <a:t>Xuất</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xứ</a:t>
            </a:r>
            <a:r>
              <a:rPr lang="en-US" sz="4200" b="1" dirty="0" smtClean="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bài </a:t>
            </a:r>
            <a:r>
              <a:rPr lang="en-US" sz="4200" dirty="0" err="1" smtClean="0">
                <a:latin typeface="Arial" panose="020B0604020202020204" pitchFamily="34" charset="0"/>
                <a:cs typeface="Arial" panose="020B0604020202020204" pitchFamily="34" charset="0"/>
              </a:rPr>
              <a:t>viết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được</a:t>
            </a:r>
            <a:r>
              <a:rPr lang="en-US" sz="4200" dirty="0" smtClean="0">
                <a:latin typeface="Arial" panose="020B0604020202020204" pitchFamily="34" charset="0"/>
                <a:cs typeface="Arial" panose="020B0604020202020204" pitchFamily="34" charset="0"/>
              </a:rPr>
              <a:t> đăng trên </a:t>
            </a:r>
            <a:r>
              <a:rPr lang="en-US" sz="4200" dirty="0" err="1" smtClean="0">
                <a:latin typeface="Arial" panose="020B0604020202020204" pitchFamily="34" charset="0"/>
                <a:cs typeface="Arial" panose="020B0604020202020204" pitchFamily="34" charset="0"/>
              </a:rPr>
              <a:t>tạp</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chí</a:t>
            </a:r>
            <a:r>
              <a:rPr lang="en-US" sz="4200" dirty="0" smtClean="0">
                <a:latin typeface="Arial" panose="020B0604020202020204" pitchFamily="34" charset="0"/>
                <a:cs typeface="Arial" panose="020B0604020202020204" pitchFamily="34" charset="0"/>
              </a:rPr>
              <a:t> </a:t>
            </a:r>
            <a:r>
              <a:rPr lang="en-US" sz="4200" b="1" i="1" dirty="0" smtClean="0">
                <a:latin typeface="Arial" panose="020B0604020202020204" pitchFamily="34" charset="0"/>
                <a:cs typeface="Arial" panose="020B0604020202020204" pitchFamily="34" charset="0"/>
              </a:rPr>
              <a:t>Tia sáng </a:t>
            </a:r>
            <a:r>
              <a:rPr lang="en-US" sz="4200" dirty="0" smtClean="0">
                <a:latin typeface="Arial" panose="020B0604020202020204" pitchFamily="34" charset="0"/>
                <a:cs typeface="Arial" panose="020B0604020202020204" pitchFamily="34" charset="0"/>
              </a:rPr>
              <a:t>năm 2001 </a:t>
            </a:r>
            <a:r>
              <a:rPr lang="en-US" sz="4200" dirty="0" err="1" smtClean="0">
                <a:latin typeface="Arial" panose="020B0604020202020204" pitchFamily="34" charset="0"/>
                <a:cs typeface="Arial" panose="020B0604020202020204" pitchFamily="34" charset="0"/>
              </a:rPr>
              <a:t>và</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được</a:t>
            </a:r>
            <a:r>
              <a:rPr lang="en-US" sz="4200" dirty="0" smtClean="0">
                <a:latin typeface="Arial" panose="020B0604020202020204" pitchFamily="34" charset="0"/>
                <a:cs typeface="Arial" panose="020B0604020202020204" pitchFamily="34" charset="0"/>
              </a:rPr>
              <a:t> in trong </a:t>
            </a:r>
            <a:r>
              <a:rPr lang="en-US" sz="4200" dirty="0" err="1" smtClean="0">
                <a:latin typeface="Arial" panose="020B0604020202020204" pitchFamily="34" charset="0"/>
                <a:cs typeface="Arial" panose="020B0604020202020204" pitchFamily="34" charset="0"/>
              </a:rPr>
              <a:t>tập</a:t>
            </a:r>
            <a:r>
              <a:rPr lang="en-US" sz="4200" dirty="0" smtClean="0">
                <a:latin typeface="Arial" panose="020B0604020202020204" pitchFamily="34" charset="0"/>
                <a:cs typeface="Arial" panose="020B0604020202020204" pitchFamily="34" charset="0"/>
              </a:rPr>
              <a:t> </a:t>
            </a:r>
            <a:r>
              <a:rPr lang="en-US" sz="4200" b="1" i="1" dirty="0" smtClean="0">
                <a:latin typeface="Arial" panose="020B0604020202020204" pitchFamily="34" charset="0"/>
                <a:cs typeface="Arial" panose="020B0604020202020204" pitchFamily="34" charset="0"/>
              </a:rPr>
              <a:t>Một </a:t>
            </a:r>
            <a:r>
              <a:rPr lang="en-US" sz="4200" b="1" i="1" dirty="0" err="1" smtClean="0">
                <a:latin typeface="Arial" panose="020B0604020202020204" pitchFamily="34" charset="0"/>
                <a:cs typeface="Arial" panose="020B0604020202020204" pitchFamily="34" charset="0"/>
              </a:rPr>
              <a:t>góc</a:t>
            </a:r>
            <a:r>
              <a:rPr lang="en-US" sz="4200" b="1" i="1" dirty="0" smtClean="0">
                <a:latin typeface="Arial" panose="020B0604020202020204" pitchFamily="34" charset="0"/>
                <a:cs typeface="Arial" panose="020B0604020202020204" pitchFamily="34" charset="0"/>
              </a:rPr>
              <a:t> </a:t>
            </a:r>
            <a:r>
              <a:rPr lang="en-US" sz="4200" b="1" i="1" dirty="0" err="1" smtClean="0">
                <a:latin typeface="Arial" panose="020B0604020202020204" pitchFamily="34" charset="0"/>
                <a:cs typeface="Arial" panose="020B0604020202020204" pitchFamily="34" charset="0"/>
              </a:rPr>
              <a:t>nhìn</a:t>
            </a:r>
            <a:r>
              <a:rPr lang="en-US" sz="4200" b="1" i="1" dirty="0" smtClean="0">
                <a:latin typeface="Arial" panose="020B0604020202020204" pitchFamily="34" charset="0"/>
                <a:cs typeface="Arial" panose="020B0604020202020204" pitchFamily="34" charset="0"/>
              </a:rPr>
              <a:t> của tri </a:t>
            </a:r>
            <a:r>
              <a:rPr lang="en-US" sz="4200" b="1" i="1" dirty="0" err="1" smtClean="0">
                <a:latin typeface="Arial" panose="020B0604020202020204" pitchFamily="34" charset="0"/>
                <a:cs typeface="Arial" panose="020B0604020202020204" pitchFamily="34" charset="0"/>
              </a:rPr>
              <a:t>thức</a:t>
            </a:r>
            <a:r>
              <a:rPr lang="en-US" sz="4200" dirty="0" smtClean="0">
                <a:latin typeface="Arial" panose="020B060402020202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977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heel(1)">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31874" y="979953"/>
            <a:ext cx="6923637" cy="1173335"/>
          </a:xfrm>
          <a:prstGeom prst="rect">
            <a:avLst/>
          </a:prstGeom>
        </p:spPr>
        <p:txBody>
          <a:bodyPr wrap="square" lIns="0" tIns="0" rIns="0" bIns="0" rtlCol="0" anchor="t">
            <a:spAutoFit/>
          </a:bodyPr>
          <a:lstStyle/>
          <a:p>
            <a:pPr algn="just">
              <a:lnSpc>
                <a:spcPts val="10450"/>
              </a:lnSpc>
            </a:pPr>
            <a:r>
              <a:rPr lang="en-US" sz="5600" b="1" dirty="0" smtClean="0">
                <a:solidFill>
                  <a:srgbClr val="152A69"/>
                </a:solidFill>
                <a:latin typeface="Arial" panose="020B0604020202020204" pitchFamily="34" charset="0"/>
                <a:cs typeface="Arial" panose="020B0604020202020204" pitchFamily="34" charset="0"/>
              </a:rPr>
              <a:t>2. </a:t>
            </a:r>
            <a:r>
              <a:rPr lang="en-US" sz="5600" b="1" dirty="0" err="1" smtClean="0">
                <a:solidFill>
                  <a:srgbClr val="152A69"/>
                </a:solidFill>
                <a:latin typeface="Arial" panose="020B0604020202020204" pitchFamily="34" charset="0"/>
                <a:cs typeface="Arial" panose="020B0604020202020204" pitchFamily="34" charset="0"/>
              </a:rPr>
              <a:t>Tác</a:t>
            </a:r>
            <a:r>
              <a:rPr lang="en-US" sz="5600" b="1" dirty="0" smtClean="0">
                <a:solidFill>
                  <a:srgbClr val="152A69"/>
                </a:solidFill>
                <a:latin typeface="Arial" panose="020B0604020202020204" pitchFamily="34" charset="0"/>
                <a:cs typeface="Arial" panose="020B0604020202020204" pitchFamily="34" charset="0"/>
              </a:rPr>
              <a:t> </a:t>
            </a:r>
            <a:r>
              <a:rPr lang="en-US" sz="5600" b="1" dirty="0" err="1" smtClean="0">
                <a:solidFill>
                  <a:srgbClr val="152A69"/>
                </a:solidFill>
                <a:latin typeface="Arial" panose="020B0604020202020204" pitchFamily="34" charset="0"/>
                <a:cs typeface="Arial" panose="020B0604020202020204" pitchFamily="34" charset="0"/>
              </a:rPr>
              <a:t>phẩm</a:t>
            </a:r>
            <a:endParaRPr lang="en-US" sz="5600" b="1" dirty="0">
              <a:solidFill>
                <a:srgbClr val="152A69"/>
              </a:solidFill>
              <a:latin typeface="Arial" panose="020B0604020202020204" pitchFamily="34" charset="0"/>
              <a:cs typeface="Arial" panose="020B0604020202020204" pitchFamily="34" charset="0"/>
            </a:endParaRPr>
          </a:p>
        </p:txBody>
      </p:sp>
      <p:grpSp>
        <p:nvGrpSpPr>
          <p:cNvPr id="18" name="Group 18"/>
          <p:cNvGrpSpPr/>
          <p:nvPr/>
        </p:nvGrpSpPr>
        <p:grpSpPr>
          <a:xfrm rot="-10800000">
            <a:off x="-545933" y="-3014091"/>
            <a:ext cx="8422948" cy="4206106"/>
            <a:chOff x="0" y="0"/>
            <a:chExt cx="11230598" cy="5608142"/>
          </a:xfrm>
        </p:grpSpPr>
        <p:pic>
          <p:nvPicPr>
            <p:cNvPr id="19" name="Picture 1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0" y="458450"/>
              <a:ext cx="1490573" cy="1490573"/>
            </a:xfrm>
            <a:prstGeom prst="rect">
              <a:avLst/>
            </a:prstGeom>
          </p:spPr>
        </p:pic>
        <p:pic>
          <p:nvPicPr>
            <p:cNvPr id="20" name="Picture 2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528916" y="227459"/>
              <a:ext cx="1490573" cy="1490573"/>
            </a:xfrm>
            <a:prstGeom prst="rect">
              <a:avLst/>
            </a:prstGeom>
          </p:spPr>
        </p:pic>
        <p:pic>
          <p:nvPicPr>
            <p:cNvPr id="21" name="Picture 2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3026704">
              <a:off x="8175195" y="1676730"/>
              <a:ext cx="1132274" cy="1592713"/>
            </a:xfrm>
            <a:prstGeom prst="rect">
              <a:avLst/>
            </a:prstGeom>
          </p:spPr>
        </p:pic>
        <p:pic>
          <p:nvPicPr>
            <p:cNvPr id="22" name="Picture 2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316796">
              <a:off x="9952076" y="4000331"/>
              <a:ext cx="1042305" cy="1466158"/>
            </a:xfrm>
            <a:prstGeom prst="rect">
              <a:avLst/>
            </a:prstGeom>
          </p:spPr>
        </p:pic>
        <p:pic>
          <p:nvPicPr>
            <p:cNvPr id="23" name="Picture 2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285395">
              <a:off x="7241090" y="97616"/>
              <a:ext cx="955054" cy="1343426"/>
            </a:xfrm>
            <a:prstGeom prst="rect">
              <a:avLst/>
            </a:prstGeom>
          </p:spPr>
        </p:pic>
        <p:pic>
          <p:nvPicPr>
            <p:cNvPr id="24" name="Picture 2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4468160">
              <a:off x="1908652" y="-35742"/>
              <a:ext cx="1074535" cy="1511494"/>
            </a:xfrm>
            <a:prstGeom prst="rect">
              <a:avLst/>
            </a:prstGeom>
          </p:spPr>
        </p:pic>
        <p:pic>
          <p:nvPicPr>
            <p:cNvPr id="25" name="Picture 2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26869">
              <a:off x="5887342" y="1490410"/>
              <a:ext cx="1720534" cy="1202223"/>
            </a:xfrm>
            <a:prstGeom prst="rect">
              <a:avLst/>
            </a:prstGeom>
          </p:spPr>
        </p:pic>
        <p:pic>
          <p:nvPicPr>
            <p:cNvPr id="26" name="Picture 2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8741332" y="293739"/>
              <a:ext cx="656424" cy="596749"/>
            </a:xfrm>
            <a:prstGeom prst="rect">
              <a:avLst/>
            </a:prstGeom>
          </p:spPr>
        </p:pic>
        <p:pic>
          <p:nvPicPr>
            <p:cNvPr id="27" name="Picture 27"/>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4852424" y="438848"/>
              <a:ext cx="841377" cy="764888"/>
            </a:xfrm>
            <a:prstGeom prst="rect">
              <a:avLst/>
            </a:prstGeom>
          </p:spPr>
        </p:pic>
        <p:pic>
          <p:nvPicPr>
            <p:cNvPr id="28" name="Picture 28"/>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9659354" y="2045697"/>
              <a:ext cx="656424" cy="596749"/>
            </a:xfrm>
            <a:prstGeom prst="rect">
              <a:avLst/>
            </a:prstGeom>
          </p:spPr>
        </p:pic>
        <p:pic>
          <p:nvPicPr>
            <p:cNvPr id="29" name="Picture 29"/>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3217402">
              <a:off x="3342898" y="319529"/>
              <a:ext cx="656424" cy="596749"/>
            </a:xfrm>
            <a:prstGeom prst="rect">
              <a:avLst/>
            </a:prstGeom>
          </p:spPr>
        </p:pic>
        <p:pic>
          <p:nvPicPr>
            <p:cNvPr id="30" name="Picture 30"/>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174335">
              <a:off x="3654865" y="1041383"/>
              <a:ext cx="1483135" cy="1062464"/>
            </a:xfrm>
            <a:prstGeom prst="rect">
              <a:avLst/>
            </a:prstGeom>
          </p:spPr>
        </p:pic>
        <p:pic>
          <p:nvPicPr>
            <p:cNvPr id="31" name="Picture 31"/>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669662" flipH="1">
              <a:off x="8529524" y="3239572"/>
              <a:ext cx="1483135" cy="1062464"/>
            </a:xfrm>
            <a:prstGeom prst="rect">
              <a:avLst/>
            </a:prstGeom>
          </p:spPr>
        </p:pic>
        <p:pic>
          <p:nvPicPr>
            <p:cNvPr id="32" name="Picture 32"/>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3096535">
              <a:off x="10079641" y="2916001"/>
              <a:ext cx="472276" cy="892618"/>
            </a:xfrm>
            <a:prstGeom prst="rect">
              <a:avLst/>
            </a:prstGeom>
          </p:spPr>
        </p:pic>
        <p:pic>
          <p:nvPicPr>
            <p:cNvPr id="33" name="Picture 33"/>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7594497">
              <a:off x="6229025" y="659432"/>
              <a:ext cx="428704" cy="810264"/>
            </a:xfrm>
            <a:prstGeom prst="rect">
              <a:avLst/>
            </a:prstGeom>
          </p:spPr>
        </p:pic>
        <p:pic>
          <p:nvPicPr>
            <p:cNvPr id="34" name="Picture 34"/>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6583816">
              <a:off x="8326425" y="876041"/>
              <a:ext cx="428704" cy="810264"/>
            </a:xfrm>
            <a:prstGeom prst="rect">
              <a:avLst/>
            </a:prstGeom>
          </p:spPr>
        </p:pic>
        <p:pic>
          <p:nvPicPr>
            <p:cNvPr id="35" name="Picture 35"/>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5649620">
              <a:off x="1745458" y="1188438"/>
              <a:ext cx="358284" cy="677169"/>
            </a:xfrm>
            <a:prstGeom prst="rect">
              <a:avLst/>
            </a:prstGeom>
          </p:spPr>
        </p:pic>
        <p:pic>
          <p:nvPicPr>
            <p:cNvPr id="36" name="Picture 36"/>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2498638">
              <a:off x="9056806" y="1478704"/>
              <a:ext cx="180870" cy="169360"/>
            </a:xfrm>
            <a:prstGeom prst="rect">
              <a:avLst/>
            </a:prstGeom>
          </p:spPr>
        </p:pic>
        <p:pic>
          <p:nvPicPr>
            <p:cNvPr id="37" name="Picture 37"/>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2445919" y="1602078"/>
              <a:ext cx="180870" cy="169360"/>
            </a:xfrm>
            <a:prstGeom prst="rect">
              <a:avLst/>
            </a:prstGeom>
          </p:spPr>
        </p:pic>
        <p:pic>
          <p:nvPicPr>
            <p:cNvPr id="38" name="Picture 38"/>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5512931" y="1232366"/>
              <a:ext cx="180870" cy="169360"/>
            </a:xfrm>
            <a:prstGeom prst="rect">
              <a:avLst/>
            </a:prstGeom>
          </p:spPr>
        </p:pic>
        <p:pic>
          <p:nvPicPr>
            <p:cNvPr id="39" name="Picture 39"/>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2914557" y="1327312"/>
              <a:ext cx="180870" cy="169360"/>
            </a:xfrm>
            <a:prstGeom prst="rect">
              <a:avLst/>
            </a:prstGeom>
          </p:spPr>
        </p:pic>
        <p:pic>
          <p:nvPicPr>
            <p:cNvPr id="40" name="Picture 40"/>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7718617" y="1645576"/>
              <a:ext cx="180870" cy="169360"/>
            </a:xfrm>
            <a:prstGeom prst="rect">
              <a:avLst/>
            </a:prstGeom>
          </p:spPr>
        </p:pic>
        <p:pic>
          <p:nvPicPr>
            <p:cNvPr id="41" name="Picture 41"/>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10315467" y="2731271"/>
              <a:ext cx="180259" cy="168788"/>
            </a:xfrm>
            <a:prstGeom prst="rect">
              <a:avLst/>
            </a:prstGeom>
          </p:spPr>
        </p:pic>
      </p:grpSp>
      <p:grpSp>
        <p:nvGrpSpPr>
          <p:cNvPr id="42" name="Group 42"/>
          <p:cNvGrpSpPr/>
          <p:nvPr/>
        </p:nvGrpSpPr>
        <p:grpSpPr>
          <a:xfrm>
            <a:off x="6744873" y="-3014091"/>
            <a:ext cx="7242515" cy="4206106"/>
            <a:chOff x="0" y="0"/>
            <a:chExt cx="9656687" cy="5608142"/>
          </a:xfrm>
        </p:grpSpPr>
        <p:pic>
          <p:nvPicPr>
            <p:cNvPr id="43" name="Picture 4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773295">
              <a:off x="1923129" y="2338699"/>
              <a:ext cx="1132274" cy="1592713"/>
            </a:xfrm>
            <a:prstGeom prst="rect">
              <a:avLst/>
            </a:prstGeom>
          </p:spPr>
        </p:pic>
        <p:pic>
          <p:nvPicPr>
            <p:cNvPr id="44" name="Picture 4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9483203">
              <a:off x="236216" y="141652"/>
              <a:ext cx="1042305" cy="1466158"/>
            </a:xfrm>
            <a:prstGeom prst="rect">
              <a:avLst/>
            </a:prstGeom>
          </p:spPr>
        </p:pic>
        <p:pic>
          <p:nvPicPr>
            <p:cNvPr id="45" name="Picture 4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3514604">
              <a:off x="3034455" y="4167100"/>
              <a:ext cx="955054" cy="1343426"/>
            </a:xfrm>
            <a:prstGeom prst="rect">
              <a:avLst/>
            </a:prstGeom>
          </p:spPr>
        </p:pic>
        <p:pic>
          <p:nvPicPr>
            <p:cNvPr id="46" name="Picture 4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6331839">
              <a:off x="8247411" y="4132390"/>
              <a:ext cx="1074535" cy="1511494"/>
            </a:xfrm>
            <a:prstGeom prst="rect">
              <a:avLst/>
            </a:prstGeom>
          </p:spPr>
        </p:pic>
        <p:pic>
          <p:nvPicPr>
            <p:cNvPr id="47" name="Picture 4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873130">
              <a:off x="3622722" y="2915509"/>
              <a:ext cx="1720534" cy="1202223"/>
            </a:xfrm>
            <a:prstGeom prst="rect">
              <a:avLst/>
            </a:prstGeom>
          </p:spPr>
        </p:pic>
        <p:pic>
          <p:nvPicPr>
            <p:cNvPr id="48" name="Picture 4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0800000">
              <a:off x="1832842" y="4717653"/>
              <a:ext cx="656424" cy="596749"/>
            </a:xfrm>
            <a:prstGeom prst="rect">
              <a:avLst/>
            </a:prstGeom>
          </p:spPr>
        </p:pic>
        <p:pic>
          <p:nvPicPr>
            <p:cNvPr id="49" name="Picture 4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0800000">
              <a:off x="5536797" y="4404406"/>
              <a:ext cx="841377" cy="764888"/>
            </a:xfrm>
            <a:prstGeom prst="rect">
              <a:avLst/>
            </a:prstGeom>
          </p:spPr>
        </p:pic>
        <p:pic>
          <p:nvPicPr>
            <p:cNvPr id="50" name="Picture 50"/>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0800000">
              <a:off x="914819" y="2965695"/>
              <a:ext cx="656424" cy="596749"/>
            </a:xfrm>
            <a:prstGeom prst="rect">
              <a:avLst/>
            </a:prstGeom>
          </p:spPr>
        </p:pic>
        <p:pic>
          <p:nvPicPr>
            <p:cNvPr id="51" name="Picture 51"/>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7582597">
              <a:off x="7231276" y="4691863"/>
              <a:ext cx="656424" cy="596749"/>
            </a:xfrm>
            <a:prstGeom prst="rect">
              <a:avLst/>
            </a:prstGeom>
          </p:spPr>
        </p:pic>
        <p:pic>
          <p:nvPicPr>
            <p:cNvPr id="52" name="Picture 52"/>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9625664">
              <a:off x="6092598" y="3504294"/>
              <a:ext cx="1483135" cy="1062464"/>
            </a:xfrm>
            <a:prstGeom prst="rect">
              <a:avLst/>
            </a:prstGeom>
          </p:spPr>
        </p:pic>
        <p:pic>
          <p:nvPicPr>
            <p:cNvPr id="53" name="Picture 53"/>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0130337" flipH="1">
              <a:off x="1217938" y="1306106"/>
              <a:ext cx="1483135" cy="1062464"/>
            </a:xfrm>
            <a:prstGeom prst="rect">
              <a:avLst/>
            </a:prstGeom>
          </p:spPr>
        </p:pic>
        <p:pic>
          <p:nvPicPr>
            <p:cNvPr id="54" name="Picture 54"/>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7703464">
              <a:off x="678681" y="1799523"/>
              <a:ext cx="472276" cy="892618"/>
            </a:xfrm>
            <a:prstGeom prst="rect">
              <a:avLst/>
            </a:prstGeom>
          </p:spPr>
        </p:pic>
        <p:pic>
          <p:nvPicPr>
            <p:cNvPr id="55" name="Picture 55"/>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3205502">
              <a:off x="4572869" y="4138445"/>
              <a:ext cx="428704" cy="810264"/>
            </a:xfrm>
            <a:prstGeom prst="rect">
              <a:avLst/>
            </a:prstGeom>
          </p:spPr>
        </p:pic>
        <p:pic>
          <p:nvPicPr>
            <p:cNvPr id="56" name="Picture 56"/>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4216183">
              <a:off x="2475469" y="3921836"/>
              <a:ext cx="428704" cy="810264"/>
            </a:xfrm>
            <a:prstGeom prst="rect">
              <a:avLst/>
            </a:prstGeom>
          </p:spPr>
        </p:pic>
        <p:pic>
          <p:nvPicPr>
            <p:cNvPr id="57" name="Picture 57"/>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5150379">
              <a:off x="9126856" y="3742534"/>
              <a:ext cx="358284" cy="677169"/>
            </a:xfrm>
            <a:prstGeom prst="rect">
              <a:avLst/>
            </a:prstGeom>
          </p:spPr>
        </p:pic>
        <p:pic>
          <p:nvPicPr>
            <p:cNvPr id="58" name="Picture 58"/>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8301361">
              <a:off x="1992922" y="3960078"/>
              <a:ext cx="180870" cy="169360"/>
            </a:xfrm>
            <a:prstGeom prst="rect">
              <a:avLst/>
            </a:prstGeom>
          </p:spPr>
        </p:pic>
        <p:pic>
          <p:nvPicPr>
            <p:cNvPr id="59" name="Picture 5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10800000">
              <a:off x="8603809" y="3836704"/>
              <a:ext cx="180870" cy="169360"/>
            </a:xfrm>
            <a:prstGeom prst="rect">
              <a:avLst/>
            </a:prstGeom>
          </p:spPr>
        </p:pic>
        <p:pic>
          <p:nvPicPr>
            <p:cNvPr id="60" name="Picture 60"/>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10800000">
              <a:off x="5536797" y="4206416"/>
              <a:ext cx="180870" cy="169360"/>
            </a:xfrm>
            <a:prstGeom prst="rect">
              <a:avLst/>
            </a:prstGeom>
          </p:spPr>
        </p:pic>
        <p:pic>
          <p:nvPicPr>
            <p:cNvPr id="61" name="Picture 61"/>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10800000">
              <a:off x="8135171" y="4111470"/>
              <a:ext cx="180870" cy="169360"/>
            </a:xfrm>
            <a:prstGeom prst="rect">
              <a:avLst/>
            </a:prstGeom>
          </p:spPr>
        </p:pic>
        <p:pic>
          <p:nvPicPr>
            <p:cNvPr id="62" name="Picture 62"/>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10800000">
              <a:off x="3331112" y="3793205"/>
              <a:ext cx="180870" cy="169360"/>
            </a:xfrm>
            <a:prstGeom prst="rect">
              <a:avLst/>
            </a:prstGeom>
          </p:spPr>
        </p:pic>
        <p:pic>
          <p:nvPicPr>
            <p:cNvPr id="63" name="Picture 63"/>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10800000">
              <a:off x="734872" y="2708083"/>
              <a:ext cx="180259" cy="168788"/>
            </a:xfrm>
            <a:prstGeom prst="rect">
              <a:avLst/>
            </a:prstGeom>
          </p:spPr>
        </p:pic>
      </p:grpSp>
      <p:grpSp>
        <p:nvGrpSpPr>
          <p:cNvPr id="64" name="Group 64"/>
          <p:cNvGrpSpPr/>
          <p:nvPr/>
        </p:nvGrpSpPr>
        <p:grpSpPr>
          <a:xfrm>
            <a:off x="12654855" y="-3014091"/>
            <a:ext cx="7242515" cy="4206106"/>
            <a:chOff x="0" y="0"/>
            <a:chExt cx="9656687" cy="5608142"/>
          </a:xfrm>
        </p:grpSpPr>
        <p:pic>
          <p:nvPicPr>
            <p:cNvPr id="65" name="Picture 6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773295">
              <a:off x="1923129" y="2338699"/>
              <a:ext cx="1132274" cy="1592713"/>
            </a:xfrm>
            <a:prstGeom prst="rect">
              <a:avLst/>
            </a:prstGeom>
          </p:spPr>
        </p:pic>
        <p:pic>
          <p:nvPicPr>
            <p:cNvPr id="66" name="Picture 6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9483203">
              <a:off x="236216" y="141652"/>
              <a:ext cx="1042305" cy="1466158"/>
            </a:xfrm>
            <a:prstGeom prst="rect">
              <a:avLst/>
            </a:prstGeom>
          </p:spPr>
        </p:pic>
        <p:pic>
          <p:nvPicPr>
            <p:cNvPr id="67" name="Picture 6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3514604">
              <a:off x="3034455" y="4167100"/>
              <a:ext cx="955054" cy="1343426"/>
            </a:xfrm>
            <a:prstGeom prst="rect">
              <a:avLst/>
            </a:prstGeom>
          </p:spPr>
        </p:pic>
        <p:pic>
          <p:nvPicPr>
            <p:cNvPr id="68" name="Picture 6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6331839">
              <a:off x="8247411" y="4132390"/>
              <a:ext cx="1074535" cy="1511494"/>
            </a:xfrm>
            <a:prstGeom prst="rect">
              <a:avLst/>
            </a:prstGeom>
          </p:spPr>
        </p:pic>
        <p:pic>
          <p:nvPicPr>
            <p:cNvPr id="69" name="Picture 6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873130">
              <a:off x="3622722" y="2915509"/>
              <a:ext cx="1720534" cy="1202223"/>
            </a:xfrm>
            <a:prstGeom prst="rect">
              <a:avLst/>
            </a:prstGeom>
          </p:spPr>
        </p:pic>
        <p:pic>
          <p:nvPicPr>
            <p:cNvPr id="70" name="Picture 7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0800000">
              <a:off x="1832842" y="4717653"/>
              <a:ext cx="656424" cy="596749"/>
            </a:xfrm>
            <a:prstGeom prst="rect">
              <a:avLst/>
            </a:prstGeom>
          </p:spPr>
        </p:pic>
        <p:pic>
          <p:nvPicPr>
            <p:cNvPr id="71" name="Picture 7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0800000">
              <a:off x="5536797" y="4404406"/>
              <a:ext cx="841377" cy="764888"/>
            </a:xfrm>
            <a:prstGeom prst="rect">
              <a:avLst/>
            </a:prstGeom>
          </p:spPr>
        </p:pic>
        <p:pic>
          <p:nvPicPr>
            <p:cNvPr id="72" name="Picture 72"/>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0800000">
              <a:off x="914819" y="2965695"/>
              <a:ext cx="656424" cy="596749"/>
            </a:xfrm>
            <a:prstGeom prst="rect">
              <a:avLst/>
            </a:prstGeom>
          </p:spPr>
        </p:pic>
        <p:pic>
          <p:nvPicPr>
            <p:cNvPr id="73" name="Picture 73"/>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7582597">
              <a:off x="7231276" y="4691863"/>
              <a:ext cx="656424" cy="596749"/>
            </a:xfrm>
            <a:prstGeom prst="rect">
              <a:avLst/>
            </a:prstGeom>
          </p:spPr>
        </p:pic>
        <p:pic>
          <p:nvPicPr>
            <p:cNvPr id="74" name="Picture 74"/>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9625664">
              <a:off x="6092598" y="3504294"/>
              <a:ext cx="1483135" cy="1062464"/>
            </a:xfrm>
            <a:prstGeom prst="rect">
              <a:avLst/>
            </a:prstGeom>
          </p:spPr>
        </p:pic>
        <p:pic>
          <p:nvPicPr>
            <p:cNvPr id="75" name="Picture 75"/>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0130337" flipH="1">
              <a:off x="1217938" y="1306106"/>
              <a:ext cx="1483135" cy="1062464"/>
            </a:xfrm>
            <a:prstGeom prst="rect">
              <a:avLst/>
            </a:prstGeom>
          </p:spPr>
        </p:pic>
        <p:pic>
          <p:nvPicPr>
            <p:cNvPr id="76" name="Picture 76"/>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7703464">
              <a:off x="678681" y="1799523"/>
              <a:ext cx="472276" cy="892618"/>
            </a:xfrm>
            <a:prstGeom prst="rect">
              <a:avLst/>
            </a:prstGeom>
          </p:spPr>
        </p:pic>
        <p:pic>
          <p:nvPicPr>
            <p:cNvPr id="77" name="Picture 77"/>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3205502">
              <a:off x="4572869" y="4138445"/>
              <a:ext cx="428704" cy="810264"/>
            </a:xfrm>
            <a:prstGeom prst="rect">
              <a:avLst/>
            </a:prstGeom>
          </p:spPr>
        </p:pic>
        <p:pic>
          <p:nvPicPr>
            <p:cNvPr id="78" name="Picture 78"/>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4216183">
              <a:off x="2475469" y="3921836"/>
              <a:ext cx="428704" cy="810264"/>
            </a:xfrm>
            <a:prstGeom prst="rect">
              <a:avLst/>
            </a:prstGeom>
          </p:spPr>
        </p:pic>
        <p:pic>
          <p:nvPicPr>
            <p:cNvPr id="79" name="Picture 79"/>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5150379">
              <a:off x="9126856" y="3742534"/>
              <a:ext cx="358284" cy="677169"/>
            </a:xfrm>
            <a:prstGeom prst="rect">
              <a:avLst/>
            </a:prstGeom>
          </p:spPr>
        </p:pic>
        <p:pic>
          <p:nvPicPr>
            <p:cNvPr id="80" name="Picture 80"/>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8301361">
              <a:off x="1992922" y="3960078"/>
              <a:ext cx="180870" cy="169360"/>
            </a:xfrm>
            <a:prstGeom prst="rect">
              <a:avLst/>
            </a:prstGeom>
          </p:spPr>
        </p:pic>
        <p:pic>
          <p:nvPicPr>
            <p:cNvPr id="81" name="Picture 81"/>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10800000">
              <a:off x="8603809" y="3836704"/>
              <a:ext cx="180870" cy="169360"/>
            </a:xfrm>
            <a:prstGeom prst="rect">
              <a:avLst/>
            </a:prstGeom>
          </p:spPr>
        </p:pic>
        <p:pic>
          <p:nvPicPr>
            <p:cNvPr id="82" name="Picture 82"/>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10800000">
              <a:off x="5536797" y="4206416"/>
              <a:ext cx="180870" cy="169360"/>
            </a:xfrm>
            <a:prstGeom prst="rect">
              <a:avLst/>
            </a:prstGeom>
          </p:spPr>
        </p:pic>
        <p:pic>
          <p:nvPicPr>
            <p:cNvPr id="83" name="Picture 83"/>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10800000">
              <a:off x="8135171" y="4111470"/>
              <a:ext cx="180870" cy="169360"/>
            </a:xfrm>
            <a:prstGeom prst="rect">
              <a:avLst/>
            </a:prstGeom>
          </p:spPr>
        </p:pic>
        <p:pic>
          <p:nvPicPr>
            <p:cNvPr id="84" name="Picture 84"/>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10800000">
              <a:off x="3331112" y="3793205"/>
              <a:ext cx="180870" cy="169360"/>
            </a:xfrm>
            <a:prstGeom prst="rect">
              <a:avLst/>
            </a:prstGeom>
          </p:spPr>
        </p:pic>
        <p:pic>
          <p:nvPicPr>
            <p:cNvPr id="85" name="Picture 85"/>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10800000">
              <a:off x="734872" y="2708083"/>
              <a:ext cx="180259" cy="168788"/>
            </a:xfrm>
            <a:prstGeom prst="rect">
              <a:avLst/>
            </a:prstGeom>
          </p:spPr>
        </p:pic>
      </p:grpSp>
      <p:sp>
        <p:nvSpPr>
          <p:cNvPr id="3" name="Rounded Rectangle 2"/>
          <p:cNvSpPr/>
          <p:nvPr/>
        </p:nvSpPr>
        <p:spPr>
          <a:xfrm>
            <a:off x="1321016" y="3547435"/>
            <a:ext cx="2450749" cy="4800600"/>
          </a:xfrm>
          <a:prstGeom prst="roundRect">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200" b="1" dirty="0" smtClean="0">
                <a:solidFill>
                  <a:srgbClr val="FF0000"/>
                </a:solidFill>
                <a:latin typeface="Arial" panose="020B0604020202020204" pitchFamily="34" charset="0"/>
                <a:cs typeface="Arial" panose="020B0604020202020204" pitchFamily="34" charset="0"/>
              </a:rPr>
              <a:t>BỐ CỤC </a:t>
            </a:r>
          </a:p>
          <a:p>
            <a:pPr algn="ctr">
              <a:lnSpc>
                <a:spcPct val="150000"/>
              </a:lnSpc>
            </a:pPr>
            <a:r>
              <a:rPr lang="en-US" sz="4200" b="1" dirty="0" smtClean="0">
                <a:solidFill>
                  <a:srgbClr val="FF0000"/>
                </a:solidFill>
                <a:latin typeface="Arial" panose="020B0604020202020204" pitchFamily="34" charset="0"/>
                <a:cs typeface="Arial" panose="020B0604020202020204" pitchFamily="34" charset="0"/>
              </a:rPr>
              <a:t>3 PHẦN</a:t>
            </a:r>
            <a:endParaRPr lang="en-US" sz="4200" b="1" dirty="0">
              <a:solidFill>
                <a:srgbClr val="FF0000"/>
              </a:solidFill>
              <a:latin typeface="Arial" panose="020B0604020202020204" pitchFamily="34" charset="0"/>
              <a:cs typeface="Arial" panose="020B0604020202020204" pitchFamily="34" charset="0"/>
            </a:endParaRPr>
          </a:p>
        </p:txBody>
      </p:sp>
      <p:sp>
        <p:nvSpPr>
          <p:cNvPr id="5" name="Rounded Rectangle 4"/>
          <p:cNvSpPr/>
          <p:nvPr/>
        </p:nvSpPr>
        <p:spPr>
          <a:xfrm>
            <a:off x="4797514" y="2399821"/>
            <a:ext cx="11661686" cy="1981200"/>
          </a:xfrm>
          <a:prstGeom prst="roundRect">
            <a:avLst/>
          </a:prstGeom>
          <a:solidFill>
            <a:schemeClr val="accent6">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b="1" dirty="0" smtClean="0">
                <a:solidFill>
                  <a:schemeClr val="tx1"/>
                </a:solidFill>
                <a:latin typeface="Arial" panose="020B0604020202020204" pitchFamily="34" charset="0"/>
                <a:cs typeface="Arial" panose="020B0604020202020204" pitchFamily="34" charset="0"/>
              </a:rPr>
              <a:t>Phần 1: Đặt vấn </a:t>
            </a:r>
            <a:r>
              <a:rPr lang="en-US" sz="3200" b="1" dirty="0" err="1" smtClean="0">
                <a:solidFill>
                  <a:schemeClr val="tx1"/>
                </a:solidFill>
                <a:latin typeface="Arial" panose="020B0604020202020204" pitchFamily="34" charset="0"/>
                <a:cs typeface="Arial" panose="020B0604020202020204" pitchFamily="34" charset="0"/>
              </a:rPr>
              <a:t>đề</a:t>
            </a:r>
            <a:r>
              <a:rPr lang="en-US" sz="3200" b="1" dirty="0" smtClean="0">
                <a:solidFill>
                  <a:schemeClr val="tx1"/>
                </a:solidFill>
                <a:latin typeface="Arial" panose="020B0604020202020204" pitchFamily="34" charset="0"/>
                <a:cs typeface="Arial" panose="020B0604020202020204" pitchFamily="34" charset="0"/>
              </a:rPr>
              <a:t>: từ đầu đến…</a:t>
            </a:r>
            <a:r>
              <a:rPr lang="en-US" sz="3200" b="1" dirty="0" err="1" smtClean="0">
                <a:solidFill>
                  <a:schemeClr val="tx1"/>
                </a:solidFill>
                <a:latin typeface="Arial" panose="020B0604020202020204" pitchFamily="34" charset="0"/>
                <a:cs typeface="Arial" panose="020B0604020202020204" pitchFamily="34" charset="0"/>
              </a:rPr>
              <a:t>thiên</a:t>
            </a:r>
            <a:r>
              <a:rPr lang="en-US" sz="3200" b="1" dirty="0" smtClean="0">
                <a:solidFill>
                  <a:schemeClr val="tx1"/>
                </a:solidFill>
                <a:latin typeface="Arial" panose="020B0604020202020204" pitchFamily="34" charset="0"/>
                <a:cs typeface="Arial" panose="020B0604020202020204" pitchFamily="34" charset="0"/>
              </a:rPr>
              <a:t> </a:t>
            </a:r>
            <a:r>
              <a:rPr lang="en-US" sz="3200" b="1" dirty="0" err="1" smtClean="0">
                <a:solidFill>
                  <a:schemeClr val="tx1"/>
                </a:solidFill>
                <a:latin typeface="Arial" panose="020B0604020202020204" pitchFamily="34" charset="0"/>
                <a:cs typeface="Arial" panose="020B0604020202020204" pitchFamily="34" charset="0"/>
              </a:rPr>
              <a:t>niên</a:t>
            </a:r>
            <a:r>
              <a:rPr lang="en-US" sz="3200" b="1" dirty="0" smtClean="0">
                <a:solidFill>
                  <a:schemeClr val="tx1"/>
                </a:solidFill>
                <a:latin typeface="Arial" panose="020B0604020202020204" pitchFamily="34" charset="0"/>
                <a:cs typeface="Arial" panose="020B0604020202020204" pitchFamily="34" charset="0"/>
              </a:rPr>
              <a:t> </a:t>
            </a:r>
            <a:r>
              <a:rPr lang="en-US" sz="3200" b="1" dirty="0" err="1" smtClean="0">
                <a:solidFill>
                  <a:schemeClr val="tx1"/>
                </a:solidFill>
                <a:latin typeface="Arial" panose="020B0604020202020204" pitchFamily="34" charset="0"/>
                <a:cs typeface="Arial" panose="020B0604020202020204" pitchFamily="34" charset="0"/>
              </a:rPr>
              <a:t>kỉ</a:t>
            </a:r>
            <a:r>
              <a:rPr lang="en-US" sz="3200" b="1" dirty="0" smtClean="0">
                <a:solidFill>
                  <a:schemeClr val="tx1"/>
                </a:solidFill>
                <a:latin typeface="Arial" panose="020B0604020202020204" pitchFamily="34" charset="0"/>
                <a:cs typeface="Arial" panose="020B0604020202020204" pitchFamily="34" charset="0"/>
              </a:rPr>
              <a:t> mới:</a:t>
            </a:r>
            <a:r>
              <a:rPr lang="en-US" sz="3200" dirty="0" smtClean="0">
                <a:solidFill>
                  <a:schemeClr val="tx1"/>
                </a:solidFill>
                <a:latin typeface="Arial" panose="020B0604020202020204" pitchFamily="34" charset="0"/>
                <a:cs typeface="Arial" panose="020B0604020202020204" pitchFamily="34" charset="0"/>
              </a:rPr>
              <a:t> </a:t>
            </a:r>
          </a:p>
          <a:p>
            <a:pPr algn="ctr">
              <a:lnSpc>
                <a:spcPct val="150000"/>
              </a:lnSpc>
            </a:pPr>
            <a:r>
              <a:rPr lang="en-US" sz="3200" dirty="0" err="1" smtClean="0">
                <a:solidFill>
                  <a:schemeClr val="tx1"/>
                </a:solidFill>
                <a:latin typeface="Arial" panose="020B0604020202020204" pitchFamily="34" charset="0"/>
                <a:cs typeface="Arial" panose="020B0604020202020204" pitchFamily="34" charset="0"/>
              </a:rPr>
              <a:t>Bối</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cảnh</a:t>
            </a:r>
            <a:r>
              <a:rPr lang="en-US" sz="3200" dirty="0" smtClean="0">
                <a:solidFill>
                  <a:schemeClr val="tx1"/>
                </a:solidFill>
                <a:latin typeface="Arial" panose="020B0604020202020204" pitchFamily="34" charset="0"/>
                <a:cs typeface="Arial" panose="020B0604020202020204" pitchFamily="34" charset="0"/>
              </a:rPr>
              <a:t> của thế </a:t>
            </a:r>
            <a:r>
              <a:rPr lang="en-US" sz="3200" dirty="0" err="1" smtClean="0">
                <a:solidFill>
                  <a:schemeClr val="tx1"/>
                </a:solidFill>
                <a:latin typeface="Arial" panose="020B0604020202020204" pitchFamily="34" charset="0"/>
                <a:cs typeface="Arial" panose="020B0604020202020204" pitchFamily="34" charset="0"/>
              </a:rPr>
              <a:t>giới</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và</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nước</a:t>
            </a:r>
            <a:endParaRPr lang="en-US" sz="3200" dirty="0">
              <a:solidFill>
                <a:schemeClr val="tx1"/>
              </a:solidFill>
              <a:latin typeface="Arial" panose="020B0604020202020204" pitchFamily="34" charset="0"/>
              <a:cs typeface="Arial" panose="020B0604020202020204" pitchFamily="34" charset="0"/>
            </a:endParaRPr>
          </a:p>
        </p:txBody>
      </p:sp>
      <p:sp>
        <p:nvSpPr>
          <p:cNvPr id="86" name="Rounded Rectangle 85"/>
          <p:cNvSpPr/>
          <p:nvPr/>
        </p:nvSpPr>
        <p:spPr>
          <a:xfrm>
            <a:off x="4797514" y="4695051"/>
            <a:ext cx="11661686" cy="2505369"/>
          </a:xfrm>
          <a:prstGeom prst="roundRect">
            <a:avLst/>
          </a:prstGeom>
          <a:solidFill>
            <a:schemeClr val="accent6">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200" b="1" dirty="0" smtClean="0">
                <a:solidFill>
                  <a:schemeClr val="tx1"/>
                </a:solidFill>
                <a:latin typeface="Arial" panose="020B0604020202020204" pitchFamily="34" charset="0"/>
                <a:cs typeface="Arial" panose="020B0604020202020204" pitchFamily="34" charset="0"/>
              </a:rPr>
              <a:t>Phần 2: </a:t>
            </a:r>
            <a:r>
              <a:rPr lang="en-US" sz="3200" b="1" dirty="0" err="1" smtClean="0">
                <a:solidFill>
                  <a:schemeClr val="tx1"/>
                </a:solidFill>
                <a:latin typeface="Arial" panose="020B0604020202020204" pitchFamily="34" charset="0"/>
                <a:cs typeface="Arial" panose="020B0604020202020204" pitchFamily="34" charset="0"/>
              </a:rPr>
              <a:t>Giải</a:t>
            </a:r>
            <a:r>
              <a:rPr lang="en-US" sz="3200" b="1" dirty="0" smtClean="0">
                <a:solidFill>
                  <a:schemeClr val="tx1"/>
                </a:solidFill>
                <a:latin typeface="Arial" panose="020B0604020202020204" pitchFamily="34" charset="0"/>
                <a:cs typeface="Arial" panose="020B0604020202020204" pitchFamily="34" charset="0"/>
              </a:rPr>
              <a:t> </a:t>
            </a:r>
            <a:r>
              <a:rPr lang="en-US" sz="3200" b="1" dirty="0" err="1" smtClean="0">
                <a:solidFill>
                  <a:schemeClr val="tx1"/>
                </a:solidFill>
                <a:latin typeface="Arial" panose="020B0604020202020204" pitchFamily="34" charset="0"/>
                <a:cs typeface="Arial" panose="020B0604020202020204" pitchFamily="34" charset="0"/>
              </a:rPr>
              <a:t>quyết</a:t>
            </a:r>
            <a:r>
              <a:rPr lang="en-US" sz="3200" b="1" dirty="0" smtClean="0">
                <a:solidFill>
                  <a:schemeClr val="tx1"/>
                </a:solidFill>
                <a:latin typeface="Arial" panose="020B0604020202020204" pitchFamily="34" charset="0"/>
                <a:cs typeface="Arial" panose="020B0604020202020204" pitchFamily="34" charset="0"/>
              </a:rPr>
              <a:t> vấn </a:t>
            </a:r>
            <a:r>
              <a:rPr lang="en-US" sz="3200" b="1" dirty="0" err="1" smtClean="0">
                <a:solidFill>
                  <a:schemeClr val="tx1"/>
                </a:solidFill>
                <a:latin typeface="Arial" panose="020B0604020202020204" pitchFamily="34" charset="0"/>
                <a:cs typeface="Arial" panose="020B0604020202020204" pitchFamily="34" charset="0"/>
              </a:rPr>
              <a:t>đề</a:t>
            </a:r>
            <a:r>
              <a:rPr lang="en-US" sz="3200" b="1" dirty="0" smtClean="0">
                <a:solidFill>
                  <a:schemeClr val="tx1"/>
                </a:solidFill>
                <a:latin typeface="Arial" panose="020B0604020202020204" pitchFamily="34" charset="0"/>
                <a:cs typeface="Arial" panose="020B0604020202020204" pitchFamily="34" charset="0"/>
              </a:rPr>
              <a:t>: Tiếp…</a:t>
            </a:r>
            <a:r>
              <a:rPr lang="en-US" sz="3200" b="1" dirty="0" err="1" smtClean="0">
                <a:solidFill>
                  <a:schemeClr val="tx1"/>
                </a:solidFill>
                <a:latin typeface="Arial" panose="020B0604020202020204" pitchFamily="34" charset="0"/>
                <a:cs typeface="Arial" panose="020B0604020202020204" pitchFamily="34" charset="0"/>
              </a:rPr>
              <a:t>kinh</a:t>
            </a:r>
            <a:r>
              <a:rPr lang="en-US" sz="3200" b="1" dirty="0" smtClean="0">
                <a:solidFill>
                  <a:schemeClr val="tx1"/>
                </a:solidFill>
                <a:latin typeface="Arial" panose="020B0604020202020204" pitchFamily="34" charset="0"/>
                <a:cs typeface="Arial" panose="020B0604020202020204" pitchFamily="34" charset="0"/>
              </a:rPr>
              <a:t> </a:t>
            </a:r>
            <a:r>
              <a:rPr lang="en-US" sz="3200" b="1" dirty="0" err="1" smtClean="0">
                <a:solidFill>
                  <a:schemeClr val="tx1"/>
                </a:solidFill>
                <a:latin typeface="Arial" panose="020B0604020202020204" pitchFamily="34" charset="0"/>
                <a:cs typeface="Arial" panose="020B0604020202020204" pitchFamily="34" charset="0"/>
              </a:rPr>
              <a:t>doanh</a:t>
            </a:r>
            <a:r>
              <a:rPr lang="en-US" sz="3200" b="1" dirty="0" smtClean="0">
                <a:solidFill>
                  <a:schemeClr val="tx1"/>
                </a:solidFill>
                <a:latin typeface="Arial" panose="020B0604020202020204" pitchFamily="34" charset="0"/>
                <a:cs typeface="Arial" panose="020B0604020202020204" pitchFamily="34" charset="0"/>
              </a:rPr>
              <a:t> </a:t>
            </a:r>
            <a:r>
              <a:rPr lang="en-US" sz="3200" b="1" dirty="0" err="1" smtClean="0">
                <a:solidFill>
                  <a:schemeClr val="tx1"/>
                </a:solidFill>
                <a:latin typeface="Arial" panose="020B0604020202020204" pitchFamily="34" charset="0"/>
                <a:cs typeface="Arial" panose="020B0604020202020204" pitchFamily="34" charset="0"/>
              </a:rPr>
              <a:t>và</a:t>
            </a:r>
            <a:r>
              <a:rPr lang="en-US" sz="3200" b="1" dirty="0" smtClean="0">
                <a:solidFill>
                  <a:schemeClr val="tx1"/>
                </a:solidFill>
                <a:latin typeface="Arial" panose="020B0604020202020204" pitchFamily="34" charset="0"/>
                <a:cs typeface="Arial" panose="020B0604020202020204" pitchFamily="34" charset="0"/>
              </a:rPr>
              <a:t> </a:t>
            </a:r>
            <a:r>
              <a:rPr lang="en-US" sz="3200" b="1" dirty="0" err="1" smtClean="0">
                <a:solidFill>
                  <a:schemeClr val="tx1"/>
                </a:solidFill>
                <a:latin typeface="Arial" panose="020B0604020202020204" pitchFamily="34" charset="0"/>
                <a:cs typeface="Arial" panose="020B0604020202020204" pitchFamily="34" charset="0"/>
              </a:rPr>
              <a:t>hội</a:t>
            </a:r>
            <a:r>
              <a:rPr lang="en-US" sz="3200" b="1" dirty="0" smtClean="0">
                <a:solidFill>
                  <a:schemeClr val="tx1"/>
                </a:solidFill>
                <a:latin typeface="Arial" panose="020B0604020202020204" pitchFamily="34" charset="0"/>
                <a:cs typeface="Arial" panose="020B0604020202020204" pitchFamily="34" charset="0"/>
              </a:rPr>
              <a:t> </a:t>
            </a:r>
            <a:r>
              <a:rPr lang="en-US" sz="3200" b="1" dirty="0" err="1" smtClean="0">
                <a:solidFill>
                  <a:schemeClr val="tx1"/>
                </a:solidFill>
                <a:latin typeface="Arial" panose="020B0604020202020204" pitchFamily="34" charset="0"/>
                <a:cs typeface="Arial" panose="020B0604020202020204" pitchFamily="34" charset="0"/>
              </a:rPr>
              <a:t>nhập</a:t>
            </a:r>
            <a:r>
              <a:rPr lang="en-US" sz="3200" b="1"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Những</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điểm</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mạnh</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và</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điểm</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yếu</a:t>
            </a:r>
            <a:r>
              <a:rPr lang="en-US" sz="3200" dirty="0" smtClean="0">
                <a:solidFill>
                  <a:schemeClr val="tx1"/>
                </a:solidFill>
                <a:latin typeface="Arial" panose="020B0604020202020204" pitchFamily="34" charset="0"/>
                <a:cs typeface="Arial" panose="020B0604020202020204" pitchFamily="34" charset="0"/>
              </a:rPr>
              <a:t> của con người </a:t>
            </a:r>
            <a:r>
              <a:rPr lang="en-US" sz="3200" dirty="0" err="1" smtClean="0">
                <a:solidFill>
                  <a:schemeClr val="tx1"/>
                </a:solidFill>
                <a:latin typeface="Arial" panose="020B0604020202020204" pitchFamily="34" charset="0"/>
                <a:cs typeface="Arial" panose="020B0604020202020204" pitchFamily="34" charset="0"/>
              </a:rPr>
              <a:t>Việt</a:t>
            </a:r>
            <a:r>
              <a:rPr lang="en-US" sz="3200" dirty="0" smtClean="0">
                <a:solidFill>
                  <a:schemeClr val="tx1"/>
                </a:solidFill>
                <a:latin typeface="Arial" panose="020B0604020202020204" pitchFamily="34" charset="0"/>
                <a:cs typeface="Arial" panose="020B0604020202020204" pitchFamily="34" charset="0"/>
              </a:rPr>
              <a:t> Nam </a:t>
            </a:r>
            <a:r>
              <a:rPr lang="en-US" sz="3200" dirty="0" err="1" smtClean="0">
                <a:solidFill>
                  <a:schemeClr val="tx1"/>
                </a:solidFill>
                <a:latin typeface="Arial" panose="020B0604020202020204" pitchFamily="34" charset="0"/>
                <a:cs typeface="Arial" panose="020B0604020202020204" pitchFamily="34" charset="0"/>
              </a:rPr>
              <a:t>trước</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yêu</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cầu</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xây</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dựng</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và</a:t>
            </a:r>
            <a:r>
              <a:rPr lang="en-US" sz="3200" dirty="0" smtClean="0">
                <a:solidFill>
                  <a:schemeClr val="tx1"/>
                </a:solidFill>
                <a:latin typeface="Arial" panose="020B0604020202020204" pitchFamily="34" charset="0"/>
                <a:cs typeface="Arial" panose="020B0604020202020204" pitchFamily="34" charset="0"/>
              </a:rPr>
              <a:t> phát </a:t>
            </a:r>
            <a:r>
              <a:rPr lang="en-US" sz="3200" dirty="0" err="1" smtClean="0">
                <a:solidFill>
                  <a:schemeClr val="tx1"/>
                </a:solidFill>
                <a:latin typeface="Arial" panose="020B0604020202020204" pitchFamily="34" charset="0"/>
                <a:cs typeface="Arial" panose="020B0604020202020204" pitchFamily="34" charset="0"/>
              </a:rPr>
              <a:t>triển</a:t>
            </a:r>
            <a:r>
              <a:rPr lang="en-US" sz="3200" dirty="0" smtClean="0">
                <a:solidFill>
                  <a:schemeClr val="tx1"/>
                </a:solidFill>
                <a:latin typeface="Arial" panose="020B0604020202020204" pitchFamily="34" charset="0"/>
                <a:cs typeface="Arial" panose="020B0604020202020204" pitchFamily="34" charset="0"/>
              </a:rPr>
              <a:t> đất </a:t>
            </a:r>
            <a:r>
              <a:rPr lang="en-US" sz="3200" dirty="0" err="1" smtClean="0">
                <a:solidFill>
                  <a:schemeClr val="tx1"/>
                </a:solidFill>
                <a:latin typeface="Arial" panose="020B0604020202020204" pitchFamily="34" charset="0"/>
                <a:cs typeface="Arial" panose="020B0604020202020204" pitchFamily="34" charset="0"/>
              </a:rPr>
              <a:t>nước</a:t>
            </a:r>
            <a:r>
              <a:rPr lang="en-US" sz="3200" dirty="0" smtClean="0">
                <a:solidFill>
                  <a:schemeClr val="tx1"/>
                </a:solidFill>
                <a:latin typeface="Arial" panose="020B0604020202020204" pitchFamily="34" charset="0"/>
                <a:cs typeface="Arial" panose="020B0604020202020204" pitchFamily="34" charset="0"/>
              </a:rPr>
              <a:t>.</a:t>
            </a:r>
            <a:endParaRPr lang="en-US" sz="3200" dirty="0">
              <a:solidFill>
                <a:schemeClr val="tx1"/>
              </a:solidFill>
              <a:latin typeface="Arial" panose="020B0604020202020204" pitchFamily="34" charset="0"/>
              <a:cs typeface="Arial" panose="020B0604020202020204" pitchFamily="34" charset="0"/>
            </a:endParaRPr>
          </a:p>
        </p:txBody>
      </p:sp>
      <p:sp>
        <p:nvSpPr>
          <p:cNvPr id="87" name="Rounded Rectangle 86"/>
          <p:cNvSpPr/>
          <p:nvPr/>
        </p:nvSpPr>
        <p:spPr>
          <a:xfrm>
            <a:off x="4797514" y="7524781"/>
            <a:ext cx="11661686" cy="1981200"/>
          </a:xfrm>
          <a:prstGeom prst="roundRect">
            <a:avLst/>
          </a:prstGeom>
          <a:solidFill>
            <a:schemeClr val="accent6">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b="1" dirty="0" smtClean="0">
                <a:solidFill>
                  <a:schemeClr val="tx1"/>
                </a:solidFill>
                <a:latin typeface="Arial" panose="020B0604020202020204" pitchFamily="34" charset="0"/>
                <a:cs typeface="Arial" panose="020B0604020202020204" pitchFamily="34" charset="0"/>
              </a:rPr>
              <a:t>Phần 3: </a:t>
            </a:r>
            <a:r>
              <a:rPr lang="en-US" sz="3200" b="1" dirty="0" err="1" smtClean="0">
                <a:solidFill>
                  <a:schemeClr val="tx1"/>
                </a:solidFill>
                <a:latin typeface="Arial" panose="020B0604020202020204" pitchFamily="34" charset="0"/>
                <a:cs typeface="Arial" panose="020B0604020202020204" pitchFamily="34" charset="0"/>
              </a:rPr>
              <a:t>Giải</a:t>
            </a:r>
            <a:r>
              <a:rPr lang="en-US" sz="3200" b="1" dirty="0" smtClean="0">
                <a:solidFill>
                  <a:schemeClr val="tx1"/>
                </a:solidFill>
                <a:latin typeface="Arial" panose="020B0604020202020204" pitchFamily="34" charset="0"/>
                <a:cs typeface="Arial" panose="020B0604020202020204" pitchFamily="34" charset="0"/>
              </a:rPr>
              <a:t> </a:t>
            </a:r>
            <a:r>
              <a:rPr lang="en-US" sz="3200" b="1" dirty="0" err="1" smtClean="0">
                <a:solidFill>
                  <a:schemeClr val="tx1"/>
                </a:solidFill>
                <a:latin typeface="Arial" panose="020B0604020202020204" pitchFamily="34" charset="0"/>
                <a:cs typeface="Arial" panose="020B0604020202020204" pitchFamily="34" charset="0"/>
              </a:rPr>
              <a:t>quyết</a:t>
            </a:r>
            <a:r>
              <a:rPr lang="en-US" sz="3200" b="1" dirty="0" smtClean="0">
                <a:solidFill>
                  <a:schemeClr val="tx1"/>
                </a:solidFill>
                <a:latin typeface="Arial" panose="020B0604020202020204" pitchFamily="34" charset="0"/>
                <a:cs typeface="Arial" panose="020B0604020202020204" pitchFamily="34" charset="0"/>
              </a:rPr>
              <a:t> vấn </a:t>
            </a:r>
            <a:r>
              <a:rPr lang="en-US" sz="3200" b="1" dirty="0" err="1" smtClean="0">
                <a:solidFill>
                  <a:schemeClr val="tx1"/>
                </a:solidFill>
                <a:latin typeface="Arial" panose="020B0604020202020204" pitchFamily="34" charset="0"/>
                <a:cs typeface="Arial" panose="020B0604020202020204" pitchFamily="34" charset="0"/>
              </a:rPr>
              <a:t>đề</a:t>
            </a:r>
            <a:r>
              <a:rPr lang="en-US" sz="3200" b="1" dirty="0" smtClean="0">
                <a:solidFill>
                  <a:schemeClr val="tx1"/>
                </a:solidFill>
                <a:latin typeface="Arial" panose="020B0604020202020204" pitchFamily="34" charset="0"/>
                <a:cs typeface="Arial" panose="020B0604020202020204" pitchFamily="34" charset="0"/>
              </a:rPr>
              <a:t>:</a:t>
            </a:r>
            <a:endParaRPr lang="en-US" sz="3200" dirty="0" smtClean="0">
              <a:solidFill>
                <a:schemeClr val="tx1"/>
              </a:solidFill>
              <a:latin typeface="Arial" panose="020B0604020202020204" pitchFamily="34" charset="0"/>
              <a:cs typeface="Arial" panose="020B0604020202020204" pitchFamily="34" charset="0"/>
            </a:endParaRPr>
          </a:p>
          <a:p>
            <a:pPr algn="ctr">
              <a:lnSpc>
                <a:spcPct val="150000"/>
              </a:lnSpc>
            </a:pPr>
            <a:r>
              <a:rPr lang="en-US" sz="3200" dirty="0" smtClean="0">
                <a:solidFill>
                  <a:schemeClr val="tx1"/>
                </a:solidFill>
                <a:latin typeface="Arial" panose="020B0604020202020204" pitchFamily="34" charset="0"/>
                <a:cs typeface="Arial" panose="020B0604020202020204" pitchFamily="34" charset="0"/>
              </a:rPr>
              <a:t>Thế hệ </a:t>
            </a:r>
            <a:r>
              <a:rPr lang="en-US" sz="3200" dirty="0" err="1" smtClean="0">
                <a:solidFill>
                  <a:schemeClr val="tx1"/>
                </a:solidFill>
                <a:latin typeface="Arial" panose="020B0604020202020204" pitchFamily="34" charset="0"/>
                <a:cs typeface="Arial" panose="020B0604020202020204" pitchFamily="34" charset="0"/>
              </a:rPr>
              <a:t>trẻ</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Việt</a:t>
            </a:r>
            <a:r>
              <a:rPr lang="en-US" sz="3200" dirty="0" smtClean="0">
                <a:solidFill>
                  <a:schemeClr val="tx1"/>
                </a:solidFill>
                <a:latin typeface="Arial" panose="020B0604020202020204" pitchFamily="34" charset="0"/>
                <a:cs typeface="Arial" panose="020B0604020202020204" pitchFamily="34" charset="0"/>
              </a:rPr>
              <a:t> Nam </a:t>
            </a:r>
            <a:r>
              <a:rPr lang="en-US" sz="3200" dirty="0" err="1" smtClean="0">
                <a:solidFill>
                  <a:schemeClr val="tx1"/>
                </a:solidFill>
                <a:latin typeface="Arial" panose="020B0604020202020204" pitchFamily="34" charset="0"/>
                <a:cs typeface="Arial" panose="020B0604020202020204" pitchFamily="34" charset="0"/>
              </a:rPr>
              <a:t>chuẩn</a:t>
            </a:r>
            <a:r>
              <a:rPr lang="en-US" sz="3200" dirty="0" smtClean="0">
                <a:solidFill>
                  <a:schemeClr val="tx1"/>
                </a:solidFill>
                <a:latin typeface="Arial" panose="020B0604020202020204" pitchFamily="34" charset="0"/>
                <a:cs typeface="Arial" panose="020B0604020202020204" pitchFamily="34" charset="0"/>
              </a:rPr>
              <a:t> bị </a:t>
            </a:r>
            <a:r>
              <a:rPr lang="en-US" sz="3200" dirty="0" err="1" smtClean="0">
                <a:solidFill>
                  <a:schemeClr val="tx1"/>
                </a:solidFill>
                <a:latin typeface="Arial" panose="020B0604020202020204" pitchFamily="34" charset="0"/>
                <a:cs typeface="Arial" panose="020B0604020202020204" pitchFamily="34" charset="0"/>
              </a:rPr>
              <a:t>hành</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trang</a:t>
            </a:r>
            <a:r>
              <a:rPr lang="en-US" sz="3200" dirty="0" smtClean="0">
                <a:solidFill>
                  <a:schemeClr val="tx1"/>
                </a:solidFill>
                <a:latin typeface="Arial" panose="020B0604020202020204" pitchFamily="34" charset="0"/>
                <a:cs typeface="Arial" panose="020B0604020202020204" pitchFamily="34" charset="0"/>
              </a:rPr>
              <a:t> vào thế </a:t>
            </a:r>
            <a:r>
              <a:rPr lang="en-US" sz="3200" dirty="0" err="1" smtClean="0">
                <a:solidFill>
                  <a:schemeClr val="tx1"/>
                </a:solidFill>
                <a:latin typeface="Arial" panose="020B0604020202020204" pitchFamily="34" charset="0"/>
                <a:cs typeface="Arial" panose="020B0604020202020204" pitchFamily="34" charset="0"/>
              </a:rPr>
              <a:t>kỉ</a:t>
            </a:r>
            <a:r>
              <a:rPr lang="en-US" sz="3200" dirty="0" smtClean="0">
                <a:solidFill>
                  <a:schemeClr val="tx1"/>
                </a:solidFill>
                <a:latin typeface="Arial" panose="020B0604020202020204" pitchFamily="34" charset="0"/>
                <a:cs typeface="Arial" panose="020B0604020202020204" pitchFamily="34" charset="0"/>
              </a:rPr>
              <a:t> XXI</a:t>
            </a:r>
            <a:endParaRPr lang="en-US" sz="3200" dirty="0">
              <a:solidFill>
                <a:schemeClr val="tx1"/>
              </a:solidFill>
              <a:latin typeface="Arial" panose="020B0604020202020204" pitchFamily="34" charset="0"/>
              <a:cs typeface="Arial" panose="020B0604020202020204" pitchFamily="34" charset="0"/>
            </a:endParaRPr>
          </a:p>
        </p:txBody>
      </p:sp>
      <p:cxnSp>
        <p:nvCxnSpPr>
          <p:cNvPr id="7" name="Straight Arrow Connector 6"/>
          <p:cNvCxnSpPr>
            <a:stCxn id="3" idx="3"/>
            <a:endCxn id="5" idx="1"/>
          </p:cNvCxnSpPr>
          <p:nvPr/>
        </p:nvCxnSpPr>
        <p:spPr>
          <a:xfrm flipV="1">
            <a:off x="3771765" y="3390421"/>
            <a:ext cx="1025749" cy="2557314"/>
          </a:xfrm>
          <a:prstGeom prst="straightConnector1">
            <a:avLst/>
          </a:prstGeom>
          <a:ln>
            <a:solidFill>
              <a:schemeClr val="accent5">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p:cNvCxnSpPr>
            <a:stCxn id="3" idx="3"/>
            <a:endCxn id="86" idx="1"/>
          </p:cNvCxnSpPr>
          <p:nvPr/>
        </p:nvCxnSpPr>
        <p:spPr>
          <a:xfrm>
            <a:off x="3771765" y="5947735"/>
            <a:ext cx="1025749" cy="1"/>
          </a:xfrm>
          <a:prstGeom prst="straightConnector1">
            <a:avLst/>
          </a:prstGeom>
          <a:ln>
            <a:solidFill>
              <a:schemeClr val="accent5">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p:cNvCxnSpPr>
            <a:stCxn id="3" idx="3"/>
            <a:endCxn id="87" idx="1"/>
          </p:cNvCxnSpPr>
          <p:nvPr/>
        </p:nvCxnSpPr>
        <p:spPr>
          <a:xfrm>
            <a:off x="3771765" y="5947735"/>
            <a:ext cx="1025749" cy="2567646"/>
          </a:xfrm>
          <a:prstGeom prst="straightConnector1">
            <a:avLst/>
          </a:prstGeom>
          <a:ln>
            <a:solidFill>
              <a:schemeClr val="accent5">
                <a:lumMod val="50000"/>
              </a:schemeClr>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3689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Effect transition="in" filter="randombar(horizontal)">
                                      <p:cBhvr>
                                        <p:cTn id="23" dur="500"/>
                                        <p:tgtEl>
                                          <p:spTgt spid="8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87"/>
                                        </p:tgtEl>
                                        <p:attrNameLst>
                                          <p:attrName>style.visibility</p:attrName>
                                        </p:attrNameLst>
                                      </p:cBhvr>
                                      <p:to>
                                        <p:strVal val="visible"/>
                                      </p:to>
                                    </p:set>
                                    <p:animEffect transition="in" filter="randombar(horizontal)">
                                      <p:cBhvr>
                                        <p:cTn id="3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6" grpId="0" animBg="1"/>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8D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1233" y="-120074"/>
            <a:ext cx="18699646" cy="10546523"/>
          </a:xfrm>
          <a:prstGeom prst="rect">
            <a:avLst/>
          </a:prstGeom>
        </p:spPr>
      </p:pic>
      <p:grpSp>
        <p:nvGrpSpPr>
          <p:cNvPr id="3" name="Group 3"/>
          <p:cNvGrpSpPr/>
          <p:nvPr/>
        </p:nvGrpSpPr>
        <p:grpSpPr>
          <a:xfrm>
            <a:off x="7285744" y="1242921"/>
            <a:ext cx="7865773" cy="3204246"/>
            <a:chOff x="0" y="0"/>
            <a:chExt cx="10487697" cy="4272328"/>
          </a:xfrm>
        </p:grpSpPr>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441581"/>
              <a:ext cx="1435727" cy="1435727"/>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19026"/>
            <a:stretch>
              <a:fillRect/>
            </a:stretch>
          </p:blipFill>
          <p:spPr>
            <a:xfrm>
              <a:off x="9051969" y="106033"/>
              <a:ext cx="1435727" cy="1162553"/>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026704">
              <a:off x="7874392" y="1615036"/>
              <a:ext cx="1090612" cy="1534109"/>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285395">
              <a:off x="6974657" y="94024"/>
              <a:ext cx="919913" cy="1293995"/>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468160">
              <a:off x="1838424" y="-34427"/>
              <a:ext cx="1034998" cy="1455879"/>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926869">
              <a:off x="5670719" y="1435571"/>
              <a:ext cx="1657228" cy="1157988"/>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419698" y="282931"/>
              <a:ext cx="632271" cy="574792"/>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673881" y="422701"/>
              <a:ext cx="810419" cy="736744"/>
            </a:xfrm>
            <a:prstGeom prst="rect">
              <a:avLst/>
            </a:prstGeom>
          </p:spPr>
        </p:pic>
        <p:pic>
          <p:nvPicPr>
            <p:cNvPr id="12" name="Picture 12"/>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9303942" y="1970427"/>
              <a:ext cx="632271" cy="574792"/>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3217402">
              <a:off x="3219897" y="307772"/>
              <a:ext cx="632271" cy="574792"/>
            </a:xfrm>
            <a:prstGeom prst="rect">
              <a:avLst/>
            </a:prstGeom>
          </p:spPr>
        </p:pic>
        <p:pic>
          <p:nvPicPr>
            <p:cNvPr id="14" name="Picture 14"/>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174335">
              <a:off x="3520385" y="1003066"/>
              <a:ext cx="1428564" cy="1023371"/>
            </a:xfrm>
            <a:prstGeom prst="rect">
              <a:avLst/>
            </a:prstGeom>
          </p:spPr>
        </p:pic>
        <p:pic>
          <p:nvPicPr>
            <p:cNvPr id="15" name="Picture 15"/>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669662" flipH="1">
              <a:off x="8215683" y="3120373"/>
              <a:ext cx="1428564" cy="1023371"/>
            </a:xfrm>
            <a:prstGeom prst="rect">
              <a:avLst/>
            </a:prstGeom>
          </p:spPr>
        </p:pic>
        <p:pic>
          <p:nvPicPr>
            <p:cNvPr id="16" name="Picture 16"/>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7594497">
              <a:off x="5999830" y="635169"/>
              <a:ext cx="412930" cy="780451"/>
            </a:xfrm>
            <a:prstGeom prst="rect">
              <a:avLst/>
            </a:prstGeom>
          </p:spPr>
        </p:pic>
        <p:pic>
          <p:nvPicPr>
            <p:cNvPr id="17" name="Picture 17"/>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6583816">
              <a:off x="8020058" y="843807"/>
              <a:ext cx="412930" cy="780451"/>
            </a:xfrm>
            <a:prstGeom prst="rect">
              <a:avLst/>
            </a:prstGeom>
          </p:spPr>
        </p:pic>
        <p:pic>
          <p:nvPicPr>
            <p:cNvPr id="18" name="Picture 18"/>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5649620">
              <a:off x="1681234" y="1144710"/>
              <a:ext cx="345101" cy="652253"/>
            </a:xfrm>
            <a:prstGeom prst="rect">
              <a:avLst/>
            </a:prstGeom>
          </p:spPr>
        </p:pic>
        <p:pic>
          <p:nvPicPr>
            <p:cNvPr id="19" name="Picture 19"/>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rot="2498638">
              <a:off x="8723564" y="1424296"/>
              <a:ext cx="174215" cy="163128"/>
            </a:xfrm>
            <a:prstGeom prst="rect">
              <a:avLst/>
            </a:prstGeom>
          </p:spPr>
        </p:pic>
        <p:pic>
          <p:nvPicPr>
            <p:cNvPr id="20" name="Picture 20"/>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2355923" y="1543130"/>
              <a:ext cx="174215" cy="163128"/>
            </a:xfrm>
            <a:prstGeom prst="rect">
              <a:avLst/>
            </a:prstGeom>
          </p:spPr>
        </p:pic>
        <p:pic>
          <p:nvPicPr>
            <p:cNvPr id="21" name="Picture 21"/>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5310085" y="1187022"/>
              <a:ext cx="174215" cy="163128"/>
            </a:xfrm>
            <a:prstGeom prst="rect">
              <a:avLst/>
            </a:prstGeom>
          </p:spPr>
        </p:pic>
        <p:pic>
          <p:nvPicPr>
            <p:cNvPr id="22" name="Picture 22"/>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2807317" y="1278474"/>
              <a:ext cx="174215" cy="163128"/>
            </a:xfrm>
            <a:prstGeom prst="rect">
              <a:avLst/>
            </a:prstGeom>
          </p:spPr>
        </p:pic>
        <p:pic>
          <p:nvPicPr>
            <p:cNvPr id="23" name="Picture 2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7434613" y="1585028"/>
              <a:ext cx="174215" cy="163128"/>
            </a:xfrm>
            <a:prstGeom prst="rect">
              <a:avLst/>
            </a:prstGeom>
          </p:spPr>
        </p:pic>
      </p:grpSp>
      <p:grpSp>
        <p:nvGrpSpPr>
          <p:cNvPr id="24" name="Group 24"/>
          <p:cNvGrpSpPr/>
          <p:nvPr/>
        </p:nvGrpSpPr>
        <p:grpSpPr>
          <a:xfrm>
            <a:off x="15311481" y="158358"/>
            <a:ext cx="3926216" cy="5740939"/>
            <a:chOff x="0" y="0"/>
            <a:chExt cx="5234955" cy="7654585"/>
          </a:xfrm>
        </p:grpSpPr>
        <p:pic>
          <p:nvPicPr>
            <p:cNvPr id="25" name="Picture 25"/>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543824" y="6312332"/>
              <a:ext cx="1342253" cy="1342253"/>
            </a:xfrm>
            <a:prstGeom prst="rect">
              <a:avLst/>
            </a:prstGeom>
          </p:spPr>
        </p:pic>
        <p:pic>
          <p:nvPicPr>
            <p:cNvPr id="26" name="Picture 26"/>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905704">
              <a:off x="862982" y="816473"/>
              <a:ext cx="998655" cy="1404758"/>
            </a:xfrm>
            <a:prstGeom prst="rect">
              <a:avLst/>
            </a:prstGeom>
          </p:spPr>
        </p:pic>
        <p:pic>
          <p:nvPicPr>
            <p:cNvPr id="27" name="Picture 2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462151">
              <a:off x="3497551" y="1945371"/>
              <a:ext cx="919913" cy="1293995"/>
            </a:xfrm>
            <a:prstGeom prst="rect">
              <a:avLst/>
            </a:prstGeom>
          </p:spPr>
        </p:pic>
        <p:pic>
          <p:nvPicPr>
            <p:cNvPr id="28" name="Picture 28"/>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53465"/>
            <a:stretch>
              <a:fillRect/>
            </a:stretch>
          </p:blipFill>
          <p:spPr>
            <a:xfrm rot="-65508">
              <a:off x="2575586" y="3355475"/>
              <a:ext cx="771179" cy="1157988"/>
            </a:xfrm>
            <a:prstGeom prst="rect">
              <a:avLst/>
            </a:prstGeom>
          </p:spPr>
        </p:pic>
        <p:pic>
          <p:nvPicPr>
            <p:cNvPr id="29" name="Picture 2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577728" y="646280"/>
              <a:ext cx="1657228" cy="1157988"/>
            </a:xfrm>
            <a:prstGeom prst="rect">
              <a:avLst/>
            </a:prstGeom>
          </p:spPr>
        </p:pic>
        <p:pic>
          <p:nvPicPr>
            <p:cNvPr id="30" name="Picture 3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058286">
              <a:off x="2825663" y="5212362"/>
              <a:ext cx="632271" cy="574792"/>
            </a:xfrm>
            <a:prstGeom prst="rect">
              <a:avLst/>
            </a:prstGeom>
          </p:spPr>
        </p:pic>
        <p:pic>
          <p:nvPicPr>
            <p:cNvPr id="31" name="Picture 31"/>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3214951" y="4627450"/>
              <a:ext cx="632271" cy="574792"/>
            </a:xfrm>
            <a:prstGeom prst="rect">
              <a:avLst/>
            </a:prstGeom>
          </p:spPr>
        </p:pic>
        <p:pic>
          <p:nvPicPr>
            <p:cNvPr id="32" name="Picture 3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3086996">
              <a:off x="960868" y="2304972"/>
              <a:ext cx="632271" cy="574792"/>
            </a:xfrm>
            <a:prstGeom prst="rect">
              <a:avLst/>
            </a:prstGeom>
          </p:spPr>
        </p:pic>
        <p:pic>
          <p:nvPicPr>
            <p:cNvPr id="33" name="Picture 3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873839">
              <a:off x="3202710" y="139847"/>
              <a:ext cx="632271" cy="574792"/>
            </a:xfrm>
            <a:prstGeom prst="rect">
              <a:avLst/>
            </a:prstGeom>
          </p:spPr>
        </p:pic>
        <p:pic>
          <p:nvPicPr>
            <p:cNvPr id="34" name="Picture 34"/>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174335">
              <a:off x="1779602" y="2192386"/>
              <a:ext cx="1428564" cy="1023371"/>
            </a:xfrm>
            <a:prstGeom prst="rect">
              <a:avLst/>
            </a:prstGeom>
          </p:spPr>
        </p:pic>
        <p:pic>
          <p:nvPicPr>
            <p:cNvPr id="35" name="Picture 35"/>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3096535">
              <a:off x="250744" y="2409288"/>
              <a:ext cx="454899" cy="859774"/>
            </a:xfrm>
            <a:prstGeom prst="rect">
              <a:avLst/>
            </a:prstGeom>
          </p:spPr>
        </p:pic>
        <p:pic>
          <p:nvPicPr>
            <p:cNvPr id="36" name="Picture 36"/>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886631">
              <a:off x="2672731" y="1518801"/>
              <a:ext cx="454899" cy="859774"/>
            </a:xfrm>
            <a:prstGeom prst="rect">
              <a:avLst/>
            </a:prstGeom>
          </p:spPr>
        </p:pic>
        <p:pic>
          <p:nvPicPr>
            <p:cNvPr id="37" name="Picture 37"/>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4131904">
              <a:off x="2749415" y="594420"/>
              <a:ext cx="454899" cy="859774"/>
            </a:xfrm>
            <a:prstGeom prst="rect">
              <a:avLst/>
            </a:prstGeom>
          </p:spPr>
        </p:pic>
        <p:pic>
          <p:nvPicPr>
            <p:cNvPr id="38" name="Picture 38"/>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2186786" y="1306839"/>
              <a:ext cx="235201" cy="220234"/>
            </a:xfrm>
            <a:prstGeom prst="rect">
              <a:avLst/>
            </a:prstGeom>
          </p:spPr>
        </p:pic>
        <p:pic>
          <p:nvPicPr>
            <p:cNvPr id="39" name="Picture 39"/>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1102789" y="3235715"/>
              <a:ext cx="174215" cy="163128"/>
            </a:xfrm>
            <a:prstGeom prst="rect">
              <a:avLst/>
            </a:prstGeom>
          </p:spPr>
        </p:pic>
        <p:pic>
          <p:nvPicPr>
            <p:cNvPr id="40" name="Picture 40"/>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3285630" y="3189235"/>
              <a:ext cx="174215" cy="163128"/>
            </a:xfrm>
            <a:prstGeom prst="rect">
              <a:avLst/>
            </a:prstGeom>
          </p:spPr>
        </p:pic>
        <p:pic>
          <p:nvPicPr>
            <p:cNvPr id="41" name="Picture 41"/>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2725965" y="4627450"/>
              <a:ext cx="174215" cy="163128"/>
            </a:xfrm>
            <a:prstGeom prst="rect">
              <a:avLst/>
            </a:prstGeom>
          </p:spPr>
        </p:pic>
        <p:pic>
          <p:nvPicPr>
            <p:cNvPr id="42" name="Picture 42"/>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1848364" y="1836733"/>
              <a:ext cx="174215" cy="163128"/>
            </a:xfrm>
            <a:prstGeom prst="rect">
              <a:avLst/>
            </a:prstGeom>
          </p:spPr>
        </p:pic>
        <p:pic>
          <p:nvPicPr>
            <p:cNvPr id="43" name="Picture 4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rot="4761411">
              <a:off x="3336109" y="5976753"/>
              <a:ext cx="173626" cy="162577"/>
            </a:xfrm>
            <a:prstGeom prst="rect">
              <a:avLst/>
            </a:prstGeom>
          </p:spPr>
        </p:pic>
        <p:pic>
          <p:nvPicPr>
            <p:cNvPr id="44" name="Picture 44"/>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360487" y="1986187"/>
              <a:ext cx="200840" cy="188059"/>
            </a:xfrm>
            <a:prstGeom prst="rect">
              <a:avLst/>
            </a:prstGeom>
          </p:spPr>
        </p:pic>
      </p:grpSp>
      <p:pic>
        <p:nvPicPr>
          <p:cNvPr id="51" name="Picture 51"/>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3505200" y="2039311"/>
            <a:ext cx="11459148" cy="4587869"/>
          </a:xfrm>
          <a:prstGeom prst="rect">
            <a:avLst/>
          </a:prstGeom>
        </p:spPr>
      </p:pic>
      <p:pic>
        <p:nvPicPr>
          <p:cNvPr id="52" name="Picture 52"/>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2457305" y="6627180"/>
            <a:ext cx="3172735" cy="1848118"/>
          </a:xfrm>
          <a:prstGeom prst="rect">
            <a:avLst/>
          </a:prstGeom>
        </p:spPr>
      </p:pic>
      <p:pic>
        <p:nvPicPr>
          <p:cNvPr id="56" name="Picture 56"/>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2893897" y="5532306"/>
            <a:ext cx="2196872" cy="1848118"/>
          </a:xfrm>
          <a:prstGeom prst="rect">
            <a:avLst/>
          </a:prstGeom>
        </p:spPr>
      </p:pic>
      <p:sp>
        <p:nvSpPr>
          <p:cNvPr id="58" name="TextBox 58"/>
          <p:cNvSpPr txBox="1"/>
          <p:nvPr/>
        </p:nvSpPr>
        <p:spPr>
          <a:xfrm>
            <a:off x="4499773" y="3790217"/>
            <a:ext cx="9093632" cy="984885"/>
          </a:xfrm>
          <a:prstGeom prst="rect">
            <a:avLst/>
          </a:prstGeom>
        </p:spPr>
        <p:txBody>
          <a:bodyPr wrap="square" lIns="0" tIns="0" rIns="0" bIns="0" rtlCol="0" anchor="t">
            <a:spAutoFit/>
          </a:bodyPr>
          <a:lstStyle/>
          <a:p>
            <a:pPr algn="ctr"/>
            <a:r>
              <a:rPr lang="en-US" sz="6400" b="1" dirty="0" smtClean="0">
                <a:solidFill>
                  <a:srgbClr val="152A69"/>
                </a:solidFill>
                <a:latin typeface="Arial" panose="020B0604020202020204" pitchFamily="34" charset="0"/>
                <a:cs typeface="Arial" panose="020B0604020202020204" pitchFamily="34" charset="0"/>
              </a:rPr>
              <a:t>II. ĐỌC HIỂU VĂN BẢN</a:t>
            </a:r>
            <a:endParaRPr lang="en-US" sz="6400" b="1" dirty="0">
              <a:solidFill>
                <a:srgbClr val="152A69"/>
              </a:solidFill>
              <a:latin typeface="Arial" panose="020B0604020202020204" pitchFamily="34" charset="0"/>
              <a:cs typeface="Arial" panose="020B0604020202020204" pitchFamily="34" charset="0"/>
            </a:endParaRPr>
          </a:p>
        </p:txBody>
      </p:sp>
      <p:pic>
        <p:nvPicPr>
          <p:cNvPr id="63" name="Picture 19"/>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xmlns="" r:embed="rId39"/>
              </a:ext>
            </a:extLst>
          </a:blip>
          <a:srcRect/>
          <a:stretch>
            <a:fillRect/>
          </a:stretch>
        </p:blipFill>
        <p:spPr>
          <a:xfrm>
            <a:off x="13189831" y="3984605"/>
            <a:ext cx="2385820" cy="4001374"/>
          </a:xfrm>
          <a:prstGeom prst="rect">
            <a:avLst/>
          </a:prstGeom>
        </p:spPr>
      </p:pic>
    </p:spTree>
    <p:extLst>
      <p:ext uri="{BB962C8B-B14F-4D97-AF65-F5344CB8AC3E}">
        <p14:creationId xmlns:p14="http://schemas.microsoft.com/office/powerpoint/2010/main" val="3528790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TotalTime>
  <Words>1063</Words>
  <PresentationFormat>Custom</PresentationFormat>
  <Paragraphs>93</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Times New Roman</vt:lpstr>
      <vt:lpstr>Symbol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2021-12-09T14:34:09Z</dcterms:modified>
  <dc:identifier>DAEtUBLhDZE</dc:identifier>
</cp:coreProperties>
</file>