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9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2" r:id="rId2"/>
    <p:sldMasterId id="2147483684" r:id="rId3"/>
    <p:sldMasterId id="2147483737" r:id="rId4"/>
  </p:sldMasterIdLst>
  <p:notesMasterIdLst>
    <p:notesMasterId r:id="rId53"/>
  </p:notesMasterIdLst>
  <p:sldIdLst>
    <p:sldId id="370" r:id="rId5"/>
    <p:sldId id="372" r:id="rId6"/>
    <p:sldId id="373" r:id="rId7"/>
    <p:sldId id="374" r:id="rId8"/>
    <p:sldId id="280" r:id="rId9"/>
    <p:sldId id="375" r:id="rId10"/>
    <p:sldId id="376" r:id="rId11"/>
    <p:sldId id="377" r:id="rId12"/>
    <p:sldId id="299" r:id="rId13"/>
    <p:sldId id="378" r:id="rId14"/>
    <p:sldId id="265" r:id="rId15"/>
    <p:sldId id="314" r:id="rId16"/>
    <p:sldId id="379" r:id="rId17"/>
    <p:sldId id="257" r:id="rId18"/>
    <p:sldId id="320" r:id="rId19"/>
    <p:sldId id="380" r:id="rId20"/>
    <p:sldId id="321" r:id="rId21"/>
    <p:sldId id="324" r:id="rId22"/>
    <p:sldId id="381" r:id="rId23"/>
    <p:sldId id="382" r:id="rId24"/>
    <p:sldId id="329" r:id="rId25"/>
    <p:sldId id="328" r:id="rId26"/>
    <p:sldId id="341" r:id="rId27"/>
    <p:sldId id="344" r:id="rId28"/>
    <p:sldId id="346" r:id="rId29"/>
    <p:sldId id="348" r:id="rId30"/>
    <p:sldId id="383" r:id="rId31"/>
    <p:sldId id="283" r:id="rId32"/>
    <p:sldId id="353" r:id="rId33"/>
    <p:sldId id="268" r:id="rId34"/>
    <p:sldId id="384" r:id="rId35"/>
    <p:sldId id="385" r:id="rId36"/>
    <p:sldId id="386" r:id="rId37"/>
    <p:sldId id="387" r:id="rId38"/>
    <p:sldId id="355" r:id="rId39"/>
    <p:sldId id="357" r:id="rId40"/>
    <p:sldId id="358" r:id="rId41"/>
    <p:sldId id="359" r:id="rId42"/>
    <p:sldId id="360" r:id="rId43"/>
    <p:sldId id="363" r:id="rId44"/>
    <p:sldId id="362" r:id="rId45"/>
    <p:sldId id="364" r:id="rId46"/>
    <p:sldId id="361" r:id="rId47"/>
    <p:sldId id="365" r:id="rId48"/>
    <p:sldId id="366" r:id="rId49"/>
    <p:sldId id="354" r:id="rId50"/>
    <p:sldId id="287" r:id="rId51"/>
    <p:sldId id="388" r:id="rId52"/>
  </p:sldIdLst>
  <p:sldSz cx="12192000" cy="6858000"/>
  <p:notesSz cx="6858000" cy="9144000"/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E8A"/>
    <a:srgbClr val="C5D4E7"/>
    <a:srgbClr val="000000"/>
    <a:srgbClr val="F7B5C7"/>
    <a:srgbClr val="FFFFFF"/>
    <a:srgbClr val="A3948C"/>
    <a:srgbClr val="FE0002"/>
    <a:srgbClr val="394F60"/>
    <a:srgbClr val="56ADF4"/>
    <a:srgbClr val="78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>
        <p:scale>
          <a:sx n="70" d="100"/>
          <a:sy n="70" d="100"/>
        </p:scale>
        <p:origin x="-62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2C47F7-97BD-44E3-9A6C-23D84572A9F3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E0011B3D-53BD-4B55-BE56-887C757098A2}">
      <dgm:prSet phldrT="[Text]" custT="1"/>
      <dgm:spPr/>
      <dgm:t>
        <a:bodyPr/>
        <a:lstStyle/>
        <a:p>
          <a:r>
            <a:rPr lang="vi-VN" sz="3200" b="1" dirty="0" smtClean="0"/>
            <a:t>Tác giả, tác phẩm</a:t>
          </a:r>
          <a:endParaRPr lang="vi-VN" sz="3200" b="1" dirty="0"/>
        </a:p>
      </dgm:t>
    </dgm:pt>
    <dgm:pt modelId="{15DB5349-7944-4180-B3B0-8B690520F7F1}" type="parTrans" cxnId="{D515F47F-CF65-4BDB-AAAA-D9E587EEB6D8}">
      <dgm:prSet/>
      <dgm:spPr/>
      <dgm:t>
        <a:bodyPr/>
        <a:lstStyle/>
        <a:p>
          <a:endParaRPr lang="vi-VN"/>
        </a:p>
      </dgm:t>
    </dgm:pt>
    <dgm:pt modelId="{F87C4E09-4A14-486A-AC56-BF24DA2024AD}" type="sibTrans" cxnId="{D515F47F-CF65-4BDB-AAAA-D9E587EEB6D8}">
      <dgm:prSet/>
      <dgm:spPr/>
      <dgm:t>
        <a:bodyPr/>
        <a:lstStyle/>
        <a:p>
          <a:endParaRPr lang="vi-VN"/>
        </a:p>
      </dgm:t>
    </dgm:pt>
    <dgm:pt modelId="{6E697F95-E6F1-4340-B3CA-E48CE37F05C7}">
      <dgm:prSet phldrT="[Text]" custT="1"/>
      <dgm:spPr/>
      <dgm:t>
        <a:bodyPr/>
        <a:lstStyle/>
        <a:p>
          <a:r>
            <a:rPr lang="vi-VN" sz="2000" b="1" dirty="0" smtClean="0"/>
            <a:t>Tác giả</a:t>
          </a:r>
          <a:endParaRPr lang="vi-VN" sz="2000" b="1" dirty="0"/>
        </a:p>
      </dgm:t>
    </dgm:pt>
    <dgm:pt modelId="{F7A47FB6-7A76-46EE-A95B-2214430EF95B}" type="parTrans" cxnId="{AAF5E72C-1BF5-49E1-9FD4-048CFBA63F5F}">
      <dgm:prSet/>
      <dgm:spPr/>
      <dgm:t>
        <a:bodyPr/>
        <a:lstStyle/>
        <a:p>
          <a:endParaRPr lang="vi-VN"/>
        </a:p>
      </dgm:t>
    </dgm:pt>
    <dgm:pt modelId="{0AF31CD6-8541-4497-A9B6-86EA3F93C4A7}" type="sibTrans" cxnId="{AAF5E72C-1BF5-49E1-9FD4-048CFBA63F5F}">
      <dgm:prSet/>
      <dgm:spPr/>
      <dgm:t>
        <a:bodyPr/>
        <a:lstStyle/>
        <a:p>
          <a:endParaRPr lang="vi-VN"/>
        </a:p>
      </dgm:t>
    </dgm:pt>
    <dgm:pt modelId="{D229D597-A588-4C35-915D-FC412B574036}">
      <dgm:prSet phldrT="[Text]" custT="1"/>
      <dgm:spPr/>
      <dgm:t>
        <a:bodyPr/>
        <a:lstStyle/>
        <a:p>
          <a:r>
            <a:rPr lang="vi-VN" sz="2800" b="1" dirty="0" smtClean="0"/>
            <a:t>Đọc hiểu văn bản</a:t>
          </a:r>
          <a:endParaRPr lang="vi-VN" sz="2800" b="1" dirty="0"/>
        </a:p>
      </dgm:t>
    </dgm:pt>
    <dgm:pt modelId="{28015761-EB65-449C-9199-F4380D9D7A20}" type="parTrans" cxnId="{C8E14209-20B6-4070-818C-672CC39E6A5D}">
      <dgm:prSet/>
      <dgm:spPr/>
      <dgm:t>
        <a:bodyPr/>
        <a:lstStyle/>
        <a:p>
          <a:endParaRPr lang="vi-VN"/>
        </a:p>
      </dgm:t>
    </dgm:pt>
    <dgm:pt modelId="{F623657A-570E-4158-8DDC-3FDA3EEEBD35}" type="sibTrans" cxnId="{C8E14209-20B6-4070-818C-672CC39E6A5D}">
      <dgm:prSet/>
      <dgm:spPr/>
      <dgm:t>
        <a:bodyPr/>
        <a:lstStyle/>
        <a:p>
          <a:endParaRPr lang="vi-VN"/>
        </a:p>
      </dgm:t>
    </dgm:pt>
    <dgm:pt modelId="{F9B8581B-FD21-4CA5-B432-7D3E6DE324F4}">
      <dgm:prSet phldrT="[Text]" custT="1"/>
      <dgm:spPr/>
      <dgm:t>
        <a:bodyPr/>
        <a:lstStyle/>
        <a:p>
          <a:r>
            <a:rPr lang="vi-VN" sz="2800" b="1" dirty="0" smtClean="0"/>
            <a:t>Tổng kết</a:t>
          </a:r>
          <a:endParaRPr lang="vi-VN" sz="2800" b="1" dirty="0"/>
        </a:p>
      </dgm:t>
    </dgm:pt>
    <dgm:pt modelId="{ED9B173C-7421-49A1-BB8B-6BED3134666C}" type="parTrans" cxnId="{2E27677D-3BFA-4074-83EA-190A3CAD728E}">
      <dgm:prSet/>
      <dgm:spPr/>
      <dgm:t>
        <a:bodyPr/>
        <a:lstStyle/>
        <a:p>
          <a:endParaRPr lang="vi-VN"/>
        </a:p>
      </dgm:t>
    </dgm:pt>
    <dgm:pt modelId="{5A6806CE-2E82-4470-B95C-0BFD5029B5E3}" type="sibTrans" cxnId="{2E27677D-3BFA-4074-83EA-190A3CAD728E}">
      <dgm:prSet/>
      <dgm:spPr/>
      <dgm:t>
        <a:bodyPr/>
        <a:lstStyle/>
        <a:p>
          <a:endParaRPr lang="vi-VN"/>
        </a:p>
      </dgm:t>
    </dgm:pt>
    <dgm:pt modelId="{94C03F36-2F2B-47AB-8AAC-7AA05CAE4E2B}">
      <dgm:prSet phldrT="[Text]" custT="1"/>
      <dgm:spPr/>
      <dgm:t>
        <a:bodyPr/>
        <a:lstStyle/>
        <a:p>
          <a:r>
            <a:rPr lang="vi-VN" sz="2000" b="1" dirty="0" smtClean="0"/>
            <a:t>Nghệ thuật</a:t>
          </a:r>
          <a:endParaRPr lang="vi-VN" sz="2000" b="1" dirty="0"/>
        </a:p>
      </dgm:t>
    </dgm:pt>
    <dgm:pt modelId="{6301C7EE-EB87-4912-80EF-28ECECE20941}" type="parTrans" cxnId="{E165940D-26D5-4BC8-942F-527A6BE0C54B}">
      <dgm:prSet/>
      <dgm:spPr/>
      <dgm:t>
        <a:bodyPr/>
        <a:lstStyle/>
        <a:p>
          <a:endParaRPr lang="vi-VN"/>
        </a:p>
      </dgm:t>
    </dgm:pt>
    <dgm:pt modelId="{BBC1CF9C-E46C-42D9-850D-EE5BDC7D6050}" type="sibTrans" cxnId="{E165940D-26D5-4BC8-942F-527A6BE0C54B}">
      <dgm:prSet/>
      <dgm:spPr/>
      <dgm:t>
        <a:bodyPr/>
        <a:lstStyle/>
        <a:p>
          <a:endParaRPr lang="vi-VN"/>
        </a:p>
      </dgm:t>
    </dgm:pt>
    <dgm:pt modelId="{AB9E4449-14D3-45AF-B827-222B1F2B3C89}">
      <dgm:prSet phldrT="[Text]" custT="1"/>
      <dgm:spPr/>
      <dgm:t>
        <a:bodyPr/>
        <a:lstStyle/>
        <a:p>
          <a:r>
            <a:rPr lang="vi-VN" sz="2000" b="1" dirty="0" smtClean="0"/>
            <a:t>Nội dung</a:t>
          </a:r>
          <a:endParaRPr lang="vi-VN" sz="2000" b="1" dirty="0"/>
        </a:p>
      </dgm:t>
    </dgm:pt>
    <dgm:pt modelId="{5DD4CDBF-5D7C-4263-AD3F-C967E33AFE24}" type="parTrans" cxnId="{47B4D4C6-44A0-41A6-9237-3C4486D77EB8}">
      <dgm:prSet/>
      <dgm:spPr/>
      <dgm:t>
        <a:bodyPr/>
        <a:lstStyle/>
        <a:p>
          <a:endParaRPr lang="vi-VN"/>
        </a:p>
      </dgm:t>
    </dgm:pt>
    <dgm:pt modelId="{6628B441-79BE-461C-81A3-B8B3DEBDC908}" type="sibTrans" cxnId="{47B4D4C6-44A0-41A6-9237-3C4486D77EB8}">
      <dgm:prSet/>
      <dgm:spPr/>
      <dgm:t>
        <a:bodyPr/>
        <a:lstStyle/>
        <a:p>
          <a:endParaRPr lang="vi-VN"/>
        </a:p>
      </dgm:t>
    </dgm:pt>
    <dgm:pt modelId="{145CB99F-71A9-4988-A7E6-0BFACEDD8F73}">
      <dgm:prSet phldrT="[Text]" custT="1"/>
      <dgm:spPr/>
      <dgm:t>
        <a:bodyPr/>
        <a:lstStyle/>
        <a:p>
          <a:r>
            <a:rPr lang="vi-VN" sz="2000" b="1" dirty="0" smtClean="0"/>
            <a:t>Tìm hiểu chung</a:t>
          </a:r>
          <a:endParaRPr lang="vi-VN" sz="2000" b="1" dirty="0"/>
        </a:p>
      </dgm:t>
    </dgm:pt>
    <dgm:pt modelId="{CD8B69A0-B89F-4DBC-BF55-2EA791B2919B}" type="sibTrans" cxnId="{301B02A6-BE16-4852-807C-389F7B9E251C}">
      <dgm:prSet/>
      <dgm:spPr/>
      <dgm:t>
        <a:bodyPr/>
        <a:lstStyle/>
        <a:p>
          <a:endParaRPr lang="vi-VN"/>
        </a:p>
      </dgm:t>
    </dgm:pt>
    <dgm:pt modelId="{74678E95-71E1-4072-9723-AB9C1F6C43AA}" type="parTrans" cxnId="{301B02A6-BE16-4852-807C-389F7B9E251C}">
      <dgm:prSet/>
      <dgm:spPr/>
      <dgm:t>
        <a:bodyPr/>
        <a:lstStyle/>
        <a:p>
          <a:endParaRPr lang="vi-VN"/>
        </a:p>
      </dgm:t>
    </dgm:pt>
    <dgm:pt modelId="{4631EA0D-977F-43CC-BB3A-CF02A7DB62BD}">
      <dgm:prSet phldrT="[Text]" custT="1"/>
      <dgm:spPr/>
      <dgm:t>
        <a:bodyPr/>
        <a:lstStyle/>
        <a:p>
          <a:r>
            <a:rPr lang="vi-VN" sz="2000" b="1" dirty="0" smtClean="0"/>
            <a:t>Tìm hiểu chi tiết</a:t>
          </a:r>
          <a:endParaRPr lang="vi-VN" sz="2000" b="1" dirty="0"/>
        </a:p>
      </dgm:t>
    </dgm:pt>
    <dgm:pt modelId="{EEDD1C5D-0F42-4C6E-9E8C-C2B896B6A477}" type="parTrans" cxnId="{7F53872C-F0F3-4C29-BE57-DFE2ADC77C6B}">
      <dgm:prSet/>
      <dgm:spPr/>
      <dgm:t>
        <a:bodyPr/>
        <a:lstStyle/>
        <a:p>
          <a:endParaRPr lang="vi-VN"/>
        </a:p>
      </dgm:t>
    </dgm:pt>
    <dgm:pt modelId="{465FDBF3-14D9-4775-BDD3-0B4532F2933C}" type="sibTrans" cxnId="{7F53872C-F0F3-4C29-BE57-DFE2ADC77C6B}">
      <dgm:prSet/>
      <dgm:spPr/>
      <dgm:t>
        <a:bodyPr/>
        <a:lstStyle/>
        <a:p>
          <a:endParaRPr lang="vi-VN"/>
        </a:p>
      </dgm:t>
    </dgm:pt>
    <dgm:pt modelId="{07CAA2C0-92A2-42DF-BAE4-CE5594995431}">
      <dgm:prSet phldrT="[Text]" custT="1"/>
      <dgm:spPr/>
      <dgm:t>
        <a:bodyPr/>
        <a:lstStyle/>
        <a:p>
          <a:r>
            <a:rPr lang="vi-VN" sz="2000" b="1" dirty="0" smtClean="0"/>
            <a:t>Thế giới trước khi trẻ con ra đời</a:t>
          </a:r>
          <a:endParaRPr lang="vi-VN" sz="2000" b="1" dirty="0"/>
        </a:p>
      </dgm:t>
    </dgm:pt>
    <dgm:pt modelId="{D1D21509-A0D3-4E6D-A5C6-AD1219094EA8}" type="parTrans" cxnId="{EA5F6571-F381-41C8-858B-D06F456CEB29}">
      <dgm:prSet/>
      <dgm:spPr/>
      <dgm:t>
        <a:bodyPr/>
        <a:lstStyle/>
        <a:p>
          <a:endParaRPr lang="vi-VN"/>
        </a:p>
      </dgm:t>
    </dgm:pt>
    <dgm:pt modelId="{FF9FC1F1-7319-456E-B6AD-8020187738B9}" type="sibTrans" cxnId="{EA5F6571-F381-41C8-858B-D06F456CEB29}">
      <dgm:prSet/>
      <dgm:spPr/>
      <dgm:t>
        <a:bodyPr/>
        <a:lstStyle/>
        <a:p>
          <a:endParaRPr lang="vi-VN"/>
        </a:p>
      </dgm:t>
    </dgm:pt>
    <dgm:pt modelId="{7855C827-6D99-4E75-8D08-2D4E4EE26993}">
      <dgm:prSet phldrT="[Text]" custT="1"/>
      <dgm:spPr/>
      <dgm:t>
        <a:bodyPr/>
        <a:lstStyle/>
        <a:p>
          <a:r>
            <a:rPr lang="vi-VN" sz="2000" b="1" dirty="0" smtClean="0"/>
            <a:t>Thế giới sau khi trẻ con ra đời </a:t>
          </a:r>
          <a:endParaRPr lang="vi-VN" sz="2000" b="1" dirty="0"/>
        </a:p>
      </dgm:t>
    </dgm:pt>
    <dgm:pt modelId="{A1AE3298-0892-4FB3-96D1-18B1019BDCFC}" type="parTrans" cxnId="{4C183C6B-44E8-4911-8FDA-A25C6AF8E743}">
      <dgm:prSet/>
      <dgm:spPr/>
      <dgm:t>
        <a:bodyPr/>
        <a:lstStyle/>
        <a:p>
          <a:endParaRPr lang="vi-VN"/>
        </a:p>
      </dgm:t>
    </dgm:pt>
    <dgm:pt modelId="{C188187B-1DBE-4599-BB87-145FFEB55704}" type="sibTrans" cxnId="{4C183C6B-44E8-4911-8FDA-A25C6AF8E743}">
      <dgm:prSet/>
      <dgm:spPr/>
      <dgm:t>
        <a:bodyPr/>
        <a:lstStyle/>
        <a:p>
          <a:endParaRPr lang="vi-VN"/>
        </a:p>
      </dgm:t>
    </dgm:pt>
    <dgm:pt modelId="{9A30D317-A13F-40F9-9E38-6057FD98CC6F}">
      <dgm:prSet phldrT="[Text]" custT="1"/>
      <dgm:spPr/>
      <dgm:t>
        <a:bodyPr/>
        <a:lstStyle/>
        <a:p>
          <a:r>
            <a:rPr lang="vi-VN" sz="2000" b="1" dirty="0" smtClean="0"/>
            <a:t>Tác phẩm</a:t>
          </a:r>
          <a:endParaRPr lang="vi-VN" sz="2000" b="1" dirty="0"/>
        </a:p>
      </dgm:t>
    </dgm:pt>
    <dgm:pt modelId="{C1A46A66-CCE4-4EAB-9564-91E301C164E2}" type="parTrans" cxnId="{0D56CF4C-6780-42A4-8C38-D1984FCDA6E9}">
      <dgm:prSet/>
      <dgm:spPr/>
      <dgm:t>
        <a:bodyPr/>
        <a:lstStyle/>
        <a:p>
          <a:endParaRPr lang="vi-VN"/>
        </a:p>
      </dgm:t>
    </dgm:pt>
    <dgm:pt modelId="{AB3A0CB8-DCA7-4334-90AF-8746AC55A9F6}" type="sibTrans" cxnId="{0D56CF4C-6780-42A4-8C38-D1984FCDA6E9}">
      <dgm:prSet/>
      <dgm:spPr/>
      <dgm:t>
        <a:bodyPr/>
        <a:lstStyle/>
        <a:p>
          <a:endParaRPr lang="vi-VN"/>
        </a:p>
      </dgm:t>
    </dgm:pt>
    <dgm:pt modelId="{71AA772A-55D1-4383-906F-235B1D145EBF}" type="pres">
      <dgm:prSet presAssocID="{002C47F7-97BD-44E3-9A6C-23D84572A9F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50A1BBBA-656E-4B5B-9D76-47DC685B4FA3}" type="pres">
      <dgm:prSet presAssocID="{E0011B3D-53BD-4B55-BE56-887C757098A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AA4556B5-142E-4B2C-9D5F-78116E8B595E}" type="pres">
      <dgm:prSet presAssocID="{F87C4E09-4A14-486A-AC56-BF24DA2024AD}" presName="sibTrans" presStyleCnt="0"/>
      <dgm:spPr/>
    </dgm:pt>
    <dgm:pt modelId="{B8F772A1-7CE6-4F65-A2B3-F6C5EB0C136C}" type="pres">
      <dgm:prSet presAssocID="{D229D597-A588-4C35-915D-FC412B57403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F165F34A-204A-482F-B5AB-0F6A1612C3ED}" type="pres">
      <dgm:prSet presAssocID="{F623657A-570E-4158-8DDC-3FDA3EEEBD35}" presName="sibTrans" presStyleCnt="0"/>
      <dgm:spPr/>
    </dgm:pt>
    <dgm:pt modelId="{F8B7BC0A-8916-407A-BDA8-FCDCB16EE45C}" type="pres">
      <dgm:prSet presAssocID="{F9B8581B-FD21-4CA5-B432-7D3E6DE324F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5ADE5F98-F5B6-477D-9323-34024D775838}" type="presOf" srcId="{D229D597-A588-4C35-915D-FC412B574036}" destId="{B8F772A1-7CE6-4F65-A2B3-F6C5EB0C136C}" srcOrd="0" destOrd="0" presId="urn:microsoft.com/office/officeart/2005/8/layout/hList6"/>
    <dgm:cxn modelId="{549898F1-F41B-47F1-90BE-406A2DC63490}" type="presOf" srcId="{145CB99F-71A9-4988-A7E6-0BFACEDD8F73}" destId="{B8F772A1-7CE6-4F65-A2B3-F6C5EB0C136C}" srcOrd="0" destOrd="1" presId="urn:microsoft.com/office/officeart/2005/8/layout/hList6"/>
    <dgm:cxn modelId="{FA607837-BF5E-4949-973E-0C1962D7FD5E}" type="presOf" srcId="{E0011B3D-53BD-4B55-BE56-887C757098A2}" destId="{50A1BBBA-656E-4B5B-9D76-47DC685B4FA3}" srcOrd="0" destOrd="0" presId="urn:microsoft.com/office/officeart/2005/8/layout/hList6"/>
    <dgm:cxn modelId="{2E27677D-3BFA-4074-83EA-190A3CAD728E}" srcId="{002C47F7-97BD-44E3-9A6C-23D84572A9F3}" destId="{F9B8581B-FD21-4CA5-B432-7D3E6DE324F4}" srcOrd="2" destOrd="0" parTransId="{ED9B173C-7421-49A1-BB8B-6BED3134666C}" sibTransId="{5A6806CE-2E82-4470-B95C-0BFD5029B5E3}"/>
    <dgm:cxn modelId="{9655A7D5-1C7B-4815-9D43-61ABC369340F}" type="presOf" srcId="{4631EA0D-977F-43CC-BB3A-CF02A7DB62BD}" destId="{B8F772A1-7CE6-4F65-A2B3-F6C5EB0C136C}" srcOrd="0" destOrd="2" presId="urn:microsoft.com/office/officeart/2005/8/layout/hList6"/>
    <dgm:cxn modelId="{37963702-D90C-4571-A5EF-640C9E5DD808}" type="presOf" srcId="{6E697F95-E6F1-4340-B3CA-E48CE37F05C7}" destId="{50A1BBBA-656E-4B5B-9D76-47DC685B4FA3}" srcOrd="0" destOrd="1" presId="urn:microsoft.com/office/officeart/2005/8/layout/hList6"/>
    <dgm:cxn modelId="{EA5F6571-F381-41C8-858B-D06F456CEB29}" srcId="{4631EA0D-977F-43CC-BB3A-CF02A7DB62BD}" destId="{07CAA2C0-92A2-42DF-BAE4-CE5594995431}" srcOrd="0" destOrd="0" parTransId="{D1D21509-A0D3-4E6D-A5C6-AD1219094EA8}" sibTransId="{FF9FC1F1-7319-456E-B6AD-8020187738B9}"/>
    <dgm:cxn modelId="{BDCBA911-AB22-41DB-BA89-6B0024A85DD2}" type="presOf" srcId="{94C03F36-2F2B-47AB-8AAC-7AA05CAE4E2B}" destId="{F8B7BC0A-8916-407A-BDA8-FCDCB16EE45C}" srcOrd="0" destOrd="1" presId="urn:microsoft.com/office/officeart/2005/8/layout/hList6"/>
    <dgm:cxn modelId="{47B4D4C6-44A0-41A6-9237-3C4486D77EB8}" srcId="{F9B8581B-FD21-4CA5-B432-7D3E6DE324F4}" destId="{AB9E4449-14D3-45AF-B827-222B1F2B3C89}" srcOrd="1" destOrd="0" parTransId="{5DD4CDBF-5D7C-4263-AD3F-C967E33AFE24}" sibTransId="{6628B441-79BE-461C-81A3-B8B3DEBDC908}"/>
    <dgm:cxn modelId="{301B02A6-BE16-4852-807C-389F7B9E251C}" srcId="{D229D597-A588-4C35-915D-FC412B574036}" destId="{145CB99F-71A9-4988-A7E6-0BFACEDD8F73}" srcOrd="0" destOrd="0" parTransId="{74678E95-71E1-4072-9723-AB9C1F6C43AA}" sibTransId="{CD8B69A0-B89F-4DBC-BF55-2EA791B2919B}"/>
    <dgm:cxn modelId="{18E462E0-FA71-4D6D-BBF2-E08AB49E74B8}" type="presOf" srcId="{AB9E4449-14D3-45AF-B827-222B1F2B3C89}" destId="{F8B7BC0A-8916-407A-BDA8-FCDCB16EE45C}" srcOrd="0" destOrd="2" presId="urn:microsoft.com/office/officeart/2005/8/layout/hList6"/>
    <dgm:cxn modelId="{AAF5E72C-1BF5-49E1-9FD4-048CFBA63F5F}" srcId="{E0011B3D-53BD-4B55-BE56-887C757098A2}" destId="{6E697F95-E6F1-4340-B3CA-E48CE37F05C7}" srcOrd="0" destOrd="0" parTransId="{F7A47FB6-7A76-46EE-A95B-2214430EF95B}" sibTransId="{0AF31CD6-8541-4497-A9B6-86EA3F93C4A7}"/>
    <dgm:cxn modelId="{395450D8-9919-4345-955B-70DD4B5D98E5}" type="presOf" srcId="{002C47F7-97BD-44E3-9A6C-23D84572A9F3}" destId="{71AA772A-55D1-4383-906F-235B1D145EBF}" srcOrd="0" destOrd="0" presId="urn:microsoft.com/office/officeart/2005/8/layout/hList6"/>
    <dgm:cxn modelId="{0D56CF4C-6780-42A4-8C38-D1984FCDA6E9}" srcId="{E0011B3D-53BD-4B55-BE56-887C757098A2}" destId="{9A30D317-A13F-40F9-9E38-6057FD98CC6F}" srcOrd="1" destOrd="0" parTransId="{C1A46A66-CCE4-4EAB-9564-91E301C164E2}" sibTransId="{AB3A0CB8-DCA7-4334-90AF-8746AC55A9F6}"/>
    <dgm:cxn modelId="{8361F8C8-520A-472D-BCD3-8556E5AC4254}" type="presOf" srcId="{9A30D317-A13F-40F9-9E38-6057FD98CC6F}" destId="{50A1BBBA-656E-4B5B-9D76-47DC685B4FA3}" srcOrd="0" destOrd="2" presId="urn:microsoft.com/office/officeart/2005/8/layout/hList6"/>
    <dgm:cxn modelId="{4C183C6B-44E8-4911-8FDA-A25C6AF8E743}" srcId="{4631EA0D-977F-43CC-BB3A-CF02A7DB62BD}" destId="{7855C827-6D99-4E75-8D08-2D4E4EE26993}" srcOrd="1" destOrd="0" parTransId="{A1AE3298-0892-4FB3-96D1-18B1019BDCFC}" sibTransId="{C188187B-1DBE-4599-BB87-145FFEB55704}"/>
    <dgm:cxn modelId="{7F53872C-F0F3-4C29-BE57-DFE2ADC77C6B}" srcId="{D229D597-A588-4C35-915D-FC412B574036}" destId="{4631EA0D-977F-43CC-BB3A-CF02A7DB62BD}" srcOrd="1" destOrd="0" parTransId="{EEDD1C5D-0F42-4C6E-9E8C-C2B896B6A477}" sibTransId="{465FDBF3-14D9-4775-BDD3-0B4532F2933C}"/>
    <dgm:cxn modelId="{C8E14209-20B6-4070-818C-672CC39E6A5D}" srcId="{002C47F7-97BD-44E3-9A6C-23D84572A9F3}" destId="{D229D597-A588-4C35-915D-FC412B574036}" srcOrd="1" destOrd="0" parTransId="{28015761-EB65-449C-9199-F4380D9D7A20}" sibTransId="{F623657A-570E-4158-8DDC-3FDA3EEEBD35}"/>
    <dgm:cxn modelId="{B43C51EE-3260-412C-8A18-CCE501D6A45C}" type="presOf" srcId="{07CAA2C0-92A2-42DF-BAE4-CE5594995431}" destId="{B8F772A1-7CE6-4F65-A2B3-F6C5EB0C136C}" srcOrd="0" destOrd="3" presId="urn:microsoft.com/office/officeart/2005/8/layout/hList6"/>
    <dgm:cxn modelId="{D515F47F-CF65-4BDB-AAAA-D9E587EEB6D8}" srcId="{002C47F7-97BD-44E3-9A6C-23D84572A9F3}" destId="{E0011B3D-53BD-4B55-BE56-887C757098A2}" srcOrd="0" destOrd="0" parTransId="{15DB5349-7944-4180-B3B0-8B690520F7F1}" sibTransId="{F87C4E09-4A14-486A-AC56-BF24DA2024AD}"/>
    <dgm:cxn modelId="{4002248F-AB45-454A-8209-A8A752BBC230}" type="presOf" srcId="{F9B8581B-FD21-4CA5-B432-7D3E6DE324F4}" destId="{F8B7BC0A-8916-407A-BDA8-FCDCB16EE45C}" srcOrd="0" destOrd="0" presId="urn:microsoft.com/office/officeart/2005/8/layout/hList6"/>
    <dgm:cxn modelId="{64570A52-2465-4128-B372-38EAB0422A63}" type="presOf" srcId="{7855C827-6D99-4E75-8D08-2D4E4EE26993}" destId="{B8F772A1-7CE6-4F65-A2B3-F6C5EB0C136C}" srcOrd="0" destOrd="4" presId="urn:microsoft.com/office/officeart/2005/8/layout/hList6"/>
    <dgm:cxn modelId="{E165940D-26D5-4BC8-942F-527A6BE0C54B}" srcId="{F9B8581B-FD21-4CA5-B432-7D3E6DE324F4}" destId="{94C03F36-2F2B-47AB-8AAC-7AA05CAE4E2B}" srcOrd="0" destOrd="0" parTransId="{6301C7EE-EB87-4912-80EF-28ECECE20941}" sibTransId="{BBC1CF9C-E46C-42D9-850D-EE5BDC7D6050}"/>
    <dgm:cxn modelId="{084E1C5E-A623-484D-9B73-CF0DAE35FC18}" type="presParOf" srcId="{71AA772A-55D1-4383-906F-235B1D145EBF}" destId="{50A1BBBA-656E-4B5B-9D76-47DC685B4FA3}" srcOrd="0" destOrd="0" presId="urn:microsoft.com/office/officeart/2005/8/layout/hList6"/>
    <dgm:cxn modelId="{77B55906-2EB0-4A11-B605-8C44633558B7}" type="presParOf" srcId="{71AA772A-55D1-4383-906F-235B1D145EBF}" destId="{AA4556B5-142E-4B2C-9D5F-78116E8B595E}" srcOrd="1" destOrd="0" presId="urn:microsoft.com/office/officeart/2005/8/layout/hList6"/>
    <dgm:cxn modelId="{9C389EA8-300D-451B-B248-B434A55FE1F1}" type="presParOf" srcId="{71AA772A-55D1-4383-906F-235B1D145EBF}" destId="{B8F772A1-7CE6-4F65-A2B3-F6C5EB0C136C}" srcOrd="2" destOrd="0" presId="urn:microsoft.com/office/officeart/2005/8/layout/hList6"/>
    <dgm:cxn modelId="{8A82D70C-C2C1-4873-9219-D1390507E28D}" type="presParOf" srcId="{71AA772A-55D1-4383-906F-235B1D145EBF}" destId="{F165F34A-204A-482F-B5AB-0F6A1612C3ED}" srcOrd="3" destOrd="0" presId="urn:microsoft.com/office/officeart/2005/8/layout/hList6"/>
    <dgm:cxn modelId="{68A41FAC-402A-4AFF-83EC-F5F1FE8A28D3}" type="presParOf" srcId="{71AA772A-55D1-4383-906F-235B1D145EBF}" destId="{F8B7BC0A-8916-407A-BDA8-FCDCB16EE45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DDF3E3-75EB-42B7-AC09-C843473B2C56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vi-VN"/>
        </a:p>
      </dgm:t>
    </dgm:pt>
    <dgm:pt modelId="{F99005B7-5A42-4435-A2F4-92C7721873D6}">
      <dgm:prSet/>
      <dgm:spPr/>
      <dgm:t>
        <a:bodyPr/>
        <a:lstStyle/>
        <a:p>
          <a:r>
            <a:rPr lang="vi-VN" b="1" dirty="0"/>
            <a:t>- Thể loại: Thơ năm chữ</a:t>
          </a:r>
        </a:p>
      </dgm:t>
    </dgm:pt>
    <dgm:pt modelId="{11C889FB-D880-4D10-B383-25DD5FEE0520}" type="parTrans" cxnId="{336B1B36-1121-43DD-B743-91E12BCAB0CB}">
      <dgm:prSet/>
      <dgm:spPr/>
      <dgm:t>
        <a:bodyPr/>
        <a:lstStyle/>
        <a:p>
          <a:endParaRPr lang="vi-VN" b="1"/>
        </a:p>
      </dgm:t>
    </dgm:pt>
    <dgm:pt modelId="{58594293-9418-4A05-8A3F-E5C4B2AFB89A}" type="sibTrans" cxnId="{336B1B36-1121-43DD-B743-91E12BCAB0CB}">
      <dgm:prSet/>
      <dgm:spPr/>
      <dgm:t>
        <a:bodyPr/>
        <a:lstStyle/>
        <a:p>
          <a:endParaRPr lang="vi-VN" b="1"/>
        </a:p>
      </dgm:t>
    </dgm:pt>
    <dgm:pt modelId="{A69EC023-41BB-449A-97F0-62778A8388CA}">
      <dgm:prSet/>
      <dgm:spPr/>
      <dgm:t>
        <a:bodyPr/>
        <a:lstStyle/>
        <a:p>
          <a:r>
            <a:rPr lang="vi-VN" b="1"/>
            <a:t>- Phương thức biểu đạt: trữ tình kết hợp tự sự và miêu tả;</a:t>
          </a:r>
        </a:p>
      </dgm:t>
    </dgm:pt>
    <dgm:pt modelId="{CC7ED4B5-3AC1-4573-A3AE-2A29ECCF172D}" type="parTrans" cxnId="{03586A64-6537-49EF-BB8B-216F664762A1}">
      <dgm:prSet/>
      <dgm:spPr/>
      <dgm:t>
        <a:bodyPr/>
        <a:lstStyle/>
        <a:p>
          <a:endParaRPr lang="vi-VN" b="1"/>
        </a:p>
      </dgm:t>
    </dgm:pt>
    <dgm:pt modelId="{5FFF6891-C232-41F5-BA06-46AFEDCE41AE}" type="sibTrans" cxnId="{03586A64-6537-49EF-BB8B-216F664762A1}">
      <dgm:prSet/>
      <dgm:spPr/>
      <dgm:t>
        <a:bodyPr/>
        <a:lstStyle/>
        <a:p>
          <a:endParaRPr lang="vi-VN" b="1"/>
        </a:p>
      </dgm:t>
    </dgm:pt>
    <dgm:pt modelId="{6FD6A9A0-93F5-43DD-A630-782678612D8A}">
      <dgm:prSet/>
      <dgm:spPr/>
      <dgm:t>
        <a:bodyPr/>
        <a:lstStyle/>
        <a:p>
          <a:r>
            <a:rPr lang="vi-VN" b="1"/>
            <a:t>- Bố cục: 2 phần</a:t>
          </a:r>
        </a:p>
      </dgm:t>
    </dgm:pt>
    <dgm:pt modelId="{8C322939-44A2-412E-8E09-46EFD5BAA93E}" type="parTrans" cxnId="{2FEB1848-B1E3-4FFB-9A92-88C6AAEC317D}">
      <dgm:prSet/>
      <dgm:spPr/>
      <dgm:t>
        <a:bodyPr/>
        <a:lstStyle/>
        <a:p>
          <a:endParaRPr lang="vi-VN" b="1"/>
        </a:p>
      </dgm:t>
    </dgm:pt>
    <dgm:pt modelId="{52CB78DC-A477-40E9-B323-31570A35EE70}" type="sibTrans" cxnId="{2FEB1848-B1E3-4FFB-9A92-88C6AAEC317D}">
      <dgm:prSet/>
      <dgm:spPr/>
      <dgm:t>
        <a:bodyPr/>
        <a:lstStyle/>
        <a:p>
          <a:endParaRPr lang="vi-VN" b="1"/>
        </a:p>
      </dgm:t>
    </dgm:pt>
    <dgm:pt modelId="{8445F40D-E55C-4781-A1EF-CB73892FF44E}">
      <dgm:prSet/>
      <dgm:spPr/>
      <dgm:t>
        <a:bodyPr/>
        <a:lstStyle/>
        <a:p>
          <a:r>
            <a:rPr lang="vi-VN" b="1"/>
            <a:t>+ Phần 1: Khổ 1: Thế giới trước khi trẻ con ra đời;</a:t>
          </a:r>
        </a:p>
      </dgm:t>
    </dgm:pt>
    <dgm:pt modelId="{ED1C9886-91AB-4A30-B382-F25DC4E4047C}" type="parTrans" cxnId="{4919973C-67A3-4BC0-9D86-6F0681B01E75}">
      <dgm:prSet/>
      <dgm:spPr/>
      <dgm:t>
        <a:bodyPr/>
        <a:lstStyle/>
        <a:p>
          <a:endParaRPr lang="vi-VN" b="1"/>
        </a:p>
      </dgm:t>
    </dgm:pt>
    <dgm:pt modelId="{E52B250A-78CD-4CA4-BDE2-8F4F49D0FD7C}" type="sibTrans" cxnId="{4919973C-67A3-4BC0-9D86-6F0681B01E75}">
      <dgm:prSet/>
      <dgm:spPr/>
      <dgm:t>
        <a:bodyPr/>
        <a:lstStyle/>
        <a:p>
          <a:endParaRPr lang="vi-VN" b="1"/>
        </a:p>
      </dgm:t>
    </dgm:pt>
    <dgm:pt modelId="{9EC2D0E3-38F7-441E-8DC5-EF2FB0C4107E}">
      <dgm:prSet/>
      <dgm:spPr/>
      <dgm:t>
        <a:bodyPr/>
        <a:lstStyle/>
        <a:p>
          <a:r>
            <a:rPr lang="vi-VN" b="1" dirty="0"/>
            <a:t>+ Phần 2: </a:t>
          </a:r>
          <a:r>
            <a:rPr lang="en-US" b="1" dirty="0" err="1" smtClean="0">
              <a:latin typeface="Arial" pitchFamily="34" charset="0"/>
              <a:cs typeface="Arial" pitchFamily="34" charset="0"/>
            </a:rPr>
            <a:t>Còn</a:t>
          </a:r>
          <a:r>
            <a:rPr lang="en-US" b="1" dirty="0" smtClean="0">
              <a:latin typeface="Arial" pitchFamily="34" charset="0"/>
              <a:cs typeface="Arial" pitchFamily="34" charset="0"/>
            </a:rPr>
            <a:t> </a:t>
          </a:r>
          <a:r>
            <a:rPr lang="en-US" b="1" dirty="0" err="1" smtClean="0">
              <a:latin typeface="Arial" pitchFamily="34" charset="0"/>
              <a:cs typeface="Arial" pitchFamily="34" charset="0"/>
            </a:rPr>
            <a:t>lại</a:t>
          </a:r>
          <a:r>
            <a:rPr lang="en-US" b="1" dirty="0" smtClean="0">
              <a:latin typeface="Arial" pitchFamily="34" charset="0"/>
              <a:cs typeface="Arial" pitchFamily="34" charset="0"/>
            </a:rPr>
            <a:t>: </a:t>
          </a:r>
          <a:r>
            <a:rPr lang="vi-VN" b="1" dirty="0" smtClean="0"/>
            <a:t>Thế </a:t>
          </a:r>
          <a:r>
            <a:rPr lang="vi-VN" b="1" dirty="0"/>
            <a:t>giới sau khi trẻ con ra đời</a:t>
          </a:r>
        </a:p>
      </dgm:t>
    </dgm:pt>
    <dgm:pt modelId="{7E70562A-5D74-417E-BD39-FD01D357A5A1}" type="parTrans" cxnId="{2933B2A7-CBF9-486E-B791-9F3BAA121A24}">
      <dgm:prSet/>
      <dgm:spPr/>
      <dgm:t>
        <a:bodyPr/>
        <a:lstStyle/>
        <a:p>
          <a:endParaRPr lang="vi-VN" b="1"/>
        </a:p>
      </dgm:t>
    </dgm:pt>
    <dgm:pt modelId="{DF02B0A0-F1DC-40F6-A7B1-9A414C03FBC9}" type="sibTrans" cxnId="{2933B2A7-CBF9-486E-B791-9F3BAA121A24}">
      <dgm:prSet/>
      <dgm:spPr/>
      <dgm:t>
        <a:bodyPr/>
        <a:lstStyle/>
        <a:p>
          <a:endParaRPr lang="vi-VN" b="1"/>
        </a:p>
      </dgm:t>
    </dgm:pt>
    <dgm:pt modelId="{B67161A0-60EB-476A-B838-BFBF1E4884AC}" type="pres">
      <dgm:prSet presAssocID="{BBDDF3E3-75EB-42B7-AC09-C843473B2C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729B92-F0CB-4FAF-8A55-94000403E684}" type="pres">
      <dgm:prSet presAssocID="{F99005B7-5A42-4435-A2F4-92C7721873D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990A0-88BA-4629-A4FA-458B61DAE428}" type="pres">
      <dgm:prSet presAssocID="{58594293-9418-4A05-8A3F-E5C4B2AFB89A}" presName="spacer" presStyleCnt="0"/>
      <dgm:spPr/>
    </dgm:pt>
    <dgm:pt modelId="{22C94B92-6C5A-4523-A1B1-E33DABBB4778}" type="pres">
      <dgm:prSet presAssocID="{A69EC023-41BB-449A-97F0-62778A8388C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9C31E0-4CC3-4FFC-A35B-B585E82F0D92}" type="pres">
      <dgm:prSet presAssocID="{5FFF6891-C232-41F5-BA06-46AFEDCE41AE}" presName="spacer" presStyleCnt="0"/>
      <dgm:spPr/>
    </dgm:pt>
    <dgm:pt modelId="{683DDB2D-08AF-4361-A987-B22737262E4D}" type="pres">
      <dgm:prSet presAssocID="{6FD6A9A0-93F5-43DD-A630-782678612D8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7ACA06-4E56-4044-8569-925A21F326D2}" type="pres">
      <dgm:prSet presAssocID="{52CB78DC-A477-40E9-B323-31570A35EE70}" presName="spacer" presStyleCnt="0"/>
      <dgm:spPr/>
    </dgm:pt>
    <dgm:pt modelId="{1807D26C-363D-402F-A29B-945F63960155}" type="pres">
      <dgm:prSet presAssocID="{8445F40D-E55C-4781-A1EF-CB73892FF44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3E5B2-0637-47D0-A711-82428A22DA6E}" type="pres">
      <dgm:prSet presAssocID="{E52B250A-78CD-4CA4-BDE2-8F4F49D0FD7C}" presName="spacer" presStyleCnt="0"/>
      <dgm:spPr/>
    </dgm:pt>
    <dgm:pt modelId="{8B2FD7F6-9C55-436F-BF10-F4F1C0850982}" type="pres">
      <dgm:prSet presAssocID="{9EC2D0E3-38F7-441E-8DC5-EF2FB0C4107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586A64-6537-49EF-BB8B-216F664762A1}" srcId="{BBDDF3E3-75EB-42B7-AC09-C843473B2C56}" destId="{A69EC023-41BB-449A-97F0-62778A8388CA}" srcOrd="1" destOrd="0" parTransId="{CC7ED4B5-3AC1-4573-A3AE-2A29ECCF172D}" sibTransId="{5FFF6891-C232-41F5-BA06-46AFEDCE41AE}"/>
    <dgm:cxn modelId="{4919973C-67A3-4BC0-9D86-6F0681B01E75}" srcId="{BBDDF3E3-75EB-42B7-AC09-C843473B2C56}" destId="{8445F40D-E55C-4781-A1EF-CB73892FF44E}" srcOrd="3" destOrd="0" parTransId="{ED1C9886-91AB-4A30-B382-F25DC4E4047C}" sibTransId="{E52B250A-78CD-4CA4-BDE2-8F4F49D0FD7C}"/>
    <dgm:cxn modelId="{7E284206-E7F1-455D-846D-1551E15DE920}" type="presOf" srcId="{A69EC023-41BB-449A-97F0-62778A8388CA}" destId="{22C94B92-6C5A-4523-A1B1-E33DABBB4778}" srcOrd="0" destOrd="0" presId="urn:microsoft.com/office/officeart/2005/8/layout/vList2"/>
    <dgm:cxn modelId="{6BC80D65-0014-4D25-9613-F971D7375FD6}" type="presOf" srcId="{9EC2D0E3-38F7-441E-8DC5-EF2FB0C4107E}" destId="{8B2FD7F6-9C55-436F-BF10-F4F1C0850982}" srcOrd="0" destOrd="0" presId="urn:microsoft.com/office/officeart/2005/8/layout/vList2"/>
    <dgm:cxn modelId="{336B1B36-1121-43DD-B743-91E12BCAB0CB}" srcId="{BBDDF3E3-75EB-42B7-AC09-C843473B2C56}" destId="{F99005B7-5A42-4435-A2F4-92C7721873D6}" srcOrd="0" destOrd="0" parTransId="{11C889FB-D880-4D10-B383-25DD5FEE0520}" sibTransId="{58594293-9418-4A05-8A3F-E5C4B2AFB89A}"/>
    <dgm:cxn modelId="{7D71A47F-F5AE-4979-8732-E2105FD38301}" type="presOf" srcId="{6FD6A9A0-93F5-43DD-A630-782678612D8A}" destId="{683DDB2D-08AF-4361-A987-B22737262E4D}" srcOrd="0" destOrd="0" presId="urn:microsoft.com/office/officeart/2005/8/layout/vList2"/>
    <dgm:cxn modelId="{2FEB1848-B1E3-4FFB-9A92-88C6AAEC317D}" srcId="{BBDDF3E3-75EB-42B7-AC09-C843473B2C56}" destId="{6FD6A9A0-93F5-43DD-A630-782678612D8A}" srcOrd="2" destOrd="0" parTransId="{8C322939-44A2-412E-8E09-46EFD5BAA93E}" sibTransId="{52CB78DC-A477-40E9-B323-31570A35EE70}"/>
    <dgm:cxn modelId="{2933B2A7-CBF9-486E-B791-9F3BAA121A24}" srcId="{BBDDF3E3-75EB-42B7-AC09-C843473B2C56}" destId="{9EC2D0E3-38F7-441E-8DC5-EF2FB0C4107E}" srcOrd="4" destOrd="0" parTransId="{7E70562A-5D74-417E-BD39-FD01D357A5A1}" sibTransId="{DF02B0A0-F1DC-40F6-A7B1-9A414C03FBC9}"/>
    <dgm:cxn modelId="{97018A34-9C0D-4B6A-AF85-849E597A2302}" type="presOf" srcId="{F99005B7-5A42-4435-A2F4-92C7721873D6}" destId="{1D729B92-F0CB-4FAF-8A55-94000403E684}" srcOrd="0" destOrd="0" presId="urn:microsoft.com/office/officeart/2005/8/layout/vList2"/>
    <dgm:cxn modelId="{0AD474BE-37A6-4F8C-85DF-CD885BCD0EB5}" type="presOf" srcId="{8445F40D-E55C-4781-A1EF-CB73892FF44E}" destId="{1807D26C-363D-402F-A29B-945F63960155}" srcOrd="0" destOrd="0" presId="urn:microsoft.com/office/officeart/2005/8/layout/vList2"/>
    <dgm:cxn modelId="{EA3D0C0D-1A9C-4BF9-B8E8-2CBD1A05D9F4}" type="presOf" srcId="{BBDDF3E3-75EB-42B7-AC09-C843473B2C56}" destId="{B67161A0-60EB-476A-B838-BFBF1E4884AC}" srcOrd="0" destOrd="0" presId="urn:microsoft.com/office/officeart/2005/8/layout/vList2"/>
    <dgm:cxn modelId="{F8D77104-7423-44A3-AF07-752C452AEDEE}" type="presParOf" srcId="{B67161A0-60EB-476A-B838-BFBF1E4884AC}" destId="{1D729B92-F0CB-4FAF-8A55-94000403E684}" srcOrd="0" destOrd="0" presId="urn:microsoft.com/office/officeart/2005/8/layout/vList2"/>
    <dgm:cxn modelId="{B0454850-85FC-4142-8C76-8A722EBC03CE}" type="presParOf" srcId="{B67161A0-60EB-476A-B838-BFBF1E4884AC}" destId="{1BB990A0-88BA-4629-A4FA-458B61DAE428}" srcOrd="1" destOrd="0" presId="urn:microsoft.com/office/officeart/2005/8/layout/vList2"/>
    <dgm:cxn modelId="{D503E086-365A-42A4-8A5F-F70131F3AEB8}" type="presParOf" srcId="{B67161A0-60EB-476A-B838-BFBF1E4884AC}" destId="{22C94B92-6C5A-4523-A1B1-E33DABBB4778}" srcOrd="2" destOrd="0" presId="urn:microsoft.com/office/officeart/2005/8/layout/vList2"/>
    <dgm:cxn modelId="{2C4391AB-B95C-4780-AB70-942FCD405928}" type="presParOf" srcId="{B67161A0-60EB-476A-B838-BFBF1E4884AC}" destId="{889C31E0-4CC3-4FFC-A35B-B585E82F0D92}" srcOrd="3" destOrd="0" presId="urn:microsoft.com/office/officeart/2005/8/layout/vList2"/>
    <dgm:cxn modelId="{3C54541A-A73F-457A-9165-FCED63DE9C18}" type="presParOf" srcId="{B67161A0-60EB-476A-B838-BFBF1E4884AC}" destId="{683DDB2D-08AF-4361-A987-B22737262E4D}" srcOrd="4" destOrd="0" presId="urn:microsoft.com/office/officeart/2005/8/layout/vList2"/>
    <dgm:cxn modelId="{18443939-2024-4F2F-868D-7424B7B2D13C}" type="presParOf" srcId="{B67161A0-60EB-476A-B838-BFBF1E4884AC}" destId="{927ACA06-4E56-4044-8569-925A21F326D2}" srcOrd="5" destOrd="0" presId="urn:microsoft.com/office/officeart/2005/8/layout/vList2"/>
    <dgm:cxn modelId="{4F567110-1B01-490E-983E-1DDF0D50B69B}" type="presParOf" srcId="{B67161A0-60EB-476A-B838-BFBF1E4884AC}" destId="{1807D26C-363D-402F-A29B-945F63960155}" srcOrd="6" destOrd="0" presId="urn:microsoft.com/office/officeart/2005/8/layout/vList2"/>
    <dgm:cxn modelId="{E25B1EF6-1E02-4529-A66C-11B9EC200DD0}" type="presParOf" srcId="{B67161A0-60EB-476A-B838-BFBF1E4884AC}" destId="{8A53E5B2-0637-47D0-A711-82428A22DA6E}" srcOrd="7" destOrd="0" presId="urn:microsoft.com/office/officeart/2005/8/layout/vList2"/>
    <dgm:cxn modelId="{A39EF440-77FF-441C-9E65-8133AD5080F4}" type="presParOf" srcId="{B67161A0-60EB-476A-B838-BFBF1E4884AC}" destId="{8B2FD7F6-9C55-436F-BF10-F4F1C085098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3AE76A-EB9A-4085-B1F8-A1F48CC9E34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FBB6E98F-B4AB-4A37-9028-40A66A038892}">
      <dgm:prSet custT="1"/>
      <dgm:spPr>
        <a:solidFill>
          <a:schemeClr val="bg1"/>
        </a:solidFill>
        <a:ln>
          <a:prstDash val="lgDashDot"/>
        </a:ln>
      </dgm:spPr>
      <dgm:t>
        <a:bodyPr/>
        <a:lstStyle/>
        <a:p>
          <a:r>
            <a:rPr lang="vi-VN" sz="2400" b="1">
              <a:solidFill>
                <a:sysClr val="windowText" lastClr="000000"/>
              </a:solidFill>
            </a:rPr>
            <a:t>Trời được sinh ra đầu tiên. </a:t>
          </a:r>
        </a:p>
      </dgm:t>
    </dgm:pt>
    <dgm:pt modelId="{7EE6B52C-182D-43F5-B7C8-941CC155EAE5}" type="parTrans" cxnId="{489A1FE6-D105-4D9C-B8BB-07F3D78B8B1E}">
      <dgm:prSet/>
      <dgm:spPr/>
      <dgm:t>
        <a:bodyPr/>
        <a:lstStyle/>
        <a:p>
          <a:endParaRPr lang="vi-VN"/>
        </a:p>
      </dgm:t>
    </dgm:pt>
    <dgm:pt modelId="{DA79BF65-0443-4980-AF64-C9F4A930B2C2}" type="sibTrans" cxnId="{489A1FE6-D105-4D9C-B8BB-07F3D78B8B1E}">
      <dgm:prSet/>
      <dgm:spPr/>
      <dgm:t>
        <a:bodyPr/>
        <a:lstStyle/>
        <a:p>
          <a:endParaRPr lang="vi-VN"/>
        </a:p>
      </dgm:t>
    </dgm:pt>
    <dgm:pt modelId="{642AFDFF-E1E3-4323-80D8-FC52C7FCFD85}">
      <dgm:prSet custT="1"/>
      <dgm:spPr>
        <a:solidFill>
          <a:schemeClr val="bg1"/>
        </a:solidFill>
        <a:ln>
          <a:prstDash val="lgDashDot"/>
        </a:ln>
      </dgm:spPr>
      <dgm:t>
        <a:bodyPr/>
        <a:lstStyle/>
        <a:p>
          <a:r>
            <a:rPr lang="vi-VN" sz="2400" b="1">
              <a:solidFill>
                <a:sysClr val="windowText" lastClr="000000"/>
              </a:solidFill>
            </a:rPr>
            <a:t>Chỉ toàn là trẻ con</a:t>
          </a:r>
        </a:p>
      </dgm:t>
    </dgm:pt>
    <dgm:pt modelId="{5D3465A6-C2E2-49F6-9B9E-C5698BEE8D66}" type="parTrans" cxnId="{3AA1C12F-CBE2-4070-B05E-BBA9B82D642F}">
      <dgm:prSet/>
      <dgm:spPr/>
      <dgm:t>
        <a:bodyPr/>
        <a:lstStyle/>
        <a:p>
          <a:endParaRPr lang="vi-VN"/>
        </a:p>
      </dgm:t>
    </dgm:pt>
    <dgm:pt modelId="{A3D1DEFB-3C28-4A9D-B87C-0D411191B37D}" type="sibTrans" cxnId="{3AA1C12F-CBE2-4070-B05E-BBA9B82D642F}">
      <dgm:prSet/>
      <dgm:spPr/>
      <dgm:t>
        <a:bodyPr/>
        <a:lstStyle/>
        <a:p>
          <a:endParaRPr lang="vi-VN"/>
        </a:p>
      </dgm:t>
    </dgm:pt>
    <dgm:pt modelId="{BA8B78D6-02CB-4C65-8BA9-2F5F71BE2003}">
      <dgm:prSet custT="1"/>
      <dgm:spPr>
        <a:solidFill>
          <a:schemeClr val="bg1"/>
        </a:solidFill>
        <a:ln>
          <a:prstDash val="lgDashDot"/>
        </a:ln>
      </dgm:spPr>
      <dgm:t>
        <a:bodyPr/>
        <a:lstStyle/>
        <a:p>
          <a:r>
            <a:rPr lang="vi-VN" sz="2400" b="1">
              <a:solidFill>
                <a:sysClr val="windowText" lastClr="000000"/>
              </a:solidFill>
            </a:rPr>
            <a:t>Chưa có cây cối, ánh sáng, màu sắc. </a:t>
          </a:r>
        </a:p>
      </dgm:t>
    </dgm:pt>
    <dgm:pt modelId="{48EF3B32-8892-494A-9ED7-1F39699B9D0B}" type="parTrans" cxnId="{BC6FDC5C-4B5A-444B-814D-84D59D0916EB}">
      <dgm:prSet/>
      <dgm:spPr/>
      <dgm:t>
        <a:bodyPr/>
        <a:lstStyle/>
        <a:p>
          <a:endParaRPr lang="vi-VN"/>
        </a:p>
      </dgm:t>
    </dgm:pt>
    <dgm:pt modelId="{816F8041-D208-4058-B238-6498F0C50257}" type="sibTrans" cxnId="{BC6FDC5C-4B5A-444B-814D-84D59D0916EB}">
      <dgm:prSet/>
      <dgm:spPr/>
      <dgm:t>
        <a:bodyPr/>
        <a:lstStyle/>
        <a:p>
          <a:endParaRPr lang="vi-VN"/>
        </a:p>
      </dgm:t>
    </dgm:pt>
    <dgm:pt modelId="{FC053FAE-EE72-406B-881A-7E6781D997C7}">
      <dgm:prSet custT="1"/>
      <dgm:spPr>
        <a:solidFill>
          <a:schemeClr val="bg1"/>
        </a:solidFill>
        <a:ln>
          <a:prstDash val="lgDashDot"/>
        </a:ln>
      </dgm:spPr>
      <dgm:t>
        <a:bodyPr/>
        <a:lstStyle/>
        <a:p>
          <a:r>
            <a:rPr lang="vi-VN" sz="2400" b="1">
              <a:solidFill>
                <a:sysClr val="windowText" lastClr="000000"/>
              </a:solidFill>
            </a:rPr>
            <a:t>Tất cả mới chỉ là một màu đen.</a:t>
          </a:r>
        </a:p>
      </dgm:t>
    </dgm:pt>
    <dgm:pt modelId="{664A75AE-DACB-40D0-B0D7-01AEA5E4EC84}" type="parTrans" cxnId="{5B703C21-524B-4B84-84F0-B2F4D397DEA7}">
      <dgm:prSet/>
      <dgm:spPr/>
      <dgm:t>
        <a:bodyPr/>
        <a:lstStyle/>
        <a:p>
          <a:endParaRPr lang="vi-VN"/>
        </a:p>
      </dgm:t>
    </dgm:pt>
    <dgm:pt modelId="{19431AAF-13FC-4F09-B867-2401B0331A33}" type="sibTrans" cxnId="{5B703C21-524B-4B84-84F0-B2F4D397DEA7}">
      <dgm:prSet/>
      <dgm:spPr/>
      <dgm:t>
        <a:bodyPr/>
        <a:lstStyle/>
        <a:p>
          <a:endParaRPr lang="vi-VN"/>
        </a:p>
      </dgm:t>
    </dgm:pt>
    <dgm:pt modelId="{C5C6A1FB-0655-41E1-9A64-388F32EEE1F2}" type="pres">
      <dgm:prSet presAssocID="{323AE76A-EB9A-4085-B1F8-A1F48CC9E3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7C2D0A-0AE2-4454-8FF2-6E249C270459}" type="pres">
      <dgm:prSet presAssocID="{FBB6E98F-B4AB-4A37-9028-40A66A03889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84357E-8B05-4D7D-93C3-A70690087297}" type="pres">
      <dgm:prSet presAssocID="{DA79BF65-0443-4980-AF64-C9F4A930B2C2}" presName="spacer" presStyleCnt="0"/>
      <dgm:spPr/>
    </dgm:pt>
    <dgm:pt modelId="{F12324B0-3C3B-4A51-9E61-1223FE6EBCEC}" type="pres">
      <dgm:prSet presAssocID="{642AFDFF-E1E3-4323-80D8-FC52C7FCFD8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279874-0461-4CCB-9830-A3794A0EAE82}" type="pres">
      <dgm:prSet presAssocID="{A3D1DEFB-3C28-4A9D-B87C-0D411191B37D}" presName="spacer" presStyleCnt="0"/>
      <dgm:spPr/>
    </dgm:pt>
    <dgm:pt modelId="{A0663128-CE8D-47B7-9522-10FB070BAA90}" type="pres">
      <dgm:prSet presAssocID="{BA8B78D6-02CB-4C65-8BA9-2F5F71BE200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079F27-0C1B-496D-A6E1-448A6B68AE76}" type="pres">
      <dgm:prSet presAssocID="{816F8041-D208-4058-B238-6498F0C50257}" presName="spacer" presStyleCnt="0"/>
      <dgm:spPr/>
    </dgm:pt>
    <dgm:pt modelId="{01475759-CC4E-49F8-A952-45FDF942CD07}" type="pres">
      <dgm:prSet presAssocID="{FC053FAE-EE72-406B-881A-7E6781D997C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9A1FE6-D105-4D9C-B8BB-07F3D78B8B1E}" srcId="{323AE76A-EB9A-4085-B1F8-A1F48CC9E34A}" destId="{FBB6E98F-B4AB-4A37-9028-40A66A038892}" srcOrd="0" destOrd="0" parTransId="{7EE6B52C-182D-43F5-B7C8-941CC155EAE5}" sibTransId="{DA79BF65-0443-4980-AF64-C9F4A930B2C2}"/>
    <dgm:cxn modelId="{5B703C21-524B-4B84-84F0-B2F4D397DEA7}" srcId="{323AE76A-EB9A-4085-B1F8-A1F48CC9E34A}" destId="{FC053FAE-EE72-406B-881A-7E6781D997C7}" srcOrd="3" destOrd="0" parTransId="{664A75AE-DACB-40D0-B0D7-01AEA5E4EC84}" sibTransId="{19431AAF-13FC-4F09-B867-2401B0331A33}"/>
    <dgm:cxn modelId="{3AA1C12F-CBE2-4070-B05E-BBA9B82D642F}" srcId="{323AE76A-EB9A-4085-B1F8-A1F48CC9E34A}" destId="{642AFDFF-E1E3-4323-80D8-FC52C7FCFD85}" srcOrd="1" destOrd="0" parTransId="{5D3465A6-C2E2-49F6-9B9E-C5698BEE8D66}" sibTransId="{A3D1DEFB-3C28-4A9D-B87C-0D411191B37D}"/>
    <dgm:cxn modelId="{2DAF27E9-C5A2-4429-AB83-E9E4FABD50AE}" type="presOf" srcId="{BA8B78D6-02CB-4C65-8BA9-2F5F71BE2003}" destId="{A0663128-CE8D-47B7-9522-10FB070BAA90}" srcOrd="0" destOrd="0" presId="urn:microsoft.com/office/officeart/2005/8/layout/vList2"/>
    <dgm:cxn modelId="{375EF823-7D22-4F03-9020-018E41833D34}" type="presOf" srcId="{FC053FAE-EE72-406B-881A-7E6781D997C7}" destId="{01475759-CC4E-49F8-A952-45FDF942CD07}" srcOrd="0" destOrd="0" presId="urn:microsoft.com/office/officeart/2005/8/layout/vList2"/>
    <dgm:cxn modelId="{BC6FDC5C-4B5A-444B-814D-84D59D0916EB}" srcId="{323AE76A-EB9A-4085-B1F8-A1F48CC9E34A}" destId="{BA8B78D6-02CB-4C65-8BA9-2F5F71BE2003}" srcOrd="2" destOrd="0" parTransId="{48EF3B32-8892-494A-9ED7-1F39699B9D0B}" sibTransId="{816F8041-D208-4058-B238-6498F0C50257}"/>
    <dgm:cxn modelId="{46C2CD0E-0642-4F7D-9ADA-854F3AB58CE5}" type="presOf" srcId="{323AE76A-EB9A-4085-B1F8-A1F48CC9E34A}" destId="{C5C6A1FB-0655-41E1-9A64-388F32EEE1F2}" srcOrd="0" destOrd="0" presId="urn:microsoft.com/office/officeart/2005/8/layout/vList2"/>
    <dgm:cxn modelId="{BA6F095F-E491-4E2C-9AFF-296394ABD27F}" type="presOf" srcId="{642AFDFF-E1E3-4323-80D8-FC52C7FCFD85}" destId="{F12324B0-3C3B-4A51-9E61-1223FE6EBCEC}" srcOrd="0" destOrd="0" presId="urn:microsoft.com/office/officeart/2005/8/layout/vList2"/>
    <dgm:cxn modelId="{A07913D7-0654-4E7B-A18C-A1D3DBDAC956}" type="presOf" srcId="{FBB6E98F-B4AB-4A37-9028-40A66A038892}" destId="{DE7C2D0A-0AE2-4454-8FF2-6E249C270459}" srcOrd="0" destOrd="0" presId="urn:microsoft.com/office/officeart/2005/8/layout/vList2"/>
    <dgm:cxn modelId="{E27FBE5C-3555-48DD-A65D-FF67B892C247}" type="presParOf" srcId="{C5C6A1FB-0655-41E1-9A64-388F32EEE1F2}" destId="{DE7C2D0A-0AE2-4454-8FF2-6E249C270459}" srcOrd="0" destOrd="0" presId="urn:microsoft.com/office/officeart/2005/8/layout/vList2"/>
    <dgm:cxn modelId="{24943C23-6A41-4196-BC00-9BA020A63A56}" type="presParOf" srcId="{C5C6A1FB-0655-41E1-9A64-388F32EEE1F2}" destId="{7A84357E-8B05-4D7D-93C3-A70690087297}" srcOrd="1" destOrd="0" presId="urn:microsoft.com/office/officeart/2005/8/layout/vList2"/>
    <dgm:cxn modelId="{A12F8DBE-7F58-4590-9B28-929E5F39A5EB}" type="presParOf" srcId="{C5C6A1FB-0655-41E1-9A64-388F32EEE1F2}" destId="{F12324B0-3C3B-4A51-9E61-1223FE6EBCEC}" srcOrd="2" destOrd="0" presId="urn:microsoft.com/office/officeart/2005/8/layout/vList2"/>
    <dgm:cxn modelId="{90477960-789B-4011-B1B4-F3956C0BC269}" type="presParOf" srcId="{C5C6A1FB-0655-41E1-9A64-388F32EEE1F2}" destId="{BC279874-0461-4CCB-9830-A3794A0EAE82}" srcOrd="3" destOrd="0" presId="urn:microsoft.com/office/officeart/2005/8/layout/vList2"/>
    <dgm:cxn modelId="{85D43FC8-36E0-4CD1-A924-8835B649601F}" type="presParOf" srcId="{C5C6A1FB-0655-41E1-9A64-388F32EEE1F2}" destId="{A0663128-CE8D-47B7-9522-10FB070BAA90}" srcOrd="4" destOrd="0" presId="urn:microsoft.com/office/officeart/2005/8/layout/vList2"/>
    <dgm:cxn modelId="{922C3EA0-8215-4D7F-A83D-AA950D375B6F}" type="presParOf" srcId="{C5C6A1FB-0655-41E1-9A64-388F32EEE1F2}" destId="{BF079F27-0C1B-496D-A6E1-448A6B68AE76}" srcOrd="5" destOrd="0" presId="urn:microsoft.com/office/officeart/2005/8/layout/vList2"/>
    <dgm:cxn modelId="{6A97F4C8-79AB-45C8-B49A-9E65E2B94B9B}" type="presParOf" srcId="{C5C6A1FB-0655-41E1-9A64-388F32EEE1F2}" destId="{01475759-CC4E-49F8-A952-45FDF942CD0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7B01CF-B002-4A75-8999-5B6CE5F79C93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3C400E5-687F-4AF8-A838-49111364E8CF}">
      <dgm:prSet/>
      <dgm:spPr/>
      <dgm:t>
        <a:bodyPr/>
        <a:lstStyle/>
        <a:p>
          <a:pPr algn="just"/>
          <a:r>
            <a:rPr lang="vi-VN" b="1" i="0" dirty="0">
              <a:solidFill>
                <a:schemeClr val="bg1"/>
              </a:solidFill>
            </a:rPr>
            <a:t>NHÓM 1</a:t>
          </a:r>
          <a:r>
            <a:rPr lang="vi-VN" b="1" i="0" dirty="0"/>
            <a:t>. </a:t>
          </a:r>
          <a:r>
            <a:rPr lang="vi-VN" b="1" i="0" dirty="0" err="1"/>
            <a:t>Món</a:t>
          </a:r>
          <a:r>
            <a:rPr lang="vi-VN" b="1" i="0" dirty="0"/>
            <a:t> </a:t>
          </a:r>
          <a:r>
            <a:rPr lang="vi-VN" b="1" i="0" dirty="0" err="1"/>
            <a:t>quà</a:t>
          </a:r>
          <a:r>
            <a:rPr lang="vi-VN" b="1" i="0" dirty="0"/>
            <a:t> </a:t>
          </a:r>
          <a:r>
            <a:rPr lang="vi-VN" b="1" i="0" dirty="0" err="1"/>
            <a:t>tình</a:t>
          </a:r>
          <a:r>
            <a:rPr lang="vi-VN" b="1" i="0" dirty="0"/>
            <a:t> </a:t>
          </a:r>
          <a:r>
            <a:rPr lang="vi-VN" b="1" i="0" dirty="0" err="1"/>
            <a:t>cảm</a:t>
          </a:r>
          <a:r>
            <a:rPr lang="vi-VN" b="1" i="0" dirty="0"/>
            <a:t> </a:t>
          </a:r>
          <a:r>
            <a:rPr lang="vi-VN" b="1" i="0" dirty="0" err="1"/>
            <a:t>nào</a:t>
          </a:r>
          <a:r>
            <a:rPr lang="vi-VN" b="1" i="0" dirty="0"/>
            <a:t> </a:t>
          </a:r>
          <a:r>
            <a:rPr lang="vi-VN" b="1" i="0" dirty="0" err="1"/>
            <a:t>mà</a:t>
          </a:r>
          <a:r>
            <a:rPr lang="vi-VN" b="1" i="0" dirty="0"/>
            <a:t> theo </a:t>
          </a:r>
          <a:r>
            <a:rPr lang="vi-VN" b="1" i="0" dirty="0" err="1"/>
            <a:t>nhà</a:t>
          </a:r>
          <a:r>
            <a:rPr lang="vi-VN" b="1" i="0" dirty="0"/>
            <a:t> thơ, </a:t>
          </a:r>
          <a:r>
            <a:rPr lang="vi-VN" b="1" i="0" dirty="0" err="1"/>
            <a:t>chỉ</a:t>
          </a:r>
          <a:r>
            <a:rPr lang="vi-VN" b="1" i="0" dirty="0"/>
            <a:t> </a:t>
          </a:r>
          <a:r>
            <a:rPr lang="vi-VN" b="1" i="0" dirty="0" err="1"/>
            <a:t>có</a:t>
          </a:r>
          <a:r>
            <a:rPr lang="vi-VN" b="1" i="0" dirty="0"/>
            <a:t> </a:t>
          </a:r>
          <a:r>
            <a:rPr lang="vi-VN" b="1" i="0" dirty="0" err="1"/>
            <a:t>mẹ</a:t>
          </a:r>
          <a:r>
            <a:rPr lang="vi-VN" b="1" i="0" dirty="0"/>
            <a:t> </a:t>
          </a:r>
          <a:r>
            <a:rPr lang="vi-VN" b="1" i="0" dirty="0" err="1"/>
            <a:t>mới</a:t>
          </a:r>
          <a:r>
            <a:rPr lang="vi-VN" b="1" i="0" dirty="0"/>
            <a:t> đem </a:t>
          </a:r>
          <a:r>
            <a:rPr lang="vi-VN" b="1" i="0" dirty="0" err="1"/>
            <a:t>đến</a:t>
          </a:r>
          <a:r>
            <a:rPr lang="vi-VN" b="1" i="0" dirty="0"/>
            <a:t> </a:t>
          </a:r>
          <a:r>
            <a:rPr lang="vi-VN" b="1" i="0" dirty="0" err="1"/>
            <a:t>được</a:t>
          </a:r>
          <a:r>
            <a:rPr lang="vi-VN" b="1" i="0" dirty="0"/>
            <a:t> cho </a:t>
          </a:r>
          <a:r>
            <a:rPr lang="vi-VN" b="1" i="0" dirty="0" err="1"/>
            <a:t>trẻ</a:t>
          </a:r>
          <a:r>
            <a:rPr lang="vi-VN" b="1" i="0" dirty="0"/>
            <a:t>? </a:t>
          </a:r>
          <a:r>
            <a:rPr lang="vi-VN" b="1" i="0" dirty="0" err="1"/>
            <a:t>Những</a:t>
          </a:r>
          <a:r>
            <a:rPr lang="vi-VN" b="1" i="0" dirty="0"/>
            <a:t> </a:t>
          </a:r>
          <a:r>
            <a:rPr lang="vi-VN" b="1" i="0" dirty="0" err="1"/>
            <a:t>điều</a:t>
          </a:r>
          <a:r>
            <a:rPr lang="vi-VN" b="1" i="0" dirty="0"/>
            <a:t> </a:t>
          </a:r>
          <a:r>
            <a:rPr lang="vi-VN" b="1" i="0" dirty="0" err="1"/>
            <a:t>tốt</a:t>
          </a:r>
          <a:r>
            <a:rPr lang="vi-VN" b="1" i="0" dirty="0"/>
            <a:t> </a:t>
          </a:r>
          <a:r>
            <a:rPr lang="vi-VN" b="1" i="0" dirty="0" err="1"/>
            <a:t>đẹp</a:t>
          </a:r>
          <a:r>
            <a:rPr lang="vi-VN" b="1" i="0" dirty="0"/>
            <a:t> </a:t>
          </a:r>
          <a:r>
            <a:rPr lang="vi-VN" b="1" i="0" dirty="0" err="1"/>
            <a:t>nào</a:t>
          </a:r>
          <a:r>
            <a:rPr lang="vi-VN" b="1" i="0" dirty="0"/>
            <a:t> </a:t>
          </a:r>
          <a:r>
            <a:rPr lang="vi-VN" b="1" i="0" dirty="0" err="1"/>
            <a:t>được</a:t>
          </a:r>
          <a:r>
            <a:rPr lang="vi-VN" b="1" i="0" dirty="0"/>
            <a:t> </a:t>
          </a:r>
          <a:r>
            <a:rPr lang="vi-VN" b="1" i="0" dirty="0" err="1"/>
            <a:t>người</a:t>
          </a:r>
          <a:r>
            <a:rPr lang="vi-VN" b="1" i="0" dirty="0"/>
            <a:t> </a:t>
          </a:r>
          <a:r>
            <a:rPr lang="vi-VN" b="1" i="0" dirty="0" err="1"/>
            <a:t>mẹ</a:t>
          </a:r>
          <a:r>
            <a:rPr lang="vi-VN" b="1" i="0" dirty="0"/>
            <a:t> </a:t>
          </a:r>
          <a:r>
            <a:rPr lang="vi-VN" b="1" i="0" dirty="0" err="1"/>
            <a:t>gửi</a:t>
          </a:r>
          <a:r>
            <a:rPr lang="vi-VN" b="1" i="0" dirty="0"/>
            <a:t> </a:t>
          </a:r>
          <a:r>
            <a:rPr lang="vi-VN" b="1" i="0" dirty="0" err="1"/>
            <a:t>gắm</a:t>
          </a:r>
          <a:r>
            <a:rPr lang="vi-VN" b="1" i="0" dirty="0"/>
            <a:t> qua </a:t>
          </a:r>
          <a:r>
            <a:rPr lang="vi-VN" b="1" i="0" dirty="0" err="1"/>
            <a:t>lời</a:t>
          </a:r>
          <a:r>
            <a:rPr lang="vi-VN" b="1" i="0" dirty="0"/>
            <a:t> ru?</a:t>
          </a:r>
          <a:endParaRPr lang="en-US" b="1" i="0" dirty="0"/>
        </a:p>
      </dgm:t>
    </dgm:pt>
    <dgm:pt modelId="{87B5D77B-A2F0-449A-A7A3-FFBD5E2F9267}" type="parTrans" cxnId="{C9DD9DBC-7D44-400C-94AB-4423910AC5F1}">
      <dgm:prSet/>
      <dgm:spPr/>
      <dgm:t>
        <a:bodyPr/>
        <a:lstStyle/>
        <a:p>
          <a:endParaRPr lang="en-US" b="1" i="1"/>
        </a:p>
      </dgm:t>
    </dgm:pt>
    <dgm:pt modelId="{01C5D3C7-D843-4EBF-8D35-AA5DF4AD4525}" type="sibTrans" cxnId="{C9DD9DBC-7D44-400C-94AB-4423910AC5F1}">
      <dgm:prSet/>
      <dgm:spPr/>
      <dgm:t>
        <a:bodyPr/>
        <a:lstStyle/>
        <a:p>
          <a:endParaRPr lang="en-US" b="1" i="1"/>
        </a:p>
      </dgm:t>
    </dgm:pt>
    <dgm:pt modelId="{39E760E9-1161-441E-8A89-A8B99F10581B}">
      <dgm:prSet/>
      <dgm:spPr/>
      <dgm:t>
        <a:bodyPr/>
        <a:lstStyle/>
        <a:p>
          <a:pPr algn="just"/>
          <a:r>
            <a:rPr lang="vi-VN" b="1" i="0" dirty="0"/>
            <a:t>NHÓM 2. </a:t>
          </a:r>
          <a:r>
            <a:rPr lang="vi-VN" b="1" i="0" dirty="0" err="1"/>
            <a:t>Bà</a:t>
          </a:r>
          <a:r>
            <a:rPr lang="vi-VN" b="1" i="0" dirty="0"/>
            <a:t> </a:t>
          </a:r>
          <a:r>
            <a:rPr lang="vi-VN" b="1" i="0" dirty="0" err="1"/>
            <a:t>đã</a:t>
          </a:r>
          <a:r>
            <a:rPr lang="vi-VN" b="1" i="0" dirty="0"/>
            <a:t> </a:t>
          </a:r>
          <a:r>
            <a:rPr lang="vi-VN" b="1" i="0" dirty="0" err="1"/>
            <a:t>kể</a:t>
          </a:r>
          <a:r>
            <a:rPr lang="vi-VN" b="1" i="0" dirty="0"/>
            <a:t> cho </a:t>
          </a:r>
          <a:r>
            <a:rPr lang="vi-VN" b="1" i="0" dirty="0" err="1"/>
            <a:t>trẻ</a:t>
          </a:r>
          <a:r>
            <a:rPr lang="vi-VN" b="1" i="0" dirty="0"/>
            <a:t> nghe </a:t>
          </a:r>
          <a:r>
            <a:rPr lang="vi-VN" b="1" i="0" dirty="0" err="1"/>
            <a:t>những</a:t>
          </a:r>
          <a:r>
            <a:rPr lang="vi-VN" b="1" i="0" dirty="0"/>
            <a:t> câu </a:t>
          </a:r>
          <a:r>
            <a:rPr lang="vi-VN" b="1" i="0" dirty="0" err="1"/>
            <a:t>chuyện</a:t>
          </a:r>
          <a:r>
            <a:rPr lang="vi-VN" b="1" i="0" dirty="0"/>
            <a:t> </a:t>
          </a:r>
          <a:r>
            <a:rPr lang="vi-VN" b="1" i="0" dirty="0" err="1"/>
            <a:t>gì</a:t>
          </a:r>
          <a:r>
            <a:rPr lang="vi-VN" b="1" i="0" dirty="0"/>
            <a:t>? </a:t>
          </a:r>
          <a:r>
            <a:rPr lang="vi-VN" b="1" i="0" dirty="0" err="1"/>
            <a:t>Điều</a:t>
          </a:r>
          <a:r>
            <a:rPr lang="vi-VN" b="1" i="0" dirty="0"/>
            <a:t> </a:t>
          </a:r>
          <a:r>
            <a:rPr lang="vi-VN" b="1" i="0" dirty="0" err="1"/>
            <a:t>bà</a:t>
          </a:r>
          <a:r>
            <a:rPr lang="vi-VN" b="1" i="0" dirty="0"/>
            <a:t> </a:t>
          </a:r>
          <a:r>
            <a:rPr lang="vi-VN" b="1" i="0" dirty="0" err="1"/>
            <a:t>muốn</a:t>
          </a:r>
          <a:r>
            <a:rPr lang="vi-VN" b="1" i="0" dirty="0"/>
            <a:t> </a:t>
          </a:r>
          <a:r>
            <a:rPr lang="vi-VN" b="1" i="0" dirty="0" err="1"/>
            <a:t>gửi</a:t>
          </a:r>
          <a:r>
            <a:rPr lang="vi-VN" b="1" i="0" dirty="0"/>
            <a:t> </a:t>
          </a:r>
          <a:r>
            <a:rPr lang="vi-VN" b="1" i="0" dirty="0" err="1"/>
            <a:t>gắm</a:t>
          </a:r>
          <a:r>
            <a:rPr lang="vi-VN" b="1" i="0" dirty="0"/>
            <a:t> trong </a:t>
          </a:r>
          <a:r>
            <a:rPr lang="vi-VN" b="1" i="0" dirty="0" err="1"/>
            <a:t>những</a:t>
          </a:r>
          <a:r>
            <a:rPr lang="vi-VN" b="1" i="0" dirty="0"/>
            <a:t> câu </a:t>
          </a:r>
          <a:r>
            <a:rPr lang="vi-VN" b="1" i="0" dirty="0" err="1"/>
            <a:t>chuyện</a:t>
          </a:r>
          <a:r>
            <a:rPr lang="vi-VN" b="1" i="0" dirty="0"/>
            <a:t> </a:t>
          </a:r>
          <a:r>
            <a:rPr lang="vi-VN" b="1" i="0" dirty="0" err="1"/>
            <a:t>đó</a:t>
          </a:r>
          <a:r>
            <a:rPr lang="vi-VN" b="1" i="0" dirty="0"/>
            <a:t> </a:t>
          </a:r>
          <a:r>
            <a:rPr lang="vi-VN" b="1" i="0" dirty="0" err="1"/>
            <a:t>là</a:t>
          </a:r>
          <a:r>
            <a:rPr lang="vi-VN" b="1" i="0" dirty="0"/>
            <a:t> </a:t>
          </a:r>
          <a:r>
            <a:rPr lang="vi-VN" b="1" i="0" dirty="0" err="1"/>
            <a:t>gì</a:t>
          </a:r>
          <a:r>
            <a:rPr lang="vi-VN" b="1" i="0" dirty="0"/>
            <a:t>?</a:t>
          </a:r>
          <a:endParaRPr lang="en-US" b="1" i="0" dirty="0"/>
        </a:p>
      </dgm:t>
    </dgm:pt>
    <dgm:pt modelId="{44066CA7-D264-4A3C-AC2D-39BE6EFAFE9C}" type="parTrans" cxnId="{C0435C2E-4A44-4718-B592-0E962C3DEF3D}">
      <dgm:prSet/>
      <dgm:spPr/>
      <dgm:t>
        <a:bodyPr/>
        <a:lstStyle/>
        <a:p>
          <a:endParaRPr lang="en-US" b="1" i="1"/>
        </a:p>
      </dgm:t>
    </dgm:pt>
    <dgm:pt modelId="{AF1A0D0E-3559-4141-A02C-E367C1E1798F}" type="sibTrans" cxnId="{C0435C2E-4A44-4718-B592-0E962C3DEF3D}">
      <dgm:prSet/>
      <dgm:spPr/>
      <dgm:t>
        <a:bodyPr/>
        <a:lstStyle/>
        <a:p>
          <a:endParaRPr lang="en-US" b="1" i="1"/>
        </a:p>
      </dgm:t>
    </dgm:pt>
    <dgm:pt modelId="{E803FE9B-8ABC-4874-BDED-F7CC668F6DC3}">
      <dgm:prSet/>
      <dgm:spPr/>
      <dgm:t>
        <a:bodyPr/>
        <a:lstStyle/>
        <a:p>
          <a:pPr algn="just"/>
          <a:r>
            <a:rPr lang="vi-VN" b="1" i="0" dirty="0"/>
            <a:t>NHÓM 3.  </a:t>
          </a:r>
          <a:r>
            <a:rPr lang="vi-VN" b="1" i="0" dirty="0" err="1"/>
            <a:t>Tìm</a:t>
          </a:r>
          <a:r>
            <a:rPr lang="vi-VN" b="1" i="0" dirty="0"/>
            <a:t> </a:t>
          </a:r>
          <a:r>
            <a:rPr lang="vi-VN" b="1" i="0" dirty="0" err="1"/>
            <a:t>những</a:t>
          </a:r>
          <a:r>
            <a:rPr lang="vi-VN" b="1" i="0" dirty="0"/>
            <a:t> </a:t>
          </a:r>
          <a:r>
            <a:rPr lang="vi-VN" b="1" i="0" dirty="0" err="1"/>
            <a:t>từ</a:t>
          </a:r>
          <a:r>
            <a:rPr lang="vi-VN" b="1" i="0" dirty="0"/>
            <a:t> </a:t>
          </a:r>
          <a:r>
            <a:rPr lang="vi-VN" b="1" i="0" dirty="0" err="1"/>
            <a:t>ngữ</a:t>
          </a:r>
          <a:r>
            <a:rPr lang="vi-VN" b="1" i="0" dirty="0"/>
            <a:t>, </a:t>
          </a:r>
          <a:r>
            <a:rPr lang="vi-VN" b="1" i="0" dirty="0" err="1"/>
            <a:t>hình</a:t>
          </a:r>
          <a:r>
            <a:rPr lang="vi-VN" b="1" i="0" dirty="0"/>
            <a:t> </a:t>
          </a:r>
          <a:r>
            <a:rPr lang="vi-VN" b="1" i="0" dirty="0" err="1"/>
            <a:t>ảnh</a:t>
          </a:r>
          <a:r>
            <a:rPr lang="vi-VN" b="1" i="0" dirty="0"/>
            <a:t> </a:t>
          </a:r>
          <a:r>
            <a:rPr lang="vi-VN" b="1" i="0" dirty="0" err="1"/>
            <a:t>nói</a:t>
          </a:r>
          <a:r>
            <a:rPr lang="vi-VN" b="1" i="0" dirty="0"/>
            <a:t> </a:t>
          </a:r>
          <a:r>
            <a:rPr lang="vi-VN" b="1" i="0" dirty="0" err="1"/>
            <a:t>về</a:t>
          </a:r>
          <a:r>
            <a:rPr lang="vi-VN" b="1" i="0" dirty="0"/>
            <a:t> </a:t>
          </a:r>
          <a:r>
            <a:rPr lang="vi-VN" b="1" i="0" dirty="0" err="1"/>
            <a:t>bố</a:t>
          </a:r>
          <a:r>
            <a:rPr lang="vi-VN" b="1" i="0" dirty="0"/>
            <a:t>. Theo em, </a:t>
          </a:r>
          <a:r>
            <a:rPr lang="vi-VN" b="1" i="0" dirty="0" err="1"/>
            <a:t>nét</a:t>
          </a:r>
          <a:r>
            <a:rPr lang="vi-VN" b="1" i="0" dirty="0"/>
            <a:t> riêng trong tinh </a:t>
          </a:r>
          <a:r>
            <a:rPr lang="vi-VN" b="1" i="0" dirty="0" err="1"/>
            <a:t>cảm</a:t>
          </a:r>
          <a:r>
            <a:rPr lang="vi-VN" b="1" i="0" dirty="0"/>
            <a:t> </a:t>
          </a:r>
          <a:r>
            <a:rPr lang="vi-VN" b="1" i="0" dirty="0" err="1"/>
            <a:t>của</a:t>
          </a:r>
          <a:r>
            <a:rPr lang="vi-VN" b="1" i="0" dirty="0"/>
            <a:t> </a:t>
          </a:r>
          <a:r>
            <a:rPr lang="vi-VN" b="1" i="0" dirty="0" err="1"/>
            <a:t>bố</a:t>
          </a:r>
          <a:r>
            <a:rPr lang="vi-VN" b="1" i="0" dirty="0"/>
            <a:t> danh cho </a:t>
          </a:r>
          <a:r>
            <a:rPr lang="vi-VN" b="1" i="0" dirty="0" err="1"/>
            <a:t>trẻ</a:t>
          </a:r>
          <a:r>
            <a:rPr lang="vi-VN" b="1" i="0" dirty="0"/>
            <a:t> </a:t>
          </a:r>
          <a:r>
            <a:rPr lang="vi-VN" b="1" i="0" dirty="0" err="1"/>
            <a:t>là</a:t>
          </a:r>
          <a:r>
            <a:rPr lang="vi-VN" b="1" i="0" dirty="0"/>
            <a:t> </a:t>
          </a:r>
          <a:r>
            <a:rPr lang="vi-VN" b="1" i="0" dirty="0" err="1"/>
            <a:t>gì</a:t>
          </a:r>
          <a:r>
            <a:rPr lang="vi-VN" b="1" i="0" dirty="0"/>
            <a:t>?</a:t>
          </a:r>
          <a:endParaRPr lang="en-US" b="1" i="0" dirty="0"/>
        </a:p>
      </dgm:t>
    </dgm:pt>
    <dgm:pt modelId="{2D873FA6-4656-4128-A883-5F9AE2859952}" type="parTrans" cxnId="{788E1DCD-C7EB-44C8-926F-FD7630B84F31}">
      <dgm:prSet/>
      <dgm:spPr/>
      <dgm:t>
        <a:bodyPr/>
        <a:lstStyle/>
        <a:p>
          <a:endParaRPr lang="en-US" b="1" i="1"/>
        </a:p>
      </dgm:t>
    </dgm:pt>
    <dgm:pt modelId="{224AF835-22C3-44FA-9D55-B31E931EBD28}" type="sibTrans" cxnId="{788E1DCD-C7EB-44C8-926F-FD7630B84F31}">
      <dgm:prSet/>
      <dgm:spPr/>
      <dgm:t>
        <a:bodyPr/>
        <a:lstStyle/>
        <a:p>
          <a:endParaRPr lang="en-US" b="1" i="1"/>
        </a:p>
      </dgm:t>
    </dgm:pt>
    <dgm:pt modelId="{3F325160-59C6-456D-BFA4-A1A3637A644F}">
      <dgm:prSet/>
      <dgm:spPr/>
      <dgm:t>
        <a:bodyPr/>
        <a:lstStyle/>
        <a:p>
          <a:pPr algn="just"/>
          <a:r>
            <a:rPr lang="vi-VN" b="1" i="0" dirty="0"/>
            <a:t>NHIỆM VỤ CHUNG: </a:t>
          </a:r>
          <a:r>
            <a:rPr lang="vi-VN" b="1" i="0" dirty="0" err="1"/>
            <a:t>Mỗi</a:t>
          </a:r>
          <a:r>
            <a:rPr lang="vi-VN" b="1" i="0" dirty="0"/>
            <a:t> </a:t>
          </a:r>
          <a:r>
            <a:rPr lang="vi-VN" b="1" i="0" dirty="0" err="1"/>
            <a:t>thành</a:t>
          </a:r>
          <a:r>
            <a:rPr lang="vi-VN" b="1" i="0" dirty="0"/>
            <a:t> viên trong gia </a:t>
          </a:r>
          <a:r>
            <a:rPr lang="vi-VN" b="1" i="0" dirty="0" err="1"/>
            <a:t>đình</a:t>
          </a:r>
          <a:r>
            <a:rPr lang="vi-VN" b="1" i="0" dirty="0"/>
            <a:t> cho </a:t>
          </a:r>
          <a:r>
            <a:rPr lang="vi-VN" b="1" i="0" dirty="0" err="1"/>
            <a:t>trẻ</a:t>
          </a:r>
          <a:r>
            <a:rPr lang="vi-VN" b="1" i="0" dirty="0"/>
            <a:t> </a:t>
          </a:r>
          <a:r>
            <a:rPr lang="vi-VN" b="1" i="0" dirty="0" err="1"/>
            <a:t>những</a:t>
          </a:r>
          <a:r>
            <a:rPr lang="vi-VN" b="1" i="0" dirty="0"/>
            <a:t> </a:t>
          </a:r>
          <a:r>
            <a:rPr lang="vi-VN" b="1" i="0" dirty="0" err="1"/>
            <a:t>điều</a:t>
          </a:r>
          <a:r>
            <a:rPr lang="vi-VN" b="1" i="0" dirty="0"/>
            <a:t> </a:t>
          </a:r>
          <a:r>
            <a:rPr lang="vi-VN" b="1" i="0" dirty="0" err="1"/>
            <a:t>khác</a:t>
          </a:r>
          <a:r>
            <a:rPr lang="vi-VN" b="1" i="0" dirty="0"/>
            <a:t> nhau. </a:t>
          </a:r>
          <a:r>
            <a:rPr lang="vi-VN" b="1" i="0" dirty="0" err="1"/>
            <a:t>Từ</a:t>
          </a:r>
          <a:r>
            <a:rPr lang="vi-VN" b="1" i="0" dirty="0"/>
            <a:t> đây, em </a:t>
          </a:r>
          <a:r>
            <a:rPr lang="vi-VN" b="1" i="0" dirty="0" err="1"/>
            <a:t>rút</a:t>
          </a:r>
          <a:r>
            <a:rPr lang="vi-VN" b="1" i="0" dirty="0"/>
            <a:t> ra </a:t>
          </a:r>
          <a:r>
            <a:rPr lang="vi-VN" b="1" i="0" dirty="0" err="1"/>
            <a:t>được</a:t>
          </a:r>
          <a:r>
            <a:rPr lang="vi-VN" b="1" i="0" dirty="0"/>
            <a:t> </a:t>
          </a:r>
          <a:r>
            <a:rPr lang="vi-VN" b="1" i="0" dirty="0" err="1"/>
            <a:t>điều</a:t>
          </a:r>
          <a:r>
            <a:rPr lang="vi-VN" b="1" i="0" dirty="0"/>
            <a:t> </a:t>
          </a:r>
          <a:r>
            <a:rPr lang="vi-VN" b="1" i="0" dirty="0" err="1"/>
            <a:t>gì</a:t>
          </a:r>
          <a:r>
            <a:rPr lang="vi-VN" b="1" i="0" dirty="0"/>
            <a:t>?</a:t>
          </a:r>
          <a:endParaRPr lang="en-US" b="1" i="0" dirty="0"/>
        </a:p>
      </dgm:t>
    </dgm:pt>
    <dgm:pt modelId="{D81E71FC-1EAF-4F7E-BCCA-469BBC8E8E79}" type="parTrans" cxnId="{60809259-9A0B-4D1A-8A72-F4486D0CF963}">
      <dgm:prSet/>
      <dgm:spPr/>
      <dgm:t>
        <a:bodyPr/>
        <a:lstStyle/>
        <a:p>
          <a:endParaRPr lang="en-US" b="1" i="1"/>
        </a:p>
      </dgm:t>
    </dgm:pt>
    <dgm:pt modelId="{1D8B6BB9-0EC0-4596-A256-3E0ACC710E5F}" type="sibTrans" cxnId="{60809259-9A0B-4D1A-8A72-F4486D0CF963}">
      <dgm:prSet/>
      <dgm:spPr/>
      <dgm:t>
        <a:bodyPr/>
        <a:lstStyle/>
        <a:p>
          <a:endParaRPr lang="en-US" b="1" i="1"/>
        </a:p>
      </dgm:t>
    </dgm:pt>
    <dgm:pt modelId="{A7758A15-2193-4A23-8A6C-204540C120C1}" type="pres">
      <dgm:prSet presAssocID="{CF7B01CF-B002-4A75-8999-5B6CE5F79C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600F71-4D60-444A-9438-A12B926A26F2}" type="pres">
      <dgm:prSet presAssocID="{D3C400E5-687F-4AF8-A838-49111364E8C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612942-9CF7-4F4E-81B1-D8CDF298DCC9}" type="pres">
      <dgm:prSet presAssocID="{01C5D3C7-D843-4EBF-8D35-AA5DF4AD4525}" presName="spacer" presStyleCnt="0"/>
      <dgm:spPr/>
    </dgm:pt>
    <dgm:pt modelId="{8927A2ED-9C13-4D40-B92C-AA9EF00B748C}" type="pres">
      <dgm:prSet presAssocID="{39E760E9-1161-441E-8A89-A8B99F10581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59E0DF-5D41-4140-A80F-6935B8F46044}" type="pres">
      <dgm:prSet presAssocID="{AF1A0D0E-3559-4141-A02C-E367C1E1798F}" presName="spacer" presStyleCnt="0"/>
      <dgm:spPr/>
    </dgm:pt>
    <dgm:pt modelId="{F1BFD829-0677-4B9C-91AF-7C50086D3F6D}" type="pres">
      <dgm:prSet presAssocID="{E803FE9B-8ABC-4874-BDED-F7CC668F6DC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6F6155-F010-460F-9969-92AD29C98E73}" type="pres">
      <dgm:prSet presAssocID="{224AF835-22C3-44FA-9D55-B31E931EBD28}" presName="spacer" presStyleCnt="0"/>
      <dgm:spPr/>
    </dgm:pt>
    <dgm:pt modelId="{477F837A-41CB-4FB6-8108-44F14007DA5C}" type="pres">
      <dgm:prSet presAssocID="{3F325160-59C6-456D-BFA4-A1A3637A644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AE7658-215A-4350-8C67-E3A234ED4454}" type="presOf" srcId="{D3C400E5-687F-4AF8-A838-49111364E8CF}" destId="{3A600F71-4D60-444A-9438-A12B926A26F2}" srcOrd="0" destOrd="0" presId="urn:microsoft.com/office/officeart/2005/8/layout/vList2"/>
    <dgm:cxn modelId="{788E1DCD-C7EB-44C8-926F-FD7630B84F31}" srcId="{CF7B01CF-B002-4A75-8999-5B6CE5F79C93}" destId="{E803FE9B-8ABC-4874-BDED-F7CC668F6DC3}" srcOrd="2" destOrd="0" parTransId="{2D873FA6-4656-4128-A883-5F9AE2859952}" sibTransId="{224AF835-22C3-44FA-9D55-B31E931EBD28}"/>
    <dgm:cxn modelId="{60809259-9A0B-4D1A-8A72-F4486D0CF963}" srcId="{CF7B01CF-B002-4A75-8999-5B6CE5F79C93}" destId="{3F325160-59C6-456D-BFA4-A1A3637A644F}" srcOrd="3" destOrd="0" parTransId="{D81E71FC-1EAF-4F7E-BCCA-469BBC8E8E79}" sibTransId="{1D8B6BB9-0EC0-4596-A256-3E0ACC710E5F}"/>
    <dgm:cxn modelId="{C9DD9DBC-7D44-400C-94AB-4423910AC5F1}" srcId="{CF7B01CF-B002-4A75-8999-5B6CE5F79C93}" destId="{D3C400E5-687F-4AF8-A838-49111364E8CF}" srcOrd="0" destOrd="0" parTransId="{87B5D77B-A2F0-449A-A7A3-FFBD5E2F9267}" sibTransId="{01C5D3C7-D843-4EBF-8D35-AA5DF4AD4525}"/>
    <dgm:cxn modelId="{CC9ABDAA-A95C-4510-B3CB-3DD1946D0E82}" type="presOf" srcId="{39E760E9-1161-441E-8A89-A8B99F10581B}" destId="{8927A2ED-9C13-4D40-B92C-AA9EF00B748C}" srcOrd="0" destOrd="0" presId="urn:microsoft.com/office/officeart/2005/8/layout/vList2"/>
    <dgm:cxn modelId="{33BB3322-4ED1-481F-B983-1A2CBFCE590A}" type="presOf" srcId="{3F325160-59C6-456D-BFA4-A1A3637A644F}" destId="{477F837A-41CB-4FB6-8108-44F14007DA5C}" srcOrd="0" destOrd="0" presId="urn:microsoft.com/office/officeart/2005/8/layout/vList2"/>
    <dgm:cxn modelId="{4EFE03DC-B5A5-4EE3-8DF1-C4D2611D7FC8}" type="presOf" srcId="{E803FE9B-8ABC-4874-BDED-F7CC668F6DC3}" destId="{F1BFD829-0677-4B9C-91AF-7C50086D3F6D}" srcOrd="0" destOrd="0" presId="urn:microsoft.com/office/officeart/2005/8/layout/vList2"/>
    <dgm:cxn modelId="{069754CC-7A0B-4724-9374-DF1A20445013}" type="presOf" srcId="{CF7B01CF-B002-4A75-8999-5B6CE5F79C93}" destId="{A7758A15-2193-4A23-8A6C-204540C120C1}" srcOrd="0" destOrd="0" presId="urn:microsoft.com/office/officeart/2005/8/layout/vList2"/>
    <dgm:cxn modelId="{C0435C2E-4A44-4718-B592-0E962C3DEF3D}" srcId="{CF7B01CF-B002-4A75-8999-5B6CE5F79C93}" destId="{39E760E9-1161-441E-8A89-A8B99F10581B}" srcOrd="1" destOrd="0" parTransId="{44066CA7-D264-4A3C-AC2D-39BE6EFAFE9C}" sibTransId="{AF1A0D0E-3559-4141-A02C-E367C1E1798F}"/>
    <dgm:cxn modelId="{81A2F9DD-47A8-4DD8-BF20-E4895DB7A043}" type="presParOf" srcId="{A7758A15-2193-4A23-8A6C-204540C120C1}" destId="{3A600F71-4D60-444A-9438-A12B926A26F2}" srcOrd="0" destOrd="0" presId="urn:microsoft.com/office/officeart/2005/8/layout/vList2"/>
    <dgm:cxn modelId="{D1E7B36E-459F-446F-B18B-0F2ADD31293C}" type="presParOf" srcId="{A7758A15-2193-4A23-8A6C-204540C120C1}" destId="{00612942-9CF7-4F4E-81B1-D8CDF298DCC9}" srcOrd="1" destOrd="0" presId="urn:microsoft.com/office/officeart/2005/8/layout/vList2"/>
    <dgm:cxn modelId="{BF8D6C1D-CDC8-4A8B-A231-83D27B2C7AA7}" type="presParOf" srcId="{A7758A15-2193-4A23-8A6C-204540C120C1}" destId="{8927A2ED-9C13-4D40-B92C-AA9EF00B748C}" srcOrd="2" destOrd="0" presId="urn:microsoft.com/office/officeart/2005/8/layout/vList2"/>
    <dgm:cxn modelId="{41C47339-5B98-4445-8183-C20ED884E17F}" type="presParOf" srcId="{A7758A15-2193-4A23-8A6C-204540C120C1}" destId="{D259E0DF-5D41-4140-A80F-6935B8F46044}" srcOrd="3" destOrd="0" presId="urn:microsoft.com/office/officeart/2005/8/layout/vList2"/>
    <dgm:cxn modelId="{AA887875-8252-44D8-870C-E489FD2C4D50}" type="presParOf" srcId="{A7758A15-2193-4A23-8A6C-204540C120C1}" destId="{F1BFD829-0677-4B9C-91AF-7C50086D3F6D}" srcOrd="4" destOrd="0" presId="urn:microsoft.com/office/officeart/2005/8/layout/vList2"/>
    <dgm:cxn modelId="{1E8366BA-335E-4E00-AF8A-39A7A0F25CE5}" type="presParOf" srcId="{A7758A15-2193-4A23-8A6C-204540C120C1}" destId="{C66F6155-F010-460F-9969-92AD29C98E73}" srcOrd="5" destOrd="0" presId="urn:microsoft.com/office/officeart/2005/8/layout/vList2"/>
    <dgm:cxn modelId="{C8C08EE7-1741-4FBF-89B9-76059907BD33}" type="presParOf" srcId="{A7758A15-2193-4A23-8A6C-204540C120C1}" destId="{477F837A-41CB-4FB6-8108-44F14007DA5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CDD6F3-D19B-4CE2-AAE5-B1C513449FF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93CA55AF-9AE0-467F-A092-BADB669CFE79}">
      <dgm:prSet/>
      <dgm:spPr>
        <a:solidFill>
          <a:schemeClr val="bg1"/>
        </a:solidFill>
      </dgm:spPr>
      <dgm:t>
        <a:bodyPr/>
        <a:lstStyle/>
        <a:p>
          <a:r>
            <a:rPr lang="vi-VN" b="1" dirty="0">
              <a:solidFill>
                <a:sysClr val="windowText" lastClr="000000"/>
              </a:solidFill>
            </a:rPr>
            <a:t>+ </a:t>
          </a:r>
          <a:r>
            <a:rPr lang="vi-VN" b="1" dirty="0" err="1">
              <a:solidFill>
                <a:sysClr val="windowText" lastClr="000000"/>
              </a:solidFill>
            </a:rPr>
            <a:t>Những</a:t>
          </a:r>
          <a:r>
            <a:rPr lang="vi-VN" b="1" dirty="0">
              <a:solidFill>
                <a:sysClr val="windowText" lastClr="000000"/>
              </a:solidFill>
            </a:rPr>
            <a:t> </a:t>
          </a:r>
          <a:r>
            <a:rPr lang="vi-VN" b="1" dirty="0" err="1">
              <a:solidFill>
                <a:sysClr val="windowText" lastClr="000000"/>
              </a:solidFill>
            </a:rPr>
            <a:t>hình</a:t>
          </a:r>
          <a:r>
            <a:rPr lang="vi-VN" b="1" dirty="0">
              <a:solidFill>
                <a:sysClr val="windowText" lastClr="000000"/>
              </a:solidFill>
            </a:rPr>
            <a:t> </a:t>
          </a:r>
          <a:r>
            <a:rPr lang="vi-VN" b="1" dirty="0" err="1">
              <a:solidFill>
                <a:sysClr val="windowText" lastClr="000000"/>
              </a:solidFill>
            </a:rPr>
            <a:t>ảnh</a:t>
          </a:r>
          <a:r>
            <a:rPr lang="vi-VN" b="1" dirty="0">
              <a:solidFill>
                <a:sysClr val="windowText" lastClr="000000"/>
              </a:solidFill>
            </a:rPr>
            <a:t> thân thương, </a:t>
          </a:r>
          <a:r>
            <a:rPr lang="vi-VN" b="1" dirty="0" err="1">
              <a:solidFill>
                <a:sysClr val="windowText" lastClr="000000"/>
              </a:solidFill>
            </a:rPr>
            <a:t>bình</a:t>
          </a:r>
          <a:r>
            <a:rPr lang="vi-VN" b="1" dirty="0">
              <a:solidFill>
                <a:sysClr val="windowText" lastClr="000000"/>
              </a:solidFill>
            </a:rPr>
            <a:t> </a:t>
          </a:r>
          <a:r>
            <a:rPr lang="vi-VN" b="1" dirty="0" err="1">
              <a:solidFill>
                <a:sysClr val="windowText" lastClr="000000"/>
              </a:solidFill>
            </a:rPr>
            <a:t>dị</a:t>
          </a:r>
          <a:r>
            <a:rPr lang="vi-VN" b="1" dirty="0">
              <a:solidFill>
                <a:sysClr val="windowText" lastClr="000000"/>
              </a:solidFill>
            </a:rPr>
            <a:t>: </a:t>
          </a:r>
          <a:r>
            <a:rPr lang="vi-VN" b="1" dirty="0" err="1">
              <a:solidFill>
                <a:sysClr val="windowText" lastClr="000000"/>
              </a:solidFill>
            </a:rPr>
            <a:t>Chữ</a:t>
          </a:r>
          <a:r>
            <a:rPr lang="vi-VN" b="1" dirty="0">
              <a:solidFill>
                <a:sysClr val="windowText" lastClr="000000"/>
              </a:solidFill>
            </a:rPr>
            <a:t>, </a:t>
          </a:r>
          <a:r>
            <a:rPr lang="vi-VN" b="1" dirty="0" err="1">
              <a:solidFill>
                <a:sysClr val="windowText" lastClr="000000"/>
              </a:solidFill>
            </a:rPr>
            <a:t>lớp</a:t>
          </a:r>
          <a:r>
            <a:rPr lang="vi-VN" b="1" dirty="0">
              <a:solidFill>
                <a:sysClr val="windowText" lastClr="000000"/>
              </a:solidFill>
            </a:rPr>
            <a:t>, </a:t>
          </a:r>
          <a:r>
            <a:rPr lang="vi-VN" b="1" dirty="0" err="1">
              <a:solidFill>
                <a:sysClr val="windowText" lastClr="000000"/>
              </a:solidFill>
            </a:rPr>
            <a:t>bàn</a:t>
          </a:r>
          <a:r>
            <a:rPr lang="vi-VN" b="1" dirty="0">
              <a:solidFill>
                <a:sysClr val="windowText" lastClr="000000"/>
              </a:solidFill>
            </a:rPr>
            <a:t> </a:t>
          </a:r>
          <a:r>
            <a:rPr lang="vi-VN" b="1" dirty="0" err="1">
              <a:solidFill>
                <a:sysClr val="windowText" lastClr="000000"/>
              </a:solidFill>
            </a:rPr>
            <a:t>ghế</a:t>
          </a:r>
          <a:r>
            <a:rPr lang="vi-VN" b="1" dirty="0">
              <a:solidFill>
                <a:sysClr val="windowText" lastClr="000000"/>
              </a:solidFill>
            </a:rPr>
            <a:t>, </a:t>
          </a:r>
          <a:r>
            <a:rPr lang="vi-VN" b="1" dirty="0" err="1">
              <a:solidFill>
                <a:sysClr val="windowText" lastClr="000000"/>
              </a:solidFill>
            </a:rPr>
            <a:t>phấn</a:t>
          </a:r>
          <a:r>
            <a:rPr lang="vi-VN" b="1" dirty="0">
              <a:solidFill>
                <a:sysClr val="windowText" lastClr="000000"/>
              </a:solidFill>
            </a:rPr>
            <a:t>, </a:t>
          </a:r>
          <a:r>
            <a:rPr lang="vi-VN" b="1" dirty="0" err="1">
              <a:solidFill>
                <a:sysClr val="windowText" lastClr="000000"/>
              </a:solidFill>
            </a:rPr>
            <a:t>bảng</a:t>
          </a:r>
          <a:r>
            <a:rPr lang="vi-VN" b="1" dirty="0">
              <a:solidFill>
                <a:sysClr val="windowText" lastClr="000000"/>
              </a:solidFill>
            </a:rPr>
            <a:t>….</a:t>
          </a:r>
          <a:endParaRPr lang="vi-VN" dirty="0">
            <a:solidFill>
              <a:sysClr val="windowText" lastClr="000000"/>
            </a:solidFill>
          </a:endParaRPr>
        </a:p>
      </dgm:t>
    </dgm:pt>
    <dgm:pt modelId="{C45420FC-696C-4157-947D-AB56885AE413}" type="parTrans" cxnId="{37BD7A5A-6C74-4917-A647-FA37BCA760F7}">
      <dgm:prSet/>
      <dgm:spPr/>
      <dgm:t>
        <a:bodyPr/>
        <a:lstStyle/>
        <a:p>
          <a:endParaRPr lang="vi-VN"/>
        </a:p>
      </dgm:t>
    </dgm:pt>
    <dgm:pt modelId="{AC55A9AA-C5E4-4BE1-A2C7-770D9B7CBEF7}" type="sibTrans" cxnId="{37BD7A5A-6C74-4917-A647-FA37BCA760F7}">
      <dgm:prSet/>
      <dgm:spPr/>
      <dgm:t>
        <a:bodyPr/>
        <a:lstStyle/>
        <a:p>
          <a:endParaRPr lang="vi-VN"/>
        </a:p>
      </dgm:t>
    </dgm:pt>
    <dgm:pt modelId="{3E40C0CE-DEE0-4B52-8698-F6B0275FB2C4}">
      <dgm:prSet/>
      <dgm:spPr>
        <a:solidFill>
          <a:schemeClr val="bg1"/>
        </a:solidFill>
      </dgm:spPr>
      <dgm:t>
        <a:bodyPr/>
        <a:lstStyle/>
        <a:p>
          <a:r>
            <a:rPr lang="vi-VN" b="1">
              <a:solidFill>
                <a:sysClr val="windowText" lastClr="000000"/>
              </a:solidFill>
            </a:rPr>
            <a:t>+ Nơi nuôi dưỡng ước mơ, hiểu biết, giúp trẻ trưởng thành với sự tận tụy của người thầy</a:t>
          </a:r>
          <a:endParaRPr lang="vi-VN">
            <a:solidFill>
              <a:sysClr val="windowText" lastClr="000000"/>
            </a:solidFill>
          </a:endParaRPr>
        </a:p>
      </dgm:t>
    </dgm:pt>
    <dgm:pt modelId="{A1F0E399-5C45-4F64-B950-C190B7254A85}" type="parTrans" cxnId="{CDB53ABC-B5B0-4F24-8D86-59041F16B0C0}">
      <dgm:prSet/>
      <dgm:spPr/>
      <dgm:t>
        <a:bodyPr/>
        <a:lstStyle/>
        <a:p>
          <a:endParaRPr lang="vi-VN"/>
        </a:p>
      </dgm:t>
    </dgm:pt>
    <dgm:pt modelId="{25F7BD9A-4E45-4B5E-8A2D-5CFCAE16CB98}" type="sibTrans" cxnId="{CDB53ABC-B5B0-4F24-8D86-59041F16B0C0}">
      <dgm:prSet/>
      <dgm:spPr/>
      <dgm:t>
        <a:bodyPr/>
        <a:lstStyle/>
        <a:p>
          <a:endParaRPr lang="vi-VN"/>
        </a:p>
      </dgm:t>
    </dgm:pt>
    <dgm:pt modelId="{774A847A-2B32-4B5F-8C1E-F0F329638C8A}" type="pres">
      <dgm:prSet presAssocID="{7CCDD6F3-D19B-4CE2-AAE5-B1C513449F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268BFB-940A-4249-9BFA-5AFCF45AC4A8}" type="pres">
      <dgm:prSet presAssocID="{93CA55AF-9AE0-467F-A092-BADB669CFE79}" presName="parentText" presStyleLbl="node1" presStyleIdx="0" presStyleCnt="2" custLinFactY="-22769" custLinFactNeighborX="-15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F95C13-8C7E-426F-B2AD-A7FE15358FD6}" type="pres">
      <dgm:prSet presAssocID="{AC55A9AA-C5E4-4BE1-A2C7-770D9B7CBEF7}" presName="spacer" presStyleCnt="0"/>
      <dgm:spPr/>
    </dgm:pt>
    <dgm:pt modelId="{1885D333-796B-453A-A774-49CF2C5BB7BE}" type="pres">
      <dgm:prSet presAssocID="{3E40C0CE-DEE0-4B52-8698-F6B0275FB2C4}" presName="parentText" presStyleLbl="node1" presStyleIdx="1" presStyleCnt="2" custLinFactY="4624" custLinFactNeighborX="47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B53ABC-B5B0-4F24-8D86-59041F16B0C0}" srcId="{7CCDD6F3-D19B-4CE2-AAE5-B1C513449FF0}" destId="{3E40C0CE-DEE0-4B52-8698-F6B0275FB2C4}" srcOrd="1" destOrd="0" parTransId="{A1F0E399-5C45-4F64-B950-C190B7254A85}" sibTransId="{25F7BD9A-4E45-4B5E-8A2D-5CFCAE16CB98}"/>
    <dgm:cxn modelId="{5D4AE4DD-A89B-4943-8177-93FAA67B8F6D}" type="presOf" srcId="{93CA55AF-9AE0-467F-A092-BADB669CFE79}" destId="{C3268BFB-940A-4249-9BFA-5AFCF45AC4A8}" srcOrd="0" destOrd="0" presId="urn:microsoft.com/office/officeart/2005/8/layout/vList2"/>
    <dgm:cxn modelId="{80C57960-B4F5-4C12-B037-6B54E558102D}" type="presOf" srcId="{7CCDD6F3-D19B-4CE2-AAE5-B1C513449FF0}" destId="{774A847A-2B32-4B5F-8C1E-F0F329638C8A}" srcOrd="0" destOrd="0" presId="urn:microsoft.com/office/officeart/2005/8/layout/vList2"/>
    <dgm:cxn modelId="{47CB9CF6-27B6-4414-B1B4-47B5B059E2B2}" type="presOf" srcId="{3E40C0CE-DEE0-4B52-8698-F6B0275FB2C4}" destId="{1885D333-796B-453A-A774-49CF2C5BB7BE}" srcOrd="0" destOrd="0" presId="urn:microsoft.com/office/officeart/2005/8/layout/vList2"/>
    <dgm:cxn modelId="{37BD7A5A-6C74-4917-A647-FA37BCA760F7}" srcId="{7CCDD6F3-D19B-4CE2-AAE5-B1C513449FF0}" destId="{93CA55AF-9AE0-467F-A092-BADB669CFE79}" srcOrd="0" destOrd="0" parTransId="{C45420FC-696C-4157-947D-AB56885AE413}" sibTransId="{AC55A9AA-C5E4-4BE1-A2C7-770D9B7CBEF7}"/>
    <dgm:cxn modelId="{794D7FA7-218B-4927-A6B6-CB98050ACAA9}" type="presParOf" srcId="{774A847A-2B32-4B5F-8C1E-F0F329638C8A}" destId="{C3268BFB-940A-4249-9BFA-5AFCF45AC4A8}" srcOrd="0" destOrd="0" presId="urn:microsoft.com/office/officeart/2005/8/layout/vList2"/>
    <dgm:cxn modelId="{3C3A76FB-C533-4932-862D-D551F528AC1B}" type="presParOf" srcId="{774A847A-2B32-4B5F-8C1E-F0F329638C8A}" destId="{82F95C13-8C7E-426F-B2AD-A7FE15358FD6}" srcOrd="1" destOrd="0" presId="urn:microsoft.com/office/officeart/2005/8/layout/vList2"/>
    <dgm:cxn modelId="{671A3D52-69E7-4127-B6AD-7667FACF12FB}" type="presParOf" srcId="{774A847A-2B32-4B5F-8C1E-F0F329638C8A}" destId="{1885D333-796B-453A-A774-49CF2C5BB7B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1BBBA-656E-4B5B-9D76-47DC685B4FA3}">
      <dsp:nvSpPr>
        <dsp:cNvPr id="0" name=""/>
        <dsp:cNvSpPr/>
      </dsp:nvSpPr>
      <dsp:spPr>
        <a:xfrm rot="16200000">
          <a:off x="-451930" y="453144"/>
          <a:ext cx="4064000" cy="3157710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200" b="1" kern="1200" dirty="0" smtClean="0"/>
            <a:t>Tác giả, tác phẩm</a:t>
          </a:r>
          <a:endParaRPr lang="vi-VN" sz="32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000" b="1" kern="1200" dirty="0" smtClean="0"/>
            <a:t>Tác giả</a:t>
          </a:r>
          <a:endParaRPr lang="vi-VN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000" b="1" kern="1200" dirty="0" smtClean="0"/>
            <a:t>Tác phẩm</a:t>
          </a:r>
          <a:endParaRPr lang="vi-VN" sz="2000" b="1" kern="1200" dirty="0"/>
        </a:p>
      </dsp:txBody>
      <dsp:txXfrm rot="5400000">
        <a:off x="1215" y="812799"/>
        <a:ext cx="3157710" cy="2438400"/>
      </dsp:txXfrm>
    </dsp:sp>
    <dsp:sp modelId="{B8F772A1-7CE6-4F65-A2B3-F6C5EB0C136C}">
      <dsp:nvSpPr>
        <dsp:cNvPr id="0" name=""/>
        <dsp:cNvSpPr/>
      </dsp:nvSpPr>
      <dsp:spPr>
        <a:xfrm rot="16200000">
          <a:off x="2942609" y="453144"/>
          <a:ext cx="4064000" cy="3157710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 smtClean="0"/>
            <a:t>Đọc hiểu văn bản</a:t>
          </a:r>
          <a:endParaRPr lang="vi-VN" sz="28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000" b="1" kern="1200" dirty="0" smtClean="0"/>
            <a:t>Tìm hiểu chung</a:t>
          </a:r>
          <a:endParaRPr lang="vi-VN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000" b="1" kern="1200" dirty="0" smtClean="0"/>
            <a:t>Tìm hiểu chi tiết</a:t>
          </a:r>
          <a:endParaRPr lang="vi-VN" sz="2000" b="1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000" b="1" kern="1200" dirty="0" smtClean="0"/>
            <a:t>Thế giới trước khi trẻ con ra đời</a:t>
          </a:r>
          <a:endParaRPr lang="vi-VN" sz="2000" b="1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000" b="1" kern="1200" dirty="0" smtClean="0"/>
            <a:t>Thế giới sau khi trẻ con ra đời </a:t>
          </a:r>
          <a:endParaRPr lang="vi-VN" sz="2000" b="1" kern="1200" dirty="0"/>
        </a:p>
      </dsp:txBody>
      <dsp:txXfrm rot="5400000">
        <a:off x="3395754" y="812799"/>
        <a:ext cx="3157710" cy="2438400"/>
      </dsp:txXfrm>
    </dsp:sp>
    <dsp:sp modelId="{F8B7BC0A-8916-407A-BDA8-FCDCB16EE45C}">
      <dsp:nvSpPr>
        <dsp:cNvPr id="0" name=""/>
        <dsp:cNvSpPr/>
      </dsp:nvSpPr>
      <dsp:spPr>
        <a:xfrm rot="16200000">
          <a:off x="6337148" y="453144"/>
          <a:ext cx="4064000" cy="3157710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1" kern="1200" dirty="0" smtClean="0"/>
            <a:t>Tổng kết</a:t>
          </a:r>
          <a:endParaRPr lang="vi-VN" sz="28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000" b="1" kern="1200" dirty="0" smtClean="0"/>
            <a:t>Nghệ thuật</a:t>
          </a:r>
          <a:endParaRPr lang="vi-VN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000" b="1" kern="1200" dirty="0" smtClean="0"/>
            <a:t>Nội dung</a:t>
          </a:r>
          <a:endParaRPr lang="vi-VN" sz="2000" b="1" kern="1200" dirty="0"/>
        </a:p>
      </dsp:txBody>
      <dsp:txXfrm rot="5400000">
        <a:off x="6790293" y="812799"/>
        <a:ext cx="3157710" cy="2438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29B92-F0CB-4FAF-8A55-94000403E684}">
      <dsp:nvSpPr>
        <dsp:cNvPr id="0" name=""/>
        <dsp:cNvSpPr/>
      </dsp:nvSpPr>
      <dsp:spPr>
        <a:xfrm>
          <a:off x="0" y="61675"/>
          <a:ext cx="7615147" cy="8745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300" b="1" kern="1200" dirty="0"/>
            <a:t>- Thể loại: Thơ năm chữ</a:t>
          </a:r>
        </a:p>
      </dsp:txBody>
      <dsp:txXfrm>
        <a:off x="42693" y="104368"/>
        <a:ext cx="7529761" cy="789189"/>
      </dsp:txXfrm>
    </dsp:sp>
    <dsp:sp modelId="{22C94B92-6C5A-4523-A1B1-E33DABBB4778}">
      <dsp:nvSpPr>
        <dsp:cNvPr id="0" name=""/>
        <dsp:cNvSpPr/>
      </dsp:nvSpPr>
      <dsp:spPr>
        <a:xfrm>
          <a:off x="0" y="1002490"/>
          <a:ext cx="7615147" cy="874575"/>
        </a:xfrm>
        <a:prstGeom prst="round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300" b="1" kern="1200"/>
            <a:t>- Phương thức biểu đạt: trữ tình kết hợp tự sự và miêu tả;</a:t>
          </a:r>
        </a:p>
      </dsp:txBody>
      <dsp:txXfrm>
        <a:off x="42693" y="1045183"/>
        <a:ext cx="7529761" cy="789189"/>
      </dsp:txXfrm>
    </dsp:sp>
    <dsp:sp modelId="{683DDB2D-08AF-4361-A987-B22737262E4D}">
      <dsp:nvSpPr>
        <dsp:cNvPr id="0" name=""/>
        <dsp:cNvSpPr/>
      </dsp:nvSpPr>
      <dsp:spPr>
        <a:xfrm>
          <a:off x="0" y="1943305"/>
          <a:ext cx="7615147" cy="874575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300" b="1" kern="1200"/>
            <a:t>- Bố cục: 2 phần</a:t>
          </a:r>
        </a:p>
      </dsp:txBody>
      <dsp:txXfrm>
        <a:off x="42693" y="1985998"/>
        <a:ext cx="7529761" cy="789189"/>
      </dsp:txXfrm>
    </dsp:sp>
    <dsp:sp modelId="{1807D26C-363D-402F-A29B-945F63960155}">
      <dsp:nvSpPr>
        <dsp:cNvPr id="0" name=""/>
        <dsp:cNvSpPr/>
      </dsp:nvSpPr>
      <dsp:spPr>
        <a:xfrm>
          <a:off x="0" y="2884120"/>
          <a:ext cx="7615147" cy="874575"/>
        </a:xfrm>
        <a:prstGeom prst="round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300" b="1" kern="1200"/>
            <a:t>+ Phần 1: Khổ 1: Thế giới trước khi trẻ con ra đời;</a:t>
          </a:r>
        </a:p>
      </dsp:txBody>
      <dsp:txXfrm>
        <a:off x="42693" y="2926813"/>
        <a:ext cx="7529761" cy="789189"/>
      </dsp:txXfrm>
    </dsp:sp>
    <dsp:sp modelId="{8B2FD7F6-9C55-436F-BF10-F4F1C0850982}">
      <dsp:nvSpPr>
        <dsp:cNvPr id="0" name=""/>
        <dsp:cNvSpPr/>
      </dsp:nvSpPr>
      <dsp:spPr>
        <a:xfrm>
          <a:off x="0" y="3824935"/>
          <a:ext cx="7615147" cy="874575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300" b="1" kern="1200" dirty="0"/>
            <a:t>+ Phần 2: </a:t>
          </a:r>
          <a:r>
            <a:rPr lang="en-US" sz="2300" b="1" kern="1200" dirty="0" err="1" smtClean="0">
              <a:latin typeface="Arial" pitchFamily="34" charset="0"/>
              <a:cs typeface="Arial" pitchFamily="34" charset="0"/>
            </a:rPr>
            <a:t>Còn</a:t>
          </a:r>
          <a:r>
            <a:rPr lang="en-US" sz="23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2300" b="1" kern="1200" dirty="0" err="1" smtClean="0">
              <a:latin typeface="Arial" pitchFamily="34" charset="0"/>
              <a:cs typeface="Arial" pitchFamily="34" charset="0"/>
            </a:rPr>
            <a:t>lại</a:t>
          </a:r>
          <a:r>
            <a:rPr lang="en-US" sz="2300" b="1" kern="1200" dirty="0" smtClean="0">
              <a:latin typeface="Arial" pitchFamily="34" charset="0"/>
              <a:cs typeface="Arial" pitchFamily="34" charset="0"/>
            </a:rPr>
            <a:t>: </a:t>
          </a:r>
          <a:r>
            <a:rPr lang="vi-VN" sz="2300" b="1" kern="1200" dirty="0" smtClean="0"/>
            <a:t>Thế </a:t>
          </a:r>
          <a:r>
            <a:rPr lang="vi-VN" sz="2300" b="1" kern="1200" dirty="0"/>
            <a:t>giới sau khi trẻ con ra đời</a:t>
          </a:r>
        </a:p>
      </dsp:txBody>
      <dsp:txXfrm>
        <a:off x="42693" y="3867628"/>
        <a:ext cx="7529761" cy="7891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C2D0A-0AE2-4454-8FF2-6E249C270459}">
      <dsp:nvSpPr>
        <dsp:cNvPr id="0" name=""/>
        <dsp:cNvSpPr/>
      </dsp:nvSpPr>
      <dsp:spPr>
        <a:xfrm>
          <a:off x="0" y="6140"/>
          <a:ext cx="5939231" cy="1160640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rgbClr r="0" g="0" b="0"/>
          </a:solidFill>
          <a:prstDash val="lgDash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>
              <a:solidFill>
                <a:sysClr val="windowText" lastClr="000000"/>
              </a:solidFill>
            </a:rPr>
            <a:t>Trời được sinh ra đầu tiên. </a:t>
          </a:r>
        </a:p>
      </dsp:txBody>
      <dsp:txXfrm>
        <a:off x="56658" y="62798"/>
        <a:ext cx="5825915" cy="1047324"/>
      </dsp:txXfrm>
    </dsp:sp>
    <dsp:sp modelId="{F12324B0-3C3B-4A51-9E61-1223FE6EBCEC}">
      <dsp:nvSpPr>
        <dsp:cNvPr id="0" name=""/>
        <dsp:cNvSpPr/>
      </dsp:nvSpPr>
      <dsp:spPr>
        <a:xfrm>
          <a:off x="0" y="1345340"/>
          <a:ext cx="5939231" cy="1160640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rgbClr r="0" g="0" b="0"/>
          </a:solidFill>
          <a:prstDash val="lgDash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>
              <a:solidFill>
                <a:sysClr val="windowText" lastClr="000000"/>
              </a:solidFill>
            </a:rPr>
            <a:t>Chỉ toàn là trẻ con</a:t>
          </a:r>
        </a:p>
      </dsp:txBody>
      <dsp:txXfrm>
        <a:off x="56658" y="1401998"/>
        <a:ext cx="5825915" cy="1047324"/>
      </dsp:txXfrm>
    </dsp:sp>
    <dsp:sp modelId="{A0663128-CE8D-47B7-9522-10FB070BAA90}">
      <dsp:nvSpPr>
        <dsp:cNvPr id="0" name=""/>
        <dsp:cNvSpPr/>
      </dsp:nvSpPr>
      <dsp:spPr>
        <a:xfrm>
          <a:off x="0" y="2684540"/>
          <a:ext cx="5939231" cy="1160640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rgbClr r="0" g="0" b="0"/>
          </a:solidFill>
          <a:prstDash val="lgDash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>
              <a:solidFill>
                <a:sysClr val="windowText" lastClr="000000"/>
              </a:solidFill>
            </a:rPr>
            <a:t>Chưa có cây cối, ánh sáng, màu sắc. </a:t>
          </a:r>
        </a:p>
      </dsp:txBody>
      <dsp:txXfrm>
        <a:off x="56658" y="2741198"/>
        <a:ext cx="5825915" cy="1047324"/>
      </dsp:txXfrm>
    </dsp:sp>
    <dsp:sp modelId="{01475759-CC4E-49F8-A952-45FDF942CD07}">
      <dsp:nvSpPr>
        <dsp:cNvPr id="0" name=""/>
        <dsp:cNvSpPr/>
      </dsp:nvSpPr>
      <dsp:spPr>
        <a:xfrm>
          <a:off x="0" y="4023741"/>
          <a:ext cx="5939231" cy="1160640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rgbClr r="0" g="0" b="0"/>
          </a:solidFill>
          <a:prstDash val="lgDashDot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>
              <a:solidFill>
                <a:sysClr val="windowText" lastClr="000000"/>
              </a:solidFill>
            </a:rPr>
            <a:t>Tất cả mới chỉ là một màu đen.</a:t>
          </a:r>
        </a:p>
      </dsp:txBody>
      <dsp:txXfrm>
        <a:off x="56658" y="4080399"/>
        <a:ext cx="5825915" cy="10473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00F71-4D60-444A-9438-A12B926A26F2}">
      <dsp:nvSpPr>
        <dsp:cNvPr id="0" name=""/>
        <dsp:cNvSpPr/>
      </dsp:nvSpPr>
      <dsp:spPr>
        <a:xfrm>
          <a:off x="0" y="71158"/>
          <a:ext cx="5094858" cy="12893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900" b="1" i="0" kern="1200" dirty="0">
              <a:solidFill>
                <a:schemeClr val="bg1"/>
              </a:solidFill>
            </a:rPr>
            <a:t>NHÓM 1</a:t>
          </a:r>
          <a:r>
            <a:rPr lang="vi-VN" sz="1900" b="1" i="0" kern="1200" dirty="0"/>
            <a:t>. </a:t>
          </a:r>
          <a:r>
            <a:rPr lang="vi-VN" sz="1900" b="1" i="0" kern="1200" dirty="0" err="1"/>
            <a:t>Món</a:t>
          </a:r>
          <a:r>
            <a:rPr lang="vi-VN" sz="1900" b="1" i="0" kern="1200" dirty="0"/>
            <a:t> </a:t>
          </a:r>
          <a:r>
            <a:rPr lang="vi-VN" sz="1900" b="1" i="0" kern="1200" dirty="0" err="1"/>
            <a:t>quà</a:t>
          </a:r>
          <a:r>
            <a:rPr lang="vi-VN" sz="1900" b="1" i="0" kern="1200" dirty="0"/>
            <a:t> </a:t>
          </a:r>
          <a:r>
            <a:rPr lang="vi-VN" sz="1900" b="1" i="0" kern="1200" dirty="0" err="1"/>
            <a:t>tình</a:t>
          </a:r>
          <a:r>
            <a:rPr lang="vi-VN" sz="1900" b="1" i="0" kern="1200" dirty="0"/>
            <a:t> </a:t>
          </a:r>
          <a:r>
            <a:rPr lang="vi-VN" sz="1900" b="1" i="0" kern="1200" dirty="0" err="1"/>
            <a:t>cảm</a:t>
          </a:r>
          <a:r>
            <a:rPr lang="vi-VN" sz="1900" b="1" i="0" kern="1200" dirty="0"/>
            <a:t> </a:t>
          </a:r>
          <a:r>
            <a:rPr lang="vi-VN" sz="1900" b="1" i="0" kern="1200" dirty="0" err="1"/>
            <a:t>nào</a:t>
          </a:r>
          <a:r>
            <a:rPr lang="vi-VN" sz="1900" b="1" i="0" kern="1200" dirty="0"/>
            <a:t> </a:t>
          </a:r>
          <a:r>
            <a:rPr lang="vi-VN" sz="1900" b="1" i="0" kern="1200" dirty="0" err="1"/>
            <a:t>mà</a:t>
          </a:r>
          <a:r>
            <a:rPr lang="vi-VN" sz="1900" b="1" i="0" kern="1200" dirty="0"/>
            <a:t> theo </a:t>
          </a:r>
          <a:r>
            <a:rPr lang="vi-VN" sz="1900" b="1" i="0" kern="1200" dirty="0" err="1"/>
            <a:t>nhà</a:t>
          </a:r>
          <a:r>
            <a:rPr lang="vi-VN" sz="1900" b="1" i="0" kern="1200" dirty="0"/>
            <a:t> thơ, </a:t>
          </a:r>
          <a:r>
            <a:rPr lang="vi-VN" sz="1900" b="1" i="0" kern="1200" dirty="0" err="1"/>
            <a:t>chỉ</a:t>
          </a:r>
          <a:r>
            <a:rPr lang="vi-VN" sz="1900" b="1" i="0" kern="1200" dirty="0"/>
            <a:t> </a:t>
          </a:r>
          <a:r>
            <a:rPr lang="vi-VN" sz="1900" b="1" i="0" kern="1200" dirty="0" err="1"/>
            <a:t>có</a:t>
          </a:r>
          <a:r>
            <a:rPr lang="vi-VN" sz="1900" b="1" i="0" kern="1200" dirty="0"/>
            <a:t> </a:t>
          </a:r>
          <a:r>
            <a:rPr lang="vi-VN" sz="1900" b="1" i="0" kern="1200" dirty="0" err="1"/>
            <a:t>mẹ</a:t>
          </a:r>
          <a:r>
            <a:rPr lang="vi-VN" sz="1900" b="1" i="0" kern="1200" dirty="0"/>
            <a:t> </a:t>
          </a:r>
          <a:r>
            <a:rPr lang="vi-VN" sz="1900" b="1" i="0" kern="1200" dirty="0" err="1"/>
            <a:t>mới</a:t>
          </a:r>
          <a:r>
            <a:rPr lang="vi-VN" sz="1900" b="1" i="0" kern="1200" dirty="0"/>
            <a:t> đem </a:t>
          </a:r>
          <a:r>
            <a:rPr lang="vi-VN" sz="1900" b="1" i="0" kern="1200" dirty="0" err="1"/>
            <a:t>đến</a:t>
          </a:r>
          <a:r>
            <a:rPr lang="vi-VN" sz="1900" b="1" i="0" kern="1200" dirty="0"/>
            <a:t> </a:t>
          </a:r>
          <a:r>
            <a:rPr lang="vi-VN" sz="1900" b="1" i="0" kern="1200" dirty="0" err="1"/>
            <a:t>được</a:t>
          </a:r>
          <a:r>
            <a:rPr lang="vi-VN" sz="1900" b="1" i="0" kern="1200" dirty="0"/>
            <a:t> cho </a:t>
          </a:r>
          <a:r>
            <a:rPr lang="vi-VN" sz="1900" b="1" i="0" kern="1200" dirty="0" err="1"/>
            <a:t>trẻ</a:t>
          </a:r>
          <a:r>
            <a:rPr lang="vi-VN" sz="1900" b="1" i="0" kern="1200" dirty="0"/>
            <a:t>? </a:t>
          </a:r>
          <a:r>
            <a:rPr lang="vi-VN" sz="1900" b="1" i="0" kern="1200" dirty="0" err="1"/>
            <a:t>Những</a:t>
          </a:r>
          <a:r>
            <a:rPr lang="vi-VN" sz="1900" b="1" i="0" kern="1200" dirty="0"/>
            <a:t> </a:t>
          </a:r>
          <a:r>
            <a:rPr lang="vi-VN" sz="1900" b="1" i="0" kern="1200" dirty="0" err="1"/>
            <a:t>điều</a:t>
          </a:r>
          <a:r>
            <a:rPr lang="vi-VN" sz="1900" b="1" i="0" kern="1200" dirty="0"/>
            <a:t> </a:t>
          </a:r>
          <a:r>
            <a:rPr lang="vi-VN" sz="1900" b="1" i="0" kern="1200" dirty="0" err="1"/>
            <a:t>tốt</a:t>
          </a:r>
          <a:r>
            <a:rPr lang="vi-VN" sz="1900" b="1" i="0" kern="1200" dirty="0"/>
            <a:t> </a:t>
          </a:r>
          <a:r>
            <a:rPr lang="vi-VN" sz="1900" b="1" i="0" kern="1200" dirty="0" err="1"/>
            <a:t>đẹp</a:t>
          </a:r>
          <a:r>
            <a:rPr lang="vi-VN" sz="1900" b="1" i="0" kern="1200" dirty="0"/>
            <a:t> </a:t>
          </a:r>
          <a:r>
            <a:rPr lang="vi-VN" sz="1900" b="1" i="0" kern="1200" dirty="0" err="1"/>
            <a:t>nào</a:t>
          </a:r>
          <a:r>
            <a:rPr lang="vi-VN" sz="1900" b="1" i="0" kern="1200" dirty="0"/>
            <a:t> </a:t>
          </a:r>
          <a:r>
            <a:rPr lang="vi-VN" sz="1900" b="1" i="0" kern="1200" dirty="0" err="1"/>
            <a:t>được</a:t>
          </a:r>
          <a:r>
            <a:rPr lang="vi-VN" sz="1900" b="1" i="0" kern="1200" dirty="0"/>
            <a:t> </a:t>
          </a:r>
          <a:r>
            <a:rPr lang="vi-VN" sz="1900" b="1" i="0" kern="1200" dirty="0" err="1"/>
            <a:t>người</a:t>
          </a:r>
          <a:r>
            <a:rPr lang="vi-VN" sz="1900" b="1" i="0" kern="1200" dirty="0"/>
            <a:t> </a:t>
          </a:r>
          <a:r>
            <a:rPr lang="vi-VN" sz="1900" b="1" i="0" kern="1200" dirty="0" err="1"/>
            <a:t>mẹ</a:t>
          </a:r>
          <a:r>
            <a:rPr lang="vi-VN" sz="1900" b="1" i="0" kern="1200" dirty="0"/>
            <a:t> </a:t>
          </a:r>
          <a:r>
            <a:rPr lang="vi-VN" sz="1900" b="1" i="0" kern="1200" dirty="0" err="1"/>
            <a:t>gửi</a:t>
          </a:r>
          <a:r>
            <a:rPr lang="vi-VN" sz="1900" b="1" i="0" kern="1200" dirty="0"/>
            <a:t> </a:t>
          </a:r>
          <a:r>
            <a:rPr lang="vi-VN" sz="1900" b="1" i="0" kern="1200" dirty="0" err="1"/>
            <a:t>gắm</a:t>
          </a:r>
          <a:r>
            <a:rPr lang="vi-VN" sz="1900" b="1" i="0" kern="1200" dirty="0"/>
            <a:t> qua </a:t>
          </a:r>
          <a:r>
            <a:rPr lang="vi-VN" sz="1900" b="1" i="0" kern="1200" dirty="0" err="1"/>
            <a:t>lời</a:t>
          </a:r>
          <a:r>
            <a:rPr lang="vi-VN" sz="1900" b="1" i="0" kern="1200" dirty="0"/>
            <a:t> ru?</a:t>
          </a:r>
          <a:endParaRPr lang="en-US" sz="1900" b="1" i="0" kern="1200" dirty="0"/>
        </a:p>
      </dsp:txBody>
      <dsp:txXfrm>
        <a:off x="62940" y="134098"/>
        <a:ext cx="4968978" cy="1163460"/>
      </dsp:txXfrm>
    </dsp:sp>
    <dsp:sp modelId="{8927A2ED-9C13-4D40-B92C-AA9EF00B748C}">
      <dsp:nvSpPr>
        <dsp:cNvPr id="0" name=""/>
        <dsp:cNvSpPr/>
      </dsp:nvSpPr>
      <dsp:spPr>
        <a:xfrm>
          <a:off x="0" y="1415218"/>
          <a:ext cx="5094858" cy="1289340"/>
        </a:xfrm>
        <a:prstGeom prst="round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900" b="1" i="0" kern="1200" dirty="0"/>
            <a:t>NHÓM 2. </a:t>
          </a:r>
          <a:r>
            <a:rPr lang="vi-VN" sz="1900" b="1" i="0" kern="1200" dirty="0" err="1"/>
            <a:t>Bà</a:t>
          </a:r>
          <a:r>
            <a:rPr lang="vi-VN" sz="1900" b="1" i="0" kern="1200" dirty="0"/>
            <a:t> </a:t>
          </a:r>
          <a:r>
            <a:rPr lang="vi-VN" sz="1900" b="1" i="0" kern="1200" dirty="0" err="1"/>
            <a:t>đã</a:t>
          </a:r>
          <a:r>
            <a:rPr lang="vi-VN" sz="1900" b="1" i="0" kern="1200" dirty="0"/>
            <a:t> </a:t>
          </a:r>
          <a:r>
            <a:rPr lang="vi-VN" sz="1900" b="1" i="0" kern="1200" dirty="0" err="1"/>
            <a:t>kể</a:t>
          </a:r>
          <a:r>
            <a:rPr lang="vi-VN" sz="1900" b="1" i="0" kern="1200" dirty="0"/>
            <a:t> cho </a:t>
          </a:r>
          <a:r>
            <a:rPr lang="vi-VN" sz="1900" b="1" i="0" kern="1200" dirty="0" err="1"/>
            <a:t>trẻ</a:t>
          </a:r>
          <a:r>
            <a:rPr lang="vi-VN" sz="1900" b="1" i="0" kern="1200" dirty="0"/>
            <a:t> nghe </a:t>
          </a:r>
          <a:r>
            <a:rPr lang="vi-VN" sz="1900" b="1" i="0" kern="1200" dirty="0" err="1"/>
            <a:t>những</a:t>
          </a:r>
          <a:r>
            <a:rPr lang="vi-VN" sz="1900" b="1" i="0" kern="1200" dirty="0"/>
            <a:t> câu </a:t>
          </a:r>
          <a:r>
            <a:rPr lang="vi-VN" sz="1900" b="1" i="0" kern="1200" dirty="0" err="1"/>
            <a:t>chuyện</a:t>
          </a:r>
          <a:r>
            <a:rPr lang="vi-VN" sz="1900" b="1" i="0" kern="1200" dirty="0"/>
            <a:t> </a:t>
          </a:r>
          <a:r>
            <a:rPr lang="vi-VN" sz="1900" b="1" i="0" kern="1200" dirty="0" err="1"/>
            <a:t>gì</a:t>
          </a:r>
          <a:r>
            <a:rPr lang="vi-VN" sz="1900" b="1" i="0" kern="1200" dirty="0"/>
            <a:t>? </a:t>
          </a:r>
          <a:r>
            <a:rPr lang="vi-VN" sz="1900" b="1" i="0" kern="1200" dirty="0" err="1"/>
            <a:t>Điều</a:t>
          </a:r>
          <a:r>
            <a:rPr lang="vi-VN" sz="1900" b="1" i="0" kern="1200" dirty="0"/>
            <a:t> </a:t>
          </a:r>
          <a:r>
            <a:rPr lang="vi-VN" sz="1900" b="1" i="0" kern="1200" dirty="0" err="1"/>
            <a:t>bà</a:t>
          </a:r>
          <a:r>
            <a:rPr lang="vi-VN" sz="1900" b="1" i="0" kern="1200" dirty="0"/>
            <a:t> </a:t>
          </a:r>
          <a:r>
            <a:rPr lang="vi-VN" sz="1900" b="1" i="0" kern="1200" dirty="0" err="1"/>
            <a:t>muốn</a:t>
          </a:r>
          <a:r>
            <a:rPr lang="vi-VN" sz="1900" b="1" i="0" kern="1200" dirty="0"/>
            <a:t> </a:t>
          </a:r>
          <a:r>
            <a:rPr lang="vi-VN" sz="1900" b="1" i="0" kern="1200" dirty="0" err="1"/>
            <a:t>gửi</a:t>
          </a:r>
          <a:r>
            <a:rPr lang="vi-VN" sz="1900" b="1" i="0" kern="1200" dirty="0"/>
            <a:t> </a:t>
          </a:r>
          <a:r>
            <a:rPr lang="vi-VN" sz="1900" b="1" i="0" kern="1200" dirty="0" err="1"/>
            <a:t>gắm</a:t>
          </a:r>
          <a:r>
            <a:rPr lang="vi-VN" sz="1900" b="1" i="0" kern="1200" dirty="0"/>
            <a:t> trong </a:t>
          </a:r>
          <a:r>
            <a:rPr lang="vi-VN" sz="1900" b="1" i="0" kern="1200" dirty="0" err="1"/>
            <a:t>những</a:t>
          </a:r>
          <a:r>
            <a:rPr lang="vi-VN" sz="1900" b="1" i="0" kern="1200" dirty="0"/>
            <a:t> câu </a:t>
          </a:r>
          <a:r>
            <a:rPr lang="vi-VN" sz="1900" b="1" i="0" kern="1200" dirty="0" err="1"/>
            <a:t>chuyện</a:t>
          </a:r>
          <a:r>
            <a:rPr lang="vi-VN" sz="1900" b="1" i="0" kern="1200" dirty="0"/>
            <a:t> </a:t>
          </a:r>
          <a:r>
            <a:rPr lang="vi-VN" sz="1900" b="1" i="0" kern="1200" dirty="0" err="1"/>
            <a:t>đó</a:t>
          </a:r>
          <a:r>
            <a:rPr lang="vi-VN" sz="1900" b="1" i="0" kern="1200" dirty="0"/>
            <a:t> </a:t>
          </a:r>
          <a:r>
            <a:rPr lang="vi-VN" sz="1900" b="1" i="0" kern="1200" dirty="0" err="1"/>
            <a:t>là</a:t>
          </a:r>
          <a:r>
            <a:rPr lang="vi-VN" sz="1900" b="1" i="0" kern="1200" dirty="0"/>
            <a:t> </a:t>
          </a:r>
          <a:r>
            <a:rPr lang="vi-VN" sz="1900" b="1" i="0" kern="1200" dirty="0" err="1"/>
            <a:t>gì</a:t>
          </a:r>
          <a:r>
            <a:rPr lang="vi-VN" sz="1900" b="1" i="0" kern="1200" dirty="0"/>
            <a:t>?</a:t>
          </a:r>
          <a:endParaRPr lang="en-US" sz="1900" b="1" i="0" kern="1200" dirty="0"/>
        </a:p>
      </dsp:txBody>
      <dsp:txXfrm>
        <a:off x="62940" y="1478158"/>
        <a:ext cx="4968978" cy="1163460"/>
      </dsp:txXfrm>
    </dsp:sp>
    <dsp:sp modelId="{F1BFD829-0677-4B9C-91AF-7C50086D3F6D}">
      <dsp:nvSpPr>
        <dsp:cNvPr id="0" name=""/>
        <dsp:cNvSpPr/>
      </dsp:nvSpPr>
      <dsp:spPr>
        <a:xfrm>
          <a:off x="0" y="2759278"/>
          <a:ext cx="5094858" cy="1289340"/>
        </a:xfrm>
        <a:prstGeom prst="round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900" b="1" i="0" kern="1200" dirty="0"/>
            <a:t>NHÓM 3.  </a:t>
          </a:r>
          <a:r>
            <a:rPr lang="vi-VN" sz="1900" b="1" i="0" kern="1200" dirty="0" err="1"/>
            <a:t>Tìm</a:t>
          </a:r>
          <a:r>
            <a:rPr lang="vi-VN" sz="1900" b="1" i="0" kern="1200" dirty="0"/>
            <a:t> </a:t>
          </a:r>
          <a:r>
            <a:rPr lang="vi-VN" sz="1900" b="1" i="0" kern="1200" dirty="0" err="1"/>
            <a:t>những</a:t>
          </a:r>
          <a:r>
            <a:rPr lang="vi-VN" sz="1900" b="1" i="0" kern="1200" dirty="0"/>
            <a:t> </a:t>
          </a:r>
          <a:r>
            <a:rPr lang="vi-VN" sz="1900" b="1" i="0" kern="1200" dirty="0" err="1"/>
            <a:t>từ</a:t>
          </a:r>
          <a:r>
            <a:rPr lang="vi-VN" sz="1900" b="1" i="0" kern="1200" dirty="0"/>
            <a:t> </a:t>
          </a:r>
          <a:r>
            <a:rPr lang="vi-VN" sz="1900" b="1" i="0" kern="1200" dirty="0" err="1"/>
            <a:t>ngữ</a:t>
          </a:r>
          <a:r>
            <a:rPr lang="vi-VN" sz="1900" b="1" i="0" kern="1200" dirty="0"/>
            <a:t>, </a:t>
          </a:r>
          <a:r>
            <a:rPr lang="vi-VN" sz="1900" b="1" i="0" kern="1200" dirty="0" err="1"/>
            <a:t>hình</a:t>
          </a:r>
          <a:r>
            <a:rPr lang="vi-VN" sz="1900" b="1" i="0" kern="1200" dirty="0"/>
            <a:t> </a:t>
          </a:r>
          <a:r>
            <a:rPr lang="vi-VN" sz="1900" b="1" i="0" kern="1200" dirty="0" err="1"/>
            <a:t>ảnh</a:t>
          </a:r>
          <a:r>
            <a:rPr lang="vi-VN" sz="1900" b="1" i="0" kern="1200" dirty="0"/>
            <a:t> </a:t>
          </a:r>
          <a:r>
            <a:rPr lang="vi-VN" sz="1900" b="1" i="0" kern="1200" dirty="0" err="1"/>
            <a:t>nói</a:t>
          </a:r>
          <a:r>
            <a:rPr lang="vi-VN" sz="1900" b="1" i="0" kern="1200" dirty="0"/>
            <a:t> </a:t>
          </a:r>
          <a:r>
            <a:rPr lang="vi-VN" sz="1900" b="1" i="0" kern="1200" dirty="0" err="1"/>
            <a:t>về</a:t>
          </a:r>
          <a:r>
            <a:rPr lang="vi-VN" sz="1900" b="1" i="0" kern="1200" dirty="0"/>
            <a:t> </a:t>
          </a:r>
          <a:r>
            <a:rPr lang="vi-VN" sz="1900" b="1" i="0" kern="1200" dirty="0" err="1"/>
            <a:t>bố</a:t>
          </a:r>
          <a:r>
            <a:rPr lang="vi-VN" sz="1900" b="1" i="0" kern="1200" dirty="0"/>
            <a:t>. Theo em, </a:t>
          </a:r>
          <a:r>
            <a:rPr lang="vi-VN" sz="1900" b="1" i="0" kern="1200" dirty="0" err="1"/>
            <a:t>nét</a:t>
          </a:r>
          <a:r>
            <a:rPr lang="vi-VN" sz="1900" b="1" i="0" kern="1200" dirty="0"/>
            <a:t> riêng trong tinh </a:t>
          </a:r>
          <a:r>
            <a:rPr lang="vi-VN" sz="1900" b="1" i="0" kern="1200" dirty="0" err="1"/>
            <a:t>cảm</a:t>
          </a:r>
          <a:r>
            <a:rPr lang="vi-VN" sz="1900" b="1" i="0" kern="1200" dirty="0"/>
            <a:t> </a:t>
          </a:r>
          <a:r>
            <a:rPr lang="vi-VN" sz="1900" b="1" i="0" kern="1200" dirty="0" err="1"/>
            <a:t>của</a:t>
          </a:r>
          <a:r>
            <a:rPr lang="vi-VN" sz="1900" b="1" i="0" kern="1200" dirty="0"/>
            <a:t> </a:t>
          </a:r>
          <a:r>
            <a:rPr lang="vi-VN" sz="1900" b="1" i="0" kern="1200" dirty="0" err="1"/>
            <a:t>bố</a:t>
          </a:r>
          <a:r>
            <a:rPr lang="vi-VN" sz="1900" b="1" i="0" kern="1200" dirty="0"/>
            <a:t> danh cho </a:t>
          </a:r>
          <a:r>
            <a:rPr lang="vi-VN" sz="1900" b="1" i="0" kern="1200" dirty="0" err="1"/>
            <a:t>trẻ</a:t>
          </a:r>
          <a:r>
            <a:rPr lang="vi-VN" sz="1900" b="1" i="0" kern="1200" dirty="0"/>
            <a:t> </a:t>
          </a:r>
          <a:r>
            <a:rPr lang="vi-VN" sz="1900" b="1" i="0" kern="1200" dirty="0" err="1"/>
            <a:t>là</a:t>
          </a:r>
          <a:r>
            <a:rPr lang="vi-VN" sz="1900" b="1" i="0" kern="1200" dirty="0"/>
            <a:t> </a:t>
          </a:r>
          <a:r>
            <a:rPr lang="vi-VN" sz="1900" b="1" i="0" kern="1200" dirty="0" err="1"/>
            <a:t>gì</a:t>
          </a:r>
          <a:r>
            <a:rPr lang="vi-VN" sz="1900" b="1" i="0" kern="1200" dirty="0"/>
            <a:t>?</a:t>
          </a:r>
          <a:endParaRPr lang="en-US" sz="1900" b="1" i="0" kern="1200" dirty="0"/>
        </a:p>
      </dsp:txBody>
      <dsp:txXfrm>
        <a:off x="62940" y="2822218"/>
        <a:ext cx="4968978" cy="1163460"/>
      </dsp:txXfrm>
    </dsp:sp>
    <dsp:sp modelId="{477F837A-41CB-4FB6-8108-44F14007DA5C}">
      <dsp:nvSpPr>
        <dsp:cNvPr id="0" name=""/>
        <dsp:cNvSpPr/>
      </dsp:nvSpPr>
      <dsp:spPr>
        <a:xfrm>
          <a:off x="0" y="4103338"/>
          <a:ext cx="5094858" cy="1289340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1900" b="1" i="0" kern="1200" dirty="0"/>
            <a:t>NHIỆM VỤ CHUNG: </a:t>
          </a:r>
          <a:r>
            <a:rPr lang="vi-VN" sz="1900" b="1" i="0" kern="1200" dirty="0" err="1"/>
            <a:t>Mỗi</a:t>
          </a:r>
          <a:r>
            <a:rPr lang="vi-VN" sz="1900" b="1" i="0" kern="1200" dirty="0"/>
            <a:t> </a:t>
          </a:r>
          <a:r>
            <a:rPr lang="vi-VN" sz="1900" b="1" i="0" kern="1200" dirty="0" err="1"/>
            <a:t>thành</a:t>
          </a:r>
          <a:r>
            <a:rPr lang="vi-VN" sz="1900" b="1" i="0" kern="1200" dirty="0"/>
            <a:t> viên trong gia </a:t>
          </a:r>
          <a:r>
            <a:rPr lang="vi-VN" sz="1900" b="1" i="0" kern="1200" dirty="0" err="1"/>
            <a:t>đình</a:t>
          </a:r>
          <a:r>
            <a:rPr lang="vi-VN" sz="1900" b="1" i="0" kern="1200" dirty="0"/>
            <a:t> cho </a:t>
          </a:r>
          <a:r>
            <a:rPr lang="vi-VN" sz="1900" b="1" i="0" kern="1200" dirty="0" err="1"/>
            <a:t>trẻ</a:t>
          </a:r>
          <a:r>
            <a:rPr lang="vi-VN" sz="1900" b="1" i="0" kern="1200" dirty="0"/>
            <a:t> </a:t>
          </a:r>
          <a:r>
            <a:rPr lang="vi-VN" sz="1900" b="1" i="0" kern="1200" dirty="0" err="1"/>
            <a:t>những</a:t>
          </a:r>
          <a:r>
            <a:rPr lang="vi-VN" sz="1900" b="1" i="0" kern="1200" dirty="0"/>
            <a:t> </a:t>
          </a:r>
          <a:r>
            <a:rPr lang="vi-VN" sz="1900" b="1" i="0" kern="1200" dirty="0" err="1"/>
            <a:t>điều</a:t>
          </a:r>
          <a:r>
            <a:rPr lang="vi-VN" sz="1900" b="1" i="0" kern="1200" dirty="0"/>
            <a:t> </a:t>
          </a:r>
          <a:r>
            <a:rPr lang="vi-VN" sz="1900" b="1" i="0" kern="1200" dirty="0" err="1"/>
            <a:t>khác</a:t>
          </a:r>
          <a:r>
            <a:rPr lang="vi-VN" sz="1900" b="1" i="0" kern="1200" dirty="0"/>
            <a:t> nhau. </a:t>
          </a:r>
          <a:r>
            <a:rPr lang="vi-VN" sz="1900" b="1" i="0" kern="1200" dirty="0" err="1"/>
            <a:t>Từ</a:t>
          </a:r>
          <a:r>
            <a:rPr lang="vi-VN" sz="1900" b="1" i="0" kern="1200" dirty="0"/>
            <a:t> đây, em </a:t>
          </a:r>
          <a:r>
            <a:rPr lang="vi-VN" sz="1900" b="1" i="0" kern="1200" dirty="0" err="1"/>
            <a:t>rút</a:t>
          </a:r>
          <a:r>
            <a:rPr lang="vi-VN" sz="1900" b="1" i="0" kern="1200" dirty="0"/>
            <a:t> ra </a:t>
          </a:r>
          <a:r>
            <a:rPr lang="vi-VN" sz="1900" b="1" i="0" kern="1200" dirty="0" err="1"/>
            <a:t>được</a:t>
          </a:r>
          <a:r>
            <a:rPr lang="vi-VN" sz="1900" b="1" i="0" kern="1200" dirty="0"/>
            <a:t> </a:t>
          </a:r>
          <a:r>
            <a:rPr lang="vi-VN" sz="1900" b="1" i="0" kern="1200" dirty="0" err="1"/>
            <a:t>điều</a:t>
          </a:r>
          <a:r>
            <a:rPr lang="vi-VN" sz="1900" b="1" i="0" kern="1200" dirty="0"/>
            <a:t> </a:t>
          </a:r>
          <a:r>
            <a:rPr lang="vi-VN" sz="1900" b="1" i="0" kern="1200" dirty="0" err="1"/>
            <a:t>gì</a:t>
          </a:r>
          <a:r>
            <a:rPr lang="vi-VN" sz="1900" b="1" i="0" kern="1200" dirty="0"/>
            <a:t>?</a:t>
          </a:r>
          <a:endParaRPr lang="en-US" sz="1900" b="1" i="0" kern="1200" dirty="0"/>
        </a:p>
      </dsp:txBody>
      <dsp:txXfrm>
        <a:off x="62940" y="4166278"/>
        <a:ext cx="4968978" cy="11634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68BFB-940A-4249-9BFA-5AFCF45AC4A8}">
      <dsp:nvSpPr>
        <dsp:cNvPr id="0" name=""/>
        <dsp:cNvSpPr/>
      </dsp:nvSpPr>
      <dsp:spPr>
        <a:xfrm>
          <a:off x="0" y="66589"/>
          <a:ext cx="5889236" cy="772200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b="1" kern="1200" dirty="0">
              <a:solidFill>
                <a:sysClr val="windowText" lastClr="000000"/>
              </a:solidFill>
            </a:rPr>
            <a:t>+ </a:t>
          </a:r>
          <a:r>
            <a:rPr lang="vi-VN" sz="2000" b="1" kern="1200" dirty="0" err="1">
              <a:solidFill>
                <a:sysClr val="windowText" lastClr="000000"/>
              </a:solidFill>
            </a:rPr>
            <a:t>Những</a:t>
          </a:r>
          <a:r>
            <a:rPr lang="vi-VN" sz="2000" b="1" kern="1200" dirty="0">
              <a:solidFill>
                <a:sysClr val="windowText" lastClr="000000"/>
              </a:solidFill>
            </a:rPr>
            <a:t> </a:t>
          </a:r>
          <a:r>
            <a:rPr lang="vi-VN" sz="2000" b="1" kern="1200" dirty="0" err="1">
              <a:solidFill>
                <a:sysClr val="windowText" lastClr="000000"/>
              </a:solidFill>
            </a:rPr>
            <a:t>hình</a:t>
          </a:r>
          <a:r>
            <a:rPr lang="vi-VN" sz="2000" b="1" kern="1200" dirty="0">
              <a:solidFill>
                <a:sysClr val="windowText" lastClr="000000"/>
              </a:solidFill>
            </a:rPr>
            <a:t> </a:t>
          </a:r>
          <a:r>
            <a:rPr lang="vi-VN" sz="2000" b="1" kern="1200" dirty="0" err="1">
              <a:solidFill>
                <a:sysClr val="windowText" lastClr="000000"/>
              </a:solidFill>
            </a:rPr>
            <a:t>ảnh</a:t>
          </a:r>
          <a:r>
            <a:rPr lang="vi-VN" sz="2000" b="1" kern="1200" dirty="0">
              <a:solidFill>
                <a:sysClr val="windowText" lastClr="000000"/>
              </a:solidFill>
            </a:rPr>
            <a:t> thân thương, </a:t>
          </a:r>
          <a:r>
            <a:rPr lang="vi-VN" sz="2000" b="1" kern="1200" dirty="0" err="1">
              <a:solidFill>
                <a:sysClr val="windowText" lastClr="000000"/>
              </a:solidFill>
            </a:rPr>
            <a:t>bình</a:t>
          </a:r>
          <a:r>
            <a:rPr lang="vi-VN" sz="2000" b="1" kern="1200" dirty="0">
              <a:solidFill>
                <a:sysClr val="windowText" lastClr="000000"/>
              </a:solidFill>
            </a:rPr>
            <a:t> </a:t>
          </a:r>
          <a:r>
            <a:rPr lang="vi-VN" sz="2000" b="1" kern="1200" dirty="0" err="1">
              <a:solidFill>
                <a:sysClr val="windowText" lastClr="000000"/>
              </a:solidFill>
            </a:rPr>
            <a:t>dị</a:t>
          </a:r>
          <a:r>
            <a:rPr lang="vi-VN" sz="2000" b="1" kern="1200" dirty="0">
              <a:solidFill>
                <a:sysClr val="windowText" lastClr="000000"/>
              </a:solidFill>
            </a:rPr>
            <a:t>: </a:t>
          </a:r>
          <a:r>
            <a:rPr lang="vi-VN" sz="2000" b="1" kern="1200" dirty="0" err="1">
              <a:solidFill>
                <a:sysClr val="windowText" lastClr="000000"/>
              </a:solidFill>
            </a:rPr>
            <a:t>Chữ</a:t>
          </a:r>
          <a:r>
            <a:rPr lang="vi-VN" sz="2000" b="1" kern="1200" dirty="0">
              <a:solidFill>
                <a:sysClr val="windowText" lastClr="000000"/>
              </a:solidFill>
            </a:rPr>
            <a:t>, </a:t>
          </a:r>
          <a:r>
            <a:rPr lang="vi-VN" sz="2000" b="1" kern="1200" dirty="0" err="1">
              <a:solidFill>
                <a:sysClr val="windowText" lastClr="000000"/>
              </a:solidFill>
            </a:rPr>
            <a:t>lớp</a:t>
          </a:r>
          <a:r>
            <a:rPr lang="vi-VN" sz="2000" b="1" kern="1200" dirty="0">
              <a:solidFill>
                <a:sysClr val="windowText" lastClr="000000"/>
              </a:solidFill>
            </a:rPr>
            <a:t>, </a:t>
          </a:r>
          <a:r>
            <a:rPr lang="vi-VN" sz="2000" b="1" kern="1200" dirty="0" err="1">
              <a:solidFill>
                <a:sysClr val="windowText" lastClr="000000"/>
              </a:solidFill>
            </a:rPr>
            <a:t>bàn</a:t>
          </a:r>
          <a:r>
            <a:rPr lang="vi-VN" sz="2000" b="1" kern="1200" dirty="0">
              <a:solidFill>
                <a:sysClr val="windowText" lastClr="000000"/>
              </a:solidFill>
            </a:rPr>
            <a:t> </a:t>
          </a:r>
          <a:r>
            <a:rPr lang="vi-VN" sz="2000" b="1" kern="1200" dirty="0" err="1">
              <a:solidFill>
                <a:sysClr val="windowText" lastClr="000000"/>
              </a:solidFill>
            </a:rPr>
            <a:t>ghế</a:t>
          </a:r>
          <a:r>
            <a:rPr lang="vi-VN" sz="2000" b="1" kern="1200" dirty="0">
              <a:solidFill>
                <a:sysClr val="windowText" lastClr="000000"/>
              </a:solidFill>
            </a:rPr>
            <a:t>, </a:t>
          </a:r>
          <a:r>
            <a:rPr lang="vi-VN" sz="2000" b="1" kern="1200" dirty="0" err="1">
              <a:solidFill>
                <a:sysClr val="windowText" lastClr="000000"/>
              </a:solidFill>
            </a:rPr>
            <a:t>phấn</a:t>
          </a:r>
          <a:r>
            <a:rPr lang="vi-VN" sz="2000" b="1" kern="1200" dirty="0">
              <a:solidFill>
                <a:sysClr val="windowText" lastClr="000000"/>
              </a:solidFill>
            </a:rPr>
            <a:t>, </a:t>
          </a:r>
          <a:r>
            <a:rPr lang="vi-VN" sz="2000" b="1" kern="1200" dirty="0" err="1">
              <a:solidFill>
                <a:sysClr val="windowText" lastClr="000000"/>
              </a:solidFill>
            </a:rPr>
            <a:t>bảng</a:t>
          </a:r>
          <a:r>
            <a:rPr lang="vi-VN" sz="2000" b="1" kern="1200" dirty="0">
              <a:solidFill>
                <a:sysClr val="windowText" lastClr="000000"/>
              </a:solidFill>
            </a:rPr>
            <a:t>….</a:t>
          </a:r>
          <a:endParaRPr lang="vi-VN" sz="2000" kern="1200" dirty="0">
            <a:solidFill>
              <a:sysClr val="windowText" lastClr="000000"/>
            </a:solidFill>
          </a:endParaRPr>
        </a:p>
      </dsp:txBody>
      <dsp:txXfrm>
        <a:off x="37696" y="104285"/>
        <a:ext cx="5813844" cy="696808"/>
      </dsp:txXfrm>
    </dsp:sp>
    <dsp:sp modelId="{1885D333-796B-453A-A774-49CF2C5BB7BE}">
      <dsp:nvSpPr>
        <dsp:cNvPr id="0" name=""/>
        <dsp:cNvSpPr/>
      </dsp:nvSpPr>
      <dsp:spPr>
        <a:xfrm>
          <a:off x="0" y="1223118"/>
          <a:ext cx="5889236" cy="772200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000" b="1" kern="1200">
              <a:solidFill>
                <a:sysClr val="windowText" lastClr="000000"/>
              </a:solidFill>
            </a:rPr>
            <a:t>+ Nơi nuôi dưỡng ước mơ, hiểu biết, giúp trẻ trưởng thành với sự tận tụy của người thầy</a:t>
          </a:r>
          <a:endParaRPr lang="vi-VN" sz="2000" kern="1200">
            <a:solidFill>
              <a:sysClr val="windowText" lastClr="000000"/>
            </a:solidFill>
          </a:endParaRPr>
        </a:p>
      </dsp:txBody>
      <dsp:txXfrm>
        <a:off x="37696" y="1260814"/>
        <a:ext cx="5813844" cy="696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C8FCD-4326-414E-BD5D-1332DB4B3FCE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EB609-20FC-4234-934C-164CEB15BF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6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583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067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959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EB609-20FC-4234-934C-164CEB15BF7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627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9B36-B5B6-4A24-8770-FEE27953C13A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90E3-08E5-4D85-A1E6-5D723C52C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379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9B36-B5B6-4A24-8770-FEE27953C13A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90E3-08E5-4D85-A1E6-5D723C52C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56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9B36-B5B6-4A24-8770-FEE27953C13A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90E3-08E5-4D85-A1E6-5D723C52C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312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97EBA9-37C8-4C26-B3D9-7FAD15FBD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30DA955-F517-4D5F-A9E9-989FFE320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A9CC0DE-B58C-40F0-BE49-C5D4272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B80D23A-E9E0-49AE-A8C6-68165665D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5F0CFA-9A38-469F-B6E7-143168B2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06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10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5A6D68-4049-468F-8F43-A11D099B4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EA510F8-36C5-469B-A5E9-60B7B746C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6E16FB-6671-493A-9C78-C5967244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4E277F-3B58-4794-9916-50835D81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39B507-1459-469D-AF76-A259C3CB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32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1A0002-1EC0-4807-B3B0-797E51EC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149C223-76E2-4094-AE3D-F060B2F2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F8B7F3F-68BA-4BCC-8F0A-20CB10619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861E907-B6F9-43F9-8D92-A13A9320F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478598E-AABC-4075-8D72-EA97EA24D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80A8834-F6FF-4A48-8B1C-30766670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53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A1DF3B-F43C-4A17-B5EE-669579A0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7EF4ACF-6E7D-44A7-8F09-9B333316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7BF6BDE-10AE-4266-9525-AFFA9ABAA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0F01B0E-F737-43FB-AA90-F008E36DF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3EFAB1-90CB-4248-BB90-B6081365A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7F838C6-C3E5-4B22-B809-85B2D7BB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76B1BD4-0832-48DB-894A-BCD6D5E0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29620EA9-0647-4AB5-8F77-59B51DC42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6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B58859-D122-45FF-82CE-D01991A5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22EED0C-1B22-4041-97BC-C734F839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8E9FD41-5618-4F3D-B81A-2AA7C933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678AAC6-E143-4DFC-85C9-614C509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27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8459193-8F9F-40C7-A24F-D31730292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1F77E7F-9488-4CCD-910A-87C29913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A586067-4F90-43AF-A6FD-349B8B96B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4236B0-AD06-4618-9089-F9518074E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E98A4D6-43E8-4D96-A4E3-8778DD08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27724E9-E25A-46F1-A5FE-0C2B98737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703FC2-4D0A-4038-AD00-489FE737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2922F5C-73B7-498A-B79B-B910D3A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897A8C-643A-4BF8-A072-98AFC50A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7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9B36-B5B6-4A24-8770-FEE27953C13A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90E3-08E5-4D85-A1E6-5D723C52C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380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0E16D6-ABE7-4020-9571-C13BA95A0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152FDF21-E0BC-49C0-A1E8-E22468735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D793B4A-BFAA-4AE0-A3E7-9ACFB4B92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520BF4-7A20-47FE-9D0D-3D60C2B6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E8E111D-D76C-4E5D-B0D2-AAB004B0F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35E754F-8136-404F-8518-6CEE9371D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69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64ABF7-84B3-4811-83C1-21776F24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6B40435-5661-4718-B25D-255EDDBA6A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8EB8B0-2E0A-469E-8F4A-0CD756EE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81C4DF2-AB17-42BD-A3A0-6B643A37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4E8FB2-1894-4C38-88C1-4328C36E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3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A3E2BC11-C156-4A81-9E2D-228FB8B3A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803544C-4E28-4C0D-8DDF-C5F81358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4AC392-2559-4B69-9E6B-3FEA3524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54B61E4-051F-44B1-8EB6-60CF9A09C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CF7D5EB-4204-4CB0-9480-ADD56537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0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8D8E9D0-D42D-4AC1-AC26-FDD627A6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8E288D9F-5646-497D-9EC2-703A70AF6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00855AF-99AD-4A65-92B2-18E3E956E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CBCF6-AC33-4BAE-8371-64A153E630BD}" type="datetimeFigureOut">
              <a:rPr lang="en-BZ" smtClean="0"/>
              <a:t>23/09/2021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9789F48-6833-4CFA-A625-11497AB98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D5F1776-ABF7-4570-A0DF-796E6722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DCBD-1C70-4158-97D6-675EF64C25F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31554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EB47EB2-2282-43E6-BE20-B13C1281B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14987A0-547D-420E-920E-2D78CCEA8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D71BE6B-226F-4C5F-9E79-064226E56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CBCF6-AC33-4BAE-8371-64A153E630BD}" type="datetimeFigureOut">
              <a:rPr lang="en-BZ" smtClean="0"/>
              <a:t>23/09/2021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5154105-7059-4FC8-A585-3BD002F39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87DAC76-BDD5-47E6-9DB2-961D9EAC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DCBD-1C70-4158-97D6-675EF64C25F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94853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BD2E17B-C1F7-45DC-BAD3-5375D543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F0C8C5E9-8CF6-476C-AC2E-628073FEB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0FF756D-01D4-4E63-949B-DBCD1204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CBCF6-AC33-4BAE-8371-64A153E630BD}" type="datetimeFigureOut">
              <a:rPr lang="en-BZ" smtClean="0"/>
              <a:t>23/09/2021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63B6392-CD10-4502-BEE2-81C9A30FF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C2C4CB7-BA85-46E3-9D1F-31E77BE9A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DCBD-1C70-4158-97D6-675EF64C25F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803916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F32ADD0-0223-4C97-A4A4-B153E4933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DA12AC8-DFBD-4E2B-B7E2-C3623FE43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0FFA1F58-6EAA-43B3-BB85-569BCA871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7346205-A1A8-440D-83BB-48432359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CBCF6-AC33-4BAE-8371-64A153E630BD}" type="datetimeFigureOut">
              <a:rPr lang="en-BZ" smtClean="0"/>
              <a:t>23/09/2021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67F2676-A82E-47E0-BD70-C8A60DCB8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F3CAE327-A69A-45A0-B113-91E9D3D2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DCBD-1C70-4158-97D6-675EF64C25F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4655538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02C23C7-2D4A-464B-BF99-7C30C6F09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CCF93F87-16CE-4AB7-8328-BEF15AE2E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7EB846A-281E-4B3B-98D2-63546047F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443A3012-ED28-46F9-82C5-BCF1E0D4D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7F993FC7-47AE-483E-898D-629C410B4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22765926-A8FC-4F6D-ADB6-788905CCF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CBCF6-AC33-4BAE-8371-64A153E630BD}" type="datetimeFigureOut">
              <a:rPr lang="en-BZ" smtClean="0"/>
              <a:t>23/09/2021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8B2ECBB5-1795-4FC1-8670-CE6130B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BB6ED1B9-792C-495D-A5CA-95987C73F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DCBD-1C70-4158-97D6-675EF64C25F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52507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BD22E22-CC1D-4CCB-9E39-556DEE908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55EEB756-52A4-43D2-8E65-08C5B375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CBCF6-AC33-4BAE-8371-64A153E630BD}" type="datetimeFigureOut">
              <a:rPr lang="en-BZ" smtClean="0"/>
              <a:t>23/09/2021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6522D23A-22B8-41A8-AB9A-AB9214555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9B52383E-08E1-40D5-A804-100264AB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DCBD-1C70-4158-97D6-675EF64C25F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8691714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EF8FA24A-0FEE-44E0-87E6-36DA7FB19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CBCF6-AC33-4BAE-8371-64A153E630BD}" type="datetimeFigureOut">
              <a:rPr lang="en-BZ" smtClean="0"/>
              <a:t>23/09/2021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B5BD833B-D83C-411D-A6F4-E42E97D6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D8184335-EB6B-45F5-9BF9-C2BEE96A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DCBD-1C70-4158-97D6-675EF64C25F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6412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9B36-B5B6-4A24-8770-FEE27953C13A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90E3-08E5-4D85-A1E6-5D723C52C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603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706DF4A-F644-41A5-9E98-B785B6EFD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14CB207-6D4C-4C20-8B99-45C294CF6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B2D1951C-DE6B-4BB8-A8BA-AC6E007D8C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D68DEE8-7E8E-4D91-9604-75BF2D7FD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CBCF6-AC33-4BAE-8371-64A153E630BD}" type="datetimeFigureOut">
              <a:rPr lang="en-BZ" smtClean="0"/>
              <a:t>23/09/2021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CD16DA1-0FDE-441F-8C69-F8EA32744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A648DD8-B02F-42E5-9E88-FB324D84B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DCBD-1C70-4158-97D6-675EF64C25F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971606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3CC205F-4790-4980-8CAB-7E9A5AE40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4A8D1DF3-B0D3-45E3-BBD2-88BD2DCDF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35E50C4-91FA-4ED8-90C4-86AB4DBEE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BA56416-6757-4EF0-883D-CE9F78A16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CBCF6-AC33-4BAE-8371-64A153E630BD}" type="datetimeFigureOut">
              <a:rPr lang="en-BZ" smtClean="0"/>
              <a:t>23/09/2021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D768EAB-AA5E-4DEF-9D8E-48CA62C6A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9C42DF8-E2C2-4DD0-99AE-2E3BFE26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DCBD-1C70-4158-97D6-675EF64C25F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71415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72984C5-2A75-4260-9F87-A15D9C92B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985180A-158C-449B-BAE4-E63DD664B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80ED2CD-4611-411B-BBF5-D6E821DA2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CBCF6-AC33-4BAE-8371-64A153E630BD}" type="datetimeFigureOut">
              <a:rPr lang="en-BZ" smtClean="0"/>
              <a:t>23/09/2021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6440534-2B00-45EE-AEC4-0CCB2F93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C6A5585-C589-4C89-8241-89CC63180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DCBD-1C70-4158-97D6-675EF64C25F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0285553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3A06B9C3-1704-4A2C-8A91-A2A213B27A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3A0BAA62-DCC8-441A-B69B-CA9AFE6ED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7745C58-F17B-495C-8A31-D3B51601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CBCF6-AC33-4BAE-8371-64A153E630BD}" type="datetimeFigureOut">
              <a:rPr lang="en-BZ" smtClean="0"/>
              <a:t>23/09/2021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4798467-F2B4-429F-8E3F-C670FFB2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C517B6E-6A01-4DCE-8100-EB4396EE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6DCBD-1C70-4158-97D6-675EF64C25F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97218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549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165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34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2897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625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0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9B36-B5B6-4A24-8770-FEE27953C13A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90E3-08E5-4D85-A1E6-5D723C52C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74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9984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975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737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443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824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8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9B36-B5B6-4A24-8770-FEE27953C13A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90E3-08E5-4D85-A1E6-5D723C52C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34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9B36-B5B6-4A24-8770-FEE27953C13A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90E3-08E5-4D85-A1E6-5D723C52C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503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9B36-B5B6-4A24-8770-FEE27953C13A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90E3-08E5-4D85-A1E6-5D723C52C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235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9B36-B5B6-4A24-8770-FEE27953C13A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90E3-08E5-4D85-A1E6-5D723C52C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66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39B36-B5B6-4A24-8770-FEE27953C13A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990E3-08E5-4D85-A1E6-5D723C52C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58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39B36-B5B6-4A24-8770-FEE27953C13A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990E3-08E5-4D85-A1E6-5D723C52C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89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8BA9218-EDBC-4C4F-8634-69C5B0B68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F0685AF-B0F3-4388-BB52-2468428D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A571A9-0687-4F04-9405-D923CC62F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25F4B-9A1F-4944-BBD1-A7462F7264F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882F3B9-6C6E-4D44-921C-17A2765EF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A368DE-BA86-4823-9C93-8A03E932F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71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2C04920F-BF75-45ED-9687-10A255EA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D72296B1-D99F-4414-AE36-AFA25FDFE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4F1550D-5B5E-40C4-AAED-0AAC0A2FB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CBCF6-AC33-4BAE-8371-64A153E630BD}" type="datetimeFigureOut">
              <a:rPr lang="en-BZ" smtClean="0"/>
              <a:t>23/09/2021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D29E17A-B322-4586-8CA1-CE20C4FB1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0F49FE5-C271-4BC5-96CE-E32F4493B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6DCBD-1C70-4158-97D6-675EF64C25F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06355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39B36-B5B6-4A24-8770-FEE27953C13A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990E3-08E5-4D85-A1E6-5D723C52C5F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162826-78CA-4CF7-8997-7B4559C648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1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microsoft.com/office/2007/relationships/hdphoto" Target="../media/hdphoto1.wdp"/><Relationship Id="rId7" Type="http://schemas.openxmlformats.org/officeDocument/2006/relationships/image" Target="../media/image2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.png"/><Relationship Id="rId15" Type="http://schemas.openxmlformats.org/officeDocument/2006/relationships/image" Target="../media/image4.svg"/><Relationship Id="rId4" Type="http://schemas.openxmlformats.org/officeDocument/2006/relationships/image" Target="../media/image21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19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7.xml"/><Relationship Id="rId7" Type="http://schemas.openxmlformats.org/officeDocument/2006/relationships/image" Target="../media/image1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emf"/><Relationship Id="rId3" Type="http://schemas.openxmlformats.org/officeDocument/2006/relationships/image" Target="../media/image2.jpe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tags" Target="../tags/tag15.xml"/><Relationship Id="rId7" Type="http://schemas.openxmlformats.org/officeDocument/2006/relationships/image" Target="../media/image3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9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8.xml"/><Relationship Id="rId7" Type="http://schemas.openxmlformats.org/officeDocument/2006/relationships/image" Target="../media/image1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9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0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23.xml"/><Relationship Id="rId7" Type="http://schemas.openxmlformats.org/officeDocument/2006/relationships/image" Target="../media/image1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8.jpg"/><Relationship Id="rId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8.jpg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58.jp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8.jpg"/><Relationship Id="rId4" Type="http://schemas.openxmlformats.org/officeDocument/2006/relationships/audio" Target="../media/audio3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8.jpg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8.jpg"/><Relationship Id="rId4" Type="http://schemas.openxmlformats.org/officeDocument/2006/relationships/audio" Target="../media/audio3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58.jpg"/><Relationship Id="rId4" Type="http://schemas.openxmlformats.org/officeDocument/2006/relationships/audio" Target="../media/audio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58.jpg"/><Relationship Id="rId4" Type="http://schemas.openxmlformats.org/officeDocument/2006/relationships/audio" Target="../media/audio3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58.jpg"/><Relationship Id="rId4" Type="http://schemas.openxmlformats.org/officeDocument/2006/relationships/audio" Target="../media/audio3.wav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8" Type="http://schemas.openxmlformats.org/officeDocument/2006/relationships/image" Target="../media/image77.png"/><Relationship Id="rId26" Type="http://schemas.openxmlformats.org/officeDocument/2006/relationships/image" Target="../media/image81.png"/><Relationship Id="rId3" Type="http://schemas.openxmlformats.org/officeDocument/2006/relationships/image" Target="../media/image101.svg"/><Relationship Id="rId21" Type="http://schemas.openxmlformats.org/officeDocument/2006/relationships/image" Target="../media/image113.svg"/><Relationship Id="rId34" Type="http://schemas.openxmlformats.org/officeDocument/2006/relationships/image" Target="../media/image84.png"/><Relationship Id="rId7" Type="http://schemas.openxmlformats.org/officeDocument/2006/relationships/image" Target="../media/image25.svg"/><Relationship Id="rId17" Type="http://schemas.openxmlformats.org/officeDocument/2006/relationships/image" Target="../media/image13.svg"/><Relationship Id="rId25" Type="http://schemas.openxmlformats.org/officeDocument/2006/relationships/image" Target="../media/image117.svg"/><Relationship Id="rId33" Type="http://schemas.openxmlformats.org/officeDocument/2006/relationships/image" Target="../media/image123.svg"/><Relationship Id="rId2" Type="http://schemas.openxmlformats.org/officeDocument/2006/relationships/image" Target="../media/image72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24" Type="http://schemas.openxmlformats.org/officeDocument/2006/relationships/image" Target="../media/image80.png"/><Relationship Id="rId32" Type="http://schemas.openxmlformats.org/officeDocument/2006/relationships/image" Target="../media/image83.png"/><Relationship Id="rId5" Type="http://schemas.openxmlformats.org/officeDocument/2006/relationships/image" Target="../media/image103.svg"/><Relationship Id="rId23" Type="http://schemas.openxmlformats.org/officeDocument/2006/relationships/image" Target="../media/image115.svg"/><Relationship Id="rId28" Type="http://schemas.openxmlformats.org/officeDocument/2006/relationships/image" Target="../media/image82.png"/><Relationship Id="rId36" Type="http://schemas.openxmlformats.org/officeDocument/2006/relationships/image" Target="../media/image85.png"/><Relationship Id="rId10" Type="http://schemas.openxmlformats.org/officeDocument/2006/relationships/image" Target="../media/image76.png"/><Relationship Id="rId19" Type="http://schemas.openxmlformats.org/officeDocument/2006/relationships/image" Target="../media/image99.svg"/><Relationship Id="rId31" Type="http://schemas.openxmlformats.org/officeDocument/2006/relationships/image" Target="../media/image121.svg"/><Relationship Id="rId4" Type="http://schemas.openxmlformats.org/officeDocument/2006/relationships/image" Target="../media/image73.png"/><Relationship Id="rId9" Type="http://schemas.openxmlformats.org/officeDocument/2006/relationships/image" Target="../media/image105.svg"/><Relationship Id="rId22" Type="http://schemas.openxmlformats.org/officeDocument/2006/relationships/image" Target="../media/image79.png"/><Relationship Id="rId27" Type="http://schemas.openxmlformats.org/officeDocument/2006/relationships/image" Target="../media/image119.svg"/><Relationship Id="rId35" Type="http://schemas.openxmlformats.org/officeDocument/2006/relationships/image" Target="../media/image1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10695" y="-159547"/>
            <a:ext cx="12192000" cy="685359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" y="0"/>
            <a:ext cx="984100" cy="6858000"/>
          </a:xfrm>
          <a:prstGeom prst="rect">
            <a:avLst/>
          </a:prstGeom>
          <a:solidFill>
            <a:srgbClr val="FDF5B6"/>
          </a:solidFill>
        </p:spPr>
      </p:sp>
      <p:grpSp>
        <p:nvGrpSpPr>
          <p:cNvPr id="7" name="Group 7"/>
          <p:cNvGrpSpPr/>
          <p:nvPr/>
        </p:nvGrpSpPr>
        <p:grpSpPr>
          <a:xfrm>
            <a:off x="1604213" y="853398"/>
            <a:ext cx="9339507" cy="3540802"/>
            <a:chOff x="0" y="0"/>
            <a:chExt cx="13128572" cy="3510408"/>
          </a:xfrm>
        </p:grpSpPr>
        <p:sp>
          <p:nvSpPr>
            <p:cNvPr id="8" name="Freeform 8"/>
            <p:cNvSpPr/>
            <p:nvPr/>
          </p:nvSpPr>
          <p:spPr>
            <a:xfrm>
              <a:off x="-1" y="0"/>
              <a:ext cx="13136232" cy="3510408"/>
            </a:xfrm>
            <a:custGeom>
              <a:avLst/>
              <a:gdLst/>
              <a:ahLst/>
              <a:cxnLst/>
              <a:rect l="l" t="t" r="r" b="b"/>
              <a:pathLst>
                <a:path w="13136232" h="3510408">
                  <a:moveTo>
                    <a:pt x="12629792" y="3493489"/>
                  </a:moveTo>
                  <a:cubicBezTo>
                    <a:pt x="12629792" y="3493489"/>
                    <a:pt x="12392796" y="3483520"/>
                    <a:pt x="12030657" y="3496964"/>
                  </a:cubicBezTo>
                  <a:cubicBezTo>
                    <a:pt x="11668519" y="3510408"/>
                    <a:pt x="490924" y="3510408"/>
                    <a:pt x="490924" y="3510408"/>
                  </a:cubicBezTo>
                  <a:cubicBezTo>
                    <a:pt x="245502" y="3510408"/>
                    <a:pt x="32509" y="3413140"/>
                    <a:pt x="31032" y="3253026"/>
                  </a:cubicBezTo>
                  <a:cubicBezTo>
                    <a:pt x="31032" y="3253026"/>
                    <a:pt x="0" y="195048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2583244" y="0"/>
                    <a:pt x="12583244" y="0"/>
                  </a:cubicBezTo>
                  <a:cubicBezTo>
                    <a:pt x="12895144" y="0"/>
                    <a:pt x="13128573" y="101069"/>
                    <a:pt x="13120715" y="303616"/>
                  </a:cubicBezTo>
                  <a:cubicBezTo>
                    <a:pt x="13120715" y="303616"/>
                    <a:pt x="13118720" y="1831002"/>
                    <a:pt x="13127476" y="2553439"/>
                  </a:cubicBezTo>
                  <a:cubicBezTo>
                    <a:pt x="13136232" y="2846740"/>
                    <a:pt x="13089683" y="3179812"/>
                    <a:pt x="13089683" y="3179812"/>
                  </a:cubicBezTo>
                  <a:cubicBezTo>
                    <a:pt x="13086718" y="3359837"/>
                    <a:pt x="12875214" y="3493489"/>
                    <a:pt x="12629792" y="3493489"/>
                  </a:cubicBezTo>
                  <a:close/>
                </a:path>
              </a:pathLst>
            </a:custGeom>
            <a:solidFill>
              <a:srgbClr val="FFFEFE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962486" y="1431091"/>
            <a:ext cx="8788401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272626"/>
                </a:solidFill>
                <a:latin typeface="Arial" pitchFamily="34" charset="0"/>
                <a:cs typeface="Arial" pitchFamily="34" charset="0"/>
              </a:rPr>
              <a:t>CHÀO MỪNG </a:t>
            </a:r>
          </a:p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272626"/>
                </a:solidFill>
                <a:latin typeface="Arial" pitchFamily="34" charset="0"/>
                <a:cs typeface="Arial" pitchFamily="34" charset="0"/>
              </a:rPr>
              <a:t>CÁC EM ĐẾN VỚI TIẾT HỌC</a:t>
            </a: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87987">
            <a:off x="9718076" y="3570684"/>
            <a:ext cx="2584977" cy="2744667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61825" y="4831378"/>
            <a:ext cx="1750659" cy="1884269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312115">
            <a:off x="2033197" y="744122"/>
            <a:ext cx="2464195" cy="1258979"/>
          </a:xfrm>
          <a:prstGeom prst="rect">
            <a:avLst/>
          </a:prstGeom>
        </p:spPr>
      </p:pic>
      <p:grpSp>
        <p:nvGrpSpPr>
          <p:cNvPr id="18" name="Group 2"/>
          <p:cNvGrpSpPr/>
          <p:nvPr/>
        </p:nvGrpSpPr>
        <p:grpSpPr>
          <a:xfrm>
            <a:off x="4661896" y="5468271"/>
            <a:ext cx="3733800" cy="712970"/>
            <a:chOff x="0" y="0"/>
            <a:chExt cx="15434913" cy="2503857"/>
          </a:xfrm>
        </p:grpSpPr>
        <p:sp>
          <p:nvSpPr>
            <p:cNvPr id="19" name="Freeform 3"/>
            <p:cNvSpPr/>
            <p:nvPr/>
          </p:nvSpPr>
          <p:spPr>
            <a:xfrm>
              <a:off x="31750" y="31750"/>
              <a:ext cx="15371412" cy="2440357"/>
            </a:xfrm>
            <a:custGeom>
              <a:avLst/>
              <a:gdLst/>
              <a:ahLst/>
              <a:cxnLst/>
              <a:rect l="l" t="t" r="r" b="b"/>
              <a:pathLst>
                <a:path w="15371412" h="2440357">
                  <a:moveTo>
                    <a:pt x="15278703" y="2440357"/>
                  </a:moveTo>
                  <a:lnTo>
                    <a:pt x="92710" y="2440357"/>
                  </a:lnTo>
                  <a:cubicBezTo>
                    <a:pt x="41910" y="2440357"/>
                    <a:pt x="0" y="2398447"/>
                    <a:pt x="0" y="234764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277433" y="0"/>
                  </a:lnTo>
                  <a:cubicBezTo>
                    <a:pt x="15328233" y="0"/>
                    <a:pt x="15370142" y="41910"/>
                    <a:pt x="15370142" y="92710"/>
                  </a:cubicBezTo>
                  <a:lnTo>
                    <a:pt x="15370142" y="2346377"/>
                  </a:lnTo>
                  <a:cubicBezTo>
                    <a:pt x="15371412" y="2398447"/>
                    <a:pt x="15329503" y="2440357"/>
                    <a:pt x="15278703" y="244035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4"/>
            <p:cNvSpPr/>
            <p:nvPr/>
          </p:nvSpPr>
          <p:spPr>
            <a:xfrm>
              <a:off x="0" y="0"/>
              <a:ext cx="15434912" cy="2503857"/>
            </a:xfrm>
            <a:custGeom>
              <a:avLst/>
              <a:gdLst/>
              <a:ahLst/>
              <a:cxnLst/>
              <a:rect l="l" t="t" r="r" b="b"/>
              <a:pathLst>
                <a:path w="15434912" h="2503857">
                  <a:moveTo>
                    <a:pt x="15310453" y="59690"/>
                  </a:moveTo>
                  <a:cubicBezTo>
                    <a:pt x="15346012" y="59690"/>
                    <a:pt x="15375223" y="88900"/>
                    <a:pt x="15375223" y="124460"/>
                  </a:cubicBezTo>
                  <a:lnTo>
                    <a:pt x="15375223" y="2379397"/>
                  </a:lnTo>
                  <a:cubicBezTo>
                    <a:pt x="15375223" y="2414957"/>
                    <a:pt x="15346012" y="2444167"/>
                    <a:pt x="15310453" y="2444167"/>
                  </a:cubicBezTo>
                  <a:lnTo>
                    <a:pt x="124460" y="2444167"/>
                  </a:lnTo>
                  <a:cubicBezTo>
                    <a:pt x="88900" y="2444167"/>
                    <a:pt x="59690" y="2414957"/>
                    <a:pt x="59690" y="237939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310453" y="59690"/>
                  </a:lnTo>
                  <a:moveTo>
                    <a:pt x="1531045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379397"/>
                  </a:lnTo>
                  <a:cubicBezTo>
                    <a:pt x="0" y="2447977"/>
                    <a:pt x="55880" y="2503857"/>
                    <a:pt x="124460" y="2503857"/>
                  </a:cubicBezTo>
                  <a:lnTo>
                    <a:pt x="15310453" y="2503857"/>
                  </a:lnTo>
                  <a:cubicBezTo>
                    <a:pt x="15379033" y="2503857"/>
                    <a:pt x="15434912" y="2447977"/>
                    <a:pt x="15434912" y="2379397"/>
                  </a:cubicBezTo>
                  <a:lnTo>
                    <a:pt x="15434912" y="124460"/>
                  </a:lnTo>
                  <a:cubicBezTo>
                    <a:pt x="15434912" y="55880"/>
                    <a:pt x="15379033" y="0"/>
                    <a:pt x="153104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1" name="TextBox 6"/>
          <p:cNvSpPr txBox="1"/>
          <p:nvPr/>
        </p:nvSpPr>
        <p:spPr>
          <a:xfrm>
            <a:off x="4826000" y="5641887"/>
            <a:ext cx="397972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viên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5223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>
            <a:extLst>
              <a:ext uri="{FF2B5EF4-FFF2-40B4-BE49-F238E27FC236}">
                <a16:creationId xmlns:a16="http://schemas.microsoft.com/office/drawing/2014/main" xmlns="" id="{E05A1601-7A57-419E-9F43-5559D029BE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33433" y="2585655"/>
            <a:ext cx="5089580" cy="4544267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1E24C86B-F0CC-471C-A9AB-8FB265EFE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3784771" y="655287"/>
            <a:ext cx="7761235" cy="4202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02449" y="1432393"/>
            <a:ext cx="59258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Nêu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thơ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Chuyện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cổ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tích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loài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”: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uất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xứ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cục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6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82" y="1572296"/>
            <a:ext cx="7107822" cy="352925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3381" y="2988931"/>
            <a:ext cx="62030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xứ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Chuyện 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cổ tích về loài người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được rút ra từ tập thơ </a:t>
            </a:r>
            <a:r>
              <a:rPr lang="vi-VN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Lời ru trên mặt </a:t>
            </a:r>
            <a:r>
              <a:rPr lang="vi-VN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zh-CN" altLang="en-US" sz="2000" b="1" dirty="0">
              <a:latin typeface="Arial" panose="020B0604020202020204" pitchFamily="34" charset="0"/>
              <a:ea typeface="方正有猫在简体" panose="02000000000000000000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latin typeface="Arial" panose="020B0604020202020204" pitchFamily="34" charset="0"/>
              <a:ea typeface="方正有猫在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742950" y="3336925"/>
            <a:ext cx="107061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7" name="文本框 176"/>
          <p:cNvSpPr txBox="1"/>
          <p:nvPr/>
        </p:nvSpPr>
        <p:spPr>
          <a:xfrm>
            <a:off x="4872873" y="2343429"/>
            <a:ext cx="236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2. </a:t>
            </a:r>
            <a:r>
              <a:rPr lang="vi-VN" sz="2400" b="1" dirty="0" err="1"/>
              <a:t>Tác</a:t>
            </a:r>
            <a:r>
              <a:rPr lang="vi-VN" sz="2400" b="1" dirty="0"/>
              <a:t> </a:t>
            </a:r>
            <a:r>
              <a:rPr lang="vi-VN" sz="2400" b="1" dirty="0" err="1"/>
              <a:t>phẩm</a:t>
            </a:r>
            <a:endParaRPr lang="vi-VN" sz="2400" dirty="0"/>
          </a:p>
        </p:txBody>
      </p:sp>
      <p:pic>
        <p:nvPicPr>
          <p:cNvPr id="8" name="Hình ảnh 7" descr="Ảnh có chứa văn bản, ký hiệu, khung ảnh&#10;&#10;Mô tả được tạo tự động">
            <a:extLst>
              <a:ext uri="{FF2B5EF4-FFF2-40B4-BE49-F238E27FC236}">
                <a16:creationId xmlns:a16="http://schemas.microsoft.com/office/drawing/2014/main" xmlns="" id="{A4613E20-3549-4C1A-ABCD-C7B6D539F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516" y="-81445"/>
            <a:ext cx="6436787" cy="736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20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0" y="-198616"/>
            <a:ext cx="11148639" cy="6602452"/>
          </a:xfrm>
          <a:prstGeom prst="rect">
            <a:avLst/>
          </a:prstGeom>
        </p:spPr>
      </p:pic>
      <p:graphicFrame>
        <p:nvGraphicFramePr>
          <p:cNvPr id="2" name="Sơ đồ 1">
            <a:extLst>
              <a:ext uri="{FF2B5EF4-FFF2-40B4-BE49-F238E27FC236}">
                <a16:creationId xmlns:a16="http://schemas.microsoft.com/office/drawing/2014/main" xmlns="" id="{C38289BD-B00E-45E1-B681-B1332AC46A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33592"/>
              </p:ext>
            </p:extLst>
          </p:nvPr>
        </p:nvGraphicFramePr>
        <p:xfrm>
          <a:off x="1292370" y="1048407"/>
          <a:ext cx="7615147" cy="4761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742950" y="3336925"/>
            <a:ext cx="107061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186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29B92-F0CB-4FAF-8A55-94000403E6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1D729B92-F0CB-4FAF-8A55-94000403E6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C94B92-6C5A-4523-A1B1-E33DABBB4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22C94B92-6C5A-4523-A1B1-E33DABBB47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3DDB2D-08AF-4361-A987-B22737262E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683DDB2D-08AF-4361-A987-B22737262E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07D26C-363D-402F-A29B-945F63960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1807D26C-363D-402F-A29B-945F639601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2FD7F6-9C55-436F-BF10-F4F1C0850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8B2FD7F6-9C55-436F-BF10-F4F1C08509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6308441" cy="6921912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6254656" cy="4307484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1104800"/>
            <a:ext cx="15875380" cy="1609211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4" y="274866"/>
            <a:ext cx="2188960" cy="2275652"/>
          </a:xfrm>
          <a:prstGeom prst="rect">
            <a:avLst/>
          </a:prstGeom>
        </p:spPr>
      </p:pic>
      <p:sp>
        <p:nvSpPr>
          <p:cNvPr id="8" name="MH_Other_1"/>
          <p:cNvSpPr/>
          <p:nvPr>
            <p:custDataLst>
              <p:tags r:id="rId1"/>
            </p:custDataLst>
          </p:nvPr>
        </p:nvSpPr>
        <p:spPr>
          <a:xfrm>
            <a:off x="5782909" y="1604557"/>
            <a:ext cx="3024924" cy="2347629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sz="16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MH_SubTitle_1"/>
          <p:cNvSpPr/>
          <p:nvPr>
            <p:custDataLst>
              <p:tags r:id="rId2"/>
            </p:custDataLst>
          </p:nvPr>
        </p:nvSpPr>
        <p:spPr>
          <a:xfrm rot="588792">
            <a:off x="4648828" y="3336612"/>
            <a:ext cx="4755681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vi-VN" altLang="zh-CN" sz="6000" dirty="0" smtClean="0">
                <a:solidFill>
                  <a:srgbClr val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Đọc hiểu </a:t>
            </a:r>
            <a:endParaRPr lang="en-US" altLang="zh-CN" sz="6000" dirty="0" smtClean="0">
              <a:solidFill>
                <a:srgbClr val="FFFFFF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  <a:p>
            <a:pPr algn="ctr">
              <a:defRPr/>
            </a:pPr>
            <a:r>
              <a:rPr lang="vi-VN" altLang="zh-CN" sz="6000" dirty="0" smtClean="0">
                <a:solidFill>
                  <a:srgbClr val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văn </a:t>
            </a:r>
            <a:r>
              <a:rPr lang="vi-VN" altLang="zh-CN" sz="6000" dirty="0" smtClean="0">
                <a:solidFill>
                  <a:srgbClr val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bản</a:t>
            </a:r>
            <a:endParaRPr lang="vi-VN" altLang="zh-CN" sz="6000" dirty="0">
              <a:solidFill>
                <a:srgbClr val="FFFFFF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0" name="MH_Other_2"/>
          <p:cNvSpPr/>
          <p:nvPr>
            <p:custDataLst>
              <p:tags r:id="rId3"/>
            </p:custDataLst>
          </p:nvPr>
        </p:nvSpPr>
        <p:spPr>
          <a:xfrm>
            <a:off x="6700911" y="1408950"/>
            <a:ext cx="118891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300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II</a:t>
            </a:r>
            <a:endParaRPr lang="zh-CN" altLang="en-US" sz="43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535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62" y="-190158"/>
            <a:ext cx="533401" cy="43495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39" y="-190157"/>
            <a:ext cx="533401" cy="389888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25" y="-2139600"/>
            <a:ext cx="533401" cy="389888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334" y="-190158"/>
            <a:ext cx="533401" cy="424246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90" y="-2139600"/>
            <a:ext cx="533401" cy="424246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62" y="1296553"/>
            <a:ext cx="2609093" cy="165201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341" y="-1832305"/>
            <a:ext cx="533401" cy="424246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150" y="1776981"/>
            <a:ext cx="2609093" cy="165201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455" y="-2137202"/>
            <a:ext cx="402089" cy="3198058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91" y="3190956"/>
            <a:ext cx="1966789" cy="1245326"/>
          </a:xfrm>
          <a:prstGeom prst="rect">
            <a:avLst/>
          </a:prstGeom>
        </p:spPr>
      </p:pic>
      <p:sp>
        <p:nvSpPr>
          <p:cNvPr id="41" name="矩形: 圆角 40"/>
          <p:cNvSpPr/>
          <p:nvPr/>
        </p:nvSpPr>
        <p:spPr>
          <a:xfrm>
            <a:off x="260441" y="591088"/>
            <a:ext cx="3581773" cy="7761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274583" y="733678"/>
            <a:ext cx="3352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394F60"/>
                </a:solidFill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HƯỚNG DẪN ĐỌC</a:t>
            </a:r>
            <a:endParaRPr lang="zh-CN" altLang="en-US" sz="2800" b="1" dirty="0">
              <a:solidFill>
                <a:srgbClr val="394F60"/>
              </a:solidFill>
              <a:latin typeface="Arial" panose="020B0604020202020204" pitchFamily="34" charset="0"/>
              <a:ea typeface="方正卡通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6FFCC3F1-8E28-4E3E-B6BF-826CE8EE6C7B}"/>
              </a:ext>
            </a:extLst>
          </p:cNvPr>
          <p:cNvGrpSpPr/>
          <p:nvPr/>
        </p:nvGrpSpPr>
        <p:grpSpPr>
          <a:xfrm>
            <a:off x="612493" y="2771307"/>
            <a:ext cx="3490898" cy="2942311"/>
            <a:chOff x="612493" y="2771307"/>
            <a:chExt cx="3490898" cy="2942311"/>
          </a:xfrm>
        </p:grpSpPr>
        <p:pic>
          <p:nvPicPr>
            <p:cNvPr id="1026" name="Picture 2" descr="Realistic post note on transparent background Premium Vector">
              <a:extLst>
                <a:ext uri="{FF2B5EF4-FFF2-40B4-BE49-F238E27FC236}">
                  <a16:creationId xmlns:a16="http://schemas.microsoft.com/office/drawing/2014/main" xmlns="" id="{8F641112-A241-4BC0-862A-ECCF85AB1A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111" b="81999" l="9443" r="84987">
                          <a14:foregroundMark x1="84505" y1="78594" x2="84505" y2="78594"/>
                          <a14:foregroundMark x1="53834" y1="15016" x2="53834" y2="15016"/>
                          <a14:foregroundMark x1="67412" y1="14217" x2="67412" y2="14217"/>
                          <a14:foregroundMark x1="68690" y1="12460" x2="68690" y2="12460"/>
                          <a14:foregroundMark x1="73482" y1="12939" x2="73482" y2="12939"/>
                          <a14:foregroundMark x1="77636" y1="15016" x2="77636" y2="15016"/>
                          <a14:foregroundMark x1="83706" y1="16773" x2="83706" y2="16773"/>
                          <a14:foregroundMark x1="80192" y1="14696" x2="80192" y2="14696"/>
                          <a14:backgroundMark x1="77316" y1="13738" x2="77316" y2="13738"/>
                          <a14:backgroundMark x1="69169" y1="12460" x2="69169" y2="12460"/>
                          <a14:backgroundMark x1="66613" y1="12141" x2="66613" y2="12141"/>
                          <a14:backgroundMark x1="73003" y1="11661" x2="73003" y2="11661"/>
                          <a14:backgroundMark x1="77636" y1="12460" x2="77636" y2="12460"/>
                          <a14:backgroundMark x1="68371" y1="13419" x2="68371" y2="13419"/>
                          <a14:backgroundMark x1="35144" y1="14696" x2="35144" y2="14696"/>
                          <a14:backgroundMark x1="80192" y1="15495" x2="80192" y2="154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70" b="8890"/>
            <a:stretch/>
          </p:blipFill>
          <p:spPr bwMode="auto">
            <a:xfrm>
              <a:off x="612493" y="2771307"/>
              <a:ext cx="3490898" cy="2942311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xmlns="" id="{75641031-ECB9-44E5-AF5C-D847FF835A8A}"/>
                </a:ext>
              </a:extLst>
            </p:cNvPr>
            <p:cNvSpPr txBox="1"/>
            <p:nvPr/>
          </p:nvSpPr>
          <p:spPr>
            <a:xfrm>
              <a:off x="1236087" y="3640235"/>
              <a:ext cx="2572214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giọng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nhàng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chan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endParaRPr lang="vi-VN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F03ACD1B-3C98-4B1C-BB11-01B99AC335FF}"/>
              </a:ext>
            </a:extLst>
          </p:cNvPr>
          <p:cNvGrpSpPr/>
          <p:nvPr/>
        </p:nvGrpSpPr>
        <p:grpSpPr>
          <a:xfrm>
            <a:off x="5488927" y="1153684"/>
            <a:ext cx="2867564" cy="3065854"/>
            <a:chOff x="5488927" y="1153684"/>
            <a:chExt cx="2867564" cy="3065854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F25D95BB-641E-476C-8DEB-42FC7D986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927" y="1153684"/>
              <a:ext cx="2867564" cy="3065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xmlns="" id="{DAF7C634-F02F-4E67-A413-96EF56466975}"/>
                </a:ext>
              </a:extLst>
            </p:cNvPr>
            <p:cNvSpPr txBox="1"/>
            <p:nvPr/>
          </p:nvSpPr>
          <p:spPr>
            <a:xfrm>
              <a:off x="5537916" y="1802348"/>
              <a:ext cx="2521091" cy="188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Nhấn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mạnh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, con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endParaRPr lang="vi-VN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A9E1FA9C-4CEE-4269-983F-2C7FC534EA0A}"/>
              </a:ext>
            </a:extLst>
          </p:cNvPr>
          <p:cNvGrpSpPr/>
          <p:nvPr/>
        </p:nvGrpSpPr>
        <p:grpSpPr>
          <a:xfrm>
            <a:off x="8117259" y="3422750"/>
            <a:ext cx="2894274" cy="2890903"/>
            <a:chOff x="8117259" y="3422750"/>
            <a:chExt cx="2894274" cy="2890903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962864">
              <a:off x="8117259" y="3422750"/>
              <a:ext cx="2894274" cy="2890903"/>
            </a:xfrm>
            <a:prstGeom prst="rect">
              <a:avLst/>
            </a:prstGeom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xmlns="" id="{7C359DFF-5E13-48BF-93EA-32AEEC22B98A}"/>
                </a:ext>
              </a:extLst>
            </p:cNvPr>
            <p:cNvSpPr txBox="1"/>
            <p:nvPr/>
          </p:nvSpPr>
          <p:spPr>
            <a:xfrm>
              <a:off x="8235605" y="3995521"/>
              <a:ext cx="2521091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Theo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dung</a:t>
              </a:r>
              <a:endParaRPr lang="vi-VN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795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B6D0C5B-04FC-479A-A6B3-D37771C0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17" y="232012"/>
            <a:ext cx="3684424" cy="30161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kern="12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4800" b="1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TÌM HIỂU CHI TIẾT</a:t>
            </a:r>
            <a:endParaRPr lang="en-US" sz="4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9438D5EA-8EF6-46A0-8E26-42E8FBE6B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4982" y="0"/>
            <a:ext cx="7557018" cy="6858000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ra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con</a:t>
            </a:r>
          </a:p>
          <a:p>
            <a:pPr>
              <a:lnSpc>
                <a:spcPct val="150000"/>
              </a:lnSpc>
            </a:pP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đất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trụi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trần</a:t>
            </a:r>
            <a:endParaRPr lang="en-US" sz="36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ngọn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cỏ</a:t>
            </a:r>
            <a:endParaRPr lang="en-US" sz="36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đêm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đen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sắc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khác</a:t>
            </a:r>
            <a:endParaRPr lang="en-US" sz="36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DC8AED0D-350A-45B2-8EB8-BE9C3043E3CE}"/>
              </a:ext>
            </a:extLst>
          </p:cNvPr>
          <p:cNvSpPr txBox="1"/>
          <p:nvPr/>
        </p:nvSpPr>
        <p:spPr>
          <a:xfrm>
            <a:off x="245307" y="3013153"/>
            <a:ext cx="40187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ra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endParaRPr lang="en-US" sz="3200" kern="1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938532-3E86-4FC6-B31D-74536C98CA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666">
            <a:off x="7640058" y="2837386"/>
            <a:ext cx="585787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94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hững icon đẹp cute, đáng yêu, dí dỏm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" y="3927952"/>
            <a:ext cx="4456516" cy="289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346847" y="461421"/>
            <a:ext cx="8951414" cy="3851272"/>
            <a:chOff x="533398" y="-2187757"/>
            <a:chExt cx="6713561" cy="2736577"/>
          </a:xfrm>
        </p:grpSpPr>
        <p:sp>
          <p:nvSpPr>
            <p:cNvPr id="9" name="Cloud Callout 8"/>
            <p:cNvSpPr/>
            <p:nvPr/>
          </p:nvSpPr>
          <p:spPr>
            <a:xfrm>
              <a:off x="533398" y="-2187757"/>
              <a:ext cx="6713561" cy="2736577"/>
            </a:xfrm>
            <a:prstGeom prst="cloud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46765" y="-1412833"/>
              <a:ext cx="5537223" cy="118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/>
                <a:t>Thế giới trước và sau khi có sự xuất hiện của trẻ em đã có sự thay đổi.</a:t>
              </a:r>
            </a:p>
            <a:p>
              <a:pPr algn="ctr"/>
              <a:r>
                <a:rPr lang="vi-VN" sz="2800" b="1" dirty="0" smtClean="0"/>
                <a:t>Em hãy nêu những sự thay đổi đó.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176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ơ đồ 4">
            <a:extLst>
              <a:ext uri="{FF2B5EF4-FFF2-40B4-BE49-F238E27FC236}">
                <a16:creationId xmlns:a16="http://schemas.microsoft.com/office/drawing/2014/main" xmlns="" id="{BAAA4792-402B-435C-9A4E-A31ECBF70B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4239660"/>
              </p:ext>
            </p:extLst>
          </p:nvPr>
        </p:nvGraphicFramePr>
        <p:xfrm>
          <a:off x="323916" y="833739"/>
          <a:ext cx="5939231" cy="5190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Earth Globe Icon Simple Style, Globe Icons, Earth Icons, Style Icons PNG  and Vector with Transparent Background for Free Download | Globe icon, Earth  icon, Globe logo">
            <a:extLst>
              <a:ext uri="{FF2B5EF4-FFF2-40B4-BE49-F238E27FC236}">
                <a16:creationId xmlns:a16="http://schemas.microsoft.com/office/drawing/2014/main" xmlns="" id="{8C65475B-CDC9-468C-8AE7-A76D8C233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92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7C2D0A-0AE2-4454-8FF2-6E249C270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5">
                                            <p:graphicEl>
                                              <a:dgm id="{DE7C2D0A-0AE2-4454-8FF2-6E249C270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2324B0-3C3B-4A51-9E61-1223FE6EB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5">
                                            <p:graphicEl>
                                              <a:dgm id="{F12324B0-3C3B-4A51-9E61-1223FE6EBC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663128-CE8D-47B7-9522-10FB070BA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5">
                                            <p:graphicEl>
                                              <a:dgm id="{A0663128-CE8D-47B7-9522-10FB070BAA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1475759-CC4E-49F8-A952-45FDF942C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50"/>
                                        <p:tgtEl>
                                          <p:spTgt spid="5">
                                            <p:graphicEl>
                                              <a:dgm id="{01475759-CC4E-49F8-A952-45FDF942C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B6D0C5B-04FC-479A-A6B3-D37771C03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17" y="177421"/>
            <a:ext cx="3684424" cy="26886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kern="12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4800" b="1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TÌM HIỂU CHI TIẾT</a:t>
            </a:r>
            <a:endParaRPr lang="en-US" sz="4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9438D5EA-8EF6-46A0-8E26-42E8FBE6B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1870" y="0"/>
            <a:ext cx="7557018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Mắt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trẻ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con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sáng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lắm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Nhưng chưa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thấy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gì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đâu! </a:t>
            </a:r>
          </a:p>
          <a:p>
            <a:pPr>
              <a:lnSpc>
                <a:spcPct val="100000"/>
              </a:lnSpc>
            </a:pP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Mặt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trời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mới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nhô cao</a:t>
            </a:r>
          </a:p>
          <a:p>
            <a:pPr>
              <a:lnSpc>
                <a:spcPct val="100000"/>
              </a:lnSpc>
            </a:pP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Cho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trẻ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con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nhìn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rõ</a:t>
            </a:r>
            <a:endParaRPr lang="vi-VN" sz="3200" dirty="0">
              <a:solidFill>
                <a:schemeClr val="tx1"/>
              </a:solidFill>
              <a:effectLst/>
              <a:latin typeface="Arial" pitchFamily="34" charset="0"/>
              <a:ea typeface="Courier New" panose="02070309020205020404" pitchFamily="49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vi-VN" sz="3200" dirty="0">
                <a:solidFill>
                  <a:schemeClr val="tx1"/>
                </a:solidFill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…</a:t>
            </a:r>
            <a:endParaRPr lang="en-US" sz="3200" dirty="0">
              <a:solidFill>
                <a:schemeClr val="tx1"/>
              </a:solidFill>
              <a:effectLst/>
              <a:latin typeface="Arial" pitchFamily="34" charset="0"/>
              <a:ea typeface="Courier New" panose="02070309020205020404" pitchFamily="49" charset="0"/>
              <a:cs typeface="Arial" pitchFamily="34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Đám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mây cho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bóng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rợp</a:t>
            </a:r>
            <a:endParaRPr lang="vi-VN" sz="3200" dirty="0">
              <a:solidFill>
                <a:schemeClr val="tx1"/>
              </a:solidFill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Trời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nắng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mây theo che 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Khi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trẻ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con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tập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đi 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</a:pP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Đường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từ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ngày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đó</a:t>
            </a:r>
            <a:r>
              <a:rPr lang="vi-VN" sz="3200" dirty="0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DC8AED0D-350A-45B2-8EB8-BE9C3043E3CE}"/>
              </a:ext>
            </a:extLst>
          </p:cNvPr>
          <p:cNvSpPr txBox="1"/>
          <p:nvPr/>
        </p:nvSpPr>
        <p:spPr>
          <a:xfrm>
            <a:off x="299898" y="2732896"/>
            <a:ext cx="40187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514350">
              <a:lnSpc>
                <a:spcPct val="150000"/>
              </a:lnSpc>
              <a:spcAft>
                <a:spcPts val="0"/>
              </a:spcAft>
              <a:buAutoNum type="arabicPeriod"/>
              <a:tabLst>
                <a:tab pos="90170" algn="l"/>
                <a:tab pos="180340" algn="l"/>
              </a:tabLst>
            </a:pPr>
            <a:r>
              <a:rPr lang="en-US" sz="3200" b="1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b="1" kern="12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ra </a:t>
            </a:r>
            <a:r>
              <a:rPr lang="en-US" sz="3200" b="1" kern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endParaRPr lang="en-US" sz="3200" b="1" kern="1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>
              <a:lnSpc>
                <a:spcPct val="150000"/>
              </a:lnSpc>
              <a:spcAft>
                <a:spcPts val="0"/>
              </a:spcAft>
              <a:tabLst>
                <a:tab pos="90170" algn="l"/>
                <a:tab pos="180340" algn="l"/>
              </a:tabLst>
            </a:pPr>
            <a:endParaRPr lang="en-US" sz="3200" kern="1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938532-3E86-4FC6-B31D-74536C98CA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1889">
            <a:off x="8023415" y="2552250"/>
            <a:ext cx="585787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4900" y="267271"/>
            <a:ext cx="10049164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 smtClean="0">
                <a:solidFill>
                  <a:srgbClr val="C00000"/>
                </a:solidFill>
              </a:rPr>
              <a:t>2.1. Thế giới sau khi trẻ con ra đời</a:t>
            </a:r>
          </a:p>
        </p:txBody>
      </p:sp>
      <p:sp>
        <p:nvSpPr>
          <p:cNvPr id="7" name="Rectangle 6"/>
          <p:cNvSpPr/>
          <p:nvPr/>
        </p:nvSpPr>
        <p:spPr>
          <a:xfrm>
            <a:off x="524900" y="1758390"/>
            <a:ext cx="11157584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smtClean="0"/>
              <a:t>b. Vai </a:t>
            </a:r>
            <a:r>
              <a:rPr lang="vi-VN" sz="2800" b="1" dirty="0"/>
              <a:t>trò của sự xuất hiện các thành viên trong gia đình đối với trẻ em</a:t>
            </a:r>
          </a:p>
        </p:txBody>
      </p:sp>
      <p:sp>
        <p:nvSpPr>
          <p:cNvPr id="9" name="Rectangle 8"/>
          <p:cNvSpPr/>
          <p:nvPr/>
        </p:nvSpPr>
        <p:spPr>
          <a:xfrm>
            <a:off x="524900" y="1007025"/>
            <a:ext cx="2678938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vi-VN" sz="2800" b="1" dirty="0"/>
              <a:t>Sự biến đổi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90866" y="1781901"/>
            <a:ext cx="26308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 </a:t>
            </a:r>
            <a:r>
              <a:rPr lang="vi-VN" sz="2800" b="1" dirty="0"/>
              <a:t>Thiên nhiên: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11928" y="2425979"/>
            <a:ext cx="9956800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/>
              <a:t>Mặt trời bắt đầu nhô cao </a:t>
            </a:r>
            <a:r>
              <a:rPr lang="vi-VN" sz="2800" b="1" dirty="0">
                <a:sym typeface="Wingdings"/>
              </a:rPr>
              <a:t></a:t>
            </a:r>
            <a:r>
              <a:rPr lang="vi-VN" sz="2800" b="1" dirty="0"/>
              <a:t> ánh sáng xuất hiện </a:t>
            </a:r>
            <a:r>
              <a:rPr lang="vi-VN" sz="2800" b="1" dirty="0">
                <a:sym typeface="Wingdings"/>
              </a:rPr>
              <a:t></a:t>
            </a:r>
            <a:r>
              <a:rPr lang="vi-VN" sz="2800" b="1" dirty="0"/>
              <a:t> bắt đầu có màu sắc và sự sống của muôn loài: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12359" y="4110248"/>
            <a:ext cx="2186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2800" b="1" dirty="0"/>
              <a:t>Màu sắc</a:t>
            </a:r>
            <a:r>
              <a:rPr lang="vi-VN" sz="2800" b="1" dirty="0" smtClean="0"/>
              <a:t>:</a:t>
            </a:r>
            <a:endParaRPr lang="vi-VN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562053" y="4886479"/>
            <a:ext cx="2125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2800" b="1" dirty="0" smtClean="0"/>
              <a:t>Loài vật:</a:t>
            </a:r>
            <a:endParaRPr lang="vi-VN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663041" y="5671309"/>
            <a:ext cx="1885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2800" b="1" dirty="0" smtClean="0"/>
              <a:t>Sự vật:</a:t>
            </a:r>
            <a:endParaRPr lang="vi-VN" sz="2800" b="1" dirty="0"/>
          </a:p>
        </p:txBody>
      </p:sp>
      <p:pic>
        <p:nvPicPr>
          <p:cNvPr id="1030" name="Picture 6" descr="PSD hình nền thiên nhiên chiếc tàu trong chai thủy tinh | Diễn đàn đồ họa -  Học thiết kế đồ họa | Photoshop24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741" y="3273283"/>
            <a:ext cx="3907565" cy="35275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8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2976" y="810536"/>
            <a:ext cx="10160000" cy="5593232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14686" y="510712"/>
            <a:ext cx="3562629" cy="900373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2121313" y="1516018"/>
            <a:ext cx="494663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pc="83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KHỞI ĐỘNG</a:t>
            </a:r>
            <a:endParaRPr lang="en-US" sz="3600" b="1" spc="83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https://free.vector6.com/wp-content/uploads/2021/03/0000000705-giao-duc-hoc-tap-hoc-sinh-kien-thuc-hoc-nhom-tai-hinh-png-1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632" y="2960733"/>
            <a:ext cx="3286233" cy="314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384334" y="2347015"/>
            <a:ext cx="609463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Nêu </a:t>
            </a:r>
            <a:r>
              <a:rPr lang="de-DE" sz="2800" b="1" dirty="0">
                <a:latin typeface="Arial" pitchFamily="34" charset="0"/>
                <a:cs typeface="Arial" pitchFamily="34" charset="0"/>
              </a:rPr>
              <a:t>tên một truyện kể về nguồn gốc loài người trong kho tàng văn học dân gian Việt Nam hoặc văn học nước ngoài mà em </a:t>
            </a: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biết.</a:t>
            </a:r>
            <a:endParaRPr lang="vi-VN" sz="2800" b="1" dirty="0" smtClean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buAutoNum type="arabicPeriod"/>
            </a:pP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Trong </a:t>
            </a:r>
            <a:r>
              <a:rPr lang="de-DE" sz="2800" b="1" dirty="0">
                <a:latin typeface="Arial" pitchFamily="34" charset="0"/>
                <a:cs typeface="Arial" pitchFamily="34" charset="0"/>
              </a:rPr>
              <a:t>truyện kể đó, sự ra đời của loài người có điều gì kỳ lạ</a:t>
            </a: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?</a:t>
            </a:r>
            <a:endParaRPr lang="vi-VN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9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7653" y="543580"/>
            <a:ext cx="2186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2800" b="1" dirty="0"/>
              <a:t>Màu sắc</a:t>
            </a:r>
            <a:r>
              <a:rPr lang="vi-VN" sz="2800" b="1" dirty="0" smtClean="0"/>
              <a:t>:</a:t>
            </a:r>
            <a:endParaRPr lang="vi-VN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678567" y="1153180"/>
            <a:ext cx="2125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2800" b="1" dirty="0" smtClean="0"/>
              <a:t>Loài vật:</a:t>
            </a:r>
            <a:endParaRPr lang="vi-VN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78567" y="1762780"/>
            <a:ext cx="1885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2800" b="1" dirty="0" smtClean="0"/>
              <a:t>Sự vật:</a:t>
            </a:r>
            <a:endParaRPr lang="vi-VN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251203" y="533400"/>
            <a:ext cx="6837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B050"/>
                </a:solidFill>
              </a:rPr>
              <a:t>màu xanh của cỏ cây</a:t>
            </a:r>
            <a:r>
              <a:rPr lang="vi-VN" sz="2800" dirty="0"/>
              <a:t>, </a:t>
            </a:r>
            <a:r>
              <a:rPr lang="vi-VN" sz="2800" b="1" dirty="0">
                <a:solidFill>
                  <a:srgbClr val="FF0000"/>
                </a:solidFill>
              </a:rPr>
              <a:t>màu đỏ của </a:t>
            </a:r>
            <a:r>
              <a:rPr lang="vi-VN" sz="2800" b="1" dirty="0" smtClean="0">
                <a:solidFill>
                  <a:srgbClr val="FF0000"/>
                </a:solidFill>
              </a:rPr>
              <a:t>hoa.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1203" y="1153180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 smtClean="0">
                <a:solidFill>
                  <a:srgbClr val="7030A0"/>
                </a:solidFill>
              </a:rPr>
              <a:t>chim hót.</a:t>
            </a:r>
            <a:endParaRPr lang="vi-VN" sz="2800" b="1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95799" y="1762780"/>
            <a:ext cx="6659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70C0"/>
                </a:solidFill>
              </a:rPr>
              <a:t>gió, sông, biển, đám mây, con </a:t>
            </a:r>
            <a:r>
              <a:rPr lang="vi-VN" sz="2800" b="1" dirty="0" smtClean="0">
                <a:solidFill>
                  <a:srgbClr val="0070C0"/>
                </a:solidFill>
              </a:rPr>
              <a:t>đường.</a:t>
            </a:r>
            <a:endParaRPr lang="vi-VN" sz="2800" b="1" dirty="0">
              <a:solidFill>
                <a:srgbClr val="0070C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61864" y="956091"/>
            <a:ext cx="10124557" cy="6019919"/>
            <a:chOff x="26582" y="799980"/>
            <a:chExt cx="7593418" cy="6019919"/>
          </a:xfrm>
        </p:grpSpPr>
        <p:sp>
          <p:nvSpPr>
            <p:cNvPr id="23" name="Cloud Callout 22"/>
            <p:cNvSpPr/>
            <p:nvPr/>
          </p:nvSpPr>
          <p:spPr>
            <a:xfrm>
              <a:off x="1219200" y="799980"/>
              <a:ext cx="6400800" cy="3543420"/>
            </a:xfrm>
            <a:prstGeom prst="cloud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4" name="Picture 23" descr="Những icon đẹp cute, đáng yêu, dí dỏm nhấ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82" y="3927950"/>
              <a:ext cx="3342387" cy="289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182387" y="1663749"/>
              <a:ext cx="44744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</a:rPr>
                <a:t>Vì trẻ em mà thế giới đã thay đổi, điều đó nói lên ý nghĩa gì của trẻ em đối với thế giới?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914403" y="2604690"/>
            <a:ext cx="10917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vi-VN" sz="2800" b="1" dirty="0" smtClean="0">
                <a:solidFill>
                  <a:srgbClr val="FF0000"/>
                </a:solidFill>
              </a:rPr>
              <a:t>Trẻ </a:t>
            </a:r>
            <a:r>
              <a:rPr lang="vi-VN" sz="2800" b="1" dirty="0">
                <a:solidFill>
                  <a:srgbClr val="FF0000"/>
                </a:solidFill>
              </a:rPr>
              <a:t>em là trung tâm của thế giới, là tương lai của thế giới.</a:t>
            </a:r>
          </a:p>
        </p:txBody>
      </p:sp>
    </p:spTree>
    <p:extLst>
      <p:ext uri="{BB962C8B-B14F-4D97-AF65-F5344CB8AC3E}">
        <p14:creationId xmlns:p14="http://schemas.microsoft.com/office/powerpoint/2010/main" val="25185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2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28A5161-06F1-46CF-8AD7-844680A59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xmlns="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6A63D5B-606F-4FCD-B7F9-E1502E6EB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35" y="1782981"/>
            <a:ext cx="5521382" cy="436189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995D10D-E9C9-47DB-AE7E-801FEF38F5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CC1A72C6-3DE4-4EC3-9AD5-9E0D40D8CE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xmlns="" id="{0B0DA1F1-C391-4EDF-9FE0-23E86E137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6" name="Chỗ dành sẵn cho Nội dung 2">
            <a:extLst>
              <a:ext uri="{FF2B5EF4-FFF2-40B4-BE49-F238E27FC236}">
                <a16:creationId xmlns:a16="http://schemas.microsoft.com/office/drawing/2014/main" xmlns="" id="{A12E6382-F4C8-4194-B525-F657C6350C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8030343"/>
              </p:ext>
            </p:extLst>
          </p:nvPr>
        </p:nvGraphicFramePr>
        <p:xfrm>
          <a:off x="670705" y="713127"/>
          <a:ext cx="5094858" cy="5463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294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600F71-4D60-444A-9438-A12B926A2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3A600F71-4D60-444A-9438-A12B926A26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927A2ED-9C13-4D40-B92C-AA9EF00B7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8927A2ED-9C13-4D40-B92C-AA9EF00B74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BFD829-0677-4B9C-91AF-7C50086D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F1BFD829-0677-4B9C-91AF-7C50086D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7F837A-41CB-4FB6-8108-44F14007D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477F837A-41CB-4FB6-8108-44F14007DA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DC8AED0D-350A-45B2-8EB8-BE9C3043E3CE}"/>
              </a:ext>
            </a:extLst>
          </p:cNvPr>
          <p:cNvSpPr txBox="1"/>
          <p:nvPr/>
        </p:nvSpPr>
        <p:spPr>
          <a:xfrm>
            <a:off x="712952" y="172337"/>
            <a:ext cx="4018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Aft>
                <a:spcPts val="0"/>
              </a:spcAft>
              <a:tabLst>
                <a:tab pos="90170" algn="l"/>
                <a:tab pos="180340" algn="l"/>
              </a:tabLst>
            </a:pP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3600" kern="12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D5938532-3E86-4FC6-B31D-74536C98CA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6408">
            <a:off x="106588" y="5426184"/>
            <a:ext cx="5392321" cy="1263518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0BAF6EFC-E539-46F6-B3ED-DA964EFC2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537726"/>
            <a:ext cx="1357380" cy="31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85603" tIns="311052" rIns="758586" bIns="31105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/>
            </a:r>
            <a:br>
              <a:rPr kumimoji="0" lang="vi-VN" altLang="vi-VN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</a:br>
            <a:endParaRPr kumimoji="0" lang="vi-VN" altLang="vi-VN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vi-VN" altLang="vi-V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vi-VN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  <a:t/>
            </a:r>
            <a:br>
              <a:rPr kumimoji="0" lang="vi-VN" altLang="vi-VN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</a:rPr>
            </a:br>
            <a:endParaRPr kumimoji="0" lang="vi-VN" altLang="vi-VN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F0500DD2-B87B-424E-BFAE-699509703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952" y="275570"/>
            <a:ext cx="435247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#9Slide05 Fourth Medium" panose="00000600000000000000" pitchFamily="2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Nhưng </a:t>
            </a:r>
            <a:r>
              <a:rPr kumimoji="0" lang="vi-VN" altLang="vi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còn</a:t>
            </a:r>
            <a:r>
              <a:rPr kumimoji="0" lang="vi-VN" alt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cần</a:t>
            </a:r>
            <a:r>
              <a:rPr kumimoji="0" lang="vi-VN" alt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cho </a:t>
            </a:r>
            <a:r>
              <a:rPr kumimoji="0" lang="vi-VN" altLang="vi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trẻ</a:t>
            </a:r>
            <a:endParaRPr kumimoji="0" lang="vi-VN" alt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Tình</a:t>
            </a:r>
            <a:r>
              <a:rPr kumimoji="0" lang="vi-VN" alt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yêu </a:t>
            </a:r>
            <a:r>
              <a:rPr kumimoji="0" lang="vi-VN" altLang="vi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và</a:t>
            </a:r>
            <a:r>
              <a:rPr kumimoji="0" lang="vi-VN" alt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lời</a:t>
            </a:r>
            <a:r>
              <a:rPr kumimoji="0" lang="vi-VN" alt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ru</a:t>
            </a:r>
            <a:endParaRPr kumimoji="0" lang="vi-VN" alt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Cho nên </a:t>
            </a:r>
            <a:r>
              <a:rPr kumimoji="0" lang="vi-VN" altLang="vi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mẹ</a:t>
            </a:r>
            <a:r>
              <a:rPr kumimoji="0" lang="vi-VN" alt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sinh ra</a:t>
            </a:r>
            <a:endParaRPr kumimoji="0" lang="vi-VN" alt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Để</a:t>
            </a:r>
            <a:r>
              <a:rPr kumimoji="0" lang="vi-VN" alt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bế</a:t>
            </a:r>
            <a:r>
              <a:rPr kumimoji="0" lang="vi-VN" alt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bồng</a:t>
            </a:r>
            <a:r>
              <a:rPr kumimoji="0" lang="vi-VN" alt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chăm </a:t>
            </a:r>
            <a:r>
              <a:rPr kumimoji="0" lang="vi-VN" altLang="vi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sóc</a:t>
            </a:r>
            <a:endParaRPr kumimoji="0" lang="vi-VN" altLang="vi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Mẹ</a:t>
            </a:r>
            <a:r>
              <a:rPr kumimoji="0" lang="vi-VN" alt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mang </a:t>
            </a:r>
            <a:r>
              <a:rPr kumimoji="0" lang="vi-VN" altLang="vi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về</a:t>
            </a:r>
            <a:r>
              <a:rPr kumimoji="0" lang="vi-VN" alt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tiếng</a:t>
            </a:r>
            <a:r>
              <a:rPr kumimoji="0" lang="vi-VN" alt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hát</a:t>
            </a:r>
            <a:endParaRPr kumimoji="0" lang="vi-VN" altLang="vi-V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7EC8717E-DB28-402A-A2D8-BBBBDE0A6A5E}"/>
              </a:ext>
            </a:extLst>
          </p:cNvPr>
          <p:cNvSpPr txBox="1"/>
          <p:nvPr/>
        </p:nvSpPr>
        <p:spPr>
          <a:xfrm>
            <a:off x="6019800" y="928915"/>
            <a:ext cx="6099048" cy="5171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Từ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cái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bống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cái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bang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Từ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cái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hoa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rất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thơm</a:t>
            </a:r>
            <a:endParaRPr kumimoji="0" lang="vi-VN" alt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Từ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cánh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cò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rất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trắng</a:t>
            </a:r>
            <a:endParaRPr kumimoji="0" lang="vi-VN" alt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Từ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vị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gừng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rất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đắng</a:t>
            </a:r>
            <a:endParaRPr kumimoji="0" lang="vi-VN" alt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Từ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vết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lấm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chưa khô</a:t>
            </a:r>
            <a:endParaRPr kumimoji="0" lang="vi-VN" alt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Từ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đầu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nguồn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cơn mưa</a:t>
            </a:r>
            <a:endParaRPr kumimoji="0" lang="vi-VN" alt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Từ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bãi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sông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cát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vắng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...</a:t>
            </a:r>
            <a:endParaRPr kumimoji="0" lang="vi-VN" alt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06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74EC09E-0B2E-4463-9C7C-A56A4322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630" y="-1305891"/>
            <a:ext cx="10515600" cy="2852737"/>
          </a:xfrm>
        </p:spPr>
        <p:txBody>
          <a:bodyPr>
            <a:norm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 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 4</a:t>
            </a:r>
            <a:b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3FD22276-F23C-4EF5-A18F-9BDD69AF5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560" y="1133434"/>
            <a:ext cx="4726361" cy="4395916"/>
          </a:xfrm>
        </p:spPr>
        <p:txBody>
          <a:bodyPr>
            <a:noAutofit/>
          </a:bodyPr>
          <a:lstStyle/>
          <a:p>
            <a:pPr marL="0" marR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 err="1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Biết</a:t>
            </a:r>
            <a:r>
              <a:rPr lang="vi-VN" sz="2800" dirty="0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trẻ</a:t>
            </a:r>
            <a:r>
              <a:rPr lang="vi-VN" sz="2800" dirty="0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con khao </a:t>
            </a:r>
            <a:r>
              <a:rPr lang="vi-VN" sz="2800" dirty="0" err="1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khát</a:t>
            </a:r>
            <a:endParaRPr lang="vi-VN" sz="2800" dirty="0">
              <a:solidFill>
                <a:schemeClr val="tx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 err="1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Chuyện</a:t>
            </a:r>
            <a:r>
              <a:rPr lang="vi-VN" sz="2800" dirty="0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ngày</a:t>
            </a:r>
            <a:r>
              <a:rPr lang="vi-VN" sz="2800" dirty="0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xưa, </a:t>
            </a:r>
            <a:r>
              <a:rPr lang="vi-VN" sz="2800" dirty="0" err="1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ngày</a:t>
            </a:r>
            <a:r>
              <a:rPr lang="vi-VN" sz="2800" dirty="0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sau</a:t>
            </a:r>
          </a:p>
          <a:p>
            <a:pPr marL="0" marR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chemeClr val="tx1"/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Không </a:t>
            </a:r>
            <a:r>
              <a:rPr lang="vi-VN" sz="2800" dirty="0" err="1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hiểu</a:t>
            </a:r>
            <a:r>
              <a:rPr lang="vi-VN" sz="2800" dirty="0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là</a:t>
            </a:r>
            <a:r>
              <a:rPr lang="vi-VN" sz="2800" dirty="0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từ</a:t>
            </a:r>
            <a:r>
              <a:rPr lang="vi-VN" sz="2800" dirty="0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đâu </a:t>
            </a:r>
          </a:p>
          <a:p>
            <a:pPr marL="0" marR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 err="1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Mà</a:t>
            </a:r>
            <a:r>
              <a:rPr lang="vi-VN" sz="2800" dirty="0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bà</a:t>
            </a:r>
            <a:r>
              <a:rPr lang="vi-VN" sz="2800" dirty="0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về</a:t>
            </a:r>
            <a:r>
              <a:rPr lang="vi-VN" sz="2800" dirty="0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ở </a:t>
            </a:r>
            <a:r>
              <a:rPr lang="vi-VN" sz="2800" dirty="0" err="1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đó</a:t>
            </a:r>
            <a:endParaRPr lang="vi-VN" sz="2800" dirty="0">
              <a:solidFill>
                <a:schemeClr val="tx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 err="1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Kể</a:t>
            </a:r>
            <a:r>
              <a:rPr lang="vi-VN" sz="2800" dirty="0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cho bao </a:t>
            </a:r>
            <a:r>
              <a:rPr lang="vi-VN" sz="2800" dirty="0" err="1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chuyện</a:t>
            </a:r>
            <a:r>
              <a:rPr lang="vi-VN" sz="2800" dirty="0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cổ</a:t>
            </a:r>
            <a:r>
              <a:rPr lang="vi-VN" sz="2800" dirty="0"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: </a:t>
            </a:r>
          </a:p>
          <a:p>
            <a:pPr marL="0" marR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endParaRPr lang="vi-VN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7CD92B15-12A9-4066-9974-34CBA531FE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6408">
            <a:off x="842771" y="5762764"/>
            <a:ext cx="4141940" cy="97053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2D06821-3873-4539-B46F-A60743ED33F7}"/>
              </a:ext>
            </a:extLst>
          </p:cNvPr>
          <p:cNvSpPr txBox="1"/>
          <p:nvPr/>
        </p:nvSpPr>
        <p:spPr>
          <a:xfrm>
            <a:off x="5804959" y="1110990"/>
            <a:ext cx="6097554" cy="5269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Chuyện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con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cóc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nàng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tiên </a:t>
            </a:r>
          </a:p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Chuyện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cô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Tấm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ở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hiển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Thằng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Lý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Thông ở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Mái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tóc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bà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thì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bạc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Con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mắt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bà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thì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vui </a:t>
            </a:r>
          </a:p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Bà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kể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đến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suốt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" pitchFamily="34" charset="0"/>
                <a:cs typeface="Arial" pitchFamily="34" charset="0"/>
              </a:rPr>
              <a:t>đời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Cũng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không sao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hết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chuyện</a:t>
            </a:r>
            <a:endParaRPr lang="vi-VN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70">
            <a:extLst>
              <a:ext uri="{FF2B5EF4-FFF2-40B4-BE49-F238E27FC236}">
                <a16:creationId xmlns:a16="http://schemas.microsoft.com/office/drawing/2014/main" xmlns="" id="{1707FC24-6981-43D9-B525-C7832BA22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2046FD0-4750-439A-B1F6-7BBF985E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742951"/>
            <a:ext cx="4104487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trìu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gửi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gắm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ở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endParaRPr lang="en-US" sz="24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Bà và cháu | Bài thơ Bà và cháu (Phan Thị Thọ)">
            <a:extLst>
              <a:ext uri="{FF2B5EF4-FFF2-40B4-BE49-F238E27FC236}">
                <a16:creationId xmlns:a16="http://schemas.microsoft.com/office/drawing/2014/main" xmlns="" id="{479F20A7-F9A1-4469-8FAA-304101026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6008" y="971421"/>
            <a:ext cx="6553545" cy="491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35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74EC09E-0B2E-4463-9C7C-A56A4322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097" y="0"/>
            <a:ext cx="3187238" cy="1227873"/>
          </a:xfrm>
        </p:spPr>
        <p:txBody>
          <a:bodyPr>
            <a:norm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 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 </a:t>
            </a:r>
            <a:r>
              <a:rPr lang="vi-VN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3FD22276-F23C-4EF5-A18F-9BDD69AF5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0586" y="1156396"/>
            <a:ext cx="4515806" cy="4936493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Muốn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cho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trẻ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hiểu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biết</a:t>
            </a:r>
            <a:endParaRPr kumimoji="0" lang="vi-VN" altLang="vi-VN" sz="2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ourier New" panose="02070309020205020404" pitchFamily="49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vi-VN" sz="2800" b="1" dirty="0" err="1">
                <a:solidFill>
                  <a:srgbClr val="000000"/>
                </a:solidFill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Thế</a:t>
            </a:r>
            <a:r>
              <a:rPr lang="vi-VN" altLang="vi-VN" sz="2800" b="1" dirty="0">
                <a:solidFill>
                  <a:srgbClr val="000000"/>
                </a:solidFill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lang="vi-VN" altLang="vi-VN" sz="2800" b="1" dirty="0" err="1">
                <a:solidFill>
                  <a:srgbClr val="000000"/>
                </a:solidFill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là</a:t>
            </a:r>
            <a:r>
              <a:rPr lang="vi-VN" altLang="vi-VN" sz="2800" b="1" dirty="0">
                <a:solidFill>
                  <a:srgbClr val="000000"/>
                </a:solidFill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lang="vi-VN" altLang="vi-VN" sz="2800" b="1" dirty="0" err="1">
                <a:solidFill>
                  <a:srgbClr val="000000"/>
                </a:solidFill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bố</a:t>
            </a:r>
            <a:r>
              <a:rPr lang="vi-VN" altLang="vi-VN" sz="2800" b="1" dirty="0">
                <a:solidFill>
                  <a:srgbClr val="000000"/>
                </a:solidFill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sinh ra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Bố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bảo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cho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biết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ngoan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Bố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dạy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cho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biết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nghĩ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Rộng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lắm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là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mặt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bể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Dài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là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con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đường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đi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Núi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thì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xanh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và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xa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Hình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tròn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là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trái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 </a:t>
            </a:r>
            <a:r>
              <a:rPr kumimoji="0" lang="vi-VN" altLang="vi-VN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ourier New" panose="02070309020205020404" pitchFamily="49" charset="0"/>
                <a:cs typeface="Arial" pitchFamily="34" charset="0"/>
              </a:rPr>
              <a:t>đất</a:t>
            </a:r>
            <a:r>
              <a:rPr kumimoji="0" lang="vi-VN" altLang="vi-V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vi-VN" altLang="vi-VN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vi-VN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A_图片 9" descr="图片包含 轮子&#10;&#10;已生成高可信度的说明">
            <a:extLst>
              <a:ext uri="{FF2B5EF4-FFF2-40B4-BE49-F238E27FC236}">
                <a16:creationId xmlns:a16="http://schemas.microsoft.com/office/drawing/2014/main" xmlns="" id="{7CD92B15-12A9-4066-9974-34CBA531FE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026">
            <a:off x="8361597" y="3107129"/>
            <a:ext cx="4446891" cy="1298823"/>
          </a:xfrm>
          <a:prstGeom prst="rect">
            <a:avLst/>
          </a:prstGeom>
        </p:spPr>
      </p:pic>
      <p:pic>
        <p:nvPicPr>
          <p:cNvPr id="17" name="Shape 437">
            <a:extLst>
              <a:ext uri="{FF2B5EF4-FFF2-40B4-BE49-F238E27FC236}">
                <a16:creationId xmlns:a16="http://schemas.microsoft.com/office/drawing/2014/main" xmlns="" id="{C651C0C5-45DA-400F-8056-3B2DA02078D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278292" y="1345909"/>
            <a:ext cx="3946849" cy="455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86850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333EDA0D-F54B-48BB-9910-7DB6A5FBA6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3A73256-0EB9-4289-A040-E77C05B42F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0"/>
            <a:ext cx="12192000" cy="239582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84FE2E0-0356-4DC9-A129-5C677E5BBF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9080500" y="6"/>
            <a:ext cx="31114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AF9516E-11D6-4EBA-B6FD-722514EE95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5"/>
            <a:ext cx="12192000" cy="2395815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E68CD86-EBCA-4577-B9FD-960CCEE8C9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426042" y="9496"/>
            <a:ext cx="11765956" cy="2376835"/>
          </a:xfrm>
          <a:prstGeom prst="rect">
            <a:avLst/>
          </a:prstGeom>
          <a:gradFill>
            <a:gsLst>
              <a:gs pos="0">
                <a:srgbClr val="000000">
                  <a:alpha val="8000"/>
                </a:srgbClr>
              </a:gs>
              <a:gs pos="76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1B15C10-72C7-4E9D-B825-559256E2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365125"/>
            <a:ext cx="9748522" cy="1325563"/>
          </a:xfrm>
        </p:spPr>
        <p:txBody>
          <a:bodyPr>
            <a:normAutofit/>
          </a:bodyPr>
          <a:lstStyle/>
          <a:p>
            <a:r>
              <a:rPr lang="vi-VN" sz="4000" b="1">
                <a:solidFill>
                  <a:srgbClr val="FFFFFF"/>
                </a:solidFill>
                <a:latin typeface="+mn-lt"/>
              </a:rPr>
              <a:t>- Hình ảnh người bố: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6D44D4B6-EF61-42E0-B362-0655A1F31C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5" r="14351" b="-5"/>
          <a:stretch/>
        </p:blipFill>
        <p:spPr>
          <a:xfrm>
            <a:off x="1045013" y="182489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643A6A92-8FA4-45B3-A4F2-D1CC18EB9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r="22571" b="6"/>
          <a:stretch/>
        </p:blipFill>
        <p:spPr>
          <a:xfrm>
            <a:off x="3650350" y="181687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10" name="Hình ảnh 9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xmlns="" id="{5AE83324-05A5-4B45-BAB7-24F7B100F4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-6"/>
          <a:stretch/>
        </p:blipFill>
        <p:spPr>
          <a:xfrm>
            <a:off x="6292739" y="1816875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4" name="Hình ảnh 3" descr="Ảnh có chứa đồ chơi, hộp, búp bê&#10;&#10;Mô tả được tạo tự động">
            <a:extLst>
              <a:ext uri="{FF2B5EF4-FFF2-40B4-BE49-F238E27FC236}">
                <a16:creationId xmlns:a16="http://schemas.microsoft.com/office/drawing/2014/main" xmlns="" id="{9486B811-7004-4614-9F0D-211FD67EC6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-6"/>
          <a:stretch/>
        </p:blipFill>
        <p:spPr>
          <a:xfrm>
            <a:off x="8894647" y="1831520"/>
            <a:ext cx="2282932" cy="2282932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0F4B347-88A7-4CB5-AE42-AFA63E1B8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413" y="4503762"/>
            <a:ext cx="10756489" cy="1727792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vi-VN" sz="2000" b="1" dirty="0"/>
              <a:t>+ </a:t>
            </a:r>
            <a:r>
              <a:rPr lang="vi-VN" sz="2000" b="1" dirty="0" err="1"/>
              <a:t>Bố</a:t>
            </a:r>
            <a:r>
              <a:rPr lang="vi-VN" sz="2000" b="1" dirty="0"/>
              <a:t> </a:t>
            </a:r>
            <a:r>
              <a:rPr lang="vi-VN" sz="2000" b="1" dirty="0" err="1"/>
              <a:t>dạy</a:t>
            </a:r>
            <a:r>
              <a:rPr lang="vi-VN" sz="2000" b="1" dirty="0"/>
              <a:t> cho </a:t>
            </a:r>
            <a:r>
              <a:rPr lang="vi-VN" sz="2000" b="1" dirty="0" err="1"/>
              <a:t>biết</a:t>
            </a:r>
            <a:r>
              <a:rPr lang="vi-VN" sz="2000" b="1" dirty="0"/>
              <a:t> ngoan, </a:t>
            </a:r>
            <a:r>
              <a:rPr lang="vi-VN" sz="2000" b="1" dirty="0" err="1"/>
              <a:t>biết</a:t>
            </a:r>
            <a:r>
              <a:rPr lang="vi-VN" sz="2000" b="1" dirty="0"/>
              <a:t> </a:t>
            </a:r>
            <a:r>
              <a:rPr lang="vi-VN" sz="2000" b="1" dirty="0" err="1"/>
              <a:t>nghĩ</a:t>
            </a:r>
            <a:r>
              <a:rPr lang="vi-VN" sz="2000" b="1" dirty="0"/>
              <a:t>, </a:t>
            </a:r>
            <a:r>
              <a:rPr lang="vi-VN" sz="2000" b="1" dirty="0" err="1"/>
              <a:t>truyền</a:t>
            </a:r>
            <a:r>
              <a:rPr lang="vi-VN" sz="2000" b="1" dirty="0"/>
              <a:t> </a:t>
            </a:r>
            <a:r>
              <a:rPr lang="vi-VN" sz="2000" b="1" dirty="0" err="1"/>
              <a:t>dạy</a:t>
            </a:r>
            <a:r>
              <a:rPr lang="vi-VN" sz="2000" b="1" dirty="0"/>
              <a:t> tri </a:t>
            </a:r>
            <a:r>
              <a:rPr lang="vi-VN" sz="2000" b="1" dirty="0" err="1"/>
              <a:t>thức</a:t>
            </a:r>
            <a:r>
              <a:rPr lang="vi-VN" sz="2000" b="1" dirty="0"/>
              <a:t> </a:t>
            </a:r>
            <a:r>
              <a:rPr lang="vi-VN" sz="2000" b="1" dirty="0" err="1"/>
              <a:t>về</a:t>
            </a:r>
            <a:r>
              <a:rPr lang="vi-VN" sz="2000" b="1" dirty="0"/>
              <a:t> thiên nhiên </a:t>
            </a:r>
            <a:r>
              <a:rPr lang="vi-VN" sz="2000" b="1" dirty="0" err="1"/>
              <a:t>và</a:t>
            </a:r>
            <a:r>
              <a:rPr lang="vi-VN" sz="2000" b="1" dirty="0"/>
              <a:t> </a:t>
            </a:r>
            <a:r>
              <a:rPr lang="vi-VN" sz="2000" b="1" dirty="0" err="1"/>
              <a:t>cuộc</a:t>
            </a:r>
            <a:r>
              <a:rPr lang="vi-VN" sz="2000" b="1" dirty="0"/>
              <a:t> </a:t>
            </a:r>
            <a:r>
              <a:rPr lang="vi-VN" sz="2000" b="1" dirty="0" err="1"/>
              <a:t>sống</a:t>
            </a:r>
            <a:endParaRPr lang="vi-VN" sz="2000" b="1" dirty="0"/>
          </a:p>
          <a:p>
            <a:pPr marL="0" indent="0">
              <a:lnSpc>
                <a:spcPct val="150000"/>
              </a:lnSpc>
              <a:buNone/>
            </a:pPr>
            <a:r>
              <a:rPr lang="vi-VN" sz="2000" b="1" dirty="0"/>
              <a:t>+ </a:t>
            </a:r>
            <a:r>
              <a:rPr lang="vi-VN" sz="2000" b="1" dirty="0" err="1"/>
              <a:t>Giúp</a:t>
            </a:r>
            <a:r>
              <a:rPr lang="vi-VN" sz="2000" b="1" dirty="0"/>
              <a:t> </a:t>
            </a:r>
            <a:r>
              <a:rPr lang="vi-VN" sz="2000" b="1" dirty="0" err="1"/>
              <a:t>trẻ</a:t>
            </a:r>
            <a:r>
              <a:rPr lang="vi-VN" sz="2000" b="1" dirty="0"/>
              <a:t> </a:t>
            </a:r>
            <a:r>
              <a:rPr lang="vi-VN" sz="2000" b="1" dirty="0" err="1"/>
              <a:t>trưởng</a:t>
            </a:r>
            <a:r>
              <a:rPr lang="vi-VN" sz="2000" b="1" dirty="0"/>
              <a:t> </a:t>
            </a:r>
            <a:r>
              <a:rPr lang="vi-VN" sz="2000" b="1" dirty="0" err="1"/>
              <a:t>thành</a:t>
            </a:r>
            <a:r>
              <a:rPr lang="vi-VN" sz="2000" b="1" dirty="0"/>
              <a:t> </a:t>
            </a:r>
            <a:r>
              <a:rPr lang="vi-VN" sz="2000" b="1" dirty="0" err="1"/>
              <a:t>về</a:t>
            </a:r>
            <a:r>
              <a:rPr lang="vi-VN" sz="2000" b="1" dirty="0"/>
              <a:t> </a:t>
            </a:r>
            <a:r>
              <a:rPr lang="vi-VN" sz="2000" b="1" dirty="0" err="1"/>
              <a:t>trí</a:t>
            </a:r>
            <a:r>
              <a:rPr lang="vi-VN" sz="2000" b="1" dirty="0"/>
              <a:t> </a:t>
            </a:r>
            <a:r>
              <a:rPr lang="vi-VN" sz="2000" b="1" dirty="0" err="1"/>
              <a:t>tuệ</a:t>
            </a:r>
            <a:r>
              <a:rPr lang="vi-VN" sz="2000" b="1" dirty="0"/>
              <a:t>, </a:t>
            </a:r>
            <a:r>
              <a:rPr lang="vi-VN" sz="2000" b="1" dirty="0" err="1"/>
              <a:t>là</a:t>
            </a:r>
            <a:r>
              <a:rPr lang="vi-VN" sz="2000" b="1" dirty="0"/>
              <a:t> </a:t>
            </a:r>
            <a:r>
              <a:rPr lang="vi-VN" sz="2000" b="1" dirty="0" err="1"/>
              <a:t>người</a:t>
            </a:r>
            <a:r>
              <a:rPr lang="vi-VN" sz="2000" b="1" dirty="0"/>
              <a:t> </a:t>
            </a:r>
            <a:r>
              <a:rPr lang="vi-VN" sz="2000" b="1" dirty="0" err="1"/>
              <a:t>thầy</a:t>
            </a:r>
            <a:r>
              <a:rPr lang="vi-VN" sz="2000" b="1" dirty="0"/>
              <a:t>, </a:t>
            </a:r>
            <a:r>
              <a:rPr lang="vi-VN" sz="2000" b="1" dirty="0" err="1"/>
              <a:t>là</a:t>
            </a:r>
            <a:r>
              <a:rPr lang="vi-VN" sz="2000" b="1" dirty="0"/>
              <a:t> </a:t>
            </a:r>
            <a:r>
              <a:rPr lang="vi-VN" sz="2000" b="1" dirty="0" err="1"/>
              <a:t>chỗ</a:t>
            </a:r>
            <a:r>
              <a:rPr lang="vi-VN" sz="2000" b="1" dirty="0"/>
              <a:t> </a:t>
            </a:r>
            <a:r>
              <a:rPr lang="vi-VN" sz="2000" b="1" dirty="0" err="1"/>
              <a:t>dựa</a:t>
            </a:r>
            <a:r>
              <a:rPr lang="vi-VN" sz="2000" b="1" dirty="0"/>
              <a:t> </a:t>
            </a:r>
            <a:r>
              <a:rPr lang="vi-VN" sz="2000" b="1" dirty="0" err="1"/>
              <a:t>vững</a:t>
            </a:r>
            <a:r>
              <a:rPr lang="vi-VN" sz="2000" b="1" dirty="0"/>
              <a:t> </a:t>
            </a:r>
            <a:r>
              <a:rPr lang="vi-VN" sz="2000" b="1" dirty="0" err="1"/>
              <a:t>chắc</a:t>
            </a:r>
            <a:r>
              <a:rPr lang="vi-VN" sz="2000" b="1" dirty="0"/>
              <a:t> trong </a:t>
            </a:r>
            <a:r>
              <a:rPr lang="vi-VN" sz="2000" b="1" dirty="0" err="1"/>
              <a:t>cuộc</a:t>
            </a:r>
            <a:r>
              <a:rPr lang="vi-VN" sz="2000" b="1" dirty="0"/>
              <a:t> </a:t>
            </a:r>
            <a:r>
              <a:rPr lang="vi-VN" sz="2000" b="1" dirty="0" err="1"/>
              <a:t>đời</a:t>
            </a:r>
            <a:endParaRPr lang="vi-VN" sz="2000" b="1" dirty="0"/>
          </a:p>
        </p:txBody>
      </p:sp>
    </p:spTree>
    <p:extLst>
      <p:ext uri="{BB962C8B-B14F-4D97-AF65-F5344CB8AC3E}">
        <p14:creationId xmlns:p14="http://schemas.microsoft.com/office/powerpoint/2010/main" val="35217464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4"/>
          <p:cNvSpPr/>
          <p:nvPr/>
        </p:nvSpPr>
        <p:spPr>
          <a:xfrm>
            <a:off x="432945" y="407262"/>
            <a:ext cx="11473895" cy="61196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7640" tIns="83820" rIns="167640" bIns="8382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vi-VN" sz="2800" kern="1200" noProof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3639" y="990602"/>
            <a:ext cx="1004916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smtClean="0">
                <a:solidFill>
                  <a:srgbClr val="FF0000"/>
                </a:solidFill>
              </a:rPr>
              <a:t>2.1. Thế giới sau khi trẻ con ra đời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3635" y="2419623"/>
            <a:ext cx="104555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 smtClean="0"/>
              <a:t>b. Vai </a:t>
            </a:r>
            <a:r>
              <a:rPr lang="vi-VN" sz="2800" dirty="0"/>
              <a:t>trò của sự xuất hiện các thành viên trong gia đình đối với trẻ em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47682" y="1760787"/>
            <a:ext cx="254428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eriod"/>
            </a:pPr>
            <a:r>
              <a:rPr lang="vi-VN" sz="2800" dirty="0"/>
              <a:t>Sự biến đổi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16000" y="1476615"/>
            <a:ext cx="10261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thương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chăm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sóc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chuyện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cổ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tích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Bố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bố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lý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trí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thay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  <a:sym typeface="Wingdings"/>
              </a:rPr>
              <a:t>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vừa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nghiêm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khắc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vừa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yêu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thương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20617" y="1660332"/>
            <a:ext cx="10261600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Arial" pitchFamily="34" charset="0"/>
                <a:cs typeface="Arial" pitchFamily="34" charset="0"/>
                <a:sym typeface="Wingdings"/>
              </a:rPr>
              <a:t>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Mỗi thành viên trong gia đình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vai trò riêng đối với trẻ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Đàn ông xây nhà, đàn bà xây tổ ấm – Site 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07" y="4357686"/>
            <a:ext cx="3333751" cy="25003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KỶ NIỆM NGÀY QUỐC TẾ HẠNH PHÚC 20/3 VÀ LIÊN HỆ VAI TRÒ CỦA TỔ CHỨC HỘI LHPN  CÁC CẤP TRONG THỰC HIỆN MỤC TIÊU CHĂM LO, BẢO VỆ QUYỀN LỢI C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 descr="C:\Users\new\Desktop\image-20210319091559-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911" y="4154271"/>
            <a:ext cx="3464175" cy="25981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new\Desktop\phan-tich-chuyen-co-tich-ve-loai-ngu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119" y="4204290"/>
            <a:ext cx="3809126" cy="26537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92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6 L 0.00382 -0.35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  <p:bldP spid="15" grpId="0"/>
      <p:bldP spid="15" grpId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34" y="366514"/>
            <a:ext cx="4979437" cy="1214497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xmlns="" id="{43D0CBEF-A556-4510-A5AB-0C997C7972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56662" y="650596"/>
            <a:ext cx="302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200" b="1" noProof="0" dirty="0" smtClean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Khổ </a:t>
            </a:r>
            <a:r>
              <a:rPr lang="vi-VN" altLang="zh-CN" sz="3200" b="1" noProof="0" dirty="0">
                <a:solidFill>
                  <a:srgbClr val="FF0000"/>
                </a:solidFill>
                <a:latin typeface="Arial" panose="020F0502020204030204"/>
                <a:cs typeface="+mn-ea"/>
                <a:sym typeface="+mn-lt"/>
              </a:rPr>
              <a:t>thơ 6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sp>
        <p:nvSpPr>
          <p:cNvPr id="11" name="PA_矩形 10">
            <a:extLst>
              <a:ext uri="{FF2B5EF4-FFF2-40B4-BE49-F238E27FC236}">
                <a16:creationId xmlns:a16="http://schemas.microsoft.com/office/drawing/2014/main" xmlns="" id="{92D0060E-48B1-4472-AD4E-BBD28B00F88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64848" y="1581011"/>
            <a:ext cx="58311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bắt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đầu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trước</a:t>
            </a:r>
            <a:endParaRPr lang="vi-VN" sz="2800" b="1" dirty="0">
              <a:latin typeface="Arial" pitchFamily="34" charset="0"/>
              <a:cs typeface="Arial" pitchFamily="34" charset="0"/>
            </a:endParaRPr>
          </a:p>
          <a:p>
            <a:r>
              <a:rPr lang="vi-VN" sz="2800" b="1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ghế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bàn</a:t>
            </a:r>
            <a:endParaRPr lang="vi-VN" sz="2800" b="1" dirty="0">
              <a:latin typeface="Arial" pitchFamily="34" charset="0"/>
              <a:cs typeface="Arial" pitchFamily="34" charset="0"/>
            </a:endParaRPr>
          </a:p>
          <a:p>
            <a:r>
              <a:rPr lang="vi-VN" sz="2800" b="1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lớp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trường</a:t>
            </a:r>
            <a:endParaRPr lang="vi-VN" sz="2800" b="1" dirty="0">
              <a:latin typeface="Arial" pitchFamily="34" charset="0"/>
              <a:cs typeface="Arial" pitchFamily="34" charset="0"/>
            </a:endParaRPr>
          </a:p>
          <a:p>
            <a:r>
              <a:rPr lang="vi-VN" sz="2800" b="1" dirty="0">
                <a:latin typeface="Arial" pitchFamily="34" charset="0"/>
                <a:cs typeface="Arial" pitchFamily="34" charset="0"/>
              </a:rPr>
              <a:t/>
            </a:r>
            <a:br>
              <a:rPr lang="vi-VN" sz="2800" b="1" dirty="0">
                <a:latin typeface="Arial" pitchFamily="34" charset="0"/>
                <a:cs typeface="Arial" pitchFamily="34" charset="0"/>
              </a:rPr>
            </a:br>
            <a:r>
              <a:rPr lang="vi-VN" sz="28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sinh ra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...</a:t>
            </a:r>
          </a:p>
          <a:p>
            <a:r>
              <a:rPr lang="vi-VN" sz="2800" b="1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bảng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cái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chiếu</a:t>
            </a:r>
            <a:endParaRPr lang="vi-VN" sz="2800" b="1" dirty="0">
              <a:latin typeface="Arial" pitchFamily="34" charset="0"/>
              <a:cs typeface="Arial" pitchFamily="34" charset="0"/>
            </a:endParaRPr>
          </a:p>
          <a:p>
            <a:r>
              <a:rPr lang="vi-VN" sz="2800" b="1" dirty="0" err="1">
                <a:latin typeface="Arial" pitchFamily="34" charset="0"/>
                <a:cs typeface="Arial" pitchFamily="34" charset="0"/>
              </a:rPr>
              <a:t>Cục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phấn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đá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ra</a:t>
            </a:r>
          </a:p>
          <a:p>
            <a:r>
              <a:rPr lang="vi-VN" sz="2800" b="1" dirty="0" err="1">
                <a:latin typeface="Arial" pitchFamily="34" charset="0"/>
                <a:cs typeface="Arial" pitchFamily="34" charset="0"/>
              </a:rPr>
              <a:t>Thầy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chữ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thật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to:</a:t>
            </a:r>
          </a:p>
          <a:p>
            <a:r>
              <a:rPr lang="vi-VN" sz="2800" b="1" dirty="0">
                <a:latin typeface="Arial" pitchFamily="34" charset="0"/>
                <a:cs typeface="Arial" pitchFamily="34" charset="0"/>
              </a:rPr>
              <a:t>“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Chuyện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”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C271503-6EF6-4C5C-898E-90E719540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80" y="1685808"/>
            <a:ext cx="6110190" cy="3760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73AD41DB-DF9F-49BC-85AE-6AB1840AD5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17CE4E1-6288-41B7-B672-FA5A796BC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4669978"/>
            <a:ext cx="4818677" cy="1173700"/>
          </a:xfrm>
        </p:spPr>
        <p:txBody>
          <a:bodyPr anchor="t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vi-VN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vi-VN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vi-VN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vi-VN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8434" name="Picture 2" descr="Class Images | Free Vectors, Stock Photos &amp;amp; PSD">
            <a:extLst>
              <a:ext uri="{FF2B5EF4-FFF2-40B4-BE49-F238E27FC236}">
                <a16:creationId xmlns:a16="http://schemas.microsoft.com/office/drawing/2014/main" xmlns="" id="{C0E76267-2450-4C39-B884-5E23E8A09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6"/>
          <a:stretch/>
        </p:blipFill>
        <p:spPr bwMode="auto"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A4AE1828-51FD-4AD7-BCF6-9AF5C696CE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8542C7CD-02BE-4ADE-8D2F-DFB759D71A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840A04EE-8E37-4C28-B09B-A9593A4AAB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xmlns="" id="{347E2C42-7F77-43A0-9124-9958028412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0002073"/>
              </p:ext>
            </p:extLst>
          </p:nvPr>
        </p:nvGraphicFramePr>
        <p:xfrm>
          <a:off x="5467739" y="4432041"/>
          <a:ext cx="5889236" cy="2202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6546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268BFB-940A-4249-9BFA-5AFCF45AC4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graphicEl>
                                              <a:dgm id="{C3268BFB-940A-4249-9BFA-5AFCF45AC4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graphicEl>
                                              <a:dgm id="{C3268BFB-940A-4249-9BFA-5AFCF45AC4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graphicEl>
                                              <a:dgm id="{C3268BFB-940A-4249-9BFA-5AFCF45AC4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85D333-796B-453A-A774-49CF2C5BB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>
                                            <p:graphicEl>
                                              <a:dgm id="{1885D333-796B-453A-A774-49CF2C5BB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>
                                            <p:graphicEl>
                                              <a:dgm id="{1885D333-796B-453A-A774-49CF2C5BB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>
                                            <p:graphicEl>
                                              <a:dgm id="{1885D333-796B-453A-A774-49CF2C5BB7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>
        <p:bldSub>
          <a:bldDgm bld="lvl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1447802"/>
            <a:ext cx="6299200" cy="2528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4191000"/>
            <a:ext cx="62992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4334933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11277600" cy="1143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 smtClean="0">
                <a:latin typeface="Arial" pitchFamily="34" charset="0"/>
                <a:cs typeface="Arial" pitchFamily="34" charset="0"/>
              </a:rPr>
              <a:t>Một vài truyện kể về nguồn gốc loài người</a:t>
            </a:r>
            <a:endParaRPr lang="vi-VN" sz="3200" dirty="0"/>
          </a:p>
        </p:txBody>
      </p:sp>
      <p:pic>
        <p:nvPicPr>
          <p:cNvPr id="6" name="Picture 4" descr="Những icon đẹp cute, đáng yêu, dí dỏm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27952"/>
            <a:ext cx="4456516" cy="289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75757" y="387624"/>
            <a:ext cx="7561521" cy="3193778"/>
            <a:chOff x="533399" y="0"/>
            <a:chExt cx="5671141" cy="2736577"/>
          </a:xfrm>
        </p:grpSpPr>
        <p:sp>
          <p:nvSpPr>
            <p:cNvPr id="8" name="Cloud Callout 7"/>
            <p:cNvSpPr/>
            <p:nvPr/>
          </p:nvSpPr>
          <p:spPr>
            <a:xfrm>
              <a:off x="533399" y="0"/>
              <a:ext cx="5671141" cy="2736577"/>
            </a:xfrm>
            <a:prstGeom prst="cloud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46791" y="532222"/>
              <a:ext cx="4444409" cy="1415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 smtClean="0">
                  <a:solidFill>
                    <a:srgbClr val="C00000"/>
                  </a:solidFill>
                </a:rPr>
                <a:t>Nhìn tranh, nêu tên truyện kể nguồn gốc.</a:t>
              </a:r>
              <a:endParaRPr lang="vi-VN" sz="36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283200" y="4191000"/>
            <a:ext cx="467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Con </a:t>
            </a:r>
            <a:r>
              <a:rPr lang="vi-VN" sz="2800" dirty="0"/>
              <a:t>R</a:t>
            </a:r>
            <a:r>
              <a:rPr lang="vi-VN" sz="2800" dirty="0" smtClean="0"/>
              <a:t>ồng cháu Tiên</a:t>
            </a:r>
            <a:endParaRPr lang="vi-VN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251201" y="4793903"/>
            <a:ext cx="18948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/>
              <a:t>Truyền thuyết Nữ Oa</a:t>
            </a:r>
            <a:endParaRPr lang="vi-VN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10933" y="4250541"/>
            <a:ext cx="213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/>
              <a:t>Kinh Thánh – Jehovah sáng tạo thế gian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94975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" y="130699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52" y="591579"/>
            <a:ext cx="11268254" cy="6260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09" y="197660"/>
            <a:ext cx="9851263" cy="24491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594" y="965094"/>
            <a:ext cx="8315704" cy="537972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84137" y="2119299"/>
            <a:ext cx="403001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Giống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truyện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hoang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kỳ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ảo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gốc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loài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vi-VN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54720" y="2119299"/>
            <a:ext cx="547917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biệt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Xuân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Quỳnh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vi-VN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trẻ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mang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độc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đáo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gần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gũi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dao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tưởng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phi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lý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rất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trẻ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mới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trở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bậc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cha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mới</a:t>
            </a:r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cha, </a:t>
            </a:r>
            <a:r>
              <a:rPr lang="en-US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mới</a:t>
            </a:r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35694" y="1180947"/>
            <a:ext cx="4758612" cy="66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/>
              <a:t>3. </a:t>
            </a:r>
            <a:r>
              <a:rPr lang="vi-VN" sz="2800" b="1" dirty="0" err="1"/>
              <a:t>Đặc</a:t>
            </a:r>
            <a:r>
              <a:rPr lang="vi-VN" sz="2800" b="1" dirty="0"/>
              <a:t> </a:t>
            </a:r>
            <a:r>
              <a:rPr lang="vi-VN" sz="2800" b="1" dirty="0" err="1"/>
              <a:t>sắc</a:t>
            </a:r>
            <a:r>
              <a:rPr lang="vi-VN" sz="2800" b="1" dirty="0"/>
              <a:t> </a:t>
            </a:r>
            <a:r>
              <a:rPr lang="vi-VN" sz="2800" b="1" dirty="0" err="1"/>
              <a:t>nghệ</a:t>
            </a:r>
            <a:r>
              <a:rPr lang="vi-VN" sz="2800" b="1" dirty="0"/>
              <a:t> </a:t>
            </a:r>
            <a:r>
              <a:rPr lang="vi-VN" sz="2800" b="1" dirty="0" err="1"/>
              <a:t>thuật</a:t>
            </a:r>
            <a:endParaRPr lang="zh-CN" altLang="en-US" sz="2800" b="1" dirty="0">
              <a:solidFill>
                <a:srgbClr val="00B050"/>
              </a:solidFill>
              <a:latin typeface="方正少儿简体" panose="03000509000000000000" pitchFamily="65" charset="-122"/>
              <a:ea typeface="方正少儿简体" panose="03000509000000000000" pitchFamily="65" charset="-122"/>
              <a:cs typeface="Tahoma" panose="020B0604030504040204" pitchFamily="34" charset="0"/>
            </a:endParaRPr>
          </a:p>
        </p:txBody>
      </p:sp>
      <p:pic>
        <p:nvPicPr>
          <p:cNvPr id="19458" name="Picture 2" descr="Children reading books together 366698 Vector Art at Vecteezy">
            <a:extLst>
              <a:ext uri="{FF2B5EF4-FFF2-40B4-BE49-F238E27FC236}">
                <a16:creationId xmlns:a16="http://schemas.microsoft.com/office/drawing/2014/main" xmlns="" id="{CE3FE7FB-F1A3-4C0F-B9E8-95073F3F4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98" y="3800987"/>
            <a:ext cx="3795696" cy="215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52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6308441" cy="6921912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6254656" cy="4307484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1104800"/>
            <a:ext cx="15875380" cy="160921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4" y="274866"/>
            <a:ext cx="2188960" cy="2275652"/>
          </a:xfrm>
          <a:prstGeom prst="rect">
            <a:avLst/>
          </a:prstGeom>
        </p:spPr>
      </p:pic>
      <p:sp>
        <p:nvSpPr>
          <p:cNvPr id="6" name="MH_Other_1"/>
          <p:cNvSpPr/>
          <p:nvPr>
            <p:custDataLst>
              <p:tags r:id="rId1"/>
            </p:custDataLst>
          </p:nvPr>
        </p:nvSpPr>
        <p:spPr>
          <a:xfrm>
            <a:off x="5782909" y="1604557"/>
            <a:ext cx="3024924" cy="2347629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sz="16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MH_SubTitle_1"/>
          <p:cNvSpPr/>
          <p:nvPr>
            <p:custDataLst>
              <p:tags r:id="rId2"/>
            </p:custDataLst>
          </p:nvPr>
        </p:nvSpPr>
        <p:spPr>
          <a:xfrm rot="588792">
            <a:off x="4648828" y="3336612"/>
            <a:ext cx="4755681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vi-VN" altLang="zh-CN" sz="6000" dirty="0" smtClean="0">
                <a:solidFill>
                  <a:srgbClr val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Tổng kết</a:t>
            </a:r>
            <a:endParaRPr lang="vi-VN" altLang="zh-CN" sz="6000" dirty="0">
              <a:solidFill>
                <a:srgbClr val="FFFFFF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8" name="MH_Other_2"/>
          <p:cNvSpPr/>
          <p:nvPr>
            <p:custDataLst>
              <p:tags r:id="rId3"/>
            </p:custDataLst>
          </p:nvPr>
        </p:nvSpPr>
        <p:spPr>
          <a:xfrm>
            <a:off x="6700911" y="1408950"/>
            <a:ext cx="118891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300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III</a:t>
            </a:r>
            <a:endParaRPr lang="zh-CN" altLang="en-US" sz="43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698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8000" y="969819"/>
            <a:ext cx="11176000" cy="518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vi-VN" sz="3200" b="1" dirty="0" smtClean="0">
                <a:solidFill>
                  <a:srgbClr val="FF0000"/>
                </a:solidFill>
              </a:rPr>
              <a:t>Nghệ thuật</a:t>
            </a:r>
          </a:p>
          <a:p>
            <a:pPr lvl="0" algn="just">
              <a:lnSpc>
                <a:spcPct val="150000"/>
              </a:lnSpc>
            </a:pPr>
            <a:r>
              <a:rPr lang="en-US" sz="3200" b="1" dirty="0" smtClean="0"/>
              <a:t>- </a:t>
            </a:r>
            <a:r>
              <a:rPr lang="en-US" sz="3200" b="1" dirty="0" err="1" smtClean="0"/>
              <a:t>Nhịp</a:t>
            </a:r>
            <a:r>
              <a:rPr lang="en-US" sz="3200" b="1" dirty="0" smtClean="0"/>
              <a:t> 3/2 </a:t>
            </a:r>
            <a:r>
              <a:rPr lang="en-US" sz="3200" b="1" dirty="0" err="1"/>
              <a:t>hoặc</a:t>
            </a:r>
            <a:r>
              <a:rPr lang="en-US" sz="3200" b="1" dirty="0"/>
              <a:t> 2/3 </a:t>
            </a:r>
            <a:r>
              <a:rPr lang="en-US" sz="3200" b="1" dirty="0">
                <a:sym typeface="Wingdings"/>
              </a:rPr>
              <a:t></a:t>
            </a:r>
            <a:r>
              <a:rPr lang="en-US" sz="3200" b="1" dirty="0"/>
              <a:t> </a:t>
            </a:r>
            <a:r>
              <a:rPr lang="en-US" sz="3200" b="1" dirty="0" err="1"/>
              <a:t>tạo</a:t>
            </a:r>
            <a:r>
              <a:rPr lang="en-US" sz="3200" b="1" dirty="0"/>
              <a:t> </a:t>
            </a:r>
            <a:r>
              <a:rPr lang="en-US" sz="3200" b="1" dirty="0" err="1"/>
              <a:t>âm</a:t>
            </a:r>
            <a:r>
              <a:rPr lang="en-US" sz="3200" b="1" dirty="0"/>
              <a:t> </a:t>
            </a:r>
            <a:r>
              <a:rPr lang="en-US" sz="3200" b="1" dirty="0" err="1"/>
              <a:t>điệu</a:t>
            </a:r>
            <a:r>
              <a:rPr lang="en-US" sz="3200" b="1" dirty="0"/>
              <a:t> </a:t>
            </a:r>
            <a:r>
              <a:rPr lang="en-US" sz="3200" b="1" dirty="0" err="1"/>
              <a:t>nhịp</a:t>
            </a:r>
            <a:r>
              <a:rPr lang="en-US" sz="3200" b="1" dirty="0"/>
              <a:t> </a:t>
            </a:r>
            <a:r>
              <a:rPr lang="en-US" sz="3200" b="1" dirty="0" err="1"/>
              <a:t>nhàng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thủ</a:t>
            </a:r>
            <a:r>
              <a:rPr lang="en-US" sz="3200" b="1" dirty="0"/>
              <a:t> </a:t>
            </a:r>
            <a:r>
              <a:rPr lang="en-US" sz="3200" b="1" dirty="0" err="1"/>
              <a:t>thỉ</a:t>
            </a:r>
            <a:r>
              <a:rPr lang="en-US" sz="3200" b="1" dirty="0"/>
              <a:t>, </a:t>
            </a:r>
            <a:r>
              <a:rPr lang="en-US" sz="3200" b="1" dirty="0" err="1"/>
              <a:t>tâm</a:t>
            </a:r>
            <a:r>
              <a:rPr lang="en-US" sz="3200" b="1" dirty="0"/>
              <a:t> </a:t>
            </a:r>
            <a:r>
              <a:rPr lang="en-US" sz="3200" b="1" dirty="0" err="1"/>
              <a:t>tình</a:t>
            </a:r>
            <a:r>
              <a:rPr lang="en-US" sz="3200" b="1" dirty="0"/>
              <a:t>, </a:t>
            </a:r>
            <a:r>
              <a:rPr lang="en-US" sz="3200" b="1" dirty="0" err="1"/>
              <a:t>gần</a:t>
            </a:r>
            <a:r>
              <a:rPr lang="en-US" sz="3200" b="1" dirty="0"/>
              <a:t> </a:t>
            </a:r>
            <a:r>
              <a:rPr lang="en-US" sz="3200" b="1" dirty="0" err="1"/>
              <a:t>gũi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trẻ</a:t>
            </a:r>
            <a:r>
              <a:rPr lang="en-US" sz="3200" b="1" dirty="0"/>
              <a:t> </a:t>
            </a:r>
            <a:r>
              <a:rPr lang="en-US" sz="3200" b="1" dirty="0" err="1" smtClean="0"/>
              <a:t>em</a:t>
            </a:r>
            <a:r>
              <a:rPr lang="en-US" sz="3200" b="1" dirty="0"/>
              <a:t>.</a:t>
            </a:r>
            <a:endParaRPr lang="vi-VN" sz="3200" b="1" dirty="0"/>
          </a:p>
          <a:p>
            <a:pPr lvl="0" algn="just">
              <a:lnSpc>
                <a:spcPct val="150000"/>
              </a:lnSpc>
            </a:pPr>
            <a:r>
              <a:rPr lang="en-US" sz="3200" b="1" dirty="0"/>
              <a:t>-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Yếu</a:t>
            </a:r>
            <a:r>
              <a:rPr lang="en-US" sz="3200" b="1" dirty="0" smtClean="0"/>
              <a:t> </a:t>
            </a:r>
            <a:r>
              <a:rPr lang="en-US" sz="3200" b="1" dirty="0" err="1"/>
              <a:t>tố</a:t>
            </a:r>
            <a:r>
              <a:rPr lang="en-US" sz="3200" b="1" dirty="0"/>
              <a:t> </a:t>
            </a:r>
            <a:r>
              <a:rPr lang="en-US" sz="3200" b="1" dirty="0" err="1"/>
              <a:t>tự</a:t>
            </a:r>
            <a:r>
              <a:rPr lang="en-US" sz="3200" b="1" dirty="0"/>
              <a:t> </a:t>
            </a:r>
            <a:r>
              <a:rPr lang="en-US" sz="3200" b="1" dirty="0" err="1"/>
              <a:t>sự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 smtClean="0"/>
              <a:t>thơ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pPr lvl="0" algn="just">
              <a:lnSpc>
                <a:spcPct val="150000"/>
              </a:lnSpc>
            </a:pPr>
            <a:r>
              <a:rPr lang="en-US" sz="3200" b="1" dirty="0" smtClean="0">
                <a:sym typeface="Wingdings"/>
              </a:rPr>
              <a:t></a:t>
            </a:r>
            <a:r>
              <a:rPr lang="en-US" sz="3200" b="1" dirty="0" smtClean="0"/>
              <a:t> </a:t>
            </a:r>
            <a:r>
              <a:rPr lang="en-US" sz="3200" b="1" dirty="0" err="1"/>
              <a:t>Thơ</a:t>
            </a:r>
            <a:r>
              <a:rPr lang="en-US" sz="3200" b="1" dirty="0"/>
              <a:t> </a:t>
            </a:r>
            <a:r>
              <a:rPr lang="en-US" sz="3200" b="1" dirty="0" err="1"/>
              <a:t>trữ</a:t>
            </a:r>
            <a:r>
              <a:rPr lang="en-US" sz="3200" b="1" dirty="0"/>
              <a:t> </a:t>
            </a:r>
            <a:r>
              <a:rPr lang="en-US" sz="3200" b="1" dirty="0" err="1"/>
              <a:t>tình</a:t>
            </a:r>
            <a:r>
              <a:rPr lang="en-US" sz="3200" b="1" dirty="0"/>
              <a:t> </a:t>
            </a:r>
            <a:r>
              <a:rPr lang="en-US" sz="3200" b="1" dirty="0" err="1"/>
              <a:t>kết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yếu</a:t>
            </a:r>
            <a:r>
              <a:rPr lang="en-US" sz="3200" b="1" dirty="0"/>
              <a:t> </a:t>
            </a:r>
            <a:r>
              <a:rPr lang="en-US" sz="3200" b="1" dirty="0" err="1"/>
              <a:t>tố</a:t>
            </a:r>
            <a:r>
              <a:rPr lang="en-US" sz="3200" b="1" dirty="0"/>
              <a:t> </a:t>
            </a:r>
            <a:r>
              <a:rPr lang="en-US" sz="3200" b="1" dirty="0" err="1"/>
              <a:t>tự</a:t>
            </a:r>
            <a:r>
              <a:rPr lang="en-US" sz="3200" b="1" dirty="0"/>
              <a:t> </a:t>
            </a:r>
            <a:r>
              <a:rPr lang="en-US" sz="3200" b="1" dirty="0" err="1"/>
              <a:t>sự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màu</a:t>
            </a:r>
            <a:r>
              <a:rPr lang="en-US" sz="3200" b="1" dirty="0"/>
              <a:t> </a:t>
            </a:r>
            <a:r>
              <a:rPr lang="en-US" sz="3200" b="1" dirty="0" err="1"/>
              <a:t>sắc</a:t>
            </a:r>
            <a:r>
              <a:rPr lang="en-US" sz="3200" b="1" dirty="0"/>
              <a:t> </a:t>
            </a:r>
            <a:r>
              <a:rPr lang="en-US" sz="3200" b="1" dirty="0" err="1"/>
              <a:t>hoang</a:t>
            </a:r>
            <a:r>
              <a:rPr lang="en-US" sz="3200" b="1" dirty="0"/>
              <a:t> </a:t>
            </a:r>
            <a:r>
              <a:rPr lang="en-US" sz="3200" b="1" dirty="0" err="1"/>
              <a:t>đường</a:t>
            </a:r>
            <a:r>
              <a:rPr lang="en-US" sz="3200" b="1" dirty="0"/>
              <a:t>, </a:t>
            </a:r>
            <a:r>
              <a:rPr lang="en-US" sz="3200" b="1" dirty="0" err="1"/>
              <a:t>kỳ</a:t>
            </a:r>
            <a:r>
              <a:rPr lang="en-US" sz="3200" b="1" dirty="0"/>
              <a:t> </a:t>
            </a:r>
            <a:r>
              <a:rPr lang="en-US" sz="3200" b="1" dirty="0" err="1"/>
              <a:t>ảo</a:t>
            </a:r>
            <a:r>
              <a:rPr lang="en-US" sz="3200" b="1" dirty="0"/>
              <a:t>.</a:t>
            </a:r>
            <a:endParaRPr lang="vi-VN" sz="3200" b="1" dirty="0"/>
          </a:p>
          <a:p>
            <a:pPr algn="just">
              <a:lnSpc>
                <a:spcPct val="150000"/>
              </a:lnSpc>
            </a:pPr>
            <a:r>
              <a:rPr lang="en-US" sz="3200" b="1" dirty="0"/>
              <a:t>- </a:t>
            </a:r>
            <a:r>
              <a:rPr lang="en-US" sz="3200" b="1" dirty="0" err="1"/>
              <a:t>Mạch</a:t>
            </a:r>
            <a:r>
              <a:rPr lang="en-US" sz="3200" b="1" dirty="0"/>
              <a:t> </a:t>
            </a:r>
            <a:r>
              <a:rPr lang="en-US" sz="3200" b="1" dirty="0" err="1"/>
              <a:t>thơ</a:t>
            </a:r>
            <a:r>
              <a:rPr lang="en-US" sz="3200" b="1" dirty="0"/>
              <a:t> </a:t>
            </a:r>
            <a:r>
              <a:rPr lang="en-US" sz="3200" b="1" dirty="0" err="1"/>
              <a:t>tuyến</a:t>
            </a:r>
            <a:r>
              <a:rPr lang="en-US" sz="3200" b="1" dirty="0"/>
              <a:t> </a:t>
            </a:r>
            <a:r>
              <a:rPr lang="en-US" sz="3200" b="1" dirty="0" err="1" smtClean="0"/>
              <a:t>tính</a:t>
            </a:r>
            <a:r>
              <a:rPr lang="en-US" sz="3200" b="1" dirty="0" smtClean="0"/>
              <a:t>.</a:t>
            </a:r>
            <a:endParaRPr lang="vi-VN" sz="3200" b="1" dirty="0"/>
          </a:p>
        </p:txBody>
      </p:sp>
      <p:pic>
        <p:nvPicPr>
          <p:cNvPr id="3" name="Picture 2" descr="Children reading books together 366698 Vector Art at Vecteezy">
            <a:extLst>
              <a:ext uri="{FF2B5EF4-FFF2-40B4-BE49-F238E27FC236}">
                <a16:creationId xmlns:a16="http://schemas.microsoft.com/office/drawing/2014/main" xmlns="" id="{CE3FE7FB-F1A3-4C0F-B9E8-95073F3F4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88" y="4773520"/>
            <a:ext cx="4600812" cy="19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34" y="366514"/>
            <a:ext cx="4979437" cy="121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9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09600" y="988605"/>
            <a:ext cx="1076960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  <a:tab pos="180975" algn="l"/>
              </a:tabLst>
            </a:pPr>
            <a:r>
              <a:rPr kumimoji="0" lang="sv-SE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.VnTime"/>
                <a:cs typeface="Arial" pitchFamily="34" charset="0"/>
              </a:rPr>
              <a:t>2. Nội dung</a:t>
            </a:r>
            <a:endParaRPr kumimoji="0" lang="sv-SE" sz="28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90488" algn="l"/>
                <a:tab pos="180975" algn="l"/>
              </a:tabLst>
            </a:pPr>
            <a:r>
              <a:rPr kumimoji="0" lang="sv-SE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Chuyện cổ tích về loài người</a:t>
            </a:r>
            <a:r>
              <a:rPr kumimoji="0" lang="sv-S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là một bài thơ  tưởng tượng hư cấu về nguồn gốc của loài người hướng con người chú ý đến trẻ em.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90488" algn="l"/>
                <a:tab pos="180975" algn="l"/>
              </a:tabLst>
            </a:pPr>
            <a:r>
              <a:rPr kumimoji="0" lang="sv-S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Bài thơ tràn đầy tình yêu thương, trìu mến đối với con người, trẻ em; hướng</a:t>
            </a:r>
            <a:r>
              <a:rPr kumimoji="0" lang="sv-SE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người đọc dành tình cảm, những điều tốt đẹp nhất cho trẻ</a:t>
            </a:r>
            <a:r>
              <a:rPr kumimoji="0" lang="sv-S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vi-VN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hildren reading books together 366698 Vector Art at Vecteezy">
            <a:extLst>
              <a:ext uri="{FF2B5EF4-FFF2-40B4-BE49-F238E27FC236}">
                <a16:creationId xmlns:a16="http://schemas.microsoft.com/office/drawing/2014/main" xmlns="" id="{CE3FE7FB-F1A3-4C0F-B9E8-95073F3F4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88" y="5052312"/>
            <a:ext cx="4012442" cy="180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A_图片 13" descr="图片包含 轮子&#10;&#10;已生成高可信度的说明">
            <a:extLst>
              <a:ext uri="{FF2B5EF4-FFF2-40B4-BE49-F238E27FC236}">
                <a16:creationId xmlns:a16="http://schemas.microsoft.com/office/drawing/2014/main" xmlns="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34" y="366514"/>
            <a:ext cx="4979437" cy="121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7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6308441" cy="6921912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6254656" cy="4307484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1104800"/>
            <a:ext cx="15875380" cy="160921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4" y="274866"/>
            <a:ext cx="2188960" cy="2275652"/>
          </a:xfrm>
          <a:prstGeom prst="rect">
            <a:avLst/>
          </a:prstGeom>
        </p:spPr>
      </p:pic>
      <p:sp>
        <p:nvSpPr>
          <p:cNvPr id="6" name="MH_Other_1"/>
          <p:cNvSpPr/>
          <p:nvPr>
            <p:custDataLst>
              <p:tags r:id="rId1"/>
            </p:custDataLst>
          </p:nvPr>
        </p:nvSpPr>
        <p:spPr>
          <a:xfrm>
            <a:off x="5782909" y="1604557"/>
            <a:ext cx="3024924" cy="2347629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sz="16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MH_SubTitle_1"/>
          <p:cNvSpPr/>
          <p:nvPr>
            <p:custDataLst>
              <p:tags r:id="rId2"/>
            </p:custDataLst>
          </p:nvPr>
        </p:nvSpPr>
        <p:spPr>
          <a:xfrm rot="588792">
            <a:off x="4648828" y="3336612"/>
            <a:ext cx="4755681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vi-VN" altLang="zh-CN" sz="6000" dirty="0" smtClean="0">
                <a:solidFill>
                  <a:srgbClr val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Luyện tập</a:t>
            </a:r>
            <a:endParaRPr lang="vi-VN" altLang="zh-CN" sz="6000" dirty="0">
              <a:solidFill>
                <a:srgbClr val="FFFFFF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8" name="MH_Other_2"/>
          <p:cNvSpPr/>
          <p:nvPr>
            <p:custDataLst>
              <p:tags r:id="rId3"/>
            </p:custDataLst>
          </p:nvPr>
        </p:nvSpPr>
        <p:spPr>
          <a:xfrm>
            <a:off x="6700911" y="1408950"/>
            <a:ext cx="118891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300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IV</a:t>
            </a:r>
            <a:endParaRPr lang="zh-CN" altLang="en-US" sz="43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760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3346177D-ADC4-4968-B747-5CFCD390B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hỗ dành sẵn cho Nội dung 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C78DF66-949F-4B09-91FA-550349E99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55" y="725214"/>
            <a:ext cx="4482227" cy="5093033"/>
          </a:xfrm>
          <a:prstGeom prst="rect">
            <a:avLst/>
          </a:prstGeom>
        </p:spPr>
      </p:pic>
      <p:sp>
        <p:nvSpPr>
          <p:cNvPr id="6" name="Hình tự do: Hình 5">
            <a:extLst>
              <a:ext uri="{FF2B5EF4-FFF2-40B4-BE49-F238E27FC236}">
                <a16:creationId xmlns:a16="http://schemas.microsoft.com/office/drawing/2014/main" xmlns="" id="{7E1E5B84-E0B5-4392-B01B-BB1218A42A60}"/>
              </a:ext>
            </a:extLst>
          </p:cNvPr>
          <p:cNvSpPr/>
          <p:nvPr/>
        </p:nvSpPr>
        <p:spPr>
          <a:xfrm>
            <a:off x="5382248" y="1315362"/>
            <a:ext cx="6285879" cy="1104825"/>
          </a:xfrm>
          <a:custGeom>
            <a:avLst/>
            <a:gdLst>
              <a:gd name="connsiteX0" fmla="*/ 0 w 6285879"/>
              <a:gd name="connsiteY0" fmla="*/ 0 h 1104823"/>
              <a:gd name="connsiteX1" fmla="*/ 5733468 w 6285879"/>
              <a:gd name="connsiteY1" fmla="*/ 0 h 1104823"/>
              <a:gd name="connsiteX2" fmla="*/ 6285879 w 6285879"/>
              <a:gd name="connsiteY2" fmla="*/ 552412 h 1104823"/>
              <a:gd name="connsiteX3" fmla="*/ 5733468 w 6285879"/>
              <a:gd name="connsiteY3" fmla="*/ 1104823 h 1104823"/>
              <a:gd name="connsiteX4" fmla="*/ 0 w 6285879"/>
              <a:gd name="connsiteY4" fmla="*/ 1104823 h 1104823"/>
              <a:gd name="connsiteX5" fmla="*/ 0 w 6285879"/>
              <a:gd name="connsiteY5" fmla="*/ 0 h 110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5879" h="1104823">
                <a:moveTo>
                  <a:pt x="6285879" y="1104822"/>
                </a:moveTo>
                <a:lnTo>
                  <a:pt x="552411" y="1104822"/>
                </a:lnTo>
                <a:lnTo>
                  <a:pt x="0" y="552411"/>
                </a:lnTo>
                <a:lnTo>
                  <a:pt x="552411" y="1"/>
                </a:lnTo>
                <a:lnTo>
                  <a:pt x="6285879" y="1"/>
                </a:lnTo>
                <a:lnTo>
                  <a:pt x="6285879" y="1104822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3403" tIns="102871" rIns="192024" bIns="102871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12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dạng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trắc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nghiệm</a:t>
            </a:r>
            <a:endParaRPr lang="vi-VN" sz="2400" b="1" kern="12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EC06B3FE-5F9E-4EDF-90B0-07BCD35C6DBD}"/>
              </a:ext>
            </a:extLst>
          </p:cNvPr>
          <p:cNvSpPr/>
          <p:nvPr/>
        </p:nvSpPr>
        <p:spPr>
          <a:xfrm>
            <a:off x="5263944" y="2749984"/>
            <a:ext cx="6404184" cy="1104825"/>
          </a:xfrm>
          <a:custGeom>
            <a:avLst/>
            <a:gdLst>
              <a:gd name="connsiteX0" fmla="*/ 0 w 6285879"/>
              <a:gd name="connsiteY0" fmla="*/ 0 h 1104823"/>
              <a:gd name="connsiteX1" fmla="*/ 5733468 w 6285879"/>
              <a:gd name="connsiteY1" fmla="*/ 0 h 1104823"/>
              <a:gd name="connsiteX2" fmla="*/ 6285879 w 6285879"/>
              <a:gd name="connsiteY2" fmla="*/ 552412 h 1104823"/>
              <a:gd name="connsiteX3" fmla="*/ 5733468 w 6285879"/>
              <a:gd name="connsiteY3" fmla="*/ 1104823 h 1104823"/>
              <a:gd name="connsiteX4" fmla="*/ 0 w 6285879"/>
              <a:gd name="connsiteY4" fmla="*/ 1104823 h 1104823"/>
              <a:gd name="connsiteX5" fmla="*/ 0 w 6285879"/>
              <a:gd name="connsiteY5" fmla="*/ 0 h 110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5879" h="1104823">
                <a:moveTo>
                  <a:pt x="6285879" y="1104822"/>
                </a:moveTo>
                <a:lnTo>
                  <a:pt x="552411" y="1104822"/>
                </a:lnTo>
                <a:lnTo>
                  <a:pt x="0" y="552411"/>
                </a:lnTo>
                <a:lnTo>
                  <a:pt x="552411" y="1"/>
                </a:lnTo>
                <a:lnTo>
                  <a:pt x="6285879" y="1"/>
                </a:lnTo>
                <a:lnTo>
                  <a:pt x="6285879" y="1104822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3403" tIns="102871" rIns="192024" bIns="102871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suy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nghĩ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giây</a:t>
            </a:r>
            <a:endParaRPr lang="vi-VN" sz="2400" b="1" kern="12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xmlns="" id="{B69C267A-4AF4-4777-98EB-8D3BD9FD8D0E}"/>
              </a:ext>
            </a:extLst>
          </p:cNvPr>
          <p:cNvSpPr/>
          <p:nvPr/>
        </p:nvSpPr>
        <p:spPr>
          <a:xfrm>
            <a:off x="5382248" y="4184605"/>
            <a:ext cx="6285879" cy="1104824"/>
          </a:xfrm>
          <a:custGeom>
            <a:avLst/>
            <a:gdLst>
              <a:gd name="connsiteX0" fmla="*/ 0 w 6285879"/>
              <a:gd name="connsiteY0" fmla="*/ 0 h 1104823"/>
              <a:gd name="connsiteX1" fmla="*/ 5733468 w 6285879"/>
              <a:gd name="connsiteY1" fmla="*/ 0 h 1104823"/>
              <a:gd name="connsiteX2" fmla="*/ 6285879 w 6285879"/>
              <a:gd name="connsiteY2" fmla="*/ 552412 h 1104823"/>
              <a:gd name="connsiteX3" fmla="*/ 5733468 w 6285879"/>
              <a:gd name="connsiteY3" fmla="*/ 1104823 h 1104823"/>
              <a:gd name="connsiteX4" fmla="*/ 0 w 6285879"/>
              <a:gd name="connsiteY4" fmla="*/ 1104823 h 1104823"/>
              <a:gd name="connsiteX5" fmla="*/ 0 w 6285879"/>
              <a:gd name="connsiteY5" fmla="*/ 0 h 1104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5879" h="1104823">
                <a:moveTo>
                  <a:pt x="6285879" y="1104822"/>
                </a:moveTo>
                <a:lnTo>
                  <a:pt x="552411" y="1104822"/>
                </a:lnTo>
                <a:lnTo>
                  <a:pt x="0" y="552411"/>
                </a:lnTo>
                <a:lnTo>
                  <a:pt x="552411" y="1"/>
                </a:lnTo>
                <a:lnTo>
                  <a:pt x="6285879" y="1"/>
                </a:lnTo>
                <a:lnTo>
                  <a:pt x="6285879" y="1104822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3403" tIns="102871" rIns="192024" bIns="102870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kern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120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cộng</a:t>
            </a:r>
            <a:endParaRPr lang="vi-VN" sz="2400" b="1" kern="120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844A943-BF79-4FEA-ABB1-3BD54D2366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437CC72-F4A8-4DC3-AFAB-D22C482C81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tro Music">
            <a:hlinkClick r:id="" action="ppaction://media"/>
            <a:extLst>
              <a:ext uri="{FF2B5EF4-FFF2-40B4-BE49-F238E27FC236}">
                <a16:creationId xmlns:a16="http://schemas.microsoft.com/office/drawing/2014/main" xmlns="" id="{A945D741-8003-4B14-9AEA-DD431FBAD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7363" y="-570077"/>
            <a:ext cx="487363" cy="487363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xmlns="" id="{3D5A0A12-4647-4564-8784-466240BBEC2B}"/>
              </a:ext>
            </a:extLst>
          </p:cNvPr>
          <p:cNvSpPr/>
          <p:nvPr/>
        </p:nvSpPr>
        <p:spPr>
          <a:xfrm>
            <a:off x="4711532" y="1284694"/>
            <a:ext cx="1104823" cy="1104823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7000" b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xmlns="" id="{E556C2E4-56D8-4454-8724-C551495E8293}"/>
              </a:ext>
            </a:extLst>
          </p:cNvPr>
          <p:cNvSpPr/>
          <p:nvPr/>
        </p:nvSpPr>
        <p:spPr>
          <a:xfrm>
            <a:off x="4711532" y="2717941"/>
            <a:ext cx="1104823" cy="1104823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7000" b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xmlns="" id="{4F9FC0BA-0816-46A9-889F-108C7437769E}"/>
              </a:ext>
            </a:extLst>
          </p:cNvPr>
          <p:cNvSpPr/>
          <p:nvPr/>
        </p:nvSpPr>
        <p:spPr>
          <a:xfrm>
            <a:off x="4711532" y="4120518"/>
            <a:ext cx="1104823" cy="1104823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7000" b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731941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2" grpId="0" animBg="1"/>
      <p:bldP spid="1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xmlns="" id="{3F5AA915-334C-4E78-919D-EF3CDFEE1F3C}"/>
              </a:ext>
            </a:extLst>
          </p:cNvPr>
          <p:cNvSpPr/>
          <p:nvPr/>
        </p:nvSpPr>
        <p:spPr>
          <a:xfrm>
            <a:off x="407277" y="2172766"/>
            <a:ext cx="3733800" cy="1000350"/>
          </a:xfrm>
          <a:custGeom>
            <a:avLst/>
            <a:gdLst>
              <a:gd name="connsiteX0" fmla="*/ 0 w 3733800"/>
              <a:gd name="connsiteY0" fmla="*/ 166728 h 1000350"/>
              <a:gd name="connsiteX1" fmla="*/ 98348 w 3733800"/>
              <a:gd name="connsiteY1" fmla="*/ 0 h 1000350"/>
              <a:gd name="connsiteX2" fmla="*/ 3635451 w 3733800"/>
              <a:gd name="connsiteY2" fmla="*/ 0 h 1000350"/>
              <a:gd name="connsiteX3" fmla="*/ 3733800 w 3733800"/>
              <a:gd name="connsiteY3" fmla="*/ 166728 h 1000350"/>
              <a:gd name="connsiteX4" fmla="*/ 3733800 w 3733800"/>
              <a:gd name="connsiteY4" fmla="*/ 833622 h 1000350"/>
              <a:gd name="connsiteX5" fmla="*/ 3635451 w 3733800"/>
              <a:gd name="connsiteY5" fmla="*/ 1000350 h 1000350"/>
              <a:gd name="connsiteX6" fmla="*/ 98348 w 3733800"/>
              <a:gd name="connsiteY6" fmla="*/ 1000350 h 1000350"/>
              <a:gd name="connsiteX7" fmla="*/ 0 w 3733800"/>
              <a:gd name="connsiteY7" fmla="*/ 833622 h 1000350"/>
              <a:gd name="connsiteX8" fmla="*/ 0 w 3733800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3800" h="1000350" fill="none" extrusionOk="0">
                <a:moveTo>
                  <a:pt x="0" y="166728"/>
                </a:moveTo>
                <a:cubicBezTo>
                  <a:pt x="3564" y="67674"/>
                  <a:pt x="52367" y="-1329"/>
                  <a:pt x="98348" y="0"/>
                </a:cubicBezTo>
                <a:cubicBezTo>
                  <a:pt x="475188" y="-141380"/>
                  <a:pt x="2811136" y="96414"/>
                  <a:pt x="3635451" y="0"/>
                </a:cubicBezTo>
                <a:cubicBezTo>
                  <a:pt x="3691891" y="155"/>
                  <a:pt x="3731934" y="77576"/>
                  <a:pt x="3733800" y="166728"/>
                </a:cubicBezTo>
                <a:cubicBezTo>
                  <a:pt x="3752469" y="442494"/>
                  <a:pt x="3706705" y="764942"/>
                  <a:pt x="3733800" y="833622"/>
                </a:cubicBezTo>
                <a:cubicBezTo>
                  <a:pt x="3735506" y="923722"/>
                  <a:pt x="3692398" y="1001823"/>
                  <a:pt x="3635451" y="1000350"/>
                </a:cubicBezTo>
                <a:cubicBezTo>
                  <a:pt x="3155392" y="1059704"/>
                  <a:pt x="1267575" y="1133189"/>
                  <a:pt x="98348" y="1000350"/>
                </a:cubicBezTo>
                <a:cubicBezTo>
                  <a:pt x="40842" y="996297"/>
                  <a:pt x="-3292" y="924791"/>
                  <a:pt x="0" y="833622"/>
                </a:cubicBezTo>
                <a:cubicBezTo>
                  <a:pt x="32982" y="762515"/>
                  <a:pt x="51552" y="393606"/>
                  <a:pt x="0" y="166728"/>
                </a:cubicBezTo>
                <a:close/>
              </a:path>
              <a:path w="3733800" h="1000350" stroke="0" extrusionOk="0">
                <a:moveTo>
                  <a:pt x="0" y="166728"/>
                </a:moveTo>
                <a:cubicBezTo>
                  <a:pt x="2594" y="80345"/>
                  <a:pt x="43924" y="2372"/>
                  <a:pt x="98348" y="0"/>
                </a:cubicBezTo>
                <a:cubicBezTo>
                  <a:pt x="1043419" y="-33726"/>
                  <a:pt x="1913082" y="-60064"/>
                  <a:pt x="3635451" y="0"/>
                </a:cubicBezTo>
                <a:cubicBezTo>
                  <a:pt x="3693834" y="-3641"/>
                  <a:pt x="3721066" y="65528"/>
                  <a:pt x="3733800" y="166728"/>
                </a:cubicBezTo>
                <a:cubicBezTo>
                  <a:pt x="3691349" y="303108"/>
                  <a:pt x="3748182" y="723025"/>
                  <a:pt x="3733800" y="833622"/>
                </a:cubicBezTo>
                <a:cubicBezTo>
                  <a:pt x="3734342" y="924942"/>
                  <a:pt x="3695489" y="1001399"/>
                  <a:pt x="3635451" y="1000350"/>
                </a:cubicBezTo>
                <a:cubicBezTo>
                  <a:pt x="2236367" y="1024998"/>
                  <a:pt x="840244" y="1071088"/>
                  <a:pt x="98348" y="1000350"/>
                </a:cubicBezTo>
                <a:cubicBezTo>
                  <a:pt x="38095" y="992685"/>
                  <a:pt x="4683" y="926234"/>
                  <a:pt x="0" y="833622"/>
                </a:cubicBezTo>
                <a:cubicBezTo>
                  <a:pt x="-16144" y="752742"/>
                  <a:pt x="39540" y="278362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bốn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xmlns="" id="{C1E7AEB4-51AF-4016-963A-AD6461386355}"/>
              </a:ext>
            </a:extLst>
          </p:cNvPr>
          <p:cNvSpPr/>
          <p:nvPr/>
        </p:nvSpPr>
        <p:spPr>
          <a:xfrm>
            <a:off x="407277" y="3286177"/>
            <a:ext cx="3733800" cy="1000350"/>
          </a:xfrm>
          <a:custGeom>
            <a:avLst/>
            <a:gdLst>
              <a:gd name="connsiteX0" fmla="*/ 0 w 3733800"/>
              <a:gd name="connsiteY0" fmla="*/ 166728 h 1000350"/>
              <a:gd name="connsiteX1" fmla="*/ 98348 w 3733800"/>
              <a:gd name="connsiteY1" fmla="*/ 0 h 1000350"/>
              <a:gd name="connsiteX2" fmla="*/ 3635451 w 3733800"/>
              <a:gd name="connsiteY2" fmla="*/ 0 h 1000350"/>
              <a:gd name="connsiteX3" fmla="*/ 3733800 w 3733800"/>
              <a:gd name="connsiteY3" fmla="*/ 166728 h 1000350"/>
              <a:gd name="connsiteX4" fmla="*/ 3733800 w 3733800"/>
              <a:gd name="connsiteY4" fmla="*/ 833622 h 1000350"/>
              <a:gd name="connsiteX5" fmla="*/ 3635451 w 3733800"/>
              <a:gd name="connsiteY5" fmla="*/ 1000350 h 1000350"/>
              <a:gd name="connsiteX6" fmla="*/ 98348 w 3733800"/>
              <a:gd name="connsiteY6" fmla="*/ 1000350 h 1000350"/>
              <a:gd name="connsiteX7" fmla="*/ 0 w 3733800"/>
              <a:gd name="connsiteY7" fmla="*/ 833622 h 1000350"/>
              <a:gd name="connsiteX8" fmla="*/ 0 w 3733800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3800" h="1000350" fill="none" extrusionOk="0">
                <a:moveTo>
                  <a:pt x="0" y="166728"/>
                </a:moveTo>
                <a:cubicBezTo>
                  <a:pt x="-333" y="67493"/>
                  <a:pt x="38479" y="-4807"/>
                  <a:pt x="98348" y="0"/>
                </a:cubicBezTo>
                <a:cubicBezTo>
                  <a:pt x="758029" y="45256"/>
                  <a:pt x="2714892" y="-131323"/>
                  <a:pt x="3635451" y="0"/>
                </a:cubicBezTo>
                <a:cubicBezTo>
                  <a:pt x="3684615" y="-4826"/>
                  <a:pt x="3737952" y="77318"/>
                  <a:pt x="3733800" y="166728"/>
                </a:cubicBezTo>
                <a:cubicBezTo>
                  <a:pt x="3679944" y="396202"/>
                  <a:pt x="3684586" y="756002"/>
                  <a:pt x="3733800" y="833622"/>
                </a:cubicBezTo>
                <a:cubicBezTo>
                  <a:pt x="3738631" y="921521"/>
                  <a:pt x="3688494" y="1008833"/>
                  <a:pt x="3635451" y="1000350"/>
                </a:cubicBezTo>
                <a:cubicBezTo>
                  <a:pt x="2338743" y="1134621"/>
                  <a:pt x="494381" y="994272"/>
                  <a:pt x="98348" y="1000350"/>
                </a:cubicBezTo>
                <a:cubicBezTo>
                  <a:pt x="58995" y="1005266"/>
                  <a:pt x="-8223" y="915240"/>
                  <a:pt x="0" y="833622"/>
                </a:cubicBezTo>
                <a:cubicBezTo>
                  <a:pt x="-43322" y="660647"/>
                  <a:pt x="41996" y="306770"/>
                  <a:pt x="0" y="166728"/>
                </a:cubicBezTo>
                <a:close/>
              </a:path>
              <a:path w="3733800" h="1000350" stroke="0" extrusionOk="0">
                <a:moveTo>
                  <a:pt x="0" y="166728"/>
                </a:moveTo>
                <a:cubicBezTo>
                  <a:pt x="4166" y="76022"/>
                  <a:pt x="43039" y="9788"/>
                  <a:pt x="98348" y="0"/>
                </a:cubicBezTo>
                <a:cubicBezTo>
                  <a:pt x="1333524" y="-106975"/>
                  <a:pt x="2812677" y="150535"/>
                  <a:pt x="3635451" y="0"/>
                </a:cubicBezTo>
                <a:cubicBezTo>
                  <a:pt x="3685899" y="-16249"/>
                  <a:pt x="3730353" y="75474"/>
                  <a:pt x="3733800" y="166728"/>
                </a:cubicBezTo>
                <a:cubicBezTo>
                  <a:pt x="3773528" y="323028"/>
                  <a:pt x="3682202" y="592439"/>
                  <a:pt x="3733800" y="833622"/>
                </a:cubicBezTo>
                <a:cubicBezTo>
                  <a:pt x="3725864" y="931485"/>
                  <a:pt x="3694380" y="1002447"/>
                  <a:pt x="3635451" y="1000350"/>
                </a:cubicBezTo>
                <a:cubicBezTo>
                  <a:pt x="2519044" y="1108189"/>
                  <a:pt x="1649733" y="1111436"/>
                  <a:pt x="98348" y="1000350"/>
                </a:cubicBezTo>
                <a:cubicBezTo>
                  <a:pt x="50029" y="994629"/>
                  <a:pt x="14206" y="915999"/>
                  <a:pt x="0" y="833622"/>
                </a:cubicBezTo>
                <a:cubicBezTo>
                  <a:pt x="15255" y="588378"/>
                  <a:pt x="-45372" y="34916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126422118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xmlns="" id="{018AE79A-847C-4591-84CD-D5474403DBEE}"/>
              </a:ext>
            </a:extLst>
          </p:cNvPr>
          <p:cNvSpPr/>
          <p:nvPr/>
        </p:nvSpPr>
        <p:spPr>
          <a:xfrm>
            <a:off x="407277" y="4392346"/>
            <a:ext cx="3733800" cy="1000350"/>
          </a:xfrm>
          <a:custGeom>
            <a:avLst/>
            <a:gdLst>
              <a:gd name="connsiteX0" fmla="*/ 0 w 3733800"/>
              <a:gd name="connsiteY0" fmla="*/ 166728 h 1000350"/>
              <a:gd name="connsiteX1" fmla="*/ 98348 w 3733800"/>
              <a:gd name="connsiteY1" fmla="*/ 0 h 1000350"/>
              <a:gd name="connsiteX2" fmla="*/ 3635451 w 3733800"/>
              <a:gd name="connsiteY2" fmla="*/ 0 h 1000350"/>
              <a:gd name="connsiteX3" fmla="*/ 3733800 w 3733800"/>
              <a:gd name="connsiteY3" fmla="*/ 166728 h 1000350"/>
              <a:gd name="connsiteX4" fmla="*/ 3733800 w 3733800"/>
              <a:gd name="connsiteY4" fmla="*/ 833622 h 1000350"/>
              <a:gd name="connsiteX5" fmla="*/ 3635451 w 3733800"/>
              <a:gd name="connsiteY5" fmla="*/ 1000350 h 1000350"/>
              <a:gd name="connsiteX6" fmla="*/ 98348 w 3733800"/>
              <a:gd name="connsiteY6" fmla="*/ 1000350 h 1000350"/>
              <a:gd name="connsiteX7" fmla="*/ 0 w 3733800"/>
              <a:gd name="connsiteY7" fmla="*/ 833622 h 1000350"/>
              <a:gd name="connsiteX8" fmla="*/ 0 w 3733800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3800" h="1000350" fill="none" extrusionOk="0">
                <a:moveTo>
                  <a:pt x="0" y="166728"/>
                </a:moveTo>
                <a:cubicBezTo>
                  <a:pt x="734" y="75205"/>
                  <a:pt x="40327" y="2551"/>
                  <a:pt x="98348" y="0"/>
                </a:cubicBezTo>
                <a:cubicBezTo>
                  <a:pt x="1804123" y="36797"/>
                  <a:pt x="1905603" y="49968"/>
                  <a:pt x="3635451" y="0"/>
                </a:cubicBezTo>
                <a:cubicBezTo>
                  <a:pt x="3686857" y="12414"/>
                  <a:pt x="3728799" y="82672"/>
                  <a:pt x="3733800" y="166728"/>
                </a:cubicBezTo>
                <a:cubicBezTo>
                  <a:pt x="3723533" y="309935"/>
                  <a:pt x="3760160" y="517037"/>
                  <a:pt x="3733800" y="833622"/>
                </a:cubicBezTo>
                <a:cubicBezTo>
                  <a:pt x="3733897" y="924331"/>
                  <a:pt x="3694048" y="993414"/>
                  <a:pt x="3635451" y="1000350"/>
                </a:cubicBezTo>
                <a:cubicBezTo>
                  <a:pt x="2090763" y="981858"/>
                  <a:pt x="939920" y="1010363"/>
                  <a:pt x="98348" y="1000350"/>
                </a:cubicBezTo>
                <a:cubicBezTo>
                  <a:pt x="37287" y="1002024"/>
                  <a:pt x="-6553" y="911612"/>
                  <a:pt x="0" y="833622"/>
                </a:cubicBezTo>
                <a:cubicBezTo>
                  <a:pt x="42513" y="514601"/>
                  <a:pt x="7165" y="299142"/>
                  <a:pt x="0" y="166728"/>
                </a:cubicBezTo>
                <a:close/>
              </a:path>
              <a:path w="3733800" h="1000350" stroke="0" extrusionOk="0">
                <a:moveTo>
                  <a:pt x="0" y="166728"/>
                </a:moveTo>
                <a:cubicBezTo>
                  <a:pt x="-2879" y="71995"/>
                  <a:pt x="39656" y="2936"/>
                  <a:pt x="98348" y="0"/>
                </a:cubicBezTo>
                <a:cubicBezTo>
                  <a:pt x="829132" y="139418"/>
                  <a:pt x="2707758" y="21045"/>
                  <a:pt x="3635451" y="0"/>
                </a:cubicBezTo>
                <a:cubicBezTo>
                  <a:pt x="3700027" y="5661"/>
                  <a:pt x="3735024" y="75516"/>
                  <a:pt x="3733800" y="166728"/>
                </a:cubicBezTo>
                <a:cubicBezTo>
                  <a:pt x="3730516" y="425987"/>
                  <a:pt x="3781683" y="508400"/>
                  <a:pt x="3733800" y="833622"/>
                </a:cubicBezTo>
                <a:cubicBezTo>
                  <a:pt x="3725965" y="932340"/>
                  <a:pt x="3688805" y="1001767"/>
                  <a:pt x="3635451" y="1000350"/>
                </a:cubicBezTo>
                <a:cubicBezTo>
                  <a:pt x="2747659" y="1053402"/>
                  <a:pt x="721942" y="1007989"/>
                  <a:pt x="98348" y="1000350"/>
                </a:cubicBezTo>
                <a:cubicBezTo>
                  <a:pt x="41604" y="1001619"/>
                  <a:pt x="10660" y="913861"/>
                  <a:pt x="0" y="833622"/>
                </a:cubicBezTo>
                <a:cubicBezTo>
                  <a:pt x="27683" y="705196"/>
                  <a:pt x="52348" y="322281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343071269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sáu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xmlns="" id="{AEC1F12E-CDE1-4ADD-8115-1F1EA45018F6}"/>
              </a:ext>
            </a:extLst>
          </p:cNvPr>
          <p:cNvSpPr/>
          <p:nvPr/>
        </p:nvSpPr>
        <p:spPr>
          <a:xfrm>
            <a:off x="407277" y="5502136"/>
            <a:ext cx="3733800" cy="1000350"/>
          </a:xfrm>
          <a:custGeom>
            <a:avLst/>
            <a:gdLst>
              <a:gd name="connsiteX0" fmla="*/ 0 w 3733800"/>
              <a:gd name="connsiteY0" fmla="*/ 166728 h 1000350"/>
              <a:gd name="connsiteX1" fmla="*/ 98348 w 3733800"/>
              <a:gd name="connsiteY1" fmla="*/ 0 h 1000350"/>
              <a:gd name="connsiteX2" fmla="*/ 3635451 w 3733800"/>
              <a:gd name="connsiteY2" fmla="*/ 0 h 1000350"/>
              <a:gd name="connsiteX3" fmla="*/ 3733800 w 3733800"/>
              <a:gd name="connsiteY3" fmla="*/ 166728 h 1000350"/>
              <a:gd name="connsiteX4" fmla="*/ 3733800 w 3733800"/>
              <a:gd name="connsiteY4" fmla="*/ 833622 h 1000350"/>
              <a:gd name="connsiteX5" fmla="*/ 3635451 w 3733800"/>
              <a:gd name="connsiteY5" fmla="*/ 1000350 h 1000350"/>
              <a:gd name="connsiteX6" fmla="*/ 98348 w 3733800"/>
              <a:gd name="connsiteY6" fmla="*/ 1000350 h 1000350"/>
              <a:gd name="connsiteX7" fmla="*/ 0 w 3733800"/>
              <a:gd name="connsiteY7" fmla="*/ 833622 h 1000350"/>
              <a:gd name="connsiteX8" fmla="*/ 0 w 3733800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3800" h="1000350" fill="none" extrusionOk="0">
                <a:moveTo>
                  <a:pt x="0" y="166728"/>
                </a:moveTo>
                <a:cubicBezTo>
                  <a:pt x="4697" y="77486"/>
                  <a:pt x="42606" y="-1482"/>
                  <a:pt x="98348" y="0"/>
                </a:cubicBezTo>
                <a:cubicBezTo>
                  <a:pt x="1026188" y="31464"/>
                  <a:pt x="2291061" y="-29059"/>
                  <a:pt x="3635451" y="0"/>
                </a:cubicBezTo>
                <a:cubicBezTo>
                  <a:pt x="3679043" y="12505"/>
                  <a:pt x="3732638" y="65190"/>
                  <a:pt x="3733800" y="166728"/>
                </a:cubicBezTo>
                <a:cubicBezTo>
                  <a:pt x="3701608" y="464437"/>
                  <a:pt x="3745681" y="516137"/>
                  <a:pt x="3733800" y="833622"/>
                </a:cubicBezTo>
                <a:cubicBezTo>
                  <a:pt x="3741724" y="931822"/>
                  <a:pt x="3680682" y="995809"/>
                  <a:pt x="3635451" y="1000350"/>
                </a:cubicBezTo>
                <a:cubicBezTo>
                  <a:pt x="3173586" y="1135579"/>
                  <a:pt x="881784" y="1110912"/>
                  <a:pt x="98348" y="1000350"/>
                </a:cubicBezTo>
                <a:cubicBezTo>
                  <a:pt x="43154" y="985112"/>
                  <a:pt x="-8935" y="925240"/>
                  <a:pt x="0" y="833622"/>
                </a:cubicBezTo>
                <a:cubicBezTo>
                  <a:pt x="-52355" y="663713"/>
                  <a:pt x="58736" y="288635"/>
                  <a:pt x="0" y="166728"/>
                </a:cubicBezTo>
                <a:close/>
              </a:path>
              <a:path w="3733800" h="1000350" stroke="0" extrusionOk="0">
                <a:moveTo>
                  <a:pt x="0" y="166728"/>
                </a:moveTo>
                <a:cubicBezTo>
                  <a:pt x="9781" y="77504"/>
                  <a:pt x="34093" y="-4339"/>
                  <a:pt x="98348" y="0"/>
                </a:cubicBezTo>
                <a:cubicBezTo>
                  <a:pt x="1195682" y="25744"/>
                  <a:pt x="2253443" y="152779"/>
                  <a:pt x="3635451" y="0"/>
                </a:cubicBezTo>
                <a:cubicBezTo>
                  <a:pt x="3699493" y="2031"/>
                  <a:pt x="3732773" y="57700"/>
                  <a:pt x="3733800" y="166728"/>
                </a:cubicBezTo>
                <a:cubicBezTo>
                  <a:pt x="3719212" y="299503"/>
                  <a:pt x="3777014" y="567304"/>
                  <a:pt x="3733800" y="833622"/>
                </a:cubicBezTo>
                <a:cubicBezTo>
                  <a:pt x="3737153" y="923106"/>
                  <a:pt x="3686833" y="998410"/>
                  <a:pt x="3635451" y="1000350"/>
                </a:cubicBezTo>
                <a:cubicBezTo>
                  <a:pt x="3001868" y="989393"/>
                  <a:pt x="822144" y="883826"/>
                  <a:pt x="98348" y="1000350"/>
                </a:cubicBezTo>
                <a:cubicBezTo>
                  <a:pt x="50586" y="1009652"/>
                  <a:pt x="-696" y="941832"/>
                  <a:pt x="0" y="833622"/>
                </a:cubicBezTo>
                <a:cubicBezTo>
                  <a:pt x="-19867" y="554357"/>
                  <a:pt x="43683" y="42028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4290769097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0B90ED57-F5F7-46CD-877A-5D162DED221B}"/>
              </a:ext>
            </a:extLst>
          </p:cNvPr>
          <p:cNvSpPr/>
          <p:nvPr/>
        </p:nvSpPr>
        <p:spPr>
          <a:xfrm>
            <a:off x="2225040" y="166572"/>
            <a:ext cx="9388628" cy="1324025"/>
          </a:xfrm>
          <a:custGeom>
            <a:avLst/>
            <a:gdLst>
              <a:gd name="connsiteX0" fmla="*/ 0 w 9388628"/>
              <a:gd name="connsiteY0" fmla="*/ 220674 h 1324025"/>
              <a:gd name="connsiteX1" fmla="*/ 247295 w 9388628"/>
              <a:gd name="connsiteY1" fmla="*/ 0 h 1324025"/>
              <a:gd name="connsiteX2" fmla="*/ 9141332 w 9388628"/>
              <a:gd name="connsiteY2" fmla="*/ 0 h 1324025"/>
              <a:gd name="connsiteX3" fmla="*/ 9388628 w 9388628"/>
              <a:gd name="connsiteY3" fmla="*/ 220674 h 1324025"/>
              <a:gd name="connsiteX4" fmla="*/ 9388628 w 9388628"/>
              <a:gd name="connsiteY4" fmla="*/ 1103350 h 1324025"/>
              <a:gd name="connsiteX5" fmla="*/ 9141332 w 9388628"/>
              <a:gd name="connsiteY5" fmla="*/ 1324025 h 1324025"/>
              <a:gd name="connsiteX6" fmla="*/ 247295 w 9388628"/>
              <a:gd name="connsiteY6" fmla="*/ 1324025 h 1324025"/>
              <a:gd name="connsiteX7" fmla="*/ 0 w 9388628"/>
              <a:gd name="connsiteY7" fmla="*/ 1103350 h 1324025"/>
              <a:gd name="connsiteX8" fmla="*/ 0 w 9388628"/>
              <a:gd name="connsiteY8" fmla="*/ 220674 h 13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88628" h="1324025" fill="none" extrusionOk="0">
                <a:moveTo>
                  <a:pt x="0" y="220674"/>
                </a:moveTo>
                <a:cubicBezTo>
                  <a:pt x="10963" y="77354"/>
                  <a:pt x="113070" y="-375"/>
                  <a:pt x="247295" y="0"/>
                </a:cubicBezTo>
                <a:cubicBezTo>
                  <a:pt x="3677805" y="-141380"/>
                  <a:pt x="7933493" y="96414"/>
                  <a:pt x="9141332" y="0"/>
                </a:cubicBezTo>
                <a:cubicBezTo>
                  <a:pt x="9282949" y="368"/>
                  <a:pt x="9381053" y="110687"/>
                  <a:pt x="9388628" y="220674"/>
                </a:cubicBezTo>
                <a:cubicBezTo>
                  <a:pt x="9389666" y="611124"/>
                  <a:pt x="9396175" y="904615"/>
                  <a:pt x="9388628" y="1103350"/>
                </a:cubicBezTo>
                <a:cubicBezTo>
                  <a:pt x="9399821" y="1212226"/>
                  <a:pt x="9292774" y="1332348"/>
                  <a:pt x="9141332" y="1324025"/>
                </a:cubicBezTo>
                <a:cubicBezTo>
                  <a:pt x="5330162" y="1383379"/>
                  <a:pt x="2880707" y="1456864"/>
                  <a:pt x="247295" y="1324025"/>
                </a:cubicBezTo>
                <a:cubicBezTo>
                  <a:pt x="97925" y="1307770"/>
                  <a:pt x="-11972" y="1221906"/>
                  <a:pt x="0" y="1103350"/>
                </a:cubicBezTo>
                <a:cubicBezTo>
                  <a:pt x="22625" y="985512"/>
                  <a:pt x="-73770" y="414068"/>
                  <a:pt x="0" y="220674"/>
                </a:cubicBezTo>
                <a:close/>
              </a:path>
              <a:path w="9388628" h="1324025" stroke="0" extrusionOk="0">
                <a:moveTo>
                  <a:pt x="0" y="220674"/>
                </a:moveTo>
                <a:cubicBezTo>
                  <a:pt x="8715" y="117944"/>
                  <a:pt x="110463" y="5602"/>
                  <a:pt x="247295" y="0"/>
                </a:cubicBezTo>
                <a:cubicBezTo>
                  <a:pt x="4556270" y="-33726"/>
                  <a:pt x="7237593" y="-60064"/>
                  <a:pt x="9141332" y="0"/>
                </a:cubicBezTo>
                <a:cubicBezTo>
                  <a:pt x="9287605" y="-8678"/>
                  <a:pt x="9384758" y="96027"/>
                  <a:pt x="9388628" y="220674"/>
                </a:cubicBezTo>
                <a:cubicBezTo>
                  <a:pt x="9370875" y="336044"/>
                  <a:pt x="9407844" y="788938"/>
                  <a:pt x="9388628" y="1103350"/>
                </a:cubicBezTo>
                <a:cubicBezTo>
                  <a:pt x="9390753" y="1222243"/>
                  <a:pt x="9282211" y="1324814"/>
                  <a:pt x="9141332" y="1324025"/>
                </a:cubicBezTo>
                <a:cubicBezTo>
                  <a:pt x="7709241" y="1348673"/>
                  <a:pt x="4283704" y="1394763"/>
                  <a:pt x="247295" y="1324025"/>
                </a:cubicBezTo>
                <a:cubicBezTo>
                  <a:pt x="107831" y="1320298"/>
                  <a:pt x="21747" y="1227691"/>
                  <a:pt x="0" y="1103350"/>
                </a:cubicBezTo>
                <a:cubicBezTo>
                  <a:pt x="-11809" y="928814"/>
                  <a:pt x="-14906" y="519455"/>
                  <a:pt x="0" y="220674"/>
                </a:cubicBezTo>
                <a:close/>
              </a:path>
            </a:pathLst>
          </a:custGeom>
          <a:solidFill>
            <a:srgbClr val="C5D4E7"/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 descr="Ảnh có chứa đồ chơi, tối, đồ họa véc-tơ, búp bê&#10;&#10;Mô tả được tạo tự động">
            <a:extLst>
              <a:ext uri="{FF2B5EF4-FFF2-40B4-BE49-F238E27FC236}">
                <a16:creationId xmlns:a16="http://schemas.microsoft.com/office/drawing/2014/main" xmlns="" id="{63250D94-6B0F-416E-AD63-504E122FD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22"/>
            <a:ext cx="2225040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4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xmlns="" id="{3F5AA915-334C-4E78-919D-EF3CDFEE1F3C}"/>
              </a:ext>
            </a:extLst>
          </p:cNvPr>
          <p:cNvSpPr/>
          <p:nvPr/>
        </p:nvSpPr>
        <p:spPr>
          <a:xfrm>
            <a:off x="407277" y="2172766"/>
            <a:ext cx="2661744" cy="1000350"/>
          </a:xfrm>
          <a:custGeom>
            <a:avLst/>
            <a:gdLst>
              <a:gd name="connsiteX0" fmla="*/ 0 w 2661744"/>
              <a:gd name="connsiteY0" fmla="*/ 166728 h 1000350"/>
              <a:gd name="connsiteX1" fmla="*/ 70110 w 2661744"/>
              <a:gd name="connsiteY1" fmla="*/ 0 h 1000350"/>
              <a:gd name="connsiteX2" fmla="*/ 2591633 w 2661744"/>
              <a:gd name="connsiteY2" fmla="*/ 0 h 1000350"/>
              <a:gd name="connsiteX3" fmla="*/ 2661744 w 2661744"/>
              <a:gd name="connsiteY3" fmla="*/ 166728 h 1000350"/>
              <a:gd name="connsiteX4" fmla="*/ 2661744 w 2661744"/>
              <a:gd name="connsiteY4" fmla="*/ 833622 h 1000350"/>
              <a:gd name="connsiteX5" fmla="*/ 2591633 w 2661744"/>
              <a:gd name="connsiteY5" fmla="*/ 1000350 h 1000350"/>
              <a:gd name="connsiteX6" fmla="*/ 70110 w 2661744"/>
              <a:gd name="connsiteY6" fmla="*/ 1000350 h 1000350"/>
              <a:gd name="connsiteX7" fmla="*/ 0 w 2661744"/>
              <a:gd name="connsiteY7" fmla="*/ 833622 h 1000350"/>
              <a:gd name="connsiteX8" fmla="*/ 0 w 2661744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1744" h="1000350" fill="none" extrusionOk="0">
                <a:moveTo>
                  <a:pt x="0" y="166728"/>
                </a:moveTo>
                <a:cubicBezTo>
                  <a:pt x="2699" y="69367"/>
                  <a:pt x="38812" y="-1184"/>
                  <a:pt x="70110" y="0"/>
                </a:cubicBezTo>
                <a:cubicBezTo>
                  <a:pt x="934931" y="-141380"/>
                  <a:pt x="1774329" y="96414"/>
                  <a:pt x="2591633" y="0"/>
                </a:cubicBezTo>
                <a:cubicBezTo>
                  <a:pt x="2637161" y="497"/>
                  <a:pt x="2655920" y="83787"/>
                  <a:pt x="2661744" y="166728"/>
                </a:cubicBezTo>
                <a:cubicBezTo>
                  <a:pt x="2680413" y="442494"/>
                  <a:pt x="2634649" y="764942"/>
                  <a:pt x="2661744" y="833622"/>
                </a:cubicBezTo>
                <a:cubicBezTo>
                  <a:pt x="2663945" y="923147"/>
                  <a:pt x="2633634" y="1002186"/>
                  <a:pt x="2591633" y="1000350"/>
                </a:cubicBezTo>
                <a:cubicBezTo>
                  <a:pt x="2039798" y="1059704"/>
                  <a:pt x="628848" y="1133189"/>
                  <a:pt x="70110" y="1000350"/>
                </a:cubicBezTo>
                <a:cubicBezTo>
                  <a:pt x="24096" y="991084"/>
                  <a:pt x="-11117" y="922621"/>
                  <a:pt x="0" y="833622"/>
                </a:cubicBezTo>
                <a:cubicBezTo>
                  <a:pt x="32982" y="762515"/>
                  <a:pt x="51552" y="393606"/>
                  <a:pt x="0" y="166728"/>
                </a:cubicBezTo>
                <a:close/>
              </a:path>
              <a:path w="2661744" h="1000350" stroke="0" extrusionOk="0">
                <a:moveTo>
                  <a:pt x="0" y="166728"/>
                </a:moveTo>
                <a:cubicBezTo>
                  <a:pt x="567" y="75892"/>
                  <a:pt x="31156" y="5104"/>
                  <a:pt x="70110" y="0"/>
                </a:cubicBezTo>
                <a:cubicBezTo>
                  <a:pt x="1240239" y="-33726"/>
                  <a:pt x="1852101" y="-60064"/>
                  <a:pt x="2591633" y="0"/>
                </a:cubicBezTo>
                <a:cubicBezTo>
                  <a:pt x="2633036" y="-2401"/>
                  <a:pt x="2659727" y="73203"/>
                  <a:pt x="2661744" y="166728"/>
                </a:cubicBezTo>
                <a:cubicBezTo>
                  <a:pt x="2619293" y="303108"/>
                  <a:pt x="2676126" y="723025"/>
                  <a:pt x="2661744" y="833622"/>
                </a:cubicBezTo>
                <a:cubicBezTo>
                  <a:pt x="2662026" y="925307"/>
                  <a:pt x="2637642" y="1001686"/>
                  <a:pt x="2591633" y="1000350"/>
                </a:cubicBezTo>
                <a:cubicBezTo>
                  <a:pt x="1688383" y="1024998"/>
                  <a:pt x="338046" y="1071088"/>
                  <a:pt x="70110" y="1000350"/>
                </a:cubicBezTo>
                <a:cubicBezTo>
                  <a:pt x="30597" y="999328"/>
                  <a:pt x="4874" y="926256"/>
                  <a:pt x="0" y="833622"/>
                </a:cubicBezTo>
                <a:cubicBezTo>
                  <a:pt x="-16144" y="752742"/>
                  <a:pt x="39540" y="278362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con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xmlns="" id="{C1E7AEB4-51AF-4016-963A-AD6461386355}"/>
              </a:ext>
            </a:extLst>
          </p:cNvPr>
          <p:cNvSpPr/>
          <p:nvPr/>
        </p:nvSpPr>
        <p:spPr>
          <a:xfrm>
            <a:off x="407277" y="3286177"/>
            <a:ext cx="2661744" cy="1000350"/>
          </a:xfrm>
          <a:custGeom>
            <a:avLst/>
            <a:gdLst>
              <a:gd name="connsiteX0" fmla="*/ 0 w 2661744"/>
              <a:gd name="connsiteY0" fmla="*/ 166728 h 1000350"/>
              <a:gd name="connsiteX1" fmla="*/ 70110 w 2661744"/>
              <a:gd name="connsiteY1" fmla="*/ 0 h 1000350"/>
              <a:gd name="connsiteX2" fmla="*/ 2591633 w 2661744"/>
              <a:gd name="connsiteY2" fmla="*/ 0 h 1000350"/>
              <a:gd name="connsiteX3" fmla="*/ 2661744 w 2661744"/>
              <a:gd name="connsiteY3" fmla="*/ 166728 h 1000350"/>
              <a:gd name="connsiteX4" fmla="*/ 2661744 w 2661744"/>
              <a:gd name="connsiteY4" fmla="*/ 833622 h 1000350"/>
              <a:gd name="connsiteX5" fmla="*/ 2591633 w 2661744"/>
              <a:gd name="connsiteY5" fmla="*/ 1000350 h 1000350"/>
              <a:gd name="connsiteX6" fmla="*/ 70110 w 2661744"/>
              <a:gd name="connsiteY6" fmla="*/ 1000350 h 1000350"/>
              <a:gd name="connsiteX7" fmla="*/ 0 w 2661744"/>
              <a:gd name="connsiteY7" fmla="*/ 833622 h 1000350"/>
              <a:gd name="connsiteX8" fmla="*/ 0 w 2661744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1744" h="1000350" fill="none" extrusionOk="0">
                <a:moveTo>
                  <a:pt x="0" y="166728"/>
                </a:moveTo>
                <a:cubicBezTo>
                  <a:pt x="-287" y="68491"/>
                  <a:pt x="25864" y="-4782"/>
                  <a:pt x="70110" y="0"/>
                </a:cubicBezTo>
                <a:cubicBezTo>
                  <a:pt x="639251" y="45256"/>
                  <a:pt x="1899134" y="-131323"/>
                  <a:pt x="2591633" y="0"/>
                </a:cubicBezTo>
                <a:cubicBezTo>
                  <a:pt x="2618610" y="-11000"/>
                  <a:pt x="2668822" y="79201"/>
                  <a:pt x="2661744" y="166728"/>
                </a:cubicBezTo>
                <a:cubicBezTo>
                  <a:pt x="2607888" y="396202"/>
                  <a:pt x="2612530" y="756002"/>
                  <a:pt x="2661744" y="833622"/>
                </a:cubicBezTo>
                <a:cubicBezTo>
                  <a:pt x="2665861" y="922138"/>
                  <a:pt x="2630030" y="1002506"/>
                  <a:pt x="2591633" y="1000350"/>
                </a:cubicBezTo>
                <a:cubicBezTo>
                  <a:pt x="1836491" y="1134621"/>
                  <a:pt x="951868" y="994272"/>
                  <a:pt x="70110" y="1000350"/>
                </a:cubicBezTo>
                <a:cubicBezTo>
                  <a:pt x="43483" y="1004323"/>
                  <a:pt x="-9849" y="913170"/>
                  <a:pt x="0" y="833622"/>
                </a:cubicBezTo>
                <a:cubicBezTo>
                  <a:pt x="-43322" y="660647"/>
                  <a:pt x="41996" y="306770"/>
                  <a:pt x="0" y="166728"/>
                </a:cubicBezTo>
                <a:close/>
              </a:path>
              <a:path w="2661744" h="1000350" stroke="0" extrusionOk="0">
                <a:moveTo>
                  <a:pt x="0" y="166728"/>
                </a:moveTo>
                <a:cubicBezTo>
                  <a:pt x="2022" y="75314"/>
                  <a:pt x="30834" y="5468"/>
                  <a:pt x="70110" y="0"/>
                </a:cubicBezTo>
                <a:cubicBezTo>
                  <a:pt x="657217" y="-106975"/>
                  <a:pt x="1916257" y="150535"/>
                  <a:pt x="2591633" y="0"/>
                </a:cubicBezTo>
                <a:cubicBezTo>
                  <a:pt x="2630027" y="-1375"/>
                  <a:pt x="2660144" y="75031"/>
                  <a:pt x="2661744" y="166728"/>
                </a:cubicBezTo>
                <a:cubicBezTo>
                  <a:pt x="2701472" y="323028"/>
                  <a:pt x="2610146" y="592439"/>
                  <a:pt x="2661744" y="833622"/>
                </a:cubicBezTo>
                <a:cubicBezTo>
                  <a:pt x="2655686" y="930116"/>
                  <a:pt x="2635195" y="1002551"/>
                  <a:pt x="2591633" y="1000350"/>
                </a:cubicBezTo>
                <a:cubicBezTo>
                  <a:pt x="1909187" y="1108189"/>
                  <a:pt x="455569" y="1111436"/>
                  <a:pt x="70110" y="1000350"/>
                </a:cubicBezTo>
                <a:cubicBezTo>
                  <a:pt x="35191" y="996723"/>
                  <a:pt x="5665" y="921833"/>
                  <a:pt x="0" y="833622"/>
                </a:cubicBezTo>
                <a:cubicBezTo>
                  <a:pt x="15255" y="588378"/>
                  <a:pt x="-45372" y="34916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126422118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Cha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xmlns="" id="{018AE79A-847C-4591-84CD-D5474403DBEE}"/>
              </a:ext>
            </a:extLst>
          </p:cNvPr>
          <p:cNvSpPr/>
          <p:nvPr/>
        </p:nvSpPr>
        <p:spPr>
          <a:xfrm>
            <a:off x="407277" y="4392346"/>
            <a:ext cx="2661744" cy="1000350"/>
          </a:xfrm>
          <a:custGeom>
            <a:avLst/>
            <a:gdLst>
              <a:gd name="connsiteX0" fmla="*/ 0 w 2661744"/>
              <a:gd name="connsiteY0" fmla="*/ 166728 h 1000350"/>
              <a:gd name="connsiteX1" fmla="*/ 70110 w 2661744"/>
              <a:gd name="connsiteY1" fmla="*/ 0 h 1000350"/>
              <a:gd name="connsiteX2" fmla="*/ 2591633 w 2661744"/>
              <a:gd name="connsiteY2" fmla="*/ 0 h 1000350"/>
              <a:gd name="connsiteX3" fmla="*/ 2661744 w 2661744"/>
              <a:gd name="connsiteY3" fmla="*/ 166728 h 1000350"/>
              <a:gd name="connsiteX4" fmla="*/ 2661744 w 2661744"/>
              <a:gd name="connsiteY4" fmla="*/ 833622 h 1000350"/>
              <a:gd name="connsiteX5" fmla="*/ 2591633 w 2661744"/>
              <a:gd name="connsiteY5" fmla="*/ 1000350 h 1000350"/>
              <a:gd name="connsiteX6" fmla="*/ 70110 w 2661744"/>
              <a:gd name="connsiteY6" fmla="*/ 1000350 h 1000350"/>
              <a:gd name="connsiteX7" fmla="*/ 0 w 2661744"/>
              <a:gd name="connsiteY7" fmla="*/ 833622 h 1000350"/>
              <a:gd name="connsiteX8" fmla="*/ 0 w 2661744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1744" h="1000350" fill="none" extrusionOk="0">
                <a:moveTo>
                  <a:pt x="0" y="166728"/>
                </a:moveTo>
                <a:cubicBezTo>
                  <a:pt x="4823" y="78315"/>
                  <a:pt x="30067" y="910"/>
                  <a:pt x="70110" y="0"/>
                </a:cubicBezTo>
                <a:cubicBezTo>
                  <a:pt x="1190517" y="36797"/>
                  <a:pt x="1815642" y="49968"/>
                  <a:pt x="2591633" y="0"/>
                </a:cubicBezTo>
                <a:cubicBezTo>
                  <a:pt x="2629432" y="3931"/>
                  <a:pt x="2660367" y="76856"/>
                  <a:pt x="2661744" y="166728"/>
                </a:cubicBezTo>
                <a:cubicBezTo>
                  <a:pt x="2651477" y="309935"/>
                  <a:pt x="2688104" y="517037"/>
                  <a:pt x="2661744" y="833622"/>
                </a:cubicBezTo>
                <a:cubicBezTo>
                  <a:pt x="2662156" y="919864"/>
                  <a:pt x="2631580" y="998363"/>
                  <a:pt x="2591633" y="1000350"/>
                </a:cubicBezTo>
                <a:cubicBezTo>
                  <a:pt x="1368452" y="981858"/>
                  <a:pt x="986217" y="1010363"/>
                  <a:pt x="70110" y="1000350"/>
                </a:cubicBezTo>
                <a:cubicBezTo>
                  <a:pt x="21530" y="1002796"/>
                  <a:pt x="-1212" y="923096"/>
                  <a:pt x="0" y="833622"/>
                </a:cubicBezTo>
                <a:cubicBezTo>
                  <a:pt x="42513" y="514601"/>
                  <a:pt x="7165" y="299142"/>
                  <a:pt x="0" y="166728"/>
                </a:cubicBezTo>
                <a:close/>
              </a:path>
              <a:path w="2661744" h="1000350" stroke="0" extrusionOk="0">
                <a:moveTo>
                  <a:pt x="0" y="166728"/>
                </a:moveTo>
                <a:cubicBezTo>
                  <a:pt x="-4299" y="70687"/>
                  <a:pt x="30247" y="766"/>
                  <a:pt x="70110" y="0"/>
                </a:cubicBezTo>
                <a:cubicBezTo>
                  <a:pt x="559003" y="139418"/>
                  <a:pt x="1393150" y="21045"/>
                  <a:pt x="2591633" y="0"/>
                </a:cubicBezTo>
                <a:cubicBezTo>
                  <a:pt x="2633714" y="1854"/>
                  <a:pt x="2669099" y="79870"/>
                  <a:pt x="2661744" y="166728"/>
                </a:cubicBezTo>
                <a:cubicBezTo>
                  <a:pt x="2658460" y="425987"/>
                  <a:pt x="2709627" y="508400"/>
                  <a:pt x="2661744" y="833622"/>
                </a:cubicBezTo>
                <a:cubicBezTo>
                  <a:pt x="2657203" y="929549"/>
                  <a:pt x="2628292" y="1003387"/>
                  <a:pt x="2591633" y="1000350"/>
                </a:cubicBezTo>
                <a:cubicBezTo>
                  <a:pt x="1594213" y="1053402"/>
                  <a:pt x="1017168" y="1007989"/>
                  <a:pt x="70110" y="1000350"/>
                </a:cubicBezTo>
                <a:cubicBezTo>
                  <a:pt x="26022" y="1003156"/>
                  <a:pt x="2922" y="922457"/>
                  <a:pt x="0" y="833622"/>
                </a:cubicBezTo>
                <a:cubicBezTo>
                  <a:pt x="27683" y="705196"/>
                  <a:pt x="52348" y="322281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343071269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xmlns="" id="{AEC1F12E-CDE1-4ADD-8115-1F1EA45018F6}"/>
              </a:ext>
            </a:extLst>
          </p:cNvPr>
          <p:cNvSpPr/>
          <p:nvPr/>
        </p:nvSpPr>
        <p:spPr>
          <a:xfrm>
            <a:off x="407277" y="5502136"/>
            <a:ext cx="2661744" cy="1000350"/>
          </a:xfrm>
          <a:custGeom>
            <a:avLst/>
            <a:gdLst>
              <a:gd name="connsiteX0" fmla="*/ 0 w 2661744"/>
              <a:gd name="connsiteY0" fmla="*/ 166728 h 1000350"/>
              <a:gd name="connsiteX1" fmla="*/ 70110 w 2661744"/>
              <a:gd name="connsiteY1" fmla="*/ 0 h 1000350"/>
              <a:gd name="connsiteX2" fmla="*/ 2591633 w 2661744"/>
              <a:gd name="connsiteY2" fmla="*/ 0 h 1000350"/>
              <a:gd name="connsiteX3" fmla="*/ 2661744 w 2661744"/>
              <a:gd name="connsiteY3" fmla="*/ 166728 h 1000350"/>
              <a:gd name="connsiteX4" fmla="*/ 2661744 w 2661744"/>
              <a:gd name="connsiteY4" fmla="*/ 833622 h 1000350"/>
              <a:gd name="connsiteX5" fmla="*/ 2591633 w 2661744"/>
              <a:gd name="connsiteY5" fmla="*/ 1000350 h 1000350"/>
              <a:gd name="connsiteX6" fmla="*/ 70110 w 2661744"/>
              <a:gd name="connsiteY6" fmla="*/ 1000350 h 1000350"/>
              <a:gd name="connsiteX7" fmla="*/ 0 w 2661744"/>
              <a:gd name="connsiteY7" fmla="*/ 833622 h 1000350"/>
              <a:gd name="connsiteX8" fmla="*/ 0 w 2661744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1744" h="1000350" fill="none" extrusionOk="0">
                <a:moveTo>
                  <a:pt x="0" y="166728"/>
                </a:moveTo>
                <a:cubicBezTo>
                  <a:pt x="1499" y="75553"/>
                  <a:pt x="28447" y="-3058"/>
                  <a:pt x="70110" y="0"/>
                </a:cubicBezTo>
                <a:cubicBezTo>
                  <a:pt x="885591" y="31464"/>
                  <a:pt x="1899551" y="-29059"/>
                  <a:pt x="2591633" y="0"/>
                </a:cubicBezTo>
                <a:cubicBezTo>
                  <a:pt x="2624570" y="6745"/>
                  <a:pt x="2660263" y="62590"/>
                  <a:pt x="2661744" y="166728"/>
                </a:cubicBezTo>
                <a:cubicBezTo>
                  <a:pt x="2629552" y="464437"/>
                  <a:pt x="2673625" y="516137"/>
                  <a:pt x="2661744" y="833622"/>
                </a:cubicBezTo>
                <a:cubicBezTo>
                  <a:pt x="2664621" y="927925"/>
                  <a:pt x="2629724" y="1000035"/>
                  <a:pt x="2591633" y="1000350"/>
                </a:cubicBezTo>
                <a:cubicBezTo>
                  <a:pt x="1658702" y="1135579"/>
                  <a:pt x="1105329" y="1110912"/>
                  <a:pt x="70110" y="1000350"/>
                </a:cubicBezTo>
                <a:cubicBezTo>
                  <a:pt x="30787" y="989893"/>
                  <a:pt x="-5392" y="925423"/>
                  <a:pt x="0" y="833622"/>
                </a:cubicBezTo>
                <a:cubicBezTo>
                  <a:pt x="-52355" y="663713"/>
                  <a:pt x="58736" y="288635"/>
                  <a:pt x="0" y="166728"/>
                </a:cubicBezTo>
                <a:close/>
              </a:path>
              <a:path w="2661744" h="1000350" stroke="0" extrusionOk="0">
                <a:moveTo>
                  <a:pt x="0" y="166728"/>
                </a:moveTo>
                <a:cubicBezTo>
                  <a:pt x="4116" y="75849"/>
                  <a:pt x="27084" y="-1880"/>
                  <a:pt x="70110" y="0"/>
                </a:cubicBezTo>
                <a:cubicBezTo>
                  <a:pt x="582076" y="25744"/>
                  <a:pt x="2085850" y="152779"/>
                  <a:pt x="2591633" y="0"/>
                </a:cubicBezTo>
                <a:cubicBezTo>
                  <a:pt x="2638414" y="1683"/>
                  <a:pt x="2661120" y="64358"/>
                  <a:pt x="2661744" y="166728"/>
                </a:cubicBezTo>
                <a:cubicBezTo>
                  <a:pt x="2647156" y="299503"/>
                  <a:pt x="2704958" y="567304"/>
                  <a:pt x="2661744" y="833622"/>
                </a:cubicBezTo>
                <a:cubicBezTo>
                  <a:pt x="2664106" y="923874"/>
                  <a:pt x="2624115" y="996225"/>
                  <a:pt x="2591633" y="1000350"/>
                </a:cubicBezTo>
                <a:cubicBezTo>
                  <a:pt x="1672274" y="989393"/>
                  <a:pt x="1178141" y="883826"/>
                  <a:pt x="70110" y="1000350"/>
                </a:cubicBezTo>
                <a:cubicBezTo>
                  <a:pt x="32501" y="1001928"/>
                  <a:pt x="-173" y="929718"/>
                  <a:pt x="0" y="833622"/>
                </a:cubicBezTo>
                <a:cubicBezTo>
                  <a:pt x="-19867" y="554357"/>
                  <a:pt x="43683" y="42028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4290769097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0B90ED57-F5F7-46CD-877A-5D162DED221B}"/>
              </a:ext>
            </a:extLst>
          </p:cNvPr>
          <p:cNvSpPr/>
          <p:nvPr/>
        </p:nvSpPr>
        <p:spPr>
          <a:xfrm>
            <a:off x="2034540" y="147422"/>
            <a:ext cx="9800108" cy="1324025"/>
          </a:xfrm>
          <a:custGeom>
            <a:avLst/>
            <a:gdLst>
              <a:gd name="connsiteX0" fmla="*/ 0 w 9800108"/>
              <a:gd name="connsiteY0" fmla="*/ 220674 h 1324025"/>
              <a:gd name="connsiteX1" fmla="*/ 258134 w 9800108"/>
              <a:gd name="connsiteY1" fmla="*/ 0 h 1324025"/>
              <a:gd name="connsiteX2" fmla="*/ 9541973 w 9800108"/>
              <a:gd name="connsiteY2" fmla="*/ 0 h 1324025"/>
              <a:gd name="connsiteX3" fmla="*/ 9800108 w 9800108"/>
              <a:gd name="connsiteY3" fmla="*/ 220674 h 1324025"/>
              <a:gd name="connsiteX4" fmla="*/ 9800108 w 9800108"/>
              <a:gd name="connsiteY4" fmla="*/ 1103350 h 1324025"/>
              <a:gd name="connsiteX5" fmla="*/ 9541973 w 9800108"/>
              <a:gd name="connsiteY5" fmla="*/ 1324025 h 1324025"/>
              <a:gd name="connsiteX6" fmla="*/ 258134 w 9800108"/>
              <a:gd name="connsiteY6" fmla="*/ 1324025 h 1324025"/>
              <a:gd name="connsiteX7" fmla="*/ 0 w 9800108"/>
              <a:gd name="connsiteY7" fmla="*/ 1103350 h 1324025"/>
              <a:gd name="connsiteX8" fmla="*/ 0 w 9800108"/>
              <a:gd name="connsiteY8" fmla="*/ 220674 h 13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0108" h="1324025" fill="none" extrusionOk="0">
                <a:moveTo>
                  <a:pt x="0" y="220674"/>
                </a:moveTo>
                <a:cubicBezTo>
                  <a:pt x="4088" y="90802"/>
                  <a:pt x="140822" y="-4026"/>
                  <a:pt x="258134" y="0"/>
                </a:cubicBezTo>
                <a:cubicBezTo>
                  <a:pt x="1878096" y="-141380"/>
                  <a:pt x="5613590" y="96414"/>
                  <a:pt x="9541973" y="0"/>
                </a:cubicBezTo>
                <a:cubicBezTo>
                  <a:pt x="9689576" y="368"/>
                  <a:pt x="9792533" y="110687"/>
                  <a:pt x="9800108" y="220674"/>
                </a:cubicBezTo>
                <a:cubicBezTo>
                  <a:pt x="9801146" y="611124"/>
                  <a:pt x="9807655" y="904615"/>
                  <a:pt x="9800108" y="1103350"/>
                </a:cubicBezTo>
                <a:cubicBezTo>
                  <a:pt x="9812436" y="1210907"/>
                  <a:pt x="9698196" y="1331673"/>
                  <a:pt x="9541973" y="1324025"/>
                </a:cubicBezTo>
                <a:cubicBezTo>
                  <a:pt x="7866300" y="1383379"/>
                  <a:pt x="4215843" y="1456864"/>
                  <a:pt x="258134" y="1324025"/>
                </a:cubicBezTo>
                <a:cubicBezTo>
                  <a:pt x="102778" y="1307770"/>
                  <a:pt x="-11972" y="1221906"/>
                  <a:pt x="0" y="1103350"/>
                </a:cubicBezTo>
                <a:cubicBezTo>
                  <a:pt x="22625" y="985512"/>
                  <a:pt x="-73770" y="414068"/>
                  <a:pt x="0" y="220674"/>
                </a:cubicBezTo>
                <a:close/>
              </a:path>
              <a:path w="9800108" h="1324025" stroke="0" extrusionOk="0">
                <a:moveTo>
                  <a:pt x="0" y="220674"/>
                </a:moveTo>
                <a:cubicBezTo>
                  <a:pt x="1269" y="101587"/>
                  <a:pt x="115454" y="2569"/>
                  <a:pt x="258134" y="0"/>
                </a:cubicBezTo>
                <a:cubicBezTo>
                  <a:pt x="2420851" y="-33726"/>
                  <a:pt x="5819959" y="-60064"/>
                  <a:pt x="9541973" y="0"/>
                </a:cubicBezTo>
                <a:cubicBezTo>
                  <a:pt x="9694232" y="-8678"/>
                  <a:pt x="9796238" y="96027"/>
                  <a:pt x="9800108" y="220674"/>
                </a:cubicBezTo>
                <a:cubicBezTo>
                  <a:pt x="9782355" y="336044"/>
                  <a:pt x="9819324" y="788938"/>
                  <a:pt x="9800108" y="1103350"/>
                </a:cubicBezTo>
                <a:cubicBezTo>
                  <a:pt x="9813118" y="1206964"/>
                  <a:pt x="9694049" y="1325769"/>
                  <a:pt x="9541973" y="1324025"/>
                </a:cubicBezTo>
                <a:cubicBezTo>
                  <a:pt x="6129620" y="1348673"/>
                  <a:pt x="4689382" y="1394763"/>
                  <a:pt x="258134" y="1324025"/>
                </a:cubicBezTo>
                <a:cubicBezTo>
                  <a:pt x="112684" y="1320298"/>
                  <a:pt x="21747" y="1227691"/>
                  <a:pt x="0" y="1103350"/>
                </a:cubicBezTo>
                <a:cubicBezTo>
                  <a:pt x="-11809" y="928814"/>
                  <a:pt x="-14906" y="519455"/>
                  <a:pt x="0" y="220674"/>
                </a:cubicBezTo>
                <a:close/>
              </a:path>
            </a:pathLst>
          </a:custGeom>
          <a:solidFill>
            <a:srgbClr val="C5D4E7"/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ai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ra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16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 descr="Ảnh có chứa đồ chơi, tối, đồ họa véc-tơ, búp bê&#10;&#10;Mô tả được tạo tự động">
            <a:extLst>
              <a:ext uri="{FF2B5EF4-FFF2-40B4-BE49-F238E27FC236}">
                <a16:creationId xmlns:a16="http://schemas.microsoft.com/office/drawing/2014/main" xmlns="" id="{47F6AC4F-3C60-4F07-B22E-D5FF987FCA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16"/>
            <a:ext cx="2202180" cy="220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3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xmlns="" id="{3F5AA915-334C-4E78-919D-EF3CDFEE1F3C}"/>
              </a:ext>
            </a:extLst>
          </p:cNvPr>
          <p:cNvSpPr/>
          <p:nvPr/>
        </p:nvSpPr>
        <p:spPr>
          <a:xfrm>
            <a:off x="428298" y="2777419"/>
            <a:ext cx="3631220" cy="1000350"/>
          </a:xfrm>
          <a:custGeom>
            <a:avLst/>
            <a:gdLst>
              <a:gd name="connsiteX0" fmla="*/ 0 w 3631220"/>
              <a:gd name="connsiteY0" fmla="*/ 166728 h 1000350"/>
              <a:gd name="connsiteX1" fmla="*/ 95646 w 3631220"/>
              <a:gd name="connsiteY1" fmla="*/ 0 h 1000350"/>
              <a:gd name="connsiteX2" fmla="*/ 3535573 w 3631220"/>
              <a:gd name="connsiteY2" fmla="*/ 0 h 1000350"/>
              <a:gd name="connsiteX3" fmla="*/ 3631220 w 3631220"/>
              <a:gd name="connsiteY3" fmla="*/ 166728 h 1000350"/>
              <a:gd name="connsiteX4" fmla="*/ 3631220 w 3631220"/>
              <a:gd name="connsiteY4" fmla="*/ 833622 h 1000350"/>
              <a:gd name="connsiteX5" fmla="*/ 3535573 w 3631220"/>
              <a:gd name="connsiteY5" fmla="*/ 1000350 h 1000350"/>
              <a:gd name="connsiteX6" fmla="*/ 95646 w 3631220"/>
              <a:gd name="connsiteY6" fmla="*/ 1000350 h 1000350"/>
              <a:gd name="connsiteX7" fmla="*/ 0 w 3631220"/>
              <a:gd name="connsiteY7" fmla="*/ 833622 h 1000350"/>
              <a:gd name="connsiteX8" fmla="*/ 0 w 3631220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1220" h="1000350" fill="none" extrusionOk="0">
                <a:moveTo>
                  <a:pt x="0" y="166728"/>
                </a:moveTo>
                <a:cubicBezTo>
                  <a:pt x="1799" y="71128"/>
                  <a:pt x="44377" y="-248"/>
                  <a:pt x="95646" y="0"/>
                </a:cubicBezTo>
                <a:cubicBezTo>
                  <a:pt x="503858" y="-141380"/>
                  <a:pt x="2068841" y="96414"/>
                  <a:pt x="3535573" y="0"/>
                </a:cubicBezTo>
                <a:cubicBezTo>
                  <a:pt x="3597911" y="695"/>
                  <a:pt x="3622122" y="88926"/>
                  <a:pt x="3631220" y="166728"/>
                </a:cubicBezTo>
                <a:cubicBezTo>
                  <a:pt x="3649889" y="442494"/>
                  <a:pt x="3604125" y="764942"/>
                  <a:pt x="3631220" y="833622"/>
                </a:cubicBezTo>
                <a:cubicBezTo>
                  <a:pt x="3637725" y="918148"/>
                  <a:pt x="3595228" y="1004175"/>
                  <a:pt x="3535573" y="1000350"/>
                </a:cubicBezTo>
                <a:cubicBezTo>
                  <a:pt x="2068293" y="1059704"/>
                  <a:pt x="1671848" y="1133189"/>
                  <a:pt x="95646" y="1000350"/>
                </a:cubicBezTo>
                <a:cubicBezTo>
                  <a:pt x="42182" y="999537"/>
                  <a:pt x="-15701" y="921351"/>
                  <a:pt x="0" y="833622"/>
                </a:cubicBezTo>
                <a:cubicBezTo>
                  <a:pt x="32982" y="762515"/>
                  <a:pt x="51552" y="393606"/>
                  <a:pt x="0" y="166728"/>
                </a:cubicBezTo>
                <a:close/>
              </a:path>
              <a:path w="3631220" h="1000350" stroke="0" extrusionOk="0">
                <a:moveTo>
                  <a:pt x="0" y="166728"/>
                </a:moveTo>
                <a:cubicBezTo>
                  <a:pt x="2399" y="79917"/>
                  <a:pt x="42368" y="9971"/>
                  <a:pt x="95646" y="0"/>
                </a:cubicBezTo>
                <a:cubicBezTo>
                  <a:pt x="565362" y="-33726"/>
                  <a:pt x="1864213" y="-60064"/>
                  <a:pt x="3535573" y="0"/>
                </a:cubicBezTo>
                <a:cubicBezTo>
                  <a:pt x="3593027" y="-4144"/>
                  <a:pt x="3624059" y="69519"/>
                  <a:pt x="3631220" y="166728"/>
                </a:cubicBezTo>
                <a:cubicBezTo>
                  <a:pt x="3588769" y="303108"/>
                  <a:pt x="3645602" y="723025"/>
                  <a:pt x="3631220" y="833622"/>
                </a:cubicBezTo>
                <a:cubicBezTo>
                  <a:pt x="3633988" y="921818"/>
                  <a:pt x="3596395" y="1001816"/>
                  <a:pt x="3535573" y="1000350"/>
                </a:cubicBezTo>
                <a:cubicBezTo>
                  <a:pt x="1897275" y="1024998"/>
                  <a:pt x="897307" y="1071088"/>
                  <a:pt x="95646" y="1000350"/>
                </a:cubicBezTo>
                <a:cubicBezTo>
                  <a:pt x="40468" y="997311"/>
                  <a:pt x="14995" y="927403"/>
                  <a:pt x="0" y="833622"/>
                </a:cubicBezTo>
                <a:cubicBezTo>
                  <a:pt x="-16144" y="752742"/>
                  <a:pt x="39540" y="278362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hóa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xmlns="" id="{C1E7AEB4-51AF-4016-963A-AD6461386355}"/>
              </a:ext>
            </a:extLst>
          </p:cNvPr>
          <p:cNvSpPr/>
          <p:nvPr/>
        </p:nvSpPr>
        <p:spPr>
          <a:xfrm>
            <a:off x="407276" y="4083391"/>
            <a:ext cx="3631220" cy="1000350"/>
          </a:xfrm>
          <a:custGeom>
            <a:avLst/>
            <a:gdLst>
              <a:gd name="connsiteX0" fmla="*/ 0 w 3631220"/>
              <a:gd name="connsiteY0" fmla="*/ 166728 h 1000350"/>
              <a:gd name="connsiteX1" fmla="*/ 95646 w 3631220"/>
              <a:gd name="connsiteY1" fmla="*/ 0 h 1000350"/>
              <a:gd name="connsiteX2" fmla="*/ 3535573 w 3631220"/>
              <a:gd name="connsiteY2" fmla="*/ 0 h 1000350"/>
              <a:gd name="connsiteX3" fmla="*/ 3631220 w 3631220"/>
              <a:gd name="connsiteY3" fmla="*/ 166728 h 1000350"/>
              <a:gd name="connsiteX4" fmla="*/ 3631220 w 3631220"/>
              <a:gd name="connsiteY4" fmla="*/ 833622 h 1000350"/>
              <a:gd name="connsiteX5" fmla="*/ 3535573 w 3631220"/>
              <a:gd name="connsiteY5" fmla="*/ 1000350 h 1000350"/>
              <a:gd name="connsiteX6" fmla="*/ 95646 w 3631220"/>
              <a:gd name="connsiteY6" fmla="*/ 1000350 h 1000350"/>
              <a:gd name="connsiteX7" fmla="*/ 0 w 3631220"/>
              <a:gd name="connsiteY7" fmla="*/ 833622 h 1000350"/>
              <a:gd name="connsiteX8" fmla="*/ 0 w 3631220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1220" h="1000350" fill="none" extrusionOk="0">
                <a:moveTo>
                  <a:pt x="0" y="166728"/>
                </a:moveTo>
                <a:cubicBezTo>
                  <a:pt x="-489" y="64153"/>
                  <a:pt x="38311" y="-3904"/>
                  <a:pt x="95646" y="0"/>
                </a:cubicBezTo>
                <a:cubicBezTo>
                  <a:pt x="552669" y="45256"/>
                  <a:pt x="2423735" y="-131323"/>
                  <a:pt x="3535573" y="0"/>
                </a:cubicBezTo>
                <a:cubicBezTo>
                  <a:pt x="3577460" y="-10244"/>
                  <a:pt x="3644056" y="82906"/>
                  <a:pt x="3631220" y="166728"/>
                </a:cubicBezTo>
                <a:cubicBezTo>
                  <a:pt x="3577364" y="396202"/>
                  <a:pt x="3582006" y="756002"/>
                  <a:pt x="3631220" y="833622"/>
                </a:cubicBezTo>
                <a:cubicBezTo>
                  <a:pt x="3639071" y="918906"/>
                  <a:pt x="3587910" y="1003598"/>
                  <a:pt x="3535573" y="1000350"/>
                </a:cubicBezTo>
                <a:cubicBezTo>
                  <a:pt x="2923273" y="1134621"/>
                  <a:pt x="501893" y="994272"/>
                  <a:pt x="95646" y="1000350"/>
                </a:cubicBezTo>
                <a:cubicBezTo>
                  <a:pt x="52061" y="1003386"/>
                  <a:pt x="-3662" y="921044"/>
                  <a:pt x="0" y="833622"/>
                </a:cubicBezTo>
                <a:cubicBezTo>
                  <a:pt x="-43322" y="660647"/>
                  <a:pt x="41996" y="306770"/>
                  <a:pt x="0" y="166728"/>
                </a:cubicBezTo>
                <a:close/>
              </a:path>
              <a:path w="3631220" h="1000350" stroke="0" extrusionOk="0">
                <a:moveTo>
                  <a:pt x="0" y="166728"/>
                </a:moveTo>
                <a:cubicBezTo>
                  <a:pt x="8512" y="77457"/>
                  <a:pt x="42599" y="2193"/>
                  <a:pt x="95646" y="0"/>
                </a:cubicBezTo>
                <a:cubicBezTo>
                  <a:pt x="1082449" y="-106975"/>
                  <a:pt x="2591204" y="150535"/>
                  <a:pt x="3535573" y="0"/>
                </a:cubicBezTo>
                <a:cubicBezTo>
                  <a:pt x="3585541" y="-11997"/>
                  <a:pt x="3627772" y="75474"/>
                  <a:pt x="3631220" y="166728"/>
                </a:cubicBezTo>
                <a:cubicBezTo>
                  <a:pt x="3670948" y="323028"/>
                  <a:pt x="3579622" y="592439"/>
                  <a:pt x="3631220" y="833622"/>
                </a:cubicBezTo>
                <a:cubicBezTo>
                  <a:pt x="3624594" y="930531"/>
                  <a:pt x="3591327" y="1001682"/>
                  <a:pt x="3535573" y="1000350"/>
                </a:cubicBezTo>
                <a:cubicBezTo>
                  <a:pt x="1889324" y="1108189"/>
                  <a:pt x="859906" y="1111436"/>
                  <a:pt x="95646" y="1000350"/>
                </a:cubicBezTo>
                <a:cubicBezTo>
                  <a:pt x="50656" y="992877"/>
                  <a:pt x="2651" y="923892"/>
                  <a:pt x="0" y="833622"/>
                </a:cubicBezTo>
                <a:cubicBezTo>
                  <a:pt x="15255" y="588378"/>
                  <a:pt x="-45372" y="34916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126422118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So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sánh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xmlns="" id="{018AE79A-847C-4591-84CD-D5474403DBEE}"/>
              </a:ext>
            </a:extLst>
          </p:cNvPr>
          <p:cNvSpPr/>
          <p:nvPr/>
        </p:nvSpPr>
        <p:spPr>
          <a:xfrm>
            <a:off x="407276" y="5288817"/>
            <a:ext cx="3698559" cy="1000350"/>
          </a:xfrm>
          <a:custGeom>
            <a:avLst/>
            <a:gdLst>
              <a:gd name="connsiteX0" fmla="*/ 0 w 3698559"/>
              <a:gd name="connsiteY0" fmla="*/ 166728 h 1000350"/>
              <a:gd name="connsiteX1" fmla="*/ 97419 w 3698559"/>
              <a:gd name="connsiteY1" fmla="*/ 0 h 1000350"/>
              <a:gd name="connsiteX2" fmla="*/ 3601139 w 3698559"/>
              <a:gd name="connsiteY2" fmla="*/ 0 h 1000350"/>
              <a:gd name="connsiteX3" fmla="*/ 3698559 w 3698559"/>
              <a:gd name="connsiteY3" fmla="*/ 166728 h 1000350"/>
              <a:gd name="connsiteX4" fmla="*/ 3698559 w 3698559"/>
              <a:gd name="connsiteY4" fmla="*/ 833622 h 1000350"/>
              <a:gd name="connsiteX5" fmla="*/ 3601139 w 3698559"/>
              <a:gd name="connsiteY5" fmla="*/ 1000350 h 1000350"/>
              <a:gd name="connsiteX6" fmla="*/ 97419 w 3698559"/>
              <a:gd name="connsiteY6" fmla="*/ 1000350 h 1000350"/>
              <a:gd name="connsiteX7" fmla="*/ 0 w 3698559"/>
              <a:gd name="connsiteY7" fmla="*/ 833622 h 1000350"/>
              <a:gd name="connsiteX8" fmla="*/ 0 w 3698559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8559" h="1000350" fill="none" extrusionOk="0">
                <a:moveTo>
                  <a:pt x="0" y="166728"/>
                </a:moveTo>
                <a:cubicBezTo>
                  <a:pt x="7127" y="80066"/>
                  <a:pt x="37992" y="3873"/>
                  <a:pt x="97419" y="0"/>
                </a:cubicBezTo>
                <a:cubicBezTo>
                  <a:pt x="1648572" y="36797"/>
                  <a:pt x="2623005" y="49968"/>
                  <a:pt x="3601139" y="0"/>
                </a:cubicBezTo>
                <a:cubicBezTo>
                  <a:pt x="3651891" y="13014"/>
                  <a:pt x="3694586" y="81021"/>
                  <a:pt x="3698559" y="166728"/>
                </a:cubicBezTo>
                <a:cubicBezTo>
                  <a:pt x="3688292" y="309935"/>
                  <a:pt x="3724919" y="517037"/>
                  <a:pt x="3698559" y="833622"/>
                </a:cubicBezTo>
                <a:cubicBezTo>
                  <a:pt x="3698955" y="920093"/>
                  <a:pt x="3657604" y="996036"/>
                  <a:pt x="3601139" y="1000350"/>
                </a:cubicBezTo>
                <a:cubicBezTo>
                  <a:pt x="2784066" y="981858"/>
                  <a:pt x="1067613" y="1010363"/>
                  <a:pt x="97419" y="1000350"/>
                </a:cubicBezTo>
                <a:cubicBezTo>
                  <a:pt x="27402" y="1004374"/>
                  <a:pt x="-6639" y="911427"/>
                  <a:pt x="0" y="833622"/>
                </a:cubicBezTo>
                <a:cubicBezTo>
                  <a:pt x="42513" y="514601"/>
                  <a:pt x="7165" y="299142"/>
                  <a:pt x="0" y="166728"/>
                </a:cubicBezTo>
                <a:close/>
              </a:path>
              <a:path w="3698559" h="1000350" stroke="0" extrusionOk="0">
                <a:moveTo>
                  <a:pt x="0" y="166728"/>
                </a:moveTo>
                <a:cubicBezTo>
                  <a:pt x="-6752" y="68427"/>
                  <a:pt x="38835" y="3207"/>
                  <a:pt x="97419" y="0"/>
                </a:cubicBezTo>
                <a:cubicBezTo>
                  <a:pt x="630537" y="139418"/>
                  <a:pt x="2146238" y="21045"/>
                  <a:pt x="3601139" y="0"/>
                </a:cubicBezTo>
                <a:cubicBezTo>
                  <a:pt x="3664042" y="5021"/>
                  <a:pt x="3703074" y="77853"/>
                  <a:pt x="3698559" y="166728"/>
                </a:cubicBezTo>
                <a:cubicBezTo>
                  <a:pt x="3695275" y="425987"/>
                  <a:pt x="3746442" y="508400"/>
                  <a:pt x="3698559" y="833622"/>
                </a:cubicBezTo>
                <a:cubicBezTo>
                  <a:pt x="3697515" y="926587"/>
                  <a:pt x="3648946" y="1009182"/>
                  <a:pt x="3601139" y="1000350"/>
                </a:cubicBezTo>
                <a:cubicBezTo>
                  <a:pt x="3212764" y="1053402"/>
                  <a:pt x="1171306" y="1007989"/>
                  <a:pt x="97419" y="1000350"/>
                </a:cubicBezTo>
                <a:cubicBezTo>
                  <a:pt x="38877" y="1002828"/>
                  <a:pt x="8182" y="916613"/>
                  <a:pt x="0" y="833622"/>
                </a:cubicBezTo>
                <a:cubicBezTo>
                  <a:pt x="27683" y="705196"/>
                  <a:pt x="52348" y="322281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343071269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ngữ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0B90ED57-F5F7-46CD-877A-5D162DED221B}"/>
              </a:ext>
            </a:extLst>
          </p:cNvPr>
          <p:cNvSpPr/>
          <p:nvPr/>
        </p:nvSpPr>
        <p:spPr>
          <a:xfrm>
            <a:off x="2125980" y="147422"/>
            <a:ext cx="9708668" cy="1324025"/>
          </a:xfrm>
          <a:custGeom>
            <a:avLst/>
            <a:gdLst>
              <a:gd name="connsiteX0" fmla="*/ 0 w 9708668"/>
              <a:gd name="connsiteY0" fmla="*/ 220674 h 1324025"/>
              <a:gd name="connsiteX1" fmla="*/ 255725 w 9708668"/>
              <a:gd name="connsiteY1" fmla="*/ 0 h 1324025"/>
              <a:gd name="connsiteX2" fmla="*/ 9452942 w 9708668"/>
              <a:gd name="connsiteY2" fmla="*/ 0 h 1324025"/>
              <a:gd name="connsiteX3" fmla="*/ 9708668 w 9708668"/>
              <a:gd name="connsiteY3" fmla="*/ 220674 h 1324025"/>
              <a:gd name="connsiteX4" fmla="*/ 9708668 w 9708668"/>
              <a:gd name="connsiteY4" fmla="*/ 1103350 h 1324025"/>
              <a:gd name="connsiteX5" fmla="*/ 9452942 w 9708668"/>
              <a:gd name="connsiteY5" fmla="*/ 1324025 h 1324025"/>
              <a:gd name="connsiteX6" fmla="*/ 255725 w 9708668"/>
              <a:gd name="connsiteY6" fmla="*/ 1324025 h 1324025"/>
              <a:gd name="connsiteX7" fmla="*/ 0 w 9708668"/>
              <a:gd name="connsiteY7" fmla="*/ 1103350 h 1324025"/>
              <a:gd name="connsiteX8" fmla="*/ 0 w 9708668"/>
              <a:gd name="connsiteY8" fmla="*/ 220674 h 13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08668" h="1324025" fill="none" extrusionOk="0">
                <a:moveTo>
                  <a:pt x="0" y="220674"/>
                </a:moveTo>
                <a:cubicBezTo>
                  <a:pt x="4422" y="90148"/>
                  <a:pt x="129425" y="-2381"/>
                  <a:pt x="255725" y="0"/>
                </a:cubicBezTo>
                <a:cubicBezTo>
                  <a:pt x="1824220" y="-141380"/>
                  <a:pt x="8258247" y="96414"/>
                  <a:pt x="9452942" y="0"/>
                </a:cubicBezTo>
                <a:cubicBezTo>
                  <a:pt x="9599215" y="368"/>
                  <a:pt x="9701093" y="110687"/>
                  <a:pt x="9708668" y="220674"/>
                </a:cubicBezTo>
                <a:cubicBezTo>
                  <a:pt x="9709706" y="611124"/>
                  <a:pt x="9716215" y="904615"/>
                  <a:pt x="9708668" y="1103350"/>
                </a:cubicBezTo>
                <a:cubicBezTo>
                  <a:pt x="9720378" y="1211625"/>
                  <a:pt x="9598712" y="1326565"/>
                  <a:pt x="9452942" y="1324025"/>
                </a:cubicBezTo>
                <a:cubicBezTo>
                  <a:pt x="8030514" y="1383379"/>
                  <a:pt x="1453254" y="1456864"/>
                  <a:pt x="255725" y="1324025"/>
                </a:cubicBezTo>
                <a:cubicBezTo>
                  <a:pt x="101699" y="1307770"/>
                  <a:pt x="-11972" y="1221906"/>
                  <a:pt x="0" y="1103350"/>
                </a:cubicBezTo>
                <a:cubicBezTo>
                  <a:pt x="22625" y="985512"/>
                  <a:pt x="-73770" y="414068"/>
                  <a:pt x="0" y="220674"/>
                </a:cubicBezTo>
                <a:close/>
              </a:path>
              <a:path w="9708668" h="1324025" stroke="0" extrusionOk="0">
                <a:moveTo>
                  <a:pt x="0" y="220674"/>
                </a:moveTo>
                <a:cubicBezTo>
                  <a:pt x="8072" y="116531"/>
                  <a:pt x="113566" y="20320"/>
                  <a:pt x="255725" y="0"/>
                </a:cubicBezTo>
                <a:cubicBezTo>
                  <a:pt x="4233936" y="-33726"/>
                  <a:pt x="8052904" y="-60064"/>
                  <a:pt x="9452942" y="0"/>
                </a:cubicBezTo>
                <a:cubicBezTo>
                  <a:pt x="9603871" y="-8678"/>
                  <a:pt x="9704798" y="96027"/>
                  <a:pt x="9708668" y="220674"/>
                </a:cubicBezTo>
                <a:cubicBezTo>
                  <a:pt x="9690915" y="336044"/>
                  <a:pt x="9727884" y="788938"/>
                  <a:pt x="9708668" y="1103350"/>
                </a:cubicBezTo>
                <a:cubicBezTo>
                  <a:pt x="9716526" y="1214195"/>
                  <a:pt x="9600065" y="1325105"/>
                  <a:pt x="9452942" y="1324025"/>
                </a:cubicBezTo>
                <a:cubicBezTo>
                  <a:pt x="7787806" y="1348673"/>
                  <a:pt x="2744093" y="1394763"/>
                  <a:pt x="255725" y="1324025"/>
                </a:cubicBezTo>
                <a:cubicBezTo>
                  <a:pt x="111605" y="1320298"/>
                  <a:pt x="21747" y="1227691"/>
                  <a:pt x="0" y="1103350"/>
                </a:cubicBezTo>
                <a:cubicBezTo>
                  <a:pt x="-11809" y="928814"/>
                  <a:pt x="-14906" y="519455"/>
                  <a:pt x="0" y="220674"/>
                </a:cubicBezTo>
                <a:close/>
              </a:path>
            </a:pathLst>
          </a:custGeom>
          <a:solidFill>
            <a:srgbClr val="C5D4E7"/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Biện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pháp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cỏ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sợi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cúc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 descr="Ảnh có chứa đồ chơi, đồ họa véc-tơ, búp bê&#10;&#10;Mô tả được tạo tự động">
            <a:extLst>
              <a:ext uri="{FF2B5EF4-FFF2-40B4-BE49-F238E27FC236}">
                <a16:creationId xmlns:a16="http://schemas.microsoft.com/office/drawing/2014/main" xmlns="" id="{CB2F85C7-84D2-4D59-BF14-BA902B0A01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5"/>
            <a:ext cx="2469942" cy="246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5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3" grpId="2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xmlns="" id="{3F5AA915-334C-4E78-919D-EF3CDFEE1F3C}"/>
              </a:ext>
            </a:extLst>
          </p:cNvPr>
          <p:cNvSpPr/>
          <p:nvPr/>
        </p:nvSpPr>
        <p:spPr>
          <a:xfrm>
            <a:off x="407277" y="2172766"/>
            <a:ext cx="3965026" cy="1000350"/>
          </a:xfrm>
          <a:custGeom>
            <a:avLst/>
            <a:gdLst>
              <a:gd name="connsiteX0" fmla="*/ 0 w 3965026"/>
              <a:gd name="connsiteY0" fmla="*/ 166728 h 1000350"/>
              <a:gd name="connsiteX1" fmla="*/ 104438 w 3965026"/>
              <a:gd name="connsiteY1" fmla="*/ 0 h 1000350"/>
              <a:gd name="connsiteX2" fmla="*/ 3860587 w 3965026"/>
              <a:gd name="connsiteY2" fmla="*/ 0 h 1000350"/>
              <a:gd name="connsiteX3" fmla="*/ 3965026 w 3965026"/>
              <a:gd name="connsiteY3" fmla="*/ 166728 h 1000350"/>
              <a:gd name="connsiteX4" fmla="*/ 3965026 w 3965026"/>
              <a:gd name="connsiteY4" fmla="*/ 833622 h 1000350"/>
              <a:gd name="connsiteX5" fmla="*/ 3860587 w 3965026"/>
              <a:gd name="connsiteY5" fmla="*/ 1000350 h 1000350"/>
              <a:gd name="connsiteX6" fmla="*/ 104438 w 3965026"/>
              <a:gd name="connsiteY6" fmla="*/ 1000350 h 1000350"/>
              <a:gd name="connsiteX7" fmla="*/ 0 w 3965026"/>
              <a:gd name="connsiteY7" fmla="*/ 833622 h 1000350"/>
              <a:gd name="connsiteX8" fmla="*/ 0 w 3965026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5026" h="1000350" fill="none" extrusionOk="0">
                <a:moveTo>
                  <a:pt x="0" y="166728"/>
                </a:moveTo>
                <a:cubicBezTo>
                  <a:pt x="4400" y="66039"/>
                  <a:pt x="54372" y="-1214"/>
                  <a:pt x="104438" y="0"/>
                </a:cubicBezTo>
                <a:cubicBezTo>
                  <a:pt x="1103047" y="-141380"/>
                  <a:pt x="2357413" y="96414"/>
                  <a:pt x="3860587" y="0"/>
                </a:cubicBezTo>
                <a:cubicBezTo>
                  <a:pt x="3933802" y="1135"/>
                  <a:pt x="3963922" y="76379"/>
                  <a:pt x="3965026" y="166728"/>
                </a:cubicBezTo>
                <a:cubicBezTo>
                  <a:pt x="3983695" y="442494"/>
                  <a:pt x="3937931" y="764942"/>
                  <a:pt x="3965026" y="833622"/>
                </a:cubicBezTo>
                <a:cubicBezTo>
                  <a:pt x="3967492" y="922839"/>
                  <a:pt x="3921285" y="1002040"/>
                  <a:pt x="3860587" y="1000350"/>
                </a:cubicBezTo>
                <a:cubicBezTo>
                  <a:pt x="2540779" y="1059704"/>
                  <a:pt x="1790751" y="1133189"/>
                  <a:pt x="104438" y="1000350"/>
                </a:cubicBezTo>
                <a:cubicBezTo>
                  <a:pt x="41162" y="993240"/>
                  <a:pt x="-10184" y="922880"/>
                  <a:pt x="0" y="833622"/>
                </a:cubicBezTo>
                <a:cubicBezTo>
                  <a:pt x="32982" y="762515"/>
                  <a:pt x="51552" y="393606"/>
                  <a:pt x="0" y="166728"/>
                </a:cubicBezTo>
                <a:close/>
              </a:path>
              <a:path w="3965026" h="1000350" stroke="0" extrusionOk="0">
                <a:moveTo>
                  <a:pt x="0" y="166728"/>
                </a:moveTo>
                <a:cubicBezTo>
                  <a:pt x="811" y="76428"/>
                  <a:pt x="46498" y="5711"/>
                  <a:pt x="104438" y="0"/>
                </a:cubicBezTo>
                <a:cubicBezTo>
                  <a:pt x="1689892" y="-33726"/>
                  <a:pt x="2232327" y="-60064"/>
                  <a:pt x="3860587" y="0"/>
                </a:cubicBezTo>
                <a:cubicBezTo>
                  <a:pt x="3922406" y="-3705"/>
                  <a:pt x="3956915" y="68839"/>
                  <a:pt x="3965026" y="166728"/>
                </a:cubicBezTo>
                <a:cubicBezTo>
                  <a:pt x="3922575" y="303108"/>
                  <a:pt x="3979408" y="723025"/>
                  <a:pt x="3965026" y="833622"/>
                </a:cubicBezTo>
                <a:cubicBezTo>
                  <a:pt x="3966607" y="923483"/>
                  <a:pt x="3923081" y="1001233"/>
                  <a:pt x="3860587" y="1000350"/>
                </a:cubicBezTo>
                <a:cubicBezTo>
                  <a:pt x="3387437" y="1024998"/>
                  <a:pt x="1871767" y="1071088"/>
                  <a:pt x="104438" y="1000350"/>
                </a:cubicBezTo>
                <a:cubicBezTo>
                  <a:pt x="38212" y="989317"/>
                  <a:pt x="1815" y="925909"/>
                  <a:pt x="0" y="833622"/>
                </a:cubicBezTo>
                <a:cubicBezTo>
                  <a:pt x="-16144" y="752742"/>
                  <a:pt x="39540" y="278362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nhờ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xmlns="" id="{C1E7AEB4-51AF-4016-963A-AD6461386355}"/>
              </a:ext>
            </a:extLst>
          </p:cNvPr>
          <p:cNvSpPr/>
          <p:nvPr/>
        </p:nvSpPr>
        <p:spPr>
          <a:xfrm>
            <a:off x="407277" y="3286177"/>
            <a:ext cx="3965026" cy="1000350"/>
          </a:xfrm>
          <a:custGeom>
            <a:avLst/>
            <a:gdLst>
              <a:gd name="connsiteX0" fmla="*/ 0 w 3965026"/>
              <a:gd name="connsiteY0" fmla="*/ 166728 h 1000350"/>
              <a:gd name="connsiteX1" fmla="*/ 104438 w 3965026"/>
              <a:gd name="connsiteY1" fmla="*/ 0 h 1000350"/>
              <a:gd name="connsiteX2" fmla="*/ 3860587 w 3965026"/>
              <a:gd name="connsiteY2" fmla="*/ 0 h 1000350"/>
              <a:gd name="connsiteX3" fmla="*/ 3965026 w 3965026"/>
              <a:gd name="connsiteY3" fmla="*/ 166728 h 1000350"/>
              <a:gd name="connsiteX4" fmla="*/ 3965026 w 3965026"/>
              <a:gd name="connsiteY4" fmla="*/ 833622 h 1000350"/>
              <a:gd name="connsiteX5" fmla="*/ 3860587 w 3965026"/>
              <a:gd name="connsiteY5" fmla="*/ 1000350 h 1000350"/>
              <a:gd name="connsiteX6" fmla="*/ 104438 w 3965026"/>
              <a:gd name="connsiteY6" fmla="*/ 1000350 h 1000350"/>
              <a:gd name="connsiteX7" fmla="*/ 0 w 3965026"/>
              <a:gd name="connsiteY7" fmla="*/ 833622 h 1000350"/>
              <a:gd name="connsiteX8" fmla="*/ 0 w 3965026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5026" h="1000350" fill="none" extrusionOk="0">
                <a:moveTo>
                  <a:pt x="0" y="166728"/>
                </a:moveTo>
                <a:cubicBezTo>
                  <a:pt x="-519" y="63510"/>
                  <a:pt x="41727" y="-4355"/>
                  <a:pt x="104438" y="0"/>
                </a:cubicBezTo>
                <a:cubicBezTo>
                  <a:pt x="842081" y="45256"/>
                  <a:pt x="2166635" y="-131323"/>
                  <a:pt x="3860587" y="0"/>
                </a:cubicBezTo>
                <a:cubicBezTo>
                  <a:pt x="3906306" y="-11203"/>
                  <a:pt x="3975218" y="81205"/>
                  <a:pt x="3965026" y="166728"/>
                </a:cubicBezTo>
                <a:cubicBezTo>
                  <a:pt x="3911170" y="396202"/>
                  <a:pt x="3915812" y="756002"/>
                  <a:pt x="3965026" y="833622"/>
                </a:cubicBezTo>
                <a:cubicBezTo>
                  <a:pt x="3973226" y="918604"/>
                  <a:pt x="3916894" y="1009496"/>
                  <a:pt x="3860587" y="1000350"/>
                </a:cubicBezTo>
                <a:cubicBezTo>
                  <a:pt x="3482531" y="1134621"/>
                  <a:pt x="1086195" y="994272"/>
                  <a:pt x="104438" y="1000350"/>
                </a:cubicBezTo>
                <a:cubicBezTo>
                  <a:pt x="61247" y="1005110"/>
                  <a:pt x="-6767" y="917092"/>
                  <a:pt x="0" y="833622"/>
                </a:cubicBezTo>
                <a:cubicBezTo>
                  <a:pt x="-43322" y="660647"/>
                  <a:pt x="41996" y="306770"/>
                  <a:pt x="0" y="166728"/>
                </a:cubicBezTo>
                <a:close/>
              </a:path>
              <a:path w="3965026" h="1000350" stroke="0" extrusionOk="0">
                <a:moveTo>
                  <a:pt x="0" y="166728"/>
                </a:moveTo>
                <a:cubicBezTo>
                  <a:pt x="3726" y="75877"/>
                  <a:pt x="45867" y="8776"/>
                  <a:pt x="104438" y="0"/>
                </a:cubicBezTo>
                <a:cubicBezTo>
                  <a:pt x="799465" y="-106975"/>
                  <a:pt x="2784098" y="150535"/>
                  <a:pt x="3860587" y="0"/>
                </a:cubicBezTo>
                <a:cubicBezTo>
                  <a:pt x="3916746" y="-6388"/>
                  <a:pt x="3959286" y="76024"/>
                  <a:pt x="3965026" y="166728"/>
                </a:cubicBezTo>
                <a:cubicBezTo>
                  <a:pt x="4004754" y="323028"/>
                  <a:pt x="3913428" y="592439"/>
                  <a:pt x="3965026" y="833622"/>
                </a:cubicBezTo>
                <a:cubicBezTo>
                  <a:pt x="3957936" y="930869"/>
                  <a:pt x="3925352" y="1003571"/>
                  <a:pt x="3860587" y="1000350"/>
                </a:cubicBezTo>
                <a:cubicBezTo>
                  <a:pt x="2464718" y="1108189"/>
                  <a:pt x="1927635" y="1111436"/>
                  <a:pt x="104438" y="1000350"/>
                </a:cubicBezTo>
                <a:cubicBezTo>
                  <a:pt x="49155" y="998063"/>
                  <a:pt x="14088" y="916079"/>
                  <a:pt x="0" y="833622"/>
                </a:cubicBezTo>
                <a:cubicBezTo>
                  <a:pt x="15255" y="588378"/>
                  <a:pt x="-45372" y="34916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126422118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nhờ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chim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xmlns="" id="{018AE79A-847C-4591-84CD-D5474403DBEE}"/>
              </a:ext>
            </a:extLst>
          </p:cNvPr>
          <p:cNvSpPr/>
          <p:nvPr/>
        </p:nvSpPr>
        <p:spPr>
          <a:xfrm>
            <a:off x="407276" y="4392346"/>
            <a:ext cx="3965027" cy="1000350"/>
          </a:xfrm>
          <a:custGeom>
            <a:avLst/>
            <a:gdLst>
              <a:gd name="connsiteX0" fmla="*/ 0 w 3965027"/>
              <a:gd name="connsiteY0" fmla="*/ 166728 h 1000350"/>
              <a:gd name="connsiteX1" fmla="*/ 104438 w 3965027"/>
              <a:gd name="connsiteY1" fmla="*/ 0 h 1000350"/>
              <a:gd name="connsiteX2" fmla="*/ 3860588 w 3965027"/>
              <a:gd name="connsiteY2" fmla="*/ 0 h 1000350"/>
              <a:gd name="connsiteX3" fmla="*/ 3965027 w 3965027"/>
              <a:gd name="connsiteY3" fmla="*/ 166728 h 1000350"/>
              <a:gd name="connsiteX4" fmla="*/ 3965027 w 3965027"/>
              <a:gd name="connsiteY4" fmla="*/ 833622 h 1000350"/>
              <a:gd name="connsiteX5" fmla="*/ 3860588 w 3965027"/>
              <a:gd name="connsiteY5" fmla="*/ 1000350 h 1000350"/>
              <a:gd name="connsiteX6" fmla="*/ 104438 w 3965027"/>
              <a:gd name="connsiteY6" fmla="*/ 1000350 h 1000350"/>
              <a:gd name="connsiteX7" fmla="*/ 0 w 3965027"/>
              <a:gd name="connsiteY7" fmla="*/ 833622 h 1000350"/>
              <a:gd name="connsiteX8" fmla="*/ 0 w 3965027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5027" h="1000350" fill="none" extrusionOk="0">
                <a:moveTo>
                  <a:pt x="0" y="166728"/>
                </a:moveTo>
                <a:cubicBezTo>
                  <a:pt x="1656" y="75906"/>
                  <a:pt x="38213" y="5884"/>
                  <a:pt x="104438" y="0"/>
                </a:cubicBezTo>
                <a:cubicBezTo>
                  <a:pt x="1607884" y="36797"/>
                  <a:pt x="3026818" y="49968"/>
                  <a:pt x="3860588" y="0"/>
                </a:cubicBezTo>
                <a:cubicBezTo>
                  <a:pt x="3916453" y="7741"/>
                  <a:pt x="3960384" y="82097"/>
                  <a:pt x="3965027" y="166728"/>
                </a:cubicBezTo>
                <a:cubicBezTo>
                  <a:pt x="3954760" y="309935"/>
                  <a:pt x="3991387" y="517037"/>
                  <a:pt x="3965027" y="833622"/>
                </a:cubicBezTo>
                <a:cubicBezTo>
                  <a:pt x="3965669" y="916603"/>
                  <a:pt x="3923378" y="992070"/>
                  <a:pt x="3860588" y="1000350"/>
                </a:cubicBezTo>
                <a:cubicBezTo>
                  <a:pt x="2125958" y="981858"/>
                  <a:pt x="1629386" y="1010363"/>
                  <a:pt x="104438" y="1000350"/>
                </a:cubicBezTo>
                <a:cubicBezTo>
                  <a:pt x="37062" y="1002756"/>
                  <a:pt x="-1278" y="922954"/>
                  <a:pt x="0" y="833622"/>
                </a:cubicBezTo>
                <a:cubicBezTo>
                  <a:pt x="42513" y="514601"/>
                  <a:pt x="7165" y="299142"/>
                  <a:pt x="0" y="166728"/>
                </a:cubicBezTo>
                <a:close/>
              </a:path>
              <a:path w="3965027" h="1000350" stroke="0" extrusionOk="0">
                <a:moveTo>
                  <a:pt x="0" y="166728"/>
                </a:moveTo>
                <a:cubicBezTo>
                  <a:pt x="-7449" y="67784"/>
                  <a:pt x="40929" y="3911"/>
                  <a:pt x="104438" y="0"/>
                </a:cubicBezTo>
                <a:cubicBezTo>
                  <a:pt x="1821790" y="139418"/>
                  <a:pt x="2299572" y="21045"/>
                  <a:pt x="3860588" y="0"/>
                </a:cubicBezTo>
                <a:cubicBezTo>
                  <a:pt x="3933050" y="8156"/>
                  <a:pt x="3966077" y="75393"/>
                  <a:pt x="3965027" y="166728"/>
                </a:cubicBezTo>
                <a:cubicBezTo>
                  <a:pt x="3961743" y="425987"/>
                  <a:pt x="4012910" y="508400"/>
                  <a:pt x="3965027" y="833622"/>
                </a:cubicBezTo>
                <a:cubicBezTo>
                  <a:pt x="3963328" y="927142"/>
                  <a:pt x="3917073" y="1002110"/>
                  <a:pt x="3860588" y="1000350"/>
                </a:cubicBezTo>
                <a:cubicBezTo>
                  <a:pt x="3140329" y="1053402"/>
                  <a:pt x="1943063" y="1007989"/>
                  <a:pt x="104438" y="1000350"/>
                </a:cubicBezTo>
                <a:cubicBezTo>
                  <a:pt x="33459" y="1007303"/>
                  <a:pt x="6653" y="918312"/>
                  <a:pt x="0" y="833622"/>
                </a:cubicBezTo>
                <a:cubicBezTo>
                  <a:pt x="27683" y="705196"/>
                  <a:pt x="52348" y="322281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343071269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nhờ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khí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xmlns="" id="{AEC1F12E-CDE1-4ADD-8115-1F1EA45018F6}"/>
              </a:ext>
            </a:extLst>
          </p:cNvPr>
          <p:cNvSpPr/>
          <p:nvPr/>
        </p:nvSpPr>
        <p:spPr>
          <a:xfrm>
            <a:off x="407276" y="5502136"/>
            <a:ext cx="3965027" cy="1000350"/>
          </a:xfrm>
          <a:custGeom>
            <a:avLst/>
            <a:gdLst>
              <a:gd name="connsiteX0" fmla="*/ 0 w 3965027"/>
              <a:gd name="connsiteY0" fmla="*/ 166728 h 1000350"/>
              <a:gd name="connsiteX1" fmla="*/ 104438 w 3965027"/>
              <a:gd name="connsiteY1" fmla="*/ 0 h 1000350"/>
              <a:gd name="connsiteX2" fmla="*/ 3860588 w 3965027"/>
              <a:gd name="connsiteY2" fmla="*/ 0 h 1000350"/>
              <a:gd name="connsiteX3" fmla="*/ 3965027 w 3965027"/>
              <a:gd name="connsiteY3" fmla="*/ 166728 h 1000350"/>
              <a:gd name="connsiteX4" fmla="*/ 3965027 w 3965027"/>
              <a:gd name="connsiteY4" fmla="*/ 833622 h 1000350"/>
              <a:gd name="connsiteX5" fmla="*/ 3860588 w 3965027"/>
              <a:gd name="connsiteY5" fmla="*/ 1000350 h 1000350"/>
              <a:gd name="connsiteX6" fmla="*/ 104438 w 3965027"/>
              <a:gd name="connsiteY6" fmla="*/ 1000350 h 1000350"/>
              <a:gd name="connsiteX7" fmla="*/ 0 w 3965027"/>
              <a:gd name="connsiteY7" fmla="*/ 833622 h 1000350"/>
              <a:gd name="connsiteX8" fmla="*/ 0 w 3965027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5027" h="1000350" fill="none" extrusionOk="0">
                <a:moveTo>
                  <a:pt x="0" y="166728"/>
                </a:moveTo>
                <a:cubicBezTo>
                  <a:pt x="6914" y="78826"/>
                  <a:pt x="38878" y="-8190"/>
                  <a:pt x="104438" y="0"/>
                </a:cubicBezTo>
                <a:cubicBezTo>
                  <a:pt x="548008" y="31464"/>
                  <a:pt x="2186268" y="-29059"/>
                  <a:pt x="3860588" y="0"/>
                </a:cubicBezTo>
                <a:cubicBezTo>
                  <a:pt x="3916310" y="2283"/>
                  <a:pt x="3963624" y="63225"/>
                  <a:pt x="3965027" y="166728"/>
                </a:cubicBezTo>
                <a:cubicBezTo>
                  <a:pt x="3932835" y="464437"/>
                  <a:pt x="3976908" y="516137"/>
                  <a:pt x="3965027" y="833622"/>
                </a:cubicBezTo>
                <a:cubicBezTo>
                  <a:pt x="3971526" y="930722"/>
                  <a:pt x="3912400" y="997417"/>
                  <a:pt x="3860588" y="1000350"/>
                </a:cubicBezTo>
                <a:cubicBezTo>
                  <a:pt x="3235722" y="1135579"/>
                  <a:pt x="691034" y="1110912"/>
                  <a:pt x="104438" y="1000350"/>
                </a:cubicBezTo>
                <a:cubicBezTo>
                  <a:pt x="46571" y="997107"/>
                  <a:pt x="-4093" y="925491"/>
                  <a:pt x="0" y="833622"/>
                </a:cubicBezTo>
                <a:cubicBezTo>
                  <a:pt x="-52355" y="663713"/>
                  <a:pt x="58736" y="288635"/>
                  <a:pt x="0" y="166728"/>
                </a:cubicBezTo>
                <a:close/>
              </a:path>
              <a:path w="3965027" h="1000350" stroke="0" extrusionOk="0">
                <a:moveTo>
                  <a:pt x="0" y="166728"/>
                </a:moveTo>
                <a:cubicBezTo>
                  <a:pt x="10418" y="77690"/>
                  <a:pt x="42672" y="-1784"/>
                  <a:pt x="104438" y="0"/>
                </a:cubicBezTo>
                <a:cubicBezTo>
                  <a:pt x="999443" y="25744"/>
                  <a:pt x="3175452" y="152779"/>
                  <a:pt x="3860588" y="0"/>
                </a:cubicBezTo>
                <a:cubicBezTo>
                  <a:pt x="3924190" y="1237"/>
                  <a:pt x="3964115" y="59599"/>
                  <a:pt x="3965027" y="166728"/>
                </a:cubicBezTo>
                <a:cubicBezTo>
                  <a:pt x="3950439" y="299503"/>
                  <a:pt x="4008241" y="567304"/>
                  <a:pt x="3965027" y="833622"/>
                </a:cubicBezTo>
                <a:cubicBezTo>
                  <a:pt x="3970054" y="921810"/>
                  <a:pt x="3913641" y="997291"/>
                  <a:pt x="3860588" y="1000350"/>
                </a:cubicBezTo>
                <a:cubicBezTo>
                  <a:pt x="2845712" y="989393"/>
                  <a:pt x="1671791" y="883826"/>
                  <a:pt x="104438" y="1000350"/>
                </a:cubicBezTo>
                <a:cubicBezTo>
                  <a:pt x="48387" y="1002663"/>
                  <a:pt x="-553" y="938525"/>
                  <a:pt x="0" y="833622"/>
                </a:cubicBezTo>
                <a:cubicBezTo>
                  <a:pt x="-19867" y="554357"/>
                  <a:pt x="43683" y="42028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4290769097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làn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gió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0B90ED57-F5F7-46CD-877A-5D162DED221B}"/>
              </a:ext>
            </a:extLst>
          </p:cNvPr>
          <p:cNvSpPr/>
          <p:nvPr/>
        </p:nvSpPr>
        <p:spPr>
          <a:xfrm>
            <a:off x="1988820" y="147422"/>
            <a:ext cx="9845828" cy="1324025"/>
          </a:xfrm>
          <a:custGeom>
            <a:avLst/>
            <a:gdLst>
              <a:gd name="connsiteX0" fmla="*/ 0 w 9845828"/>
              <a:gd name="connsiteY0" fmla="*/ 220674 h 1324025"/>
              <a:gd name="connsiteX1" fmla="*/ 259338 w 9845828"/>
              <a:gd name="connsiteY1" fmla="*/ 0 h 1324025"/>
              <a:gd name="connsiteX2" fmla="*/ 9586489 w 9845828"/>
              <a:gd name="connsiteY2" fmla="*/ 0 h 1324025"/>
              <a:gd name="connsiteX3" fmla="*/ 9845828 w 9845828"/>
              <a:gd name="connsiteY3" fmla="*/ 220674 h 1324025"/>
              <a:gd name="connsiteX4" fmla="*/ 9845828 w 9845828"/>
              <a:gd name="connsiteY4" fmla="*/ 1103350 h 1324025"/>
              <a:gd name="connsiteX5" fmla="*/ 9586489 w 9845828"/>
              <a:gd name="connsiteY5" fmla="*/ 1324025 h 1324025"/>
              <a:gd name="connsiteX6" fmla="*/ 259338 w 9845828"/>
              <a:gd name="connsiteY6" fmla="*/ 1324025 h 1324025"/>
              <a:gd name="connsiteX7" fmla="*/ 0 w 9845828"/>
              <a:gd name="connsiteY7" fmla="*/ 1103350 h 1324025"/>
              <a:gd name="connsiteX8" fmla="*/ 0 w 9845828"/>
              <a:gd name="connsiteY8" fmla="*/ 220674 h 13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45828" h="1324025" fill="none" extrusionOk="0">
                <a:moveTo>
                  <a:pt x="0" y="220674"/>
                </a:moveTo>
                <a:cubicBezTo>
                  <a:pt x="12256" y="74823"/>
                  <a:pt x="138892" y="-3632"/>
                  <a:pt x="259338" y="0"/>
                </a:cubicBezTo>
                <a:cubicBezTo>
                  <a:pt x="3952075" y="-141380"/>
                  <a:pt x="8073981" y="96414"/>
                  <a:pt x="9586489" y="0"/>
                </a:cubicBezTo>
                <a:cubicBezTo>
                  <a:pt x="9734757" y="368"/>
                  <a:pt x="9838253" y="110687"/>
                  <a:pt x="9845828" y="220674"/>
                </a:cubicBezTo>
                <a:cubicBezTo>
                  <a:pt x="9846866" y="611124"/>
                  <a:pt x="9853375" y="904615"/>
                  <a:pt x="9845828" y="1103350"/>
                </a:cubicBezTo>
                <a:cubicBezTo>
                  <a:pt x="9854013" y="1215720"/>
                  <a:pt x="9735583" y="1327309"/>
                  <a:pt x="9586489" y="1324025"/>
                </a:cubicBezTo>
                <a:cubicBezTo>
                  <a:pt x="7628525" y="1383379"/>
                  <a:pt x="3498239" y="1456864"/>
                  <a:pt x="259338" y="1324025"/>
                </a:cubicBezTo>
                <a:cubicBezTo>
                  <a:pt x="103317" y="1307770"/>
                  <a:pt x="-11972" y="1221906"/>
                  <a:pt x="0" y="1103350"/>
                </a:cubicBezTo>
                <a:cubicBezTo>
                  <a:pt x="22625" y="985512"/>
                  <a:pt x="-73770" y="414068"/>
                  <a:pt x="0" y="220674"/>
                </a:cubicBezTo>
                <a:close/>
              </a:path>
              <a:path w="9845828" h="1324025" stroke="0" extrusionOk="0">
                <a:moveTo>
                  <a:pt x="0" y="220674"/>
                </a:moveTo>
                <a:cubicBezTo>
                  <a:pt x="5700" y="111322"/>
                  <a:pt x="115677" y="9510"/>
                  <a:pt x="259338" y="0"/>
                </a:cubicBezTo>
                <a:cubicBezTo>
                  <a:pt x="1566176" y="-33726"/>
                  <a:pt x="6750502" y="-60064"/>
                  <a:pt x="9586489" y="0"/>
                </a:cubicBezTo>
                <a:cubicBezTo>
                  <a:pt x="9739413" y="-8678"/>
                  <a:pt x="9841958" y="96027"/>
                  <a:pt x="9845828" y="220674"/>
                </a:cubicBezTo>
                <a:cubicBezTo>
                  <a:pt x="9828075" y="336044"/>
                  <a:pt x="9865044" y="788938"/>
                  <a:pt x="9845828" y="1103350"/>
                </a:cubicBezTo>
                <a:cubicBezTo>
                  <a:pt x="9849018" y="1220747"/>
                  <a:pt x="9755955" y="1328836"/>
                  <a:pt x="9586489" y="1324025"/>
                </a:cubicBezTo>
                <a:cubicBezTo>
                  <a:pt x="7139993" y="1348673"/>
                  <a:pt x="3770673" y="1394763"/>
                  <a:pt x="259338" y="1324025"/>
                </a:cubicBezTo>
                <a:cubicBezTo>
                  <a:pt x="113223" y="1320298"/>
                  <a:pt x="21747" y="1227691"/>
                  <a:pt x="0" y="1103350"/>
                </a:cubicBezTo>
                <a:cubicBezTo>
                  <a:pt x="-11809" y="928814"/>
                  <a:pt x="-14906" y="519455"/>
                  <a:pt x="0" y="220674"/>
                </a:cubicBezTo>
                <a:close/>
              </a:path>
            </a:pathLst>
          </a:custGeom>
          <a:solidFill>
            <a:srgbClr val="C5D4E7"/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thanh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hót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nhờ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1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 descr="Ảnh có chứa đồ chơi, tối, đồ họa véc-tơ, búp bê&#10;&#10;Mô tả được tạo tự động">
            <a:extLst>
              <a:ext uri="{FF2B5EF4-FFF2-40B4-BE49-F238E27FC236}">
                <a16:creationId xmlns:a16="http://schemas.microsoft.com/office/drawing/2014/main" xmlns="" id="{B268D0B0-E7AF-446A-9929-F54587BDA5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711" y="-10846"/>
            <a:ext cx="2349851" cy="234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5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2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2976" y="795532"/>
            <a:ext cx="10160000" cy="5593232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14686" y="510712"/>
            <a:ext cx="3562629" cy="900373"/>
          </a:xfrm>
          <a:prstGeom prst="rect">
            <a:avLst/>
          </a:prstGeom>
        </p:spPr>
      </p:pic>
      <p:pic>
        <p:nvPicPr>
          <p:cNvPr id="15" name="Picture 2" descr="https://free.vector6.com/wp-content/uploads/2021/03/0000000705-giao-duc-hoc-tap-hoc-sinh-kien-thuc-hoc-nhom-tai-hinh-png-1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591" y="2917764"/>
            <a:ext cx="7282343" cy="314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806229" y="1660337"/>
            <a:ext cx="8980227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Đọc một bài thơ hoặc đoạn thơ viết về tình cảm gia đình mà em biết.</a:t>
            </a:r>
            <a:endParaRPr lang="vi-VN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5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xmlns="" id="{3F5AA915-334C-4E78-919D-EF3CDFEE1F3C}"/>
              </a:ext>
            </a:extLst>
          </p:cNvPr>
          <p:cNvSpPr/>
          <p:nvPr/>
        </p:nvSpPr>
        <p:spPr>
          <a:xfrm>
            <a:off x="407276" y="2172766"/>
            <a:ext cx="5163208" cy="1000350"/>
          </a:xfrm>
          <a:custGeom>
            <a:avLst/>
            <a:gdLst>
              <a:gd name="connsiteX0" fmla="*/ 0 w 5163208"/>
              <a:gd name="connsiteY0" fmla="*/ 166728 h 1000350"/>
              <a:gd name="connsiteX1" fmla="*/ 135998 w 5163208"/>
              <a:gd name="connsiteY1" fmla="*/ 0 h 1000350"/>
              <a:gd name="connsiteX2" fmla="*/ 5027209 w 5163208"/>
              <a:gd name="connsiteY2" fmla="*/ 0 h 1000350"/>
              <a:gd name="connsiteX3" fmla="*/ 5163208 w 5163208"/>
              <a:gd name="connsiteY3" fmla="*/ 166728 h 1000350"/>
              <a:gd name="connsiteX4" fmla="*/ 5163208 w 5163208"/>
              <a:gd name="connsiteY4" fmla="*/ 833622 h 1000350"/>
              <a:gd name="connsiteX5" fmla="*/ 5027209 w 5163208"/>
              <a:gd name="connsiteY5" fmla="*/ 1000350 h 1000350"/>
              <a:gd name="connsiteX6" fmla="*/ 135998 w 5163208"/>
              <a:gd name="connsiteY6" fmla="*/ 1000350 h 1000350"/>
              <a:gd name="connsiteX7" fmla="*/ 0 w 5163208"/>
              <a:gd name="connsiteY7" fmla="*/ 833622 h 1000350"/>
              <a:gd name="connsiteX8" fmla="*/ 0 w 5163208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3208" h="1000350" fill="none" extrusionOk="0">
                <a:moveTo>
                  <a:pt x="0" y="166728"/>
                </a:moveTo>
                <a:cubicBezTo>
                  <a:pt x="1974" y="70785"/>
                  <a:pt x="65010" y="-657"/>
                  <a:pt x="135998" y="0"/>
                </a:cubicBezTo>
                <a:cubicBezTo>
                  <a:pt x="2029411" y="-141380"/>
                  <a:pt x="4153785" y="96414"/>
                  <a:pt x="5027209" y="0"/>
                </a:cubicBezTo>
                <a:cubicBezTo>
                  <a:pt x="5109655" y="536"/>
                  <a:pt x="5157901" y="82975"/>
                  <a:pt x="5163208" y="166728"/>
                </a:cubicBezTo>
                <a:cubicBezTo>
                  <a:pt x="5181877" y="442494"/>
                  <a:pt x="5136113" y="764942"/>
                  <a:pt x="5163208" y="833622"/>
                </a:cubicBezTo>
                <a:cubicBezTo>
                  <a:pt x="5169679" y="918187"/>
                  <a:pt x="5111306" y="1005382"/>
                  <a:pt x="5027209" y="1000350"/>
                </a:cubicBezTo>
                <a:cubicBezTo>
                  <a:pt x="4219279" y="1059704"/>
                  <a:pt x="724903" y="1133189"/>
                  <a:pt x="135998" y="1000350"/>
                </a:cubicBezTo>
                <a:cubicBezTo>
                  <a:pt x="57396" y="995913"/>
                  <a:pt x="-15155" y="921502"/>
                  <a:pt x="0" y="833622"/>
                </a:cubicBezTo>
                <a:cubicBezTo>
                  <a:pt x="32982" y="762515"/>
                  <a:pt x="51552" y="393606"/>
                  <a:pt x="0" y="166728"/>
                </a:cubicBezTo>
                <a:close/>
              </a:path>
              <a:path w="5163208" h="1000350" stroke="0" extrusionOk="0">
                <a:moveTo>
                  <a:pt x="0" y="166728"/>
                </a:moveTo>
                <a:cubicBezTo>
                  <a:pt x="3354" y="82015"/>
                  <a:pt x="60640" y="5452"/>
                  <a:pt x="135998" y="0"/>
                </a:cubicBezTo>
                <a:cubicBezTo>
                  <a:pt x="1834495" y="-33726"/>
                  <a:pt x="2591044" y="-60064"/>
                  <a:pt x="5027209" y="0"/>
                </a:cubicBezTo>
                <a:cubicBezTo>
                  <a:pt x="5111153" y="-7907"/>
                  <a:pt x="5159880" y="72264"/>
                  <a:pt x="5163208" y="166728"/>
                </a:cubicBezTo>
                <a:cubicBezTo>
                  <a:pt x="5120757" y="303108"/>
                  <a:pt x="5177590" y="723025"/>
                  <a:pt x="5163208" y="833622"/>
                </a:cubicBezTo>
                <a:cubicBezTo>
                  <a:pt x="5171566" y="913972"/>
                  <a:pt x="5107723" y="1001341"/>
                  <a:pt x="5027209" y="1000350"/>
                </a:cubicBezTo>
                <a:cubicBezTo>
                  <a:pt x="3440007" y="1024998"/>
                  <a:pt x="1219586" y="1071088"/>
                  <a:pt x="135998" y="1000350"/>
                </a:cubicBezTo>
                <a:cubicBezTo>
                  <a:pt x="49658" y="985850"/>
                  <a:pt x="4437" y="926206"/>
                  <a:pt x="0" y="833622"/>
                </a:cubicBezTo>
                <a:cubicBezTo>
                  <a:pt x="-16144" y="752742"/>
                  <a:pt x="39540" y="278362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cánh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buồm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xmlns="" id="{C1E7AEB4-51AF-4016-963A-AD6461386355}"/>
              </a:ext>
            </a:extLst>
          </p:cNvPr>
          <p:cNvSpPr/>
          <p:nvPr/>
        </p:nvSpPr>
        <p:spPr>
          <a:xfrm>
            <a:off x="407276" y="3286177"/>
            <a:ext cx="5163207" cy="1000350"/>
          </a:xfrm>
          <a:custGeom>
            <a:avLst/>
            <a:gdLst>
              <a:gd name="connsiteX0" fmla="*/ 0 w 5163207"/>
              <a:gd name="connsiteY0" fmla="*/ 166728 h 1000350"/>
              <a:gd name="connsiteX1" fmla="*/ 135998 w 5163207"/>
              <a:gd name="connsiteY1" fmla="*/ 0 h 1000350"/>
              <a:gd name="connsiteX2" fmla="*/ 5027208 w 5163207"/>
              <a:gd name="connsiteY2" fmla="*/ 0 h 1000350"/>
              <a:gd name="connsiteX3" fmla="*/ 5163207 w 5163207"/>
              <a:gd name="connsiteY3" fmla="*/ 166728 h 1000350"/>
              <a:gd name="connsiteX4" fmla="*/ 5163207 w 5163207"/>
              <a:gd name="connsiteY4" fmla="*/ 833622 h 1000350"/>
              <a:gd name="connsiteX5" fmla="*/ 5027208 w 5163207"/>
              <a:gd name="connsiteY5" fmla="*/ 1000350 h 1000350"/>
              <a:gd name="connsiteX6" fmla="*/ 135998 w 5163207"/>
              <a:gd name="connsiteY6" fmla="*/ 1000350 h 1000350"/>
              <a:gd name="connsiteX7" fmla="*/ 0 w 5163207"/>
              <a:gd name="connsiteY7" fmla="*/ 833622 h 1000350"/>
              <a:gd name="connsiteX8" fmla="*/ 0 w 5163207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3207" h="1000350" fill="none" extrusionOk="0">
                <a:moveTo>
                  <a:pt x="0" y="166728"/>
                </a:moveTo>
                <a:cubicBezTo>
                  <a:pt x="-568" y="62443"/>
                  <a:pt x="58590" y="-1989"/>
                  <a:pt x="135998" y="0"/>
                </a:cubicBezTo>
                <a:cubicBezTo>
                  <a:pt x="1661744" y="45256"/>
                  <a:pt x="4031842" y="-131323"/>
                  <a:pt x="5027208" y="0"/>
                </a:cubicBezTo>
                <a:cubicBezTo>
                  <a:pt x="5090565" y="-11009"/>
                  <a:pt x="5166712" y="76902"/>
                  <a:pt x="5163207" y="166728"/>
                </a:cubicBezTo>
                <a:cubicBezTo>
                  <a:pt x="5109351" y="396202"/>
                  <a:pt x="5113993" y="756002"/>
                  <a:pt x="5163207" y="833622"/>
                </a:cubicBezTo>
                <a:cubicBezTo>
                  <a:pt x="5165254" y="923931"/>
                  <a:pt x="5100312" y="1013715"/>
                  <a:pt x="5027208" y="1000350"/>
                </a:cubicBezTo>
                <a:cubicBezTo>
                  <a:pt x="3586320" y="1134621"/>
                  <a:pt x="784331" y="994272"/>
                  <a:pt x="135998" y="1000350"/>
                </a:cubicBezTo>
                <a:cubicBezTo>
                  <a:pt x="62274" y="1000805"/>
                  <a:pt x="-3278" y="921532"/>
                  <a:pt x="0" y="833622"/>
                </a:cubicBezTo>
                <a:cubicBezTo>
                  <a:pt x="-43322" y="660647"/>
                  <a:pt x="41996" y="306770"/>
                  <a:pt x="0" y="166728"/>
                </a:cubicBezTo>
                <a:close/>
              </a:path>
              <a:path w="5163207" h="1000350" stroke="0" extrusionOk="0">
                <a:moveTo>
                  <a:pt x="0" y="166728"/>
                </a:moveTo>
                <a:cubicBezTo>
                  <a:pt x="1406" y="75111"/>
                  <a:pt x="60039" y="8363"/>
                  <a:pt x="135998" y="0"/>
                </a:cubicBezTo>
                <a:cubicBezTo>
                  <a:pt x="2090768" y="-106975"/>
                  <a:pt x="4332776" y="150535"/>
                  <a:pt x="5027208" y="0"/>
                </a:cubicBezTo>
                <a:cubicBezTo>
                  <a:pt x="5101274" y="-4384"/>
                  <a:pt x="5148891" y="78081"/>
                  <a:pt x="5163207" y="166728"/>
                </a:cubicBezTo>
                <a:cubicBezTo>
                  <a:pt x="5202935" y="323028"/>
                  <a:pt x="5111609" y="592439"/>
                  <a:pt x="5163207" y="833622"/>
                </a:cubicBezTo>
                <a:cubicBezTo>
                  <a:pt x="5161938" y="926627"/>
                  <a:pt x="5114565" y="1005918"/>
                  <a:pt x="5027208" y="1000350"/>
                </a:cubicBezTo>
                <a:cubicBezTo>
                  <a:pt x="4253680" y="1108189"/>
                  <a:pt x="916740" y="1111436"/>
                  <a:pt x="135998" y="1000350"/>
                </a:cubicBezTo>
                <a:cubicBezTo>
                  <a:pt x="66495" y="995001"/>
                  <a:pt x="12209" y="917363"/>
                  <a:pt x="0" y="833622"/>
                </a:cubicBezTo>
                <a:cubicBezTo>
                  <a:pt x="15255" y="588378"/>
                  <a:pt x="-45372" y="34916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126422118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chiếc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thuyền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xmlns="" id="{018AE79A-847C-4591-84CD-D5474403DBEE}"/>
              </a:ext>
            </a:extLst>
          </p:cNvPr>
          <p:cNvSpPr/>
          <p:nvPr/>
        </p:nvSpPr>
        <p:spPr>
          <a:xfrm>
            <a:off x="407276" y="4388725"/>
            <a:ext cx="5163207" cy="1000350"/>
          </a:xfrm>
          <a:custGeom>
            <a:avLst/>
            <a:gdLst>
              <a:gd name="connsiteX0" fmla="*/ 0 w 5163207"/>
              <a:gd name="connsiteY0" fmla="*/ 166728 h 1000350"/>
              <a:gd name="connsiteX1" fmla="*/ 135998 w 5163207"/>
              <a:gd name="connsiteY1" fmla="*/ 0 h 1000350"/>
              <a:gd name="connsiteX2" fmla="*/ 5027208 w 5163207"/>
              <a:gd name="connsiteY2" fmla="*/ 0 h 1000350"/>
              <a:gd name="connsiteX3" fmla="*/ 5163207 w 5163207"/>
              <a:gd name="connsiteY3" fmla="*/ 166728 h 1000350"/>
              <a:gd name="connsiteX4" fmla="*/ 5163207 w 5163207"/>
              <a:gd name="connsiteY4" fmla="*/ 833622 h 1000350"/>
              <a:gd name="connsiteX5" fmla="*/ 5027208 w 5163207"/>
              <a:gd name="connsiteY5" fmla="*/ 1000350 h 1000350"/>
              <a:gd name="connsiteX6" fmla="*/ 135998 w 5163207"/>
              <a:gd name="connsiteY6" fmla="*/ 1000350 h 1000350"/>
              <a:gd name="connsiteX7" fmla="*/ 0 w 5163207"/>
              <a:gd name="connsiteY7" fmla="*/ 833622 h 1000350"/>
              <a:gd name="connsiteX8" fmla="*/ 0 w 5163207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3207" h="1000350" fill="none" extrusionOk="0">
                <a:moveTo>
                  <a:pt x="0" y="166728"/>
                </a:moveTo>
                <a:cubicBezTo>
                  <a:pt x="9896" y="82171"/>
                  <a:pt x="56990" y="2684"/>
                  <a:pt x="135998" y="0"/>
                </a:cubicBezTo>
                <a:cubicBezTo>
                  <a:pt x="2547492" y="36797"/>
                  <a:pt x="3999283" y="49968"/>
                  <a:pt x="5027208" y="0"/>
                </a:cubicBezTo>
                <a:cubicBezTo>
                  <a:pt x="5102065" y="1080"/>
                  <a:pt x="5156756" y="84998"/>
                  <a:pt x="5163207" y="166728"/>
                </a:cubicBezTo>
                <a:cubicBezTo>
                  <a:pt x="5152940" y="309935"/>
                  <a:pt x="5189567" y="517037"/>
                  <a:pt x="5163207" y="833622"/>
                </a:cubicBezTo>
                <a:cubicBezTo>
                  <a:pt x="5163425" y="922620"/>
                  <a:pt x="5105981" y="994415"/>
                  <a:pt x="5027208" y="1000350"/>
                </a:cubicBezTo>
                <a:cubicBezTo>
                  <a:pt x="3232838" y="981858"/>
                  <a:pt x="2428605" y="1010363"/>
                  <a:pt x="135998" y="1000350"/>
                </a:cubicBezTo>
                <a:cubicBezTo>
                  <a:pt x="47275" y="1003728"/>
                  <a:pt x="-1730" y="921983"/>
                  <a:pt x="0" y="833622"/>
                </a:cubicBezTo>
                <a:cubicBezTo>
                  <a:pt x="42513" y="514601"/>
                  <a:pt x="7165" y="299142"/>
                  <a:pt x="0" y="166728"/>
                </a:cubicBezTo>
                <a:close/>
              </a:path>
              <a:path w="5163207" h="1000350" stroke="0" extrusionOk="0">
                <a:moveTo>
                  <a:pt x="0" y="166728"/>
                </a:moveTo>
                <a:cubicBezTo>
                  <a:pt x="-6628" y="68541"/>
                  <a:pt x="51516" y="6288"/>
                  <a:pt x="135998" y="0"/>
                </a:cubicBezTo>
                <a:cubicBezTo>
                  <a:pt x="1913090" y="139418"/>
                  <a:pt x="3301907" y="21045"/>
                  <a:pt x="5027208" y="0"/>
                </a:cubicBezTo>
                <a:cubicBezTo>
                  <a:pt x="5108810" y="3582"/>
                  <a:pt x="5167296" y="77551"/>
                  <a:pt x="5163207" y="166728"/>
                </a:cubicBezTo>
                <a:cubicBezTo>
                  <a:pt x="5159923" y="425987"/>
                  <a:pt x="5211090" y="508400"/>
                  <a:pt x="5163207" y="833622"/>
                </a:cubicBezTo>
                <a:cubicBezTo>
                  <a:pt x="5151764" y="935396"/>
                  <a:pt x="5101619" y="1001379"/>
                  <a:pt x="5027208" y="1000350"/>
                </a:cubicBezTo>
                <a:cubicBezTo>
                  <a:pt x="3584095" y="1053402"/>
                  <a:pt x="681252" y="1007989"/>
                  <a:pt x="135998" y="1000350"/>
                </a:cubicBezTo>
                <a:cubicBezTo>
                  <a:pt x="57263" y="1002245"/>
                  <a:pt x="6762" y="918191"/>
                  <a:pt x="0" y="833622"/>
                </a:cubicBezTo>
                <a:cubicBezTo>
                  <a:pt x="27683" y="705196"/>
                  <a:pt x="52348" y="322281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343071269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làn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sóng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xmlns="" id="{AEC1F12E-CDE1-4ADD-8115-1F1EA45018F6}"/>
              </a:ext>
            </a:extLst>
          </p:cNvPr>
          <p:cNvSpPr/>
          <p:nvPr/>
        </p:nvSpPr>
        <p:spPr>
          <a:xfrm>
            <a:off x="407277" y="5502136"/>
            <a:ext cx="5163207" cy="1000350"/>
          </a:xfrm>
          <a:custGeom>
            <a:avLst/>
            <a:gdLst>
              <a:gd name="connsiteX0" fmla="*/ 0 w 5163207"/>
              <a:gd name="connsiteY0" fmla="*/ 166728 h 1000350"/>
              <a:gd name="connsiteX1" fmla="*/ 135998 w 5163207"/>
              <a:gd name="connsiteY1" fmla="*/ 0 h 1000350"/>
              <a:gd name="connsiteX2" fmla="*/ 5027208 w 5163207"/>
              <a:gd name="connsiteY2" fmla="*/ 0 h 1000350"/>
              <a:gd name="connsiteX3" fmla="*/ 5163207 w 5163207"/>
              <a:gd name="connsiteY3" fmla="*/ 166728 h 1000350"/>
              <a:gd name="connsiteX4" fmla="*/ 5163207 w 5163207"/>
              <a:gd name="connsiteY4" fmla="*/ 833622 h 1000350"/>
              <a:gd name="connsiteX5" fmla="*/ 5027208 w 5163207"/>
              <a:gd name="connsiteY5" fmla="*/ 1000350 h 1000350"/>
              <a:gd name="connsiteX6" fmla="*/ 135998 w 5163207"/>
              <a:gd name="connsiteY6" fmla="*/ 1000350 h 1000350"/>
              <a:gd name="connsiteX7" fmla="*/ 0 w 5163207"/>
              <a:gd name="connsiteY7" fmla="*/ 833622 h 1000350"/>
              <a:gd name="connsiteX8" fmla="*/ 0 w 5163207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63207" h="1000350" fill="none" extrusionOk="0">
                <a:moveTo>
                  <a:pt x="0" y="166728"/>
                </a:moveTo>
                <a:cubicBezTo>
                  <a:pt x="2819" y="76351"/>
                  <a:pt x="55243" y="-5867"/>
                  <a:pt x="135998" y="0"/>
                </a:cubicBezTo>
                <a:cubicBezTo>
                  <a:pt x="908138" y="31464"/>
                  <a:pt x="3965223" y="-29059"/>
                  <a:pt x="5027208" y="0"/>
                </a:cubicBezTo>
                <a:cubicBezTo>
                  <a:pt x="5090690" y="13560"/>
                  <a:pt x="5161094" y="57440"/>
                  <a:pt x="5163207" y="166728"/>
                </a:cubicBezTo>
                <a:cubicBezTo>
                  <a:pt x="5131015" y="464437"/>
                  <a:pt x="5175088" y="516137"/>
                  <a:pt x="5163207" y="833622"/>
                </a:cubicBezTo>
                <a:cubicBezTo>
                  <a:pt x="5173329" y="933521"/>
                  <a:pt x="5095704" y="997045"/>
                  <a:pt x="5027208" y="1000350"/>
                </a:cubicBezTo>
                <a:cubicBezTo>
                  <a:pt x="3858708" y="1135579"/>
                  <a:pt x="949606" y="1110912"/>
                  <a:pt x="135998" y="1000350"/>
                </a:cubicBezTo>
                <a:cubicBezTo>
                  <a:pt x="60762" y="998171"/>
                  <a:pt x="-17206" y="924811"/>
                  <a:pt x="0" y="833622"/>
                </a:cubicBezTo>
                <a:cubicBezTo>
                  <a:pt x="-52355" y="663713"/>
                  <a:pt x="58736" y="288635"/>
                  <a:pt x="0" y="166728"/>
                </a:cubicBezTo>
                <a:close/>
              </a:path>
              <a:path w="5163207" h="1000350" stroke="0" extrusionOk="0">
                <a:moveTo>
                  <a:pt x="0" y="166728"/>
                </a:moveTo>
                <a:cubicBezTo>
                  <a:pt x="2081" y="75255"/>
                  <a:pt x="53035" y="-3428"/>
                  <a:pt x="135998" y="0"/>
                </a:cubicBezTo>
                <a:cubicBezTo>
                  <a:pt x="1939051" y="25744"/>
                  <a:pt x="3287661" y="152779"/>
                  <a:pt x="5027208" y="0"/>
                </a:cubicBezTo>
                <a:cubicBezTo>
                  <a:pt x="5115962" y="2850"/>
                  <a:pt x="5162173" y="57591"/>
                  <a:pt x="5163207" y="166728"/>
                </a:cubicBezTo>
                <a:cubicBezTo>
                  <a:pt x="5148619" y="299503"/>
                  <a:pt x="5206421" y="567304"/>
                  <a:pt x="5163207" y="833622"/>
                </a:cubicBezTo>
                <a:cubicBezTo>
                  <a:pt x="5171668" y="919150"/>
                  <a:pt x="5100055" y="998854"/>
                  <a:pt x="5027208" y="1000350"/>
                </a:cubicBezTo>
                <a:cubicBezTo>
                  <a:pt x="3391036" y="989393"/>
                  <a:pt x="2118544" y="883826"/>
                  <a:pt x="135998" y="1000350"/>
                </a:cubicBezTo>
                <a:cubicBezTo>
                  <a:pt x="64817" y="1005927"/>
                  <a:pt x="-353" y="933874"/>
                  <a:pt x="0" y="833622"/>
                </a:cubicBezTo>
                <a:cubicBezTo>
                  <a:pt x="-19867" y="554357"/>
                  <a:pt x="43683" y="42028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4290769097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hững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sông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0B90ED57-F5F7-46CD-877A-5D162DED221B}"/>
              </a:ext>
            </a:extLst>
          </p:cNvPr>
          <p:cNvSpPr/>
          <p:nvPr/>
        </p:nvSpPr>
        <p:spPr>
          <a:xfrm>
            <a:off x="3383280" y="130198"/>
            <a:ext cx="8451368" cy="1324025"/>
          </a:xfrm>
          <a:custGeom>
            <a:avLst/>
            <a:gdLst>
              <a:gd name="connsiteX0" fmla="*/ 0 w 8451368"/>
              <a:gd name="connsiteY0" fmla="*/ 220674 h 1324025"/>
              <a:gd name="connsiteX1" fmla="*/ 222608 w 8451368"/>
              <a:gd name="connsiteY1" fmla="*/ 0 h 1324025"/>
              <a:gd name="connsiteX2" fmla="*/ 8228759 w 8451368"/>
              <a:gd name="connsiteY2" fmla="*/ 0 h 1324025"/>
              <a:gd name="connsiteX3" fmla="*/ 8451368 w 8451368"/>
              <a:gd name="connsiteY3" fmla="*/ 220674 h 1324025"/>
              <a:gd name="connsiteX4" fmla="*/ 8451368 w 8451368"/>
              <a:gd name="connsiteY4" fmla="*/ 1103350 h 1324025"/>
              <a:gd name="connsiteX5" fmla="*/ 8228759 w 8451368"/>
              <a:gd name="connsiteY5" fmla="*/ 1324025 h 1324025"/>
              <a:gd name="connsiteX6" fmla="*/ 222608 w 8451368"/>
              <a:gd name="connsiteY6" fmla="*/ 1324025 h 1324025"/>
              <a:gd name="connsiteX7" fmla="*/ 0 w 8451368"/>
              <a:gd name="connsiteY7" fmla="*/ 1103350 h 1324025"/>
              <a:gd name="connsiteX8" fmla="*/ 0 w 8451368"/>
              <a:gd name="connsiteY8" fmla="*/ 220674 h 13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51368" h="1324025" fill="none" extrusionOk="0">
                <a:moveTo>
                  <a:pt x="0" y="220674"/>
                </a:moveTo>
                <a:cubicBezTo>
                  <a:pt x="6268" y="86538"/>
                  <a:pt x="105434" y="-920"/>
                  <a:pt x="222608" y="0"/>
                </a:cubicBezTo>
                <a:cubicBezTo>
                  <a:pt x="3042154" y="-141380"/>
                  <a:pt x="5837804" y="96414"/>
                  <a:pt x="8228759" y="0"/>
                </a:cubicBezTo>
                <a:cubicBezTo>
                  <a:pt x="8356742" y="368"/>
                  <a:pt x="8443793" y="110687"/>
                  <a:pt x="8451368" y="220674"/>
                </a:cubicBezTo>
                <a:cubicBezTo>
                  <a:pt x="8452406" y="611124"/>
                  <a:pt x="8458915" y="904615"/>
                  <a:pt x="8451368" y="1103350"/>
                </a:cubicBezTo>
                <a:cubicBezTo>
                  <a:pt x="8460699" y="1214389"/>
                  <a:pt x="8359562" y="1328425"/>
                  <a:pt x="8228759" y="1324025"/>
                </a:cubicBezTo>
                <a:cubicBezTo>
                  <a:pt x="4949619" y="1383379"/>
                  <a:pt x="3495847" y="1456864"/>
                  <a:pt x="222608" y="1324025"/>
                </a:cubicBezTo>
                <a:cubicBezTo>
                  <a:pt x="86872" y="1307770"/>
                  <a:pt x="-11972" y="1221906"/>
                  <a:pt x="0" y="1103350"/>
                </a:cubicBezTo>
                <a:cubicBezTo>
                  <a:pt x="22625" y="985512"/>
                  <a:pt x="-73770" y="414068"/>
                  <a:pt x="0" y="220674"/>
                </a:cubicBezTo>
                <a:close/>
              </a:path>
              <a:path w="8451368" h="1324025" stroke="0" extrusionOk="0">
                <a:moveTo>
                  <a:pt x="0" y="220674"/>
                </a:moveTo>
                <a:cubicBezTo>
                  <a:pt x="7808" y="115951"/>
                  <a:pt x="98624" y="22834"/>
                  <a:pt x="222608" y="0"/>
                </a:cubicBezTo>
                <a:cubicBezTo>
                  <a:pt x="3189105" y="-33726"/>
                  <a:pt x="5487905" y="-60064"/>
                  <a:pt x="8228759" y="0"/>
                </a:cubicBezTo>
                <a:cubicBezTo>
                  <a:pt x="8361398" y="-8678"/>
                  <a:pt x="8447498" y="96027"/>
                  <a:pt x="8451368" y="220674"/>
                </a:cubicBezTo>
                <a:cubicBezTo>
                  <a:pt x="8433615" y="336044"/>
                  <a:pt x="8470584" y="788938"/>
                  <a:pt x="8451368" y="1103350"/>
                </a:cubicBezTo>
                <a:cubicBezTo>
                  <a:pt x="8457321" y="1216870"/>
                  <a:pt x="8371207" y="1327602"/>
                  <a:pt x="8228759" y="1324025"/>
                </a:cubicBezTo>
                <a:cubicBezTo>
                  <a:pt x="5146116" y="1348673"/>
                  <a:pt x="1793440" y="1394763"/>
                  <a:pt x="222608" y="1324025"/>
                </a:cubicBezTo>
                <a:cubicBezTo>
                  <a:pt x="96778" y="1320298"/>
                  <a:pt x="21747" y="1227691"/>
                  <a:pt x="0" y="1103350"/>
                </a:cubicBezTo>
                <a:cubicBezTo>
                  <a:pt x="-11809" y="928814"/>
                  <a:pt x="-14906" y="519455"/>
                  <a:pt x="0" y="220674"/>
                </a:cubicBezTo>
                <a:close/>
              </a:path>
            </a:pathLst>
          </a:custGeom>
          <a:solidFill>
            <a:srgbClr val="C5D4E7"/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ra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khắp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 descr="Ảnh có chứa đồ chơi, đồ họa véc-tơ, búp bê&#10;&#10;Mô tả được tạo tự động">
            <a:extLst>
              <a:ext uri="{FF2B5EF4-FFF2-40B4-BE49-F238E27FC236}">
                <a16:creationId xmlns:a16="http://schemas.microsoft.com/office/drawing/2014/main" xmlns="" id="{713928A2-AD1F-4269-ABB0-A6DB113ECC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72" y="13873"/>
            <a:ext cx="2267797" cy="226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0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xmlns="" id="{3F5AA915-334C-4E78-919D-EF3CDFEE1F3C}"/>
              </a:ext>
            </a:extLst>
          </p:cNvPr>
          <p:cNvSpPr/>
          <p:nvPr/>
        </p:nvSpPr>
        <p:spPr>
          <a:xfrm>
            <a:off x="407276" y="2172766"/>
            <a:ext cx="6886903" cy="1000350"/>
          </a:xfrm>
          <a:custGeom>
            <a:avLst/>
            <a:gdLst>
              <a:gd name="connsiteX0" fmla="*/ 0 w 6886903"/>
              <a:gd name="connsiteY0" fmla="*/ 166728 h 1000350"/>
              <a:gd name="connsiteX1" fmla="*/ 181400 w 6886903"/>
              <a:gd name="connsiteY1" fmla="*/ 0 h 1000350"/>
              <a:gd name="connsiteX2" fmla="*/ 6705502 w 6886903"/>
              <a:gd name="connsiteY2" fmla="*/ 0 h 1000350"/>
              <a:gd name="connsiteX3" fmla="*/ 6886903 w 6886903"/>
              <a:gd name="connsiteY3" fmla="*/ 166728 h 1000350"/>
              <a:gd name="connsiteX4" fmla="*/ 6886903 w 6886903"/>
              <a:gd name="connsiteY4" fmla="*/ 833622 h 1000350"/>
              <a:gd name="connsiteX5" fmla="*/ 6705502 w 6886903"/>
              <a:gd name="connsiteY5" fmla="*/ 1000350 h 1000350"/>
              <a:gd name="connsiteX6" fmla="*/ 181400 w 6886903"/>
              <a:gd name="connsiteY6" fmla="*/ 1000350 h 1000350"/>
              <a:gd name="connsiteX7" fmla="*/ 0 w 6886903"/>
              <a:gd name="connsiteY7" fmla="*/ 833622 h 1000350"/>
              <a:gd name="connsiteX8" fmla="*/ 0 w 6886903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6903" h="1000350" fill="none" extrusionOk="0">
                <a:moveTo>
                  <a:pt x="0" y="166728"/>
                </a:moveTo>
                <a:cubicBezTo>
                  <a:pt x="2246" y="70254"/>
                  <a:pt x="95538" y="-2283"/>
                  <a:pt x="181400" y="0"/>
                </a:cubicBezTo>
                <a:cubicBezTo>
                  <a:pt x="1187804" y="-141380"/>
                  <a:pt x="5910180" y="96414"/>
                  <a:pt x="6705502" y="0"/>
                </a:cubicBezTo>
                <a:cubicBezTo>
                  <a:pt x="6813022" y="536"/>
                  <a:pt x="6881596" y="82975"/>
                  <a:pt x="6886903" y="166728"/>
                </a:cubicBezTo>
                <a:cubicBezTo>
                  <a:pt x="6905572" y="442494"/>
                  <a:pt x="6859808" y="764942"/>
                  <a:pt x="6886903" y="833622"/>
                </a:cubicBezTo>
                <a:cubicBezTo>
                  <a:pt x="6898105" y="912693"/>
                  <a:pt x="6812209" y="1004002"/>
                  <a:pt x="6705502" y="1000350"/>
                </a:cubicBezTo>
                <a:cubicBezTo>
                  <a:pt x="4016798" y="1059704"/>
                  <a:pt x="1745484" y="1133189"/>
                  <a:pt x="181400" y="1000350"/>
                </a:cubicBezTo>
                <a:cubicBezTo>
                  <a:pt x="77724" y="995913"/>
                  <a:pt x="-15155" y="921502"/>
                  <a:pt x="0" y="833622"/>
                </a:cubicBezTo>
                <a:cubicBezTo>
                  <a:pt x="32982" y="762515"/>
                  <a:pt x="51552" y="393606"/>
                  <a:pt x="0" y="166728"/>
                </a:cubicBezTo>
                <a:close/>
              </a:path>
              <a:path w="6886903" h="1000350" stroke="0" extrusionOk="0">
                <a:moveTo>
                  <a:pt x="0" y="166728"/>
                </a:moveTo>
                <a:cubicBezTo>
                  <a:pt x="4156" y="83776"/>
                  <a:pt x="80632" y="12807"/>
                  <a:pt x="181400" y="0"/>
                </a:cubicBezTo>
                <a:cubicBezTo>
                  <a:pt x="2320384" y="-33726"/>
                  <a:pt x="4916754" y="-60064"/>
                  <a:pt x="6705502" y="0"/>
                </a:cubicBezTo>
                <a:cubicBezTo>
                  <a:pt x="6814520" y="-7907"/>
                  <a:pt x="6883575" y="72264"/>
                  <a:pt x="6886903" y="166728"/>
                </a:cubicBezTo>
                <a:cubicBezTo>
                  <a:pt x="6844452" y="303108"/>
                  <a:pt x="6901285" y="723025"/>
                  <a:pt x="6886903" y="833622"/>
                </a:cubicBezTo>
                <a:cubicBezTo>
                  <a:pt x="6888606" y="923313"/>
                  <a:pt x="6812587" y="1001615"/>
                  <a:pt x="6705502" y="1000350"/>
                </a:cubicBezTo>
                <a:cubicBezTo>
                  <a:pt x="4382417" y="1024998"/>
                  <a:pt x="2961359" y="1071088"/>
                  <a:pt x="181400" y="1000350"/>
                </a:cubicBezTo>
                <a:cubicBezTo>
                  <a:pt x="69986" y="985850"/>
                  <a:pt x="4437" y="926206"/>
                  <a:pt x="0" y="833622"/>
                </a:cubicBezTo>
                <a:cubicBezTo>
                  <a:pt x="-16144" y="752742"/>
                  <a:pt x="39540" y="278362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biết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xmlns="" id="{C1E7AEB4-51AF-4016-963A-AD6461386355}"/>
              </a:ext>
            </a:extLst>
          </p:cNvPr>
          <p:cNvSpPr/>
          <p:nvPr/>
        </p:nvSpPr>
        <p:spPr>
          <a:xfrm>
            <a:off x="407276" y="3286177"/>
            <a:ext cx="7021142" cy="1000350"/>
          </a:xfrm>
          <a:custGeom>
            <a:avLst/>
            <a:gdLst>
              <a:gd name="connsiteX0" fmla="*/ 0 w 6886903"/>
              <a:gd name="connsiteY0" fmla="*/ 166728 h 1000350"/>
              <a:gd name="connsiteX1" fmla="*/ 181400 w 6886903"/>
              <a:gd name="connsiteY1" fmla="*/ 0 h 1000350"/>
              <a:gd name="connsiteX2" fmla="*/ 6705502 w 6886903"/>
              <a:gd name="connsiteY2" fmla="*/ 0 h 1000350"/>
              <a:gd name="connsiteX3" fmla="*/ 6886903 w 6886903"/>
              <a:gd name="connsiteY3" fmla="*/ 166728 h 1000350"/>
              <a:gd name="connsiteX4" fmla="*/ 6886903 w 6886903"/>
              <a:gd name="connsiteY4" fmla="*/ 833622 h 1000350"/>
              <a:gd name="connsiteX5" fmla="*/ 6705502 w 6886903"/>
              <a:gd name="connsiteY5" fmla="*/ 1000350 h 1000350"/>
              <a:gd name="connsiteX6" fmla="*/ 181400 w 6886903"/>
              <a:gd name="connsiteY6" fmla="*/ 1000350 h 1000350"/>
              <a:gd name="connsiteX7" fmla="*/ 0 w 6886903"/>
              <a:gd name="connsiteY7" fmla="*/ 833622 h 1000350"/>
              <a:gd name="connsiteX8" fmla="*/ 0 w 6886903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6903" h="1000350" fill="none" extrusionOk="0">
                <a:moveTo>
                  <a:pt x="0" y="166728"/>
                </a:moveTo>
                <a:cubicBezTo>
                  <a:pt x="-632" y="61071"/>
                  <a:pt x="69935" y="-9765"/>
                  <a:pt x="181400" y="0"/>
                </a:cubicBezTo>
                <a:cubicBezTo>
                  <a:pt x="1204691" y="45256"/>
                  <a:pt x="4362289" y="-131323"/>
                  <a:pt x="6705502" y="0"/>
                </a:cubicBezTo>
                <a:cubicBezTo>
                  <a:pt x="6793933" y="-11009"/>
                  <a:pt x="6890408" y="76902"/>
                  <a:pt x="6886903" y="166728"/>
                </a:cubicBezTo>
                <a:cubicBezTo>
                  <a:pt x="6833047" y="396202"/>
                  <a:pt x="6837689" y="756002"/>
                  <a:pt x="6886903" y="833622"/>
                </a:cubicBezTo>
                <a:cubicBezTo>
                  <a:pt x="6900479" y="913950"/>
                  <a:pt x="6803712" y="1013503"/>
                  <a:pt x="6705502" y="1000350"/>
                </a:cubicBezTo>
                <a:cubicBezTo>
                  <a:pt x="3918058" y="1134621"/>
                  <a:pt x="1292854" y="994272"/>
                  <a:pt x="181400" y="1000350"/>
                </a:cubicBezTo>
                <a:cubicBezTo>
                  <a:pt x="82602" y="1000805"/>
                  <a:pt x="-3278" y="921532"/>
                  <a:pt x="0" y="833622"/>
                </a:cubicBezTo>
                <a:cubicBezTo>
                  <a:pt x="-43322" y="660647"/>
                  <a:pt x="41996" y="306770"/>
                  <a:pt x="0" y="166728"/>
                </a:cubicBezTo>
                <a:close/>
              </a:path>
              <a:path w="6886903" h="1000350" stroke="0" extrusionOk="0">
                <a:moveTo>
                  <a:pt x="0" y="166728"/>
                </a:moveTo>
                <a:cubicBezTo>
                  <a:pt x="14427" y="79410"/>
                  <a:pt x="80951" y="2607"/>
                  <a:pt x="181400" y="0"/>
                </a:cubicBezTo>
                <a:cubicBezTo>
                  <a:pt x="1194861" y="-106975"/>
                  <a:pt x="3491252" y="150535"/>
                  <a:pt x="6705502" y="0"/>
                </a:cubicBezTo>
                <a:cubicBezTo>
                  <a:pt x="6804642" y="-4384"/>
                  <a:pt x="6872587" y="78081"/>
                  <a:pt x="6886903" y="166728"/>
                </a:cubicBezTo>
                <a:cubicBezTo>
                  <a:pt x="6926631" y="323028"/>
                  <a:pt x="6835305" y="592439"/>
                  <a:pt x="6886903" y="833622"/>
                </a:cubicBezTo>
                <a:cubicBezTo>
                  <a:pt x="6879715" y="930940"/>
                  <a:pt x="6810176" y="1002391"/>
                  <a:pt x="6705502" y="1000350"/>
                </a:cubicBezTo>
                <a:cubicBezTo>
                  <a:pt x="4004557" y="1108189"/>
                  <a:pt x="2440701" y="1111436"/>
                  <a:pt x="181400" y="1000350"/>
                </a:cubicBezTo>
                <a:cubicBezTo>
                  <a:pt x="86823" y="995001"/>
                  <a:pt x="12209" y="917363"/>
                  <a:pt x="0" y="833622"/>
                </a:cubicBezTo>
                <a:cubicBezTo>
                  <a:pt x="15255" y="588378"/>
                  <a:pt x="-45372" y="34916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126422118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xmlns="" id="{018AE79A-847C-4591-84CD-D5474403DBEE}"/>
              </a:ext>
            </a:extLst>
          </p:cNvPr>
          <p:cNvSpPr/>
          <p:nvPr/>
        </p:nvSpPr>
        <p:spPr>
          <a:xfrm>
            <a:off x="407276" y="4392346"/>
            <a:ext cx="7021142" cy="1000350"/>
          </a:xfrm>
          <a:custGeom>
            <a:avLst/>
            <a:gdLst>
              <a:gd name="connsiteX0" fmla="*/ 0 w 6813331"/>
              <a:gd name="connsiteY0" fmla="*/ 166728 h 1000350"/>
              <a:gd name="connsiteX1" fmla="*/ 179462 w 6813331"/>
              <a:gd name="connsiteY1" fmla="*/ 0 h 1000350"/>
              <a:gd name="connsiteX2" fmla="*/ 6633868 w 6813331"/>
              <a:gd name="connsiteY2" fmla="*/ 0 h 1000350"/>
              <a:gd name="connsiteX3" fmla="*/ 6813331 w 6813331"/>
              <a:gd name="connsiteY3" fmla="*/ 166728 h 1000350"/>
              <a:gd name="connsiteX4" fmla="*/ 6813331 w 6813331"/>
              <a:gd name="connsiteY4" fmla="*/ 833622 h 1000350"/>
              <a:gd name="connsiteX5" fmla="*/ 6633868 w 6813331"/>
              <a:gd name="connsiteY5" fmla="*/ 1000350 h 1000350"/>
              <a:gd name="connsiteX6" fmla="*/ 179462 w 6813331"/>
              <a:gd name="connsiteY6" fmla="*/ 1000350 h 1000350"/>
              <a:gd name="connsiteX7" fmla="*/ 0 w 6813331"/>
              <a:gd name="connsiteY7" fmla="*/ 833622 h 1000350"/>
              <a:gd name="connsiteX8" fmla="*/ 0 w 6813331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3331" h="1000350" fill="none" extrusionOk="0">
                <a:moveTo>
                  <a:pt x="0" y="166728"/>
                </a:moveTo>
                <a:cubicBezTo>
                  <a:pt x="4926" y="78393"/>
                  <a:pt x="79114" y="850"/>
                  <a:pt x="179462" y="0"/>
                </a:cubicBezTo>
                <a:cubicBezTo>
                  <a:pt x="1004092" y="36797"/>
                  <a:pt x="5206704" y="49968"/>
                  <a:pt x="6633868" y="0"/>
                </a:cubicBezTo>
                <a:cubicBezTo>
                  <a:pt x="6732729" y="1080"/>
                  <a:pt x="6806880" y="84998"/>
                  <a:pt x="6813331" y="166728"/>
                </a:cubicBezTo>
                <a:cubicBezTo>
                  <a:pt x="6803064" y="309935"/>
                  <a:pt x="6839691" y="517037"/>
                  <a:pt x="6813331" y="833622"/>
                </a:cubicBezTo>
                <a:cubicBezTo>
                  <a:pt x="6814003" y="916181"/>
                  <a:pt x="6742617" y="984739"/>
                  <a:pt x="6633868" y="1000350"/>
                </a:cubicBezTo>
                <a:cubicBezTo>
                  <a:pt x="4632147" y="981858"/>
                  <a:pt x="2582206" y="1010363"/>
                  <a:pt x="179462" y="1000350"/>
                </a:cubicBezTo>
                <a:cubicBezTo>
                  <a:pt x="66735" y="1003728"/>
                  <a:pt x="-1730" y="921983"/>
                  <a:pt x="0" y="833622"/>
                </a:cubicBezTo>
                <a:cubicBezTo>
                  <a:pt x="42513" y="514601"/>
                  <a:pt x="7165" y="299142"/>
                  <a:pt x="0" y="166728"/>
                </a:cubicBezTo>
                <a:close/>
              </a:path>
              <a:path w="6813331" h="1000350" stroke="0" extrusionOk="0">
                <a:moveTo>
                  <a:pt x="0" y="166728"/>
                </a:moveTo>
                <a:cubicBezTo>
                  <a:pt x="-9920" y="65508"/>
                  <a:pt x="75055" y="3551"/>
                  <a:pt x="179462" y="0"/>
                </a:cubicBezTo>
                <a:cubicBezTo>
                  <a:pt x="1703806" y="139418"/>
                  <a:pt x="3680001" y="21045"/>
                  <a:pt x="6633868" y="0"/>
                </a:cubicBezTo>
                <a:cubicBezTo>
                  <a:pt x="6739474" y="3582"/>
                  <a:pt x="6817420" y="77551"/>
                  <a:pt x="6813331" y="166728"/>
                </a:cubicBezTo>
                <a:cubicBezTo>
                  <a:pt x="6810047" y="425987"/>
                  <a:pt x="6861214" y="508400"/>
                  <a:pt x="6813331" y="833622"/>
                </a:cubicBezTo>
                <a:cubicBezTo>
                  <a:pt x="6806095" y="931832"/>
                  <a:pt x="6725497" y="1011375"/>
                  <a:pt x="6633868" y="1000350"/>
                </a:cubicBezTo>
                <a:cubicBezTo>
                  <a:pt x="4258525" y="1053402"/>
                  <a:pt x="2971588" y="1007989"/>
                  <a:pt x="179462" y="1000350"/>
                </a:cubicBezTo>
                <a:cubicBezTo>
                  <a:pt x="76723" y="1002245"/>
                  <a:pt x="6762" y="918191"/>
                  <a:pt x="0" y="833622"/>
                </a:cubicBezTo>
                <a:cubicBezTo>
                  <a:pt x="27683" y="705196"/>
                  <a:pt x="52348" y="322281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343071269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xmlns="" id="{AEC1F12E-CDE1-4ADD-8115-1F1EA45018F6}"/>
              </a:ext>
            </a:extLst>
          </p:cNvPr>
          <p:cNvSpPr/>
          <p:nvPr/>
        </p:nvSpPr>
        <p:spPr>
          <a:xfrm>
            <a:off x="407276" y="5502136"/>
            <a:ext cx="7178828" cy="1000350"/>
          </a:xfrm>
          <a:custGeom>
            <a:avLst/>
            <a:gdLst>
              <a:gd name="connsiteX0" fmla="*/ 0 w 6813331"/>
              <a:gd name="connsiteY0" fmla="*/ 166728 h 1000350"/>
              <a:gd name="connsiteX1" fmla="*/ 179462 w 6813331"/>
              <a:gd name="connsiteY1" fmla="*/ 0 h 1000350"/>
              <a:gd name="connsiteX2" fmla="*/ 6633868 w 6813331"/>
              <a:gd name="connsiteY2" fmla="*/ 0 h 1000350"/>
              <a:gd name="connsiteX3" fmla="*/ 6813331 w 6813331"/>
              <a:gd name="connsiteY3" fmla="*/ 166728 h 1000350"/>
              <a:gd name="connsiteX4" fmla="*/ 6813331 w 6813331"/>
              <a:gd name="connsiteY4" fmla="*/ 833622 h 1000350"/>
              <a:gd name="connsiteX5" fmla="*/ 6633868 w 6813331"/>
              <a:gd name="connsiteY5" fmla="*/ 1000350 h 1000350"/>
              <a:gd name="connsiteX6" fmla="*/ 179462 w 6813331"/>
              <a:gd name="connsiteY6" fmla="*/ 1000350 h 1000350"/>
              <a:gd name="connsiteX7" fmla="*/ 0 w 6813331"/>
              <a:gd name="connsiteY7" fmla="*/ 833622 h 1000350"/>
              <a:gd name="connsiteX8" fmla="*/ 0 w 6813331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3331" h="1000350" fill="none" extrusionOk="0">
                <a:moveTo>
                  <a:pt x="0" y="166728"/>
                </a:moveTo>
                <a:cubicBezTo>
                  <a:pt x="11709" y="81725"/>
                  <a:pt x="71359" y="-9342"/>
                  <a:pt x="179462" y="0"/>
                </a:cubicBezTo>
                <a:cubicBezTo>
                  <a:pt x="2181662" y="31464"/>
                  <a:pt x="5198907" y="-29059"/>
                  <a:pt x="6633868" y="0"/>
                </a:cubicBezTo>
                <a:cubicBezTo>
                  <a:pt x="6721354" y="13560"/>
                  <a:pt x="6811218" y="57440"/>
                  <a:pt x="6813331" y="166728"/>
                </a:cubicBezTo>
                <a:cubicBezTo>
                  <a:pt x="6781139" y="464437"/>
                  <a:pt x="6825212" y="516137"/>
                  <a:pt x="6813331" y="833622"/>
                </a:cubicBezTo>
                <a:cubicBezTo>
                  <a:pt x="6828026" y="937052"/>
                  <a:pt x="6724255" y="995988"/>
                  <a:pt x="6633868" y="1000350"/>
                </a:cubicBezTo>
                <a:cubicBezTo>
                  <a:pt x="5462066" y="1135579"/>
                  <a:pt x="1101267" y="1110912"/>
                  <a:pt x="179462" y="1000350"/>
                </a:cubicBezTo>
                <a:cubicBezTo>
                  <a:pt x="80222" y="998171"/>
                  <a:pt x="-17206" y="924811"/>
                  <a:pt x="0" y="833622"/>
                </a:cubicBezTo>
                <a:cubicBezTo>
                  <a:pt x="-52355" y="663713"/>
                  <a:pt x="58736" y="288635"/>
                  <a:pt x="0" y="166728"/>
                </a:cubicBezTo>
                <a:close/>
              </a:path>
              <a:path w="6813331" h="1000350" stroke="0" extrusionOk="0">
                <a:moveTo>
                  <a:pt x="0" y="166728"/>
                </a:moveTo>
                <a:cubicBezTo>
                  <a:pt x="9672" y="77472"/>
                  <a:pt x="78322" y="-885"/>
                  <a:pt x="179462" y="0"/>
                </a:cubicBezTo>
                <a:cubicBezTo>
                  <a:pt x="2977414" y="25744"/>
                  <a:pt x="5440050" y="152779"/>
                  <a:pt x="6633868" y="0"/>
                </a:cubicBezTo>
                <a:cubicBezTo>
                  <a:pt x="6746626" y="2850"/>
                  <a:pt x="6812297" y="57591"/>
                  <a:pt x="6813331" y="166728"/>
                </a:cubicBezTo>
                <a:cubicBezTo>
                  <a:pt x="6798743" y="299503"/>
                  <a:pt x="6856545" y="567304"/>
                  <a:pt x="6813331" y="833622"/>
                </a:cubicBezTo>
                <a:cubicBezTo>
                  <a:pt x="6824998" y="916667"/>
                  <a:pt x="6727954" y="997026"/>
                  <a:pt x="6633868" y="1000350"/>
                </a:cubicBezTo>
                <a:cubicBezTo>
                  <a:pt x="5468594" y="989393"/>
                  <a:pt x="2589895" y="883826"/>
                  <a:pt x="179462" y="1000350"/>
                </a:cubicBezTo>
                <a:cubicBezTo>
                  <a:pt x="84277" y="1005927"/>
                  <a:pt x="-353" y="933874"/>
                  <a:pt x="0" y="833622"/>
                </a:cubicBezTo>
                <a:cubicBezTo>
                  <a:pt x="-19867" y="554357"/>
                  <a:pt x="43683" y="42028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4290769097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kể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0B90ED57-F5F7-46CD-877A-5D162DED221B}"/>
              </a:ext>
            </a:extLst>
          </p:cNvPr>
          <p:cNvSpPr/>
          <p:nvPr/>
        </p:nvSpPr>
        <p:spPr>
          <a:xfrm>
            <a:off x="3337560" y="147422"/>
            <a:ext cx="8497088" cy="1324025"/>
          </a:xfrm>
          <a:custGeom>
            <a:avLst/>
            <a:gdLst>
              <a:gd name="connsiteX0" fmla="*/ 0 w 8497088"/>
              <a:gd name="connsiteY0" fmla="*/ 220674 h 1324025"/>
              <a:gd name="connsiteX1" fmla="*/ 223812 w 8497088"/>
              <a:gd name="connsiteY1" fmla="*/ 0 h 1324025"/>
              <a:gd name="connsiteX2" fmla="*/ 8273275 w 8497088"/>
              <a:gd name="connsiteY2" fmla="*/ 0 h 1324025"/>
              <a:gd name="connsiteX3" fmla="*/ 8497088 w 8497088"/>
              <a:gd name="connsiteY3" fmla="*/ 220674 h 1324025"/>
              <a:gd name="connsiteX4" fmla="*/ 8497088 w 8497088"/>
              <a:gd name="connsiteY4" fmla="*/ 1103350 h 1324025"/>
              <a:gd name="connsiteX5" fmla="*/ 8273275 w 8497088"/>
              <a:gd name="connsiteY5" fmla="*/ 1324025 h 1324025"/>
              <a:gd name="connsiteX6" fmla="*/ 223812 w 8497088"/>
              <a:gd name="connsiteY6" fmla="*/ 1324025 h 1324025"/>
              <a:gd name="connsiteX7" fmla="*/ 0 w 8497088"/>
              <a:gd name="connsiteY7" fmla="*/ 1103350 h 1324025"/>
              <a:gd name="connsiteX8" fmla="*/ 0 w 8497088"/>
              <a:gd name="connsiteY8" fmla="*/ 220674 h 13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97088" h="1324025" fill="none" extrusionOk="0">
                <a:moveTo>
                  <a:pt x="0" y="220674"/>
                </a:moveTo>
                <a:cubicBezTo>
                  <a:pt x="6153" y="86763"/>
                  <a:pt x="112663" y="-1986"/>
                  <a:pt x="223812" y="0"/>
                </a:cubicBezTo>
                <a:cubicBezTo>
                  <a:pt x="4247292" y="-141380"/>
                  <a:pt x="6479104" y="96414"/>
                  <a:pt x="8273275" y="0"/>
                </a:cubicBezTo>
                <a:cubicBezTo>
                  <a:pt x="8401923" y="368"/>
                  <a:pt x="8489513" y="110687"/>
                  <a:pt x="8497088" y="220674"/>
                </a:cubicBezTo>
                <a:cubicBezTo>
                  <a:pt x="8498126" y="611124"/>
                  <a:pt x="8504635" y="904615"/>
                  <a:pt x="8497088" y="1103350"/>
                </a:cubicBezTo>
                <a:cubicBezTo>
                  <a:pt x="8513131" y="1206593"/>
                  <a:pt x="8403187" y="1327554"/>
                  <a:pt x="8273275" y="1324025"/>
                </a:cubicBezTo>
                <a:cubicBezTo>
                  <a:pt x="4757763" y="1383379"/>
                  <a:pt x="1752639" y="1456864"/>
                  <a:pt x="223812" y="1324025"/>
                </a:cubicBezTo>
                <a:cubicBezTo>
                  <a:pt x="87411" y="1307770"/>
                  <a:pt x="-11972" y="1221906"/>
                  <a:pt x="0" y="1103350"/>
                </a:cubicBezTo>
                <a:cubicBezTo>
                  <a:pt x="22625" y="985512"/>
                  <a:pt x="-73770" y="414068"/>
                  <a:pt x="0" y="220674"/>
                </a:cubicBezTo>
                <a:close/>
              </a:path>
              <a:path w="8497088" h="1324025" stroke="0" extrusionOk="0">
                <a:moveTo>
                  <a:pt x="0" y="220674"/>
                </a:moveTo>
                <a:cubicBezTo>
                  <a:pt x="3576" y="106655"/>
                  <a:pt x="99482" y="15843"/>
                  <a:pt x="223812" y="0"/>
                </a:cubicBezTo>
                <a:cubicBezTo>
                  <a:pt x="1095713" y="-33726"/>
                  <a:pt x="5359034" y="-60064"/>
                  <a:pt x="8273275" y="0"/>
                </a:cubicBezTo>
                <a:cubicBezTo>
                  <a:pt x="8406579" y="-8678"/>
                  <a:pt x="8493218" y="96027"/>
                  <a:pt x="8497088" y="220674"/>
                </a:cubicBezTo>
                <a:cubicBezTo>
                  <a:pt x="8479335" y="336044"/>
                  <a:pt x="8516304" y="788938"/>
                  <a:pt x="8497088" y="1103350"/>
                </a:cubicBezTo>
                <a:cubicBezTo>
                  <a:pt x="8509108" y="1208354"/>
                  <a:pt x="8408741" y="1326199"/>
                  <a:pt x="8273275" y="1324025"/>
                </a:cubicBezTo>
                <a:cubicBezTo>
                  <a:pt x="6312413" y="1348673"/>
                  <a:pt x="1818927" y="1394763"/>
                  <a:pt x="223812" y="1324025"/>
                </a:cubicBezTo>
                <a:cubicBezTo>
                  <a:pt x="97317" y="1320298"/>
                  <a:pt x="21747" y="1227691"/>
                  <a:pt x="0" y="1103350"/>
                </a:cubicBezTo>
                <a:cubicBezTo>
                  <a:pt x="-11809" y="928814"/>
                  <a:pt x="-14906" y="519455"/>
                  <a:pt x="0" y="220674"/>
                </a:cubicBezTo>
                <a:close/>
              </a:path>
            </a:pathLst>
          </a:custGeom>
          <a:solidFill>
            <a:srgbClr val="C5D4E7"/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ra?</a:t>
            </a:r>
            <a:endParaRPr lang="vi-VN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xmlns="" id="{AD22EBCF-8297-4908-91EE-24FBB87272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2" y="-19388"/>
            <a:ext cx="2317268" cy="231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2" animBg="1"/>
      <p:bldP spid="14" grpId="0" animBg="1"/>
      <p:bldP spid="14" grpId="1" animBg="1"/>
      <p:bldP spid="14" grpId="2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xmlns="" id="{3F5AA915-334C-4E78-919D-EF3CDFEE1F3C}"/>
              </a:ext>
            </a:extLst>
          </p:cNvPr>
          <p:cNvSpPr/>
          <p:nvPr/>
        </p:nvSpPr>
        <p:spPr>
          <a:xfrm>
            <a:off x="407277" y="2172766"/>
            <a:ext cx="6371896" cy="1000350"/>
          </a:xfrm>
          <a:custGeom>
            <a:avLst/>
            <a:gdLst>
              <a:gd name="connsiteX0" fmla="*/ 0 w 6371896"/>
              <a:gd name="connsiteY0" fmla="*/ 166728 h 1000350"/>
              <a:gd name="connsiteX1" fmla="*/ 167835 w 6371896"/>
              <a:gd name="connsiteY1" fmla="*/ 0 h 1000350"/>
              <a:gd name="connsiteX2" fmla="*/ 6204060 w 6371896"/>
              <a:gd name="connsiteY2" fmla="*/ 0 h 1000350"/>
              <a:gd name="connsiteX3" fmla="*/ 6371896 w 6371896"/>
              <a:gd name="connsiteY3" fmla="*/ 166728 h 1000350"/>
              <a:gd name="connsiteX4" fmla="*/ 6371896 w 6371896"/>
              <a:gd name="connsiteY4" fmla="*/ 833622 h 1000350"/>
              <a:gd name="connsiteX5" fmla="*/ 6204060 w 6371896"/>
              <a:gd name="connsiteY5" fmla="*/ 1000350 h 1000350"/>
              <a:gd name="connsiteX6" fmla="*/ 167835 w 6371896"/>
              <a:gd name="connsiteY6" fmla="*/ 1000350 h 1000350"/>
              <a:gd name="connsiteX7" fmla="*/ 0 w 6371896"/>
              <a:gd name="connsiteY7" fmla="*/ 833622 h 1000350"/>
              <a:gd name="connsiteX8" fmla="*/ 0 w 6371896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1896" h="1000350" fill="none" extrusionOk="0">
                <a:moveTo>
                  <a:pt x="0" y="166728"/>
                </a:moveTo>
                <a:cubicBezTo>
                  <a:pt x="6052" y="62808"/>
                  <a:pt x="77209" y="-329"/>
                  <a:pt x="167835" y="0"/>
                </a:cubicBezTo>
                <a:cubicBezTo>
                  <a:pt x="1972962" y="-141380"/>
                  <a:pt x="3962113" y="96414"/>
                  <a:pt x="6204060" y="0"/>
                </a:cubicBezTo>
                <a:cubicBezTo>
                  <a:pt x="6304089" y="536"/>
                  <a:pt x="6366589" y="82975"/>
                  <a:pt x="6371896" y="166728"/>
                </a:cubicBezTo>
                <a:cubicBezTo>
                  <a:pt x="6390565" y="442494"/>
                  <a:pt x="6344801" y="764942"/>
                  <a:pt x="6371896" y="833622"/>
                </a:cubicBezTo>
                <a:cubicBezTo>
                  <a:pt x="6376756" y="920059"/>
                  <a:pt x="6309691" y="1007594"/>
                  <a:pt x="6204060" y="1000350"/>
                </a:cubicBezTo>
                <a:cubicBezTo>
                  <a:pt x="4966870" y="1059704"/>
                  <a:pt x="1745583" y="1133189"/>
                  <a:pt x="167835" y="1000350"/>
                </a:cubicBezTo>
                <a:cubicBezTo>
                  <a:pt x="71650" y="995913"/>
                  <a:pt x="-15155" y="921502"/>
                  <a:pt x="0" y="833622"/>
                </a:cubicBezTo>
                <a:cubicBezTo>
                  <a:pt x="32982" y="762515"/>
                  <a:pt x="51552" y="393606"/>
                  <a:pt x="0" y="166728"/>
                </a:cubicBezTo>
                <a:close/>
              </a:path>
              <a:path w="6371896" h="1000350" stroke="0" extrusionOk="0">
                <a:moveTo>
                  <a:pt x="0" y="166728"/>
                </a:moveTo>
                <a:cubicBezTo>
                  <a:pt x="1335" y="77580"/>
                  <a:pt x="74306" y="18336"/>
                  <a:pt x="167835" y="0"/>
                </a:cubicBezTo>
                <a:cubicBezTo>
                  <a:pt x="980662" y="-33726"/>
                  <a:pt x="4730159" y="-60064"/>
                  <a:pt x="6204060" y="0"/>
                </a:cubicBezTo>
                <a:cubicBezTo>
                  <a:pt x="6305587" y="-7907"/>
                  <a:pt x="6368568" y="72264"/>
                  <a:pt x="6371896" y="166728"/>
                </a:cubicBezTo>
                <a:cubicBezTo>
                  <a:pt x="6329445" y="303108"/>
                  <a:pt x="6386278" y="723025"/>
                  <a:pt x="6371896" y="833622"/>
                </a:cubicBezTo>
                <a:cubicBezTo>
                  <a:pt x="6380580" y="913514"/>
                  <a:pt x="6304995" y="1001861"/>
                  <a:pt x="6204060" y="1000350"/>
                </a:cubicBezTo>
                <a:cubicBezTo>
                  <a:pt x="5219136" y="1024998"/>
                  <a:pt x="1475161" y="1071088"/>
                  <a:pt x="167835" y="1000350"/>
                </a:cubicBezTo>
                <a:cubicBezTo>
                  <a:pt x="63912" y="985850"/>
                  <a:pt x="4437" y="926206"/>
                  <a:pt x="0" y="833622"/>
                </a:cubicBezTo>
                <a:cubicBezTo>
                  <a:pt x="-16144" y="752742"/>
                  <a:pt x="39540" y="278362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con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cánh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cò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xmlns="" id="{C1E7AEB4-51AF-4016-963A-AD6461386355}"/>
              </a:ext>
            </a:extLst>
          </p:cNvPr>
          <p:cNvSpPr/>
          <p:nvPr/>
        </p:nvSpPr>
        <p:spPr>
          <a:xfrm>
            <a:off x="407277" y="3286177"/>
            <a:ext cx="6371896" cy="1000350"/>
          </a:xfrm>
          <a:custGeom>
            <a:avLst/>
            <a:gdLst>
              <a:gd name="connsiteX0" fmla="*/ 0 w 6371896"/>
              <a:gd name="connsiteY0" fmla="*/ 166728 h 1000350"/>
              <a:gd name="connsiteX1" fmla="*/ 167835 w 6371896"/>
              <a:gd name="connsiteY1" fmla="*/ 0 h 1000350"/>
              <a:gd name="connsiteX2" fmla="*/ 6204060 w 6371896"/>
              <a:gd name="connsiteY2" fmla="*/ 0 h 1000350"/>
              <a:gd name="connsiteX3" fmla="*/ 6371896 w 6371896"/>
              <a:gd name="connsiteY3" fmla="*/ 166728 h 1000350"/>
              <a:gd name="connsiteX4" fmla="*/ 6371896 w 6371896"/>
              <a:gd name="connsiteY4" fmla="*/ 833622 h 1000350"/>
              <a:gd name="connsiteX5" fmla="*/ 6204060 w 6371896"/>
              <a:gd name="connsiteY5" fmla="*/ 1000350 h 1000350"/>
              <a:gd name="connsiteX6" fmla="*/ 167835 w 6371896"/>
              <a:gd name="connsiteY6" fmla="*/ 1000350 h 1000350"/>
              <a:gd name="connsiteX7" fmla="*/ 0 w 6371896"/>
              <a:gd name="connsiteY7" fmla="*/ 833622 h 1000350"/>
              <a:gd name="connsiteX8" fmla="*/ 0 w 6371896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1896" h="1000350" fill="none" extrusionOk="0">
                <a:moveTo>
                  <a:pt x="0" y="166728"/>
                </a:moveTo>
                <a:cubicBezTo>
                  <a:pt x="-854" y="56318"/>
                  <a:pt x="66118" y="-7811"/>
                  <a:pt x="167835" y="0"/>
                </a:cubicBezTo>
                <a:cubicBezTo>
                  <a:pt x="1315710" y="45256"/>
                  <a:pt x="4492200" y="-131323"/>
                  <a:pt x="6204060" y="0"/>
                </a:cubicBezTo>
                <a:cubicBezTo>
                  <a:pt x="6285000" y="-11009"/>
                  <a:pt x="6375401" y="76902"/>
                  <a:pt x="6371896" y="166728"/>
                </a:cubicBezTo>
                <a:cubicBezTo>
                  <a:pt x="6318040" y="396202"/>
                  <a:pt x="6322682" y="756002"/>
                  <a:pt x="6371896" y="833622"/>
                </a:cubicBezTo>
                <a:cubicBezTo>
                  <a:pt x="6379055" y="919505"/>
                  <a:pt x="6294542" y="1015080"/>
                  <a:pt x="6204060" y="1000350"/>
                </a:cubicBezTo>
                <a:cubicBezTo>
                  <a:pt x="3946166" y="1134621"/>
                  <a:pt x="2945733" y="994272"/>
                  <a:pt x="167835" y="1000350"/>
                </a:cubicBezTo>
                <a:cubicBezTo>
                  <a:pt x="76528" y="1000805"/>
                  <a:pt x="-3278" y="921532"/>
                  <a:pt x="0" y="833622"/>
                </a:cubicBezTo>
                <a:cubicBezTo>
                  <a:pt x="-43322" y="660647"/>
                  <a:pt x="41996" y="306770"/>
                  <a:pt x="0" y="166728"/>
                </a:cubicBezTo>
                <a:close/>
              </a:path>
              <a:path w="6371896" h="1000350" stroke="0" extrusionOk="0">
                <a:moveTo>
                  <a:pt x="0" y="166728"/>
                </a:moveTo>
                <a:cubicBezTo>
                  <a:pt x="7832" y="77233"/>
                  <a:pt x="74408" y="7235"/>
                  <a:pt x="167835" y="0"/>
                </a:cubicBezTo>
                <a:cubicBezTo>
                  <a:pt x="2860198" y="-106975"/>
                  <a:pt x="4225508" y="150535"/>
                  <a:pt x="6204060" y="0"/>
                </a:cubicBezTo>
                <a:cubicBezTo>
                  <a:pt x="6295709" y="-4384"/>
                  <a:pt x="6357580" y="78081"/>
                  <a:pt x="6371896" y="166728"/>
                </a:cubicBezTo>
                <a:cubicBezTo>
                  <a:pt x="6411624" y="323028"/>
                  <a:pt x="6320298" y="592439"/>
                  <a:pt x="6371896" y="833622"/>
                </a:cubicBezTo>
                <a:cubicBezTo>
                  <a:pt x="6358106" y="935750"/>
                  <a:pt x="6303371" y="1003359"/>
                  <a:pt x="6204060" y="1000350"/>
                </a:cubicBezTo>
                <a:cubicBezTo>
                  <a:pt x="4613002" y="1108189"/>
                  <a:pt x="2646181" y="1111436"/>
                  <a:pt x="167835" y="1000350"/>
                </a:cubicBezTo>
                <a:cubicBezTo>
                  <a:pt x="80749" y="995001"/>
                  <a:pt x="12209" y="917363"/>
                  <a:pt x="0" y="833622"/>
                </a:cubicBezTo>
                <a:cubicBezTo>
                  <a:pt x="15255" y="588378"/>
                  <a:pt x="-45372" y="34916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126422118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cánh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cò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gừng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xmlns="" id="{018AE79A-847C-4591-84CD-D5474403DBEE}"/>
              </a:ext>
            </a:extLst>
          </p:cNvPr>
          <p:cNvSpPr/>
          <p:nvPr/>
        </p:nvSpPr>
        <p:spPr>
          <a:xfrm>
            <a:off x="407277" y="4392346"/>
            <a:ext cx="6371896" cy="1000350"/>
          </a:xfrm>
          <a:custGeom>
            <a:avLst/>
            <a:gdLst>
              <a:gd name="connsiteX0" fmla="*/ 0 w 6371896"/>
              <a:gd name="connsiteY0" fmla="*/ 166728 h 1000350"/>
              <a:gd name="connsiteX1" fmla="*/ 167835 w 6371896"/>
              <a:gd name="connsiteY1" fmla="*/ 0 h 1000350"/>
              <a:gd name="connsiteX2" fmla="*/ 6204060 w 6371896"/>
              <a:gd name="connsiteY2" fmla="*/ 0 h 1000350"/>
              <a:gd name="connsiteX3" fmla="*/ 6371896 w 6371896"/>
              <a:gd name="connsiteY3" fmla="*/ 166728 h 1000350"/>
              <a:gd name="connsiteX4" fmla="*/ 6371896 w 6371896"/>
              <a:gd name="connsiteY4" fmla="*/ 833622 h 1000350"/>
              <a:gd name="connsiteX5" fmla="*/ 6204060 w 6371896"/>
              <a:gd name="connsiteY5" fmla="*/ 1000350 h 1000350"/>
              <a:gd name="connsiteX6" fmla="*/ 167835 w 6371896"/>
              <a:gd name="connsiteY6" fmla="*/ 1000350 h 1000350"/>
              <a:gd name="connsiteX7" fmla="*/ 0 w 6371896"/>
              <a:gd name="connsiteY7" fmla="*/ 833622 h 1000350"/>
              <a:gd name="connsiteX8" fmla="*/ 0 w 6371896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1896" h="1000350" fill="none" extrusionOk="0">
                <a:moveTo>
                  <a:pt x="0" y="166728"/>
                </a:moveTo>
                <a:cubicBezTo>
                  <a:pt x="2955" y="76894"/>
                  <a:pt x="70148" y="3439"/>
                  <a:pt x="167835" y="0"/>
                </a:cubicBezTo>
                <a:cubicBezTo>
                  <a:pt x="1848125" y="36797"/>
                  <a:pt x="5051740" y="49968"/>
                  <a:pt x="6204060" y="0"/>
                </a:cubicBezTo>
                <a:cubicBezTo>
                  <a:pt x="6296500" y="1080"/>
                  <a:pt x="6365445" y="84998"/>
                  <a:pt x="6371896" y="166728"/>
                </a:cubicBezTo>
                <a:cubicBezTo>
                  <a:pt x="6361629" y="309935"/>
                  <a:pt x="6398256" y="517037"/>
                  <a:pt x="6371896" y="833622"/>
                </a:cubicBezTo>
                <a:cubicBezTo>
                  <a:pt x="6372864" y="911991"/>
                  <a:pt x="6301227" y="993100"/>
                  <a:pt x="6204060" y="1000350"/>
                </a:cubicBezTo>
                <a:cubicBezTo>
                  <a:pt x="5026328" y="981858"/>
                  <a:pt x="1862021" y="1010363"/>
                  <a:pt x="167835" y="1000350"/>
                </a:cubicBezTo>
                <a:cubicBezTo>
                  <a:pt x="61529" y="1003728"/>
                  <a:pt x="-1730" y="921983"/>
                  <a:pt x="0" y="833622"/>
                </a:cubicBezTo>
                <a:cubicBezTo>
                  <a:pt x="42513" y="514601"/>
                  <a:pt x="7165" y="299142"/>
                  <a:pt x="0" y="166728"/>
                </a:cubicBezTo>
                <a:close/>
              </a:path>
              <a:path w="6371896" h="1000350" stroke="0" extrusionOk="0">
                <a:moveTo>
                  <a:pt x="0" y="166728"/>
                </a:moveTo>
                <a:cubicBezTo>
                  <a:pt x="-3443" y="71475"/>
                  <a:pt x="61642" y="9057"/>
                  <a:pt x="167835" y="0"/>
                </a:cubicBezTo>
                <a:cubicBezTo>
                  <a:pt x="2328663" y="139418"/>
                  <a:pt x="4369467" y="21045"/>
                  <a:pt x="6204060" y="0"/>
                </a:cubicBezTo>
                <a:cubicBezTo>
                  <a:pt x="6303245" y="3582"/>
                  <a:pt x="6375985" y="77551"/>
                  <a:pt x="6371896" y="166728"/>
                </a:cubicBezTo>
                <a:cubicBezTo>
                  <a:pt x="6368612" y="425987"/>
                  <a:pt x="6419779" y="508400"/>
                  <a:pt x="6371896" y="833622"/>
                </a:cubicBezTo>
                <a:cubicBezTo>
                  <a:pt x="6359533" y="936176"/>
                  <a:pt x="6288760" y="1012123"/>
                  <a:pt x="6204060" y="1000350"/>
                </a:cubicBezTo>
                <a:cubicBezTo>
                  <a:pt x="3226857" y="1053402"/>
                  <a:pt x="1931851" y="1007989"/>
                  <a:pt x="167835" y="1000350"/>
                </a:cubicBezTo>
                <a:cubicBezTo>
                  <a:pt x="71517" y="1002245"/>
                  <a:pt x="6762" y="918191"/>
                  <a:pt x="0" y="833622"/>
                </a:cubicBezTo>
                <a:cubicBezTo>
                  <a:pt x="27683" y="705196"/>
                  <a:pt x="52348" y="322281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343071269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bống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bang…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xmlns="" id="{AEC1F12E-CDE1-4ADD-8115-1F1EA45018F6}"/>
              </a:ext>
            </a:extLst>
          </p:cNvPr>
          <p:cNvSpPr/>
          <p:nvPr/>
        </p:nvSpPr>
        <p:spPr>
          <a:xfrm>
            <a:off x="407277" y="5502136"/>
            <a:ext cx="6371896" cy="1000350"/>
          </a:xfrm>
          <a:custGeom>
            <a:avLst/>
            <a:gdLst>
              <a:gd name="connsiteX0" fmla="*/ 0 w 6371896"/>
              <a:gd name="connsiteY0" fmla="*/ 166728 h 1000350"/>
              <a:gd name="connsiteX1" fmla="*/ 167835 w 6371896"/>
              <a:gd name="connsiteY1" fmla="*/ 0 h 1000350"/>
              <a:gd name="connsiteX2" fmla="*/ 6204060 w 6371896"/>
              <a:gd name="connsiteY2" fmla="*/ 0 h 1000350"/>
              <a:gd name="connsiteX3" fmla="*/ 6371896 w 6371896"/>
              <a:gd name="connsiteY3" fmla="*/ 166728 h 1000350"/>
              <a:gd name="connsiteX4" fmla="*/ 6371896 w 6371896"/>
              <a:gd name="connsiteY4" fmla="*/ 833622 h 1000350"/>
              <a:gd name="connsiteX5" fmla="*/ 6204060 w 6371896"/>
              <a:gd name="connsiteY5" fmla="*/ 1000350 h 1000350"/>
              <a:gd name="connsiteX6" fmla="*/ 167835 w 6371896"/>
              <a:gd name="connsiteY6" fmla="*/ 1000350 h 1000350"/>
              <a:gd name="connsiteX7" fmla="*/ 0 w 6371896"/>
              <a:gd name="connsiteY7" fmla="*/ 833622 h 1000350"/>
              <a:gd name="connsiteX8" fmla="*/ 0 w 6371896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1896" h="1000350" fill="none" extrusionOk="0">
                <a:moveTo>
                  <a:pt x="0" y="166728"/>
                </a:moveTo>
                <a:cubicBezTo>
                  <a:pt x="4999" y="77669"/>
                  <a:pt x="68313" y="-7098"/>
                  <a:pt x="167835" y="0"/>
                </a:cubicBezTo>
                <a:cubicBezTo>
                  <a:pt x="2046266" y="31464"/>
                  <a:pt x="3943364" y="-29059"/>
                  <a:pt x="6204060" y="0"/>
                </a:cubicBezTo>
                <a:cubicBezTo>
                  <a:pt x="6285125" y="13560"/>
                  <a:pt x="6369783" y="57440"/>
                  <a:pt x="6371896" y="166728"/>
                </a:cubicBezTo>
                <a:cubicBezTo>
                  <a:pt x="6339704" y="464437"/>
                  <a:pt x="6383777" y="516137"/>
                  <a:pt x="6371896" y="833622"/>
                </a:cubicBezTo>
                <a:cubicBezTo>
                  <a:pt x="6384184" y="935193"/>
                  <a:pt x="6284526" y="994239"/>
                  <a:pt x="6204060" y="1000350"/>
                </a:cubicBezTo>
                <a:cubicBezTo>
                  <a:pt x="5179089" y="1135579"/>
                  <a:pt x="1443545" y="1110912"/>
                  <a:pt x="167835" y="1000350"/>
                </a:cubicBezTo>
                <a:cubicBezTo>
                  <a:pt x="75016" y="998171"/>
                  <a:pt x="-17206" y="924811"/>
                  <a:pt x="0" y="833622"/>
                </a:cubicBezTo>
                <a:cubicBezTo>
                  <a:pt x="-52355" y="663713"/>
                  <a:pt x="58736" y="288635"/>
                  <a:pt x="0" y="166728"/>
                </a:cubicBezTo>
                <a:close/>
              </a:path>
              <a:path w="6371896" h="1000350" stroke="0" extrusionOk="0">
                <a:moveTo>
                  <a:pt x="0" y="166728"/>
                </a:moveTo>
                <a:cubicBezTo>
                  <a:pt x="17567" y="79778"/>
                  <a:pt x="62579" y="-5485"/>
                  <a:pt x="167835" y="0"/>
                </a:cubicBezTo>
                <a:cubicBezTo>
                  <a:pt x="1239684" y="25744"/>
                  <a:pt x="5097040" y="152779"/>
                  <a:pt x="6204060" y="0"/>
                </a:cubicBezTo>
                <a:cubicBezTo>
                  <a:pt x="6310397" y="2850"/>
                  <a:pt x="6370862" y="57591"/>
                  <a:pt x="6371896" y="166728"/>
                </a:cubicBezTo>
                <a:cubicBezTo>
                  <a:pt x="6357308" y="299503"/>
                  <a:pt x="6415110" y="567304"/>
                  <a:pt x="6371896" y="833622"/>
                </a:cubicBezTo>
                <a:cubicBezTo>
                  <a:pt x="6381108" y="918568"/>
                  <a:pt x="6288479" y="994880"/>
                  <a:pt x="6204060" y="1000350"/>
                </a:cubicBezTo>
                <a:cubicBezTo>
                  <a:pt x="3850870" y="989393"/>
                  <a:pt x="2911399" y="883826"/>
                  <a:pt x="167835" y="1000350"/>
                </a:cubicBezTo>
                <a:cubicBezTo>
                  <a:pt x="79071" y="1005927"/>
                  <a:pt x="-353" y="933874"/>
                  <a:pt x="0" y="833622"/>
                </a:cubicBezTo>
                <a:cubicBezTo>
                  <a:pt x="-19867" y="554357"/>
                  <a:pt x="43683" y="42028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4290769097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lvl="0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Vết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lấm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cơn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mưa</a:t>
            </a:r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sông</a:t>
            </a:r>
            <a:r>
              <a:rPr lang="en-US" sz="36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vi-VN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0B90ED57-F5F7-46CD-877A-5D162DED221B}"/>
              </a:ext>
            </a:extLst>
          </p:cNvPr>
          <p:cNvSpPr/>
          <p:nvPr/>
        </p:nvSpPr>
        <p:spPr>
          <a:xfrm>
            <a:off x="2628900" y="147422"/>
            <a:ext cx="9205748" cy="1324025"/>
          </a:xfrm>
          <a:custGeom>
            <a:avLst/>
            <a:gdLst>
              <a:gd name="connsiteX0" fmla="*/ 0 w 9205748"/>
              <a:gd name="connsiteY0" fmla="*/ 220674 h 1324025"/>
              <a:gd name="connsiteX1" fmla="*/ 242478 w 9205748"/>
              <a:gd name="connsiteY1" fmla="*/ 0 h 1324025"/>
              <a:gd name="connsiteX2" fmla="*/ 8963269 w 9205748"/>
              <a:gd name="connsiteY2" fmla="*/ 0 h 1324025"/>
              <a:gd name="connsiteX3" fmla="*/ 9205748 w 9205748"/>
              <a:gd name="connsiteY3" fmla="*/ 220674 h 1324025"/>
              <a:gd name="connsiteX4" fmla="*/ 9205748 w 9205748"/>
              <a:gd name="connsiteY4" fmla="*/ 1103350 h 1324025"/>
              <a:gd name="connsiteX5" fmla="*/ 8963269 w 9205748"/>
              <a:gd name="connsiteY5" fmla="*/ 1324025 h 1324025"/>
              <a:gd name="connsiteX6" fmla="*/ 242478 w 9205748"/>
              <a:gd name="connsiteY6" fmla="*/ 1324025 h 1324025"/>
              <a:gd name="connsiteX7" fmla="*/ 0 w 9205748"/>
              <a:gd name="connsiteY7" fmla="*/ 1103350 h 1324025"/>
              <a:gd name="connsiteX8" fmla="*/ 0 w 9205748"/>
              <a:gd name="connsiteY8" fmla="*/ 220674 h 13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5748" h="1324025" fill="none" extrusionOk="0">
                <a:moveTo>
                  <a:pt x="0" y="220674"/>
                </a:moveTo>
                <a:cubicBezTo>
                  <a:pt x="10989" y="77302"/>
                  <a:pt x="130056" y="-3427"/>
                  <a:pt x="242478" y="0"/>
                </a:cubicBezTo>
                <a:cubicBezTo>
                  <a:pt x="1479546" y="-141380"/>
                  <a:pt x="7840265" y="96414"/>
                  <a:pt x="8963269" y="0"/>
                </a:cubicBezTo>
                <a:cubicBezTo>
                  <a:pt x="9102226" y="368"/>
                  <a:pt x="9198173" y="110687"/>
                  <a:pt x="9205748" y="220674"/>
                </a:cubicBezTo>
                <a:cubicBezTo>
                  <a:pt x="9206786" y="611124"/>
                  <a:pt x="9213295" y="904615"/>
                  <a:pt x="9205748" y="1103350"/>
                </a:cubicBezTo>
                <a:cubicBezTo>
                  <a:pt x="9217387" y="1211707"/>
                  <a:pt x="9100832" y="1326066"/>
                  <a:pt x="8963269" y="1324025"/>
                </a:cubicBezTo>
                <a:cubicBezTo>
                  <a:pt x="4988501" y="1383379"/>
                  <a:pt x="1270958" y="1456864"/>
                  <a:pt x="242478" y="1324025"/>
                </a:cubicBezTo>
                <a:cubicBezTo>
                  <a:pt x="95768" y="1307770"/>
                  <a:pt x="-11972" y="1221906"/>
                  <a:pt x="0" y="1103350"/>
                </a:cubicBezTo>
                <a:cubicBezTo>
                  <a:pt x="22625" y="985512"/>
                  <a:pt x="-73770" y="414068"/>
                  <a:pt x="0" y="220674"/>
                </a:cubicBezTo>
                <a:close/>
              </a:path>
              <a:path w="9205748" h="1324025" stroke="0" extrusionOk="0">
                <a:moveTo>
                  <a:pt x="0" y="220674"/>
                </a:moveTo>
                <a:cubicBezTo>
                  <a:pt x="4619" y="108947"/>
                  <a:pt x="108456" y="2312"/>
                  <a:pt x="242478" y="0"/>
                </a:cubicBezTo>
                <a:cubicBezTo>
                  <a:pt x="2730582" y="-33726"/>
                  <a:pt x="6332607" y="-60064"/>
                  <a:pt x="8963269" y="0"/>
                </a:cubicBezTo>
                <a:cubicBezTo>
                  <a:pt x="9106882" y="-8678"/>
                  <a:pt x="9201878" y="96027"/>
                  <a:pt x="9205748" y="220674"/>
                </a:cubicBezTo>
                <a:cubicBezTo>
                  <a:pt x="9187995" y="336044"/>
                  <a:pt x="9224964" y="788938"/>
                  <a:pt x="9205748" y="1103350"/>
                </a:cubicBezTo>
                <a:cubicBezTo>
                  <a:pt x="9206794" y="1223757"/>
                  <a:pt x="9119945" y="1328198"/>
                  <a:pt x="8963269" y="1324025"/>
                </a:cubicBezTo>
                <a:cubicBezTo>
                  <a:pt x="6948215" y="1348673"/>
                  <a:pt x="3015085" y="1394763"/>
                  <a:pt x="242478" y="1324025"/>
                </a:cubicBezTo>
                <a:cubicBezTo>
                  <a:pt x="105674" y="1320298"/>
                  <a:pt x="21747" y="1227691"/>
                  <a:pt x="0" y="1103350"/>
                </a:cubicBezTo>
                <a:cubicBezTo>
                  <a:pt x="-11809" y="928814"/>
                  <a:pt x="-14906" y="519455"/>
                  <a:pt x="0" y="220674"/>
                </a:cubicBezTo>
                <a:close/>
              </a:path>
            </a:pathLst>
          </a:custGeom>
          <a:solidFill>
            <a:srgbClr val="C5D4E7"/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4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Hình ảnh 4" descr="Ảnh có chứa đồ chơi, đồ họa véc-tơ, búp bê&#10;&#10;Mô tả được tạo tự động">
            <a:extLst>
              <a:ext uri="{FF2B5EF4-FFF2-40B4-BE49-F238E27FC236}">
                <a16:creationId xmlns:a16="http://schemas.microsoft.com/office/drawing/2014/main" xmlns="" id="{118B6D0B-03BC-432C-A5D8-EF90925BC5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-2264"/>
            <a:ext cx="2430780" cy="243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5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2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xmlns="" id="{3F5AA915-334C-4E78-919D-EF3CDFEE1F3C}"/>
              </a:ext>
            </a:extLst>
          </p:cNvPr>
          <p:cNvSpPr/>
          <p:nvPr/>
        </p:nvSpPr>
        <p:spPr>
          <a:xfrm>
            <a:off x="407277" y="2172766"/>
            <a:ext cx="6098626" cy="1000350"/>
          </a:xfrm>
          <a:custGeom>
            <a:avLst/>
            <a:gdLst>
              <a:gd name="connsiteX0" fmla="*/ 0 w 6098626"/>
              <a:gd name="connsiteY0" fmla="*/ 166728 h 1000350"/>
              <a:gd name="connsiteX1" fmla="*/ 160637 w 6098626"/>
              <a:gd name="connsiteY1" fmla="*/ 0 h 1000350"/>
              <a:gd name="connsiteX2" fmla="*/ 5937988 w 6098626"/>
              <a:gd name="connsiteY2" fmla="*/ 0 h 1000350"/>
              <a:gd name="connsiteX3" fmla="*/ 6098626 w 6098626"/>
              <a:gd name="connsiteY3" fmla="*/ 166728 h 1000350"/>
              <a:gd name="connsiteX4" fmla="*/ 6098626 w 6098626"/>
              <a:gd name="connsiteY4" fmla="*/ 833622 h 1000350"/>
              <a:gd name="connsiteX5" fmla="*/ 5937988 w 6098626"/>
              <a:gd name="connsiteY5" fmla="*/ 1000350 h 1000350"/>
              <a:gd name="connsiteX6" fmla="*/ 160637 w 6098626"/>
              <a:gd name="connsiteY6" fmla="*/ 1000350 h 1000350"/>
              <a:gd name="connsiteX7" fmla="*/ 0 w 6098626"/>
              <a:gd name="connsiteY7" fmla="*/ 833622 h 1000350"/>
              <a:gd name="connsiteX8" fmla="*/ 0 w 6098626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626" h="1000350" fill="none" extrusionOk="0">
                <a:moveTo>
                  <a:pt x="0" y="166728"/>
                </a:moveTo>
                <a:cubicBezTo>
                  <a:pt x="1038" y="72616"/>
                  <a:pt x="85785" y="-2211"/>
                  <a:pt x="160637" y="0"/>
                </a:cubicBezTo>
                <a:cubicBezTo>
                  <a:pt x="2231958" y="-141380"/>
                  <a:pt x="3789771" y="96414"/>
                  <a:pt x="5937988" y="0"/>
                </a:cubicBezTo>
                <a:cubicBezTo>
                  <a:pt x="6034041" y="536"/>
                  <a:pt x="6093319" y="82975"/>
                  <a:pt x="6098626" y="166728"/>
                </a:cubicBezTo>
                <a:cubicBezTo>
                  <a:pt x="6117295" y="442494"/>
                  <a:pt x="6071531" y="764942"/>
                  <a:pt x="6098626" y="833622"/>
                </a:cubicBezTo>
                <a:cubicBezTo>
                  <a:pt x="6102554" y="921141"/>
                  <a:pt x="6029078" y="1001678"/>
                  <a:pt x="5937988" y="1000350"/>
                </a:cubicBezTo>
                <a:cubicBezTo>
                  <a:pt x="3757603" y="1059704"/>
                  <a:pt x="1041923" y="1133189"/>
                  <a:pt x="160637" y="1000350"/>
                </a:cubicBezTo>
                <a:cubicBezTo>
                  <a:pt x="68428" y="995913"/>
                  <a:pt x="-15155" y="921502"/>
                  <a:pt x="0" y="833622"/>
                </a:cubicBezTo>
                <a:cubicBezTo>
                  <a:pt x="32982" y="762515"/>
                  <a:pt x="51552" y="393606"/>
                  <a:pt x="0" y="166728"/>
                </a:cubicBezTo>
                <a:close/>
              </a:path>
              <a:path w="6098626" h="1000350" stroke="0" extrusionOk="0">
                <a:moveTo>
                  <a:pt x="0" y="166728"/>
                </a:moveTo>
                <a:cubicBezTo>
                  <a:pt x="4067" y="83582"/>
                  <a:pt x="71648" y="5975"/>
                  <a:pt x="160637" y="0"/>
                </a:cubicBezTo>
                <a:cubicBezTo>
                  <a:pt x="1598868" y="-33726"/>
                  <a:pt x="3996508" y="-60064"/>
                  <a:pt x="5937988" y="0"/>
                </a:cubicBezTo>
                <a:cubicBezTo>
                  <a:pt x="6035539" y="-7907"/>
                  <a:pt x="6095298" y="72264"/>
                  <a:pt x="6098626" y="166728"/>
                </a:cubicBezTo>
                <a:cubicBezTo>
                  <a:pt x="6056175" y="303108"/>
                  <a:pt x="6113008" y="723025"/>
                  <a:pt x="6098626" y="833622"/>
                </a:cubicBezTo>
                <a:cubicBezTo>
                  <a:pt x="6103651" y="918650"/>
                  <a:pt x="6029943" y="1000944"/>
                  <a:pt x="5937988" y="1000350"/>
                </a:cubicBezTo>
                <a:cubicBezTo>
                  <a:pt x="5213901" y="1024998"/>
                  <a:pt x="1182130" y="1071088"/>
                  <a:pt x="160637" y="1000350"/>
                </a:cubicBezTo>
                <a:cubicBezTo>
                  <a:pt x="60690" y="985850"/>
                  <a:pt x="4437" y="926206"/>
                  <a:pt x="0" y="833622"/>
                </a:cubicBezTo>
                <a:cubicBezTo>
                  <a:pt x="-16144" y="752742"/>
                  <a:pt x="39540" y="278362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lối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thương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hậu</a:t>
            </a:r>
            <a:endParaRPr lang="vi-VN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xmlns="" id="{C1E7AEB4-51AF-4016-963A-AD6461386355}"/>
              </a:ext>
            </a:extLst>
          </p:cNvPr>
          <p:cNvSpPr/>
          <p:nvPr/>
        </p:nvSpPr>
        <p:spPr>
          <a:xfrm>
            <a:off x="407277" y="3286177"/>
            <a:ext cx="6098626" cy="1000350"/>
          </a:xfrm>
          <a:custGeom>
            <a:avLst/>
            <a:gdLst>
              <a:gd name="connsiteX0" fmla="*/ 0 w 6098626"/>
              <a:gd name="connsiteY0" fmla="*/ 166728 h 1000350"/>
              <a:gd name="connsiteX1" fmla="*/ 160637 w 6098626"/>
              <a:gd name="connsiteY1" fmla="*/ 0 h 1000350"/>
              <a:gd name="connsiteX2" fmla="*/ 5937988 w 6098626"/>
              <a:gd name="connsiteY2" fmla="*/ 0 h 1000350"/>
              <a:gd name="connsiteX3" fmla="*/ 6098626 w 6098626"/>
              <a:gd name="connsiteY3" fmla="*/ 166728 h 1000350"/>
              <a:gd name="connsiteX4" fmla="*/ 6098626 w 6098626"/>
              <a:gd name="connsiteY4" fmla="*/ 833622 h 1000350"/>
              <a:gd name="connsiteX5" fmla="*/ 5937988 w 6098626"/>
              <a:gd name="connsiteY5" fmla="*/ 1000350 h 1000350"/>
              <a:gd name="connsiteX6" fmla="*/ 160637 w 6098626"/>
              <a:gd name="connsiteY6" fmla="*/ 1000350 h 1000350"/>
              <a:gd name="connsiteX7" fmla="*/ 0 w 6098626"/>
              <a:gd name="connsiteY7" fmla="*/ 833622 h 1000350"/>
              <a:gd name="connsiteX8" fmla="*/ 0 w 6098626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626" h="1000350" fill="none" extrusionOk="0">
                <a:moveTo>
                  <a:pt x="0" y="166728"/>
                </a:moveTo>
                <a:cubicBezTo>
                  <a:pt x="-456" y="64848"/>
                  <a:pt x="62006" y="-8581"/>
                  <a:pt x="160637" y="0"/>
                </a:cubicBezTo>
                <a:cubicBezTo>
                  <a:pt x="2198860" y="45256"/>
                  <a:pt x="4019207" y="-131323"/>
                  <a:pt x="5937988" y="0"/>
                </a:cubicBezTo>
                <a:cubicBezTo>
                  <a:pt x="6014952" y="-11009"/>
                  <a:pt x="6102131" y="76902"/>
                  <a:pt x="6098626" y="166728"/>
                </a:cubicBezTo>
                <a:cubicBezTo>
                  <a:pt x="6044770" y="396202"/>
                  <a:pt x="6049412" y="756002"/>
                  <a:pt x="6098626" y="833622"/>
                </a:cubicBezTo>
                <a:cubicBezTo>
                  <a:pt x="6100826" y="923798"/>
                  <a:pt x="6026396" y="1002412"/>
                  <a:pt x="5937988" y="1000350"/>
                </a:cubicBezTo>
                <a:cubicBezTo>
                  <a:pt x="4540090" y="1134621"/>
                  <a:pt x="2679123" y="994272"/>
                  <a:pt x="160637" y="1000350"/>
                </a:cubicBezTo>
                <a:cubicBezTo>
                  <a:pt x="73306" y="1000805"/>
                  <a:pt x="-3278" y="921532"/>
                  <a:pt x="0" y="833622"/>
                </a:cubicBezTo>
                <a:cubicBezTo>
                  <a:pt x="-43322" y="660647"/>
                  <a:pt x="41996" y="306770"/>
                  <a:pt x="0" y="166728"/>
                </a:cubicBezTo>
                <a:close/>
              </a:path>
              <a:path w="6098626" h="1000350" stroke="0" extrusionOk="0">
                <a:moveTo>
                  <a:pt x="0" y="166728"/>
                </a:moveTo>
                <a:cubicBezTo>
                  <a:pt x="2198" y="75373"/>
                  <a:pt x="70738" y="11649"/>
                  <a:pt x="160637" y="0"/>
                </a:cubicBezTo>
                <a:cubicBezTo>
                  <a:pt x="2192247" y="-106975"/>
                  <a:pt x="5017963" y="150535"/>
                  <a:pt x="5937988" y="0"/>
                </a:cubicBezTo>
                <a:cubicBezTo>
                  <a:pt x="6025661" y="-4384"/>
                  <a:pt x="6084310" y="78081"/>
                  <a:pt x="6098626" y="166728"/>
                </a:cubicBezTo>
                <a:cubicBezTo>
                  <a:pt x="6138354" y="323028"/>
                  <a:pt x="6047028" y="592439"/>
                  <a:pt x="6098626" y="833622"/>
                </a:cubicBezTo>
                <a:cubicBezTo>
                  <a:pt x="6087551" y="933772"/>
                  <a:pt x="6030183" y="1001931"/>
                  <a:pt x="5937988" y="1000350"/>
                </a:cubicBezTo>
                <a:cubicBezTo>
                  <a:pt x="4699889" y="1108189"/>
                  <a:pt x="1370500" y="1111436"/>
                  <a:pt x="160637" y="1000350"/>
                </a:cubicBezTo>
                <a:cubicBezTo>
                  <a:pt x="77527" y="995001"/>
                  <a:pt x="12209" y="917363"/>
                  <a:pt x="0" y="833622"/>
                </a:cubicBezTo>
                <a:cubicBezTo>
                  <a:pt x="15255" y="588378"/>
                  <a:pt x="-45372" y="34916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126422118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khắp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nơi</a:t>
            </a:r>
            <a:endParaRPr lang="vi-VN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xmlns="" id="{018AE79A-847C-4591-84CD-D5474403DBEE}"/>
              </a:ext>
            </a:extLst>
          </p:cNvPr>
          <p:cNvSpPr/>
          <p:nvPr/>
        </p:nvSpPr>
        <p:spPr>
          <a:xfrm>
            <a:off x="407276" y="4392346"/>
            <a:ext cx="6098627" cy="1000350"/>
          </a:xfrm>
          <a:custGeom>
            <a:avLst/>
            <a:gdLst>
              <a:gd name="connsiteX0" fmla="*/ 0 w 6098627"/>
              <a:gd name="connsiteY0" fmla="*/ 166728 h 1000350"/>
              <a:gd name="connsiteX1" fmla="*/ 160637 w 6098627"/>
              <a:gd name="connsiteY1" fmla="*/ 0 h 1000350"/>
              <a:gd name="connsiteX2" fmla="*/ 5937989 w 6098627"/>
              <a:gd name="connsiteY2" fmla="*/ 0 h 1000350"/>
              <a:gd name="connsiteX3" fmla="*/ 6098627 w 6098627"/>
              <a:gd name="connsiteY3" fmla="*/ 166728 h 1000350"/>
              <a:gd name="connsiteX4" fmla="*/ 6098627 w 6098627"/>
              <a:gd name="connsiteY4" fmla="*/ 833622 h 1000350"/>
              <a:gd name="connsiteX5" fmla="*/ 5937989 w 6098627"/>
              <a:gd name="connsiteY5" fmla="*/ 1000350 h 1000350"/>
              <a:gd name="connsiteX6" fmla="*/ 160637 w 6098627"/>
              <a:gd name="connsiteY6" fmla="*/ 1000350 h 1000350"/>
              <a:gd name="connsiteX7" fmla="*/ 0 w 6098627"/>
              <a:gd name="connsiteY7" fmla="*/ 833622 h 1000350"/>
              <a:gd name="connsiteX8" fmla="*/ 0 w 6098627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627" h="1000350" fill="none" extrusionOk="0">
                <a:moveTo>
                  <a:pt x="0" y="166728"/>
                </a:moveTo>
                <a:cubicBezTo>
                  <a:pt x="11305" y="83243"/>
                  <a:pt x="69858" y="1420"/>
                  <a:pt x="160637" y="0"/>
                </a:cubicBezTo>
                <a:cubicBezTo>
                  <a:pt x="1917493" y="36797"/>
                  <a:pt x="5301413" y="49968"/>
                  <a:pt x="5937989" y="0"/>
                </a:cubicBezTo>
                <a:cubicBezTo>
                  <a:pt x="6026453" y="1080"/>
                  <a:pt x="6092176" y="84998"/>
                  <a:pt x="6098627" y="166728"/>
                </a:cubicBezTo>
                <a:cubicBezTo>
                  <a:pt x="6088360" y="309935"/>
                  <a:pt x="6124987" y="517037"/>
                  <a:pt x="6098627" y="833622"/>
                </a:cubicBezTo>
                <a:cubicBezTo>
                  <a:pt x="6099821" y="908789"/>
                  <a:pt x="6029364" y="996044"/>
                  <a:pt x="5937989" y="1000350"/>
                </a:cubicBezTo>
                <a:cubicBezTo>
                  <a:pt x="3779636" y="981858"/>
                  <a:pt x="2646545" y="1010363"/>
                  <a:pt x="160637" y="1000350"/>
                </a:cubicBezTo>
                <a:cubicBezTo>
                  <a:pt x="58307" y="1003728"/>
                  <a:pt x="-1730" y="921983"/>
                  <a:pt x="0" y="833622"/>
                </a:cubicBezTo>
                <a:cubicBezTo>
                  <a:pt x="42513" y="514601"/>
                  <a:pt x="7165" y="299142"/>
                  <a:pt x="0" y="166728"/>
                </a:cubicBezTo>
                <a:close/>
              </a:path>
              <a:path w="6098627" h="1000350" stroke="0" extrusionOk="0">
                <a:moveTo>
                  <a:pt x="0" y="166728"/>
                </a:moveTo>
                <a:cubicBezTo>
                  <a:pt x="-8473" y="66841"/>
                  <a:pt x="58539" y="8978"/>
                  <a:pt x="160637" y="0"/>
                </a:cubicBezTo>
                <a:cubicBezTo>
                  <a:pt x="2650964" y="139418"/>
                  <a:pt x="5293179" y="21045"/>
                  <a:pt x="5937989" y="0"/>
                </a:cubicBezTo>
                <a:cubicBezTo>
                  <a:pt x="6033198" y="3582"/>
                  <a:pt x="6102716" y="77551"/>
                  <a:pt x="6098627" y="166728"/>
                </a:cubicBezTo>
                <a:cubicBezTo>
                  <a:pt x="6095343" y="425987"/>
                  <a:pt x="6146510" y="508400"/>
                  <a:pt x="6098627" y="833622"/>
                </a:cubicBezTo>
                <a:cubicBezTo>
                  <a:pt x="6091541" y="931706"/>
                  <a:pt x="6020029" y="1010184"/>
                  <a:pt x="5937989" y="1000350"/>
                </a:cubicBezTo>
                <a:cubicBezTo>
                  <a:pt x="4488263" y="1053402"/>
                  <a:pt x="3036965" y="1007989"/>
                  <a:pt x="160637" y="1000350"/>
                </a:cubicBezTo>
                <a:cubicBezTo>
                  <a:pt x="68295" y="1002245"/>
                  <a:pt x="6762" y="918191"/>
                  <a:pt x="0" y="833622"/>
                </a:cubicBezTo>
                <a:cubicBezTo>
                  <a:pt x="27683" y="705196"/>
                  <a:pt x="52348" y="322281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343071269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bế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bồng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sóc</a:t>
            </a:r>
            <a:endParaRPr lang="vi-VN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xmlns="" id="{AEC1F12E-CDE1-4ADD-8115-1F1EA45018F6}"/>
              </a:ext>
            </a:extLst>
          </p:cNvPr>
          <p:cNvSpPr/>
          <p:nvPr/>
        </p:nvSpPr>
        <p:spPr>
          <a:xfrm>
            <a:off x="407276" y="5502136"/>
            <a:ext cx="6098627" cy="1000350"/>
          </a:xfrm>
          <a:custGeom>
            <a:avLst/>
            <a:gdLst>
              <a:gd name="connsiteX0" fmla="*/ 0 w 6098627"/>
              <a:gd name="connsiteY0" fmla="*/ 166728 h 1000350"/>
              <a:gd name="connsiteX1" fmla="*/ 160637 w 6098627"/>
              <a:gd name="connsiteY1" fmla="*/ 0 h 1000350"/>
              <a:gd name="connsiteX2" fmla="*/ 5937989 w 6098627"/>
              <a:gd name="connsiteY2" fmla="*/ 0 h 1000350"/>
              <a:gd name="connsiteX3" fmla="*/ 6098627 w 6098627"/>
              <a:gd name="connsiteY3" fmla="*/ 166728 h 1000350"/>
              <a:gd name="connsiteX4" fmla="*/ 6098627 w 6098627"/>
              <a:gd name="connsiteY4" fmla="*/ 833622 h 1000350"/>
              <a:gd name="connsiteX5" fmla="*/ 5937989 w 6098627"/>
              <a:gd name="connsiteY5" fmla="*/ 1000350 h 1000350"/>
              <a:gd name="connsiteX6" fmla="*/ 160637 w 6098627"/>
              <a:gd name="connsiteY6" fmla="*/ 1000350 h 1000350"/>
              <a:gd name="connsiteX7" fmla="*/ 0 w 6098627"/>
              <a:gd name="connsiteY7" fmla="*/ 833622 h 1000350"/>
              <a:gd name="connsiteX8" fmla="*/ 0 w 6098627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627" h="1000350" fill="none" extrusionOk="0">
                <a:moveTo>
                  <a:pt x="0" y="166728"/>
                </a:moveTo>
                <a:cubicBezTo>
                  <a:pt x="9825" y="80586"/>
                  <a:pt x="62368" y="-9927"/>
                  <a:pt x="160637" y="0"/>
                </a:cubicBezTo>
                <a:cubicBezTo>
                  <a:pt x="1963216" y="31464"/>
                  <a:pt x="5305032" y="-29059"/>
                  <a:pt x="5937989" y="0"/>
                </a:cubicBezTo>
                <a:cubicBezTo>
                  <a:pt x="6015078" y="13560"/>
                  <a:pt x="6096514" y="57440"/>
                  <a:pt x="6098627" y="166728"/>
                </a:cubicBezTo>
                <a:cubicBezTo>
                  <a:pt x="6066435" y="464437"/>
                  <a:pt x="6110508" y="516137"/>
                  <a:pt x="6098627" y="833622"/>
                </a:cubicBezTo>
                <a:cubicBezTo>
                  <a:pt x="6110225" y="934660"/>
                  <a:pt x="6025251" y="999623"/>
                  <a:pt x="5937989" y="1000350"/>
                </a:cubicBezTo>
                <a:cubicBezTo>
                  <a:pt x="3361908" y="1135579"/>
                  <a:pt x="2864277" y="1110912"/>
                  <a:pt x="160637" y="1000350"/>
                </a:cubicBezTo>
                <a:cubicBezTo>
                  <a:pt x="71794" y="998171"/>
                  <a:pt x="-17206" y="924811"/>
                  <a:pt x="0" y="833622"/>
                </a:cubicBezTo>
                <a:cubicBezTo>
                  <a:pt x="-52355" y="663713"/>
                  <a:pt x="58736" y="288635"/>
                  <a:pt x="0" y="166728"/>
                </a:cubicBezTo>
                <a:close/>
              </a:path>
              <a:path w="6098627" h="1000350" stroke="0" extrusionOk="0">
                <a:moveTo>
                  <a:pt x="0" y="166728"/>
                </a:moveTo>
                <a:cubicBezTo>
                  <a:pt x="3576" y="75691"/>
                  <a:pt x="70940" y="-428"/>
                  <a:pt x="160637" y="0"/>
                </a:cubicBezTo>
                <a:cubicBezTo>
                  <a:pt x="1309052" y="25744"/>
                  <a:pt x="4128978" y="152779"/>
                  <a:pt x="5937989" y="0"/>
                </a:cubicBezTo>
                <a:cubicBezTo>
                  <a:pt x="6040350" y="2850"/>
                  <a:pt x="6097593" y="57591"/>
                  <a:pt x="6098627" y="166728"/>
                </a:cubicBezTo>
                <a:cubicBezTo>
                  <a:pt x="6084039" y="299503"/>
                  <a:pt x="6141841" y="567304"/>
                  <a:pt x="6098627" y="833622"/>
                </a:cubicBezTo>
                <a:cubicBezTo>
                  <a:pt x="6105106" y="920685"/>
                  <a:pt x="6020020" y="995929"/>
                  <a:pt x="5937989" y="1000350"/>
                </a:cubicBezTo>
                <a:cubicBezTo>
                  <a:pt x="5181870" y="989393"/>
                  <a:pt x="907003" y="883826"/>
                  <a:pt x="160637" y="1000350"/>
                </a:cubicBezTo>
                <a:cubicBezTo>
                  <a:pt x="75849" y="1005927"/>
                  <a:pt x="-353" y="933874"/>
                  <a:pt x="0" y="833622"/>
                </a:cubicBezTo>
                <a:cubicBezTo>
                  <a:pt x="-19867" y="554357"/>
                  <a:pt x="43683" y="42028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4290769097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ngoan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nghĩ</a:t>
            </a:r>
            <a:endParaRPr lang="vi-VN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0B90ED57-F5F7-46CD-877A-5D162DED221B}"/>
              </a:ext>
            </a:extLst>
          </p:cNvPr>
          <p:cNvSpPr/>
          <p:nvPr/>
        </p:nvSpPr>
        <p:spPr>
          <a:xfrm>
            <a:off x="3108960" y="147422"/>
            <a:ext cx="8725688" cy="1324025"/>
          </a:xfrm>
          <a:custGeom>
            <a:avLst/>
            <a:gdLst>
              <a:gd name="connsiteX0" fmla="*/ 0 w 8725688"/>
              <a:gd name="connsiteY0" fmla="*/ 220674 h 1324025"/>
              <a:gd name="connsiteX1" fmla="*/ 229834 w 8725688"/>
              <a:gd name="connsiteY1" fmla="*/ 0 h 1324025"/>
              <a:gd name="connsiteX2" fmla="*/ 8495853 w 8725688"/>
              <a:gd name="connsiteY2" fmla="*/ 0 h 1324025"/>
              <a:gd name="connsiteX3" fmla="*/ 8725688 w 8725688"/>
              <a:gd name="connsiteY3" fmla="*/ 220674 h 1324025"/>
              <a:gd name="connsiteX4" fmla="*/ 8725688 w 8725688"/>
              <a:gd name="connsiteY4" fmla="*/ 1103350 h 1324025"/>
              <a:gd name="connsiteX5" fmla="*/ 8495853 w 8725688"/>
              <a:gd name="connsiteY5" fmla="*/ 1324025 h 1324025"/>
              <a:gd name="connsiteX6" fmla="*/ 229834 w 8725688"/>
              <a:gd name="connsiteY6" fmla="*/ 1324025 h 1324025"/>
              <a:gd name="connsiteX7" fmla="*/ 0 w 8725688"/>
              <a:gd name="connsiteY7" fmla="*/ 1103350 h 1324025"/>
              <a:gd name="connsiteX8" fmla="*/ 0 w 8725688"/>
              <a:gd name="connsiteY8" fmla="*/ 220674 h 13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25688" h="1324025" fill="none" extrusionOk="0">
                <a:moveTo>
                  <a:pt x="0" y="220674"/>
                </a:moveTo>
                <a:cubicBezTo>
                  <a:pt x="9639" y="79944"/>
                  <a:pt x="110794" y="-1259"/>
                  <a:pt x="229834" y="0"/>
                </a:cubicBezTo>
                <a:cubicBezTo>
                  <a:pt x="2953807" y="-141380"/>
                  <a:pt x="7419199" y="96414"/>
                  <a:pt x="8495853" y="0"/>
                </a:cubicBezTo>
                <a:cubicBezTo>
                  <a:pt x="8627827" y="368"/>
                  <a:pt x="8718113" y="110687"/>
                  <a:pt x="8725688" y="220674"/>
                </a:cubicBezTo>
                <a:cubicBezTo>
                  <a:pt x="8726726" y="611124"/>
                  <a:pt x="8733235" y="904615"/>
                  <a:pt x="8725688" y="1103350"/>
                </a:cubicBezTo>
                <a:cubicBezTo>
                  <a:pt x="8736898" y="1212206"/>
                  <a:pt x="8644673" y="1336279"/>
                  <a:pt x="8495853" y="1324025"/>
                </a:cubicBezTo>
                <a:cubicBezTo>
                  <a:pt x="5024784" y="1383379"/>
                  <a:pt x="2622173" y="1456864"/>
                  <a:pt x="229834" y="1324025"/>
                </a:cubicBezTo>
                <a:cubicBezTo>
                  <a:pt x="90107" y="1307770"/>
                  <a:pt x="-11972" y="1221906"/>
                  <a:pt x="0" y="1103350"/>
                </a:cubicBezTo>
                <a:cubicBezTo>
                  <a:pt x="22625" y="985512"/>
                  <a:pt x="-73770" y="414068"/>
                  <a:pt x="0" y="220674"/>
                </a:cubicBezTo>
                <a:close/>
              </a:path>
              <a:path w="8725688" h="1324025" stroke="0" extrusionOk="0">
                <a:moveTo>
                  <a:pt x="0" y="220674"/>
                </a:moveTo>
                <a:cubicBezTo>
                  <a:pt x="2449" y="104178"/>
                  <a:pt x="102050" y="18658"/>
                  <a:pt x="229834" y="0"/>
                </a:cubicBezTo>
                <a:cubicBezTo>
                  <a:pt x="1068205" y="-33726"/>
                  <a:pt x="7314850" y="-60064"/>
                  <a:pt x="8495853" y="0"/>
                </a:cubicBezTo>
                <a:cubicBezTo>
                  <a:pt x="8632483" y="-8678"/>
                  <a:pt x="8721818" y="96027"/>
                  <a:pt x="8725688" y="220674"/>
                </a:cubicBezTo>
                <a:cubicBezTo>
                  <a:pt x="8707935" y="336044"/>
                  <a:pt x="8744904" y="788938"/>
                  <a:pt x="8725688" y="1103350"/>
                </a:cubicBezTo>
                <a:cubicBezTo>
                  <a:pt x="8732500" y="1215664"/>
                  <a:pt x="8642889" y="1327711"/>
                  <a:pt x="8495853" y="1324025"/>
                </a:cubicBezTo>
                <a:cubicBezTo>
                  <a:pt x="5530974" y="1348673"/>
                  <a:pt x="1426328" y="1394763"/>
                  <a:pt x="229834" y="1324025"/>
                </a:cubicBezTo>
                <a:cubicBezTo>
                  <a:pt x="100013" y="1320298"/>
                  <a:pt x="21747" y="1227691"/>
                  <a:pt x="0" y="1103350"/>
                </a:cubicBezTo>
                <a:cubicBezTo>
                  <a:pt x="-11809" y="928814"/>
                  <a:pt x="-14906" y="519455"/>
                  <a:pt x="0" y="220674"/>
                </a:cubicBezTo>
                <a:close/>
              </a:path>
            </a:pathLst>
          </a:custGeom>
          <a:solidFill>
            <a:srgbClr val="C5D4E7"/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ra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Hình ảnh 4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xmlns="" id="{A083C513-9715-4E3E-8946-A532C0D7CB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3" y="-10426"/>
            <a:ext cx="2314581" cy="23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3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xmlns="" id="{3F5AA915-334C-4E78-919D-EF3CDFEE1F3C}"/>
              </a:ext>
            </a:extLst>
          </p:cNvPr>
          <p:cNvSpPr/>
          <p:nvPr/>
        </p:nvSpPr>
        <p:spPr>
          <a:xfrm>
            <a:off x="407276" y="2172766"/>
            <a:ext cx="5268309" cy="1000350"/>
          </a:xfrm>
          <a:custGeom>
            <a:avLst/>
            <a:gdLst>
              <a:gd name="connsiteX0" fmla="*/ 0 w 5268309"/>
              <a:gd name="connsiteY0" fmla="*/ 166728 h 1000350"/>
              <a:gd name="connsiteX1" fmla="*/ 138766 w 5268309"/>
              <a:gd name="connsiteY1" fmla="*/ 0 h 1000350"/>
              <a:gd name="connsiteX2" fmla="*/ 5129542 w 5268309"/>
              <a:gd name="connsiteY2" fmla="*/ 0 h 1000350"/>
              <a:gd name="connsiteX3" fmla="*/ 5268309 w 5268309"/>
              <a:gd name="connsiteY3" fmla="*/ 166728 h 1000350"/>
              <a:gd name="connsiteX4" fmla="*/ 5268309 w 5268309"/>
              <a:gd name="connsiteY4" fmla="*/ 833622 h 1000350"/>
              <a:gd name="connsiteX5" fmla="*/ 5129542 w 5268309"/>
              <a:gd name="connsiteY5" fmla="*/ 1000350 h 1000350"/>
              <a:gd name="connsiteX6" fmla="*/ 138766 w 5268309"/>
              <a:gd name="connsiteY6" fmla="*/ 1000350 h 1000350"/>
              <a:gd name="connsiteX7" fmla="*/ 0 w 5268309"/>
              <a:gd name="connsiteY7" fmla="*/ 833622 h 1000350"/>
              <a:gd name="connsiteX8" fmla="*/ 0 w 5268309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8309" h="1000350" fill="none" extrusionOk="0">
                <a:moveTo>
                  <a:pt x="0" y="166728"/>
                </a:moveTo>
                <a:cubicBezTo>
                  <a:pt x="1834" y="71059"/>
                  <a:pt x="66825" y="-749"/>
                  <a:pt x="138766" y="0"/>
                </a:cubicBezTo>
                <a:cubicBezTo>
                  <a:pt x="1863847" y="-141380"/>
                  <a:pt x="4261460" y="96414"/>
                  <a:pt x="5129542" y="0"/>
                </a:cubicBezTo>
                <a:cubicBezTo>
                  <a:pt x="5213516" y="536"/>
                  <a:pt x="5263002" y="82975"/>
                  <a:pt x="5268309" y="166728"/>
                </a:cubicBezTo>
                <a:cubicBezTo>
                  <a:pt x="5286978" y="442494"/>
                  <a:pt x="5241214" y="764942"/>
                  <a:pt x="5268309" y="833622"/>
                </a:cubicBezTo>
                <a:cubicBezTo>
                  <a:pt x="5273357" y="919840"/>
                  <a:pt x="5215150" y="1005372"/>
                  <a:pt x="5129542" y="1000350"/>
                </a:cubicBezTo>
                <a:cubicBezTo>
                  <a:pt x="4032078" y="1059704"/>
                  <a:pt x="1059921" y="1133189"/>
                  <a:pt x="138766" y="1000350"/>
                </a:cubicBezTo>
                <a:cubicBezTo>
                  <a:pt x="58636" y="995913"/>
                  <a:pt x="-15155" y="921502"/>
                  <a:pt x="0" y="833622"/>
                </a:cubicBezTo>
                <a:cubicBezTo>
                  <a:pt x="32982" y="762515"/>
                  <a:pt x="51552" y="393606"/>
                  <a:pt x="0" y="166728"/>
                </a:cubicBezTo>
                <a:close/>
              </a:path>
              <a:path w="5268309" h="1000350" stroke="0" extrusionOk="0">
                <a:moveTo>
                  <a:pt x="0" y="166728"/>
                </a:moveTo>
                <a:cubicBezTo>
                  <a:pt x="5790" y="87367"/>
                  <a:pt x="61517" y="13400"/>
                  <a:pt x="138766" y="0"/>
                </a:cubicBezTo>
                <a:cubicBezTo>
                  <a:pt x="1777855" y="-33726"/>
                  <a:pt x="3356512" y="-60064"/>
                  <a:pt x="5129542" y="0"/>
                </a:cubicBezTo>
                <a:cubicBezTo>
                  <a:pt x="5215014" y="-7907"/>
                  <a:pt x="5264981" y="72264"/>
                  <a:pt x="5268309" y="166728"/>
                </a:cubicBezTo>
                <a:cubicBezTo>
                  <a:pt x="5225858" y="303108"/>
                  <a:pt x="5282691" y="723025"/>
                  <a:pt x="5268309" y="833622"/>
                </a:cubicBezTo>
                <a:cubicBezTo>
                  <a:pt x="5269086" y="924612"/>
                  <a:pt x="5220647" y="1003003"/>
                  <a:pt x="5129542" y="1000350"/>
                </a:cubicBezTo>
                <a:cubicBezTo>
                  <a:pt x="3801142" y="1024998"/>
                  <a:pt x="1441199" y="1071088"/>
                  <a:pt x="138766" y="1000350"/>
                </a:cubicBezTo>
                <a:cubicBezTo>
                  <a:pt x="50898" y="985850"/>
                  <a:pt x="4437" y="926206"/>
                  <a:pt x="0" y="833622"/>
                </a:cubicBezTo>
                <a:cubicBezTo>
                  <a:pt x="-16144" y="752742"/>
                  <a:pt x="39540" y="278362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Cám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Thạch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Sanh</a:t>
            </a:r>
            <a:endParaRPr lang="vi-VN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xmlns="" id="{C1E7AEB4-51AF-4016-963A-AD6461386355}"/>
              </a:ext>
            </a:extLst>
          </p:cNvPr>
          <p:cNvSpPr/>
          <p:nvPr/>
        </p:nvSpPr>
        <p:spPr>
          <a:xfrm>
            <a:off x="407276" y="3286177"/>
            <a:ext cx="5268309" cy="1000350"/>
          </a:xfrm>
          <a:custGeom>
            <a:avLst/>
            <a:gdLst>
              <a:gd name="connsiteX0" fmla="*/ 0 w 5268309"/>
              <a:gd name="connsiteY0" fmla="*/ 166728 h 1000350"/>
              <a:gd name="connsiteX1" fmla="*/ 138766 w 5268309"/>
              <a:gd name="connsiteY1" fmla="*/ 0 h 1000350"/>
              <a:gd name="connsiteX2" fmla="*/ 5129542 w 5268309"/>
              <a:gd name="connsiteY2" fmla="*/ 0 h 1000350"/>
              <a:gd name="connsiteX3" fmla="*/ 5268309 w 5268309"/>
              <a:gd name="connsiteY3" fmla="*/ 166728 h 1000350"/>
              <a:gd name="connsiteX4" fmla="*/ 5268309 w 5268309"/>
              <a:gd name="connsiteY4" fmla="*/ 833622 h 1000350"/>
              <a:gd name="connsiteX5" fmla="*/ 5129542 w 5268309"/>
              <a:gd name="connsiteY5" fmla="*/ 1000350 h 1000350"/>
              <a:gd name="connsiteX6" fmla="*/ 138766 w 5268309"/>
              <a:gd name="connsiteY6" fmla="*/ 1000350 h 1000350"/>
              <a:gd name="connsiteX7" fmla="*/ 0 w 5268309"/>
              <a:gd name="connsiteY7" fmla="*/ 833622 h 1000350"/>
              <a:gd name="connsiteX8" fmla="*/ 0 w 5268309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8309" h="1000350" fill="none" extrusionOk="0">
                <a:moveTo>
                  <a:pt x="0" y="166728"/>
                </a:moveTo>
                <a:cubicBezTo>
                  <a:pt x="-673" y="60192"/>
                  <a:pt x="56594" y="-4790"/>
                  <a:pt x="138766" y="0"/>
                </a:cubicBezTo>
                <a:cubicBezTo>
                  <a:pt x="2082925" y="45256"/>
                  <a:pt x="3676356" y="-131323"/>
                  <a:pt x="5129542" y="0"/>
                </a:cubicBezTo>
                <a:cubicBezTo>
                  <a:pt x="5194427" y="-11009"/>
                  <a:pt x="5271814" y="76902"/>
                  <a:pt x="5268309" y="166728"/>
                </a:cubicBezTo>
                <a:cubicBezTo>
                  <a:pt x="5214453" y="396202"/>
                  <a:pt x="5219095" y="756002"/>
                  <a:pt x="5268309" y="833622"/>
                </a:cubicBezTo>
                <a:cubicBezTo>
                  <a:pt x="5274436" y="920399"/>
                  <a:pt x="5205406" y="1005506"/>
                  <a:pt x="5129542" y="1000350"/>
                </a:cubicBezTo>
                <a:cubicBezTo>
                  <a:pt x="3056135" y="1134621"/>
                  <a:pt x="2578737" y="994272"/>
                  <a:pt x="138766" y="1000350"/>
                </a:cubicBezTo>
                <a:cubicBezTo>
                  <a:pt x="63514" y="1000805"/>
                  <a:pt x="-3278" y="921532"/>
                  <a:pt x="0" y="833622"/>
                </a:cubicBezTo>
                <a:cubicBezTo>
                  <a:pt x="-43322" y="660647"/>
                  <a:pt x="41996" y="306770"/>
                  <a:pt x="0" y="166728"/>
                </a:cubicBezTo>
                <a:close/>
              </a:path>
              <a:path w="5268309" h="1000350" stroke="0" extrusionOk="0">
                <a:moveTo>
                  <a:pt x="0" y="166728"/>
                </a:moveTo>
                <a:cubicBezTo>
                  <a:pt x="1015" y="74982"/>
                  <a:pt x="61643" y="4776"/>
                  <a:pt x="138766" y="0"/>
                </a:cubicBezTo>
                <a:cubicBezTo>
                  <a:pt x="1053451" y="-106975"/>
                  <a:pt x="3081143" y="150535"/>
                  <a:pt x="5129542" y="0"/>
                </a:cubicBezTo>
                <a:cubicBezTo>
                  <a:pt x="5205136" y="-4384"/>
                  <a:pt x="5253993" y="78081"/>
                  <a:pt x="5268309" y="166728"/>
                </a:cubicBezTo>
                <a:cubicBezTo>
                  <a:pt x="5308037" y="323028"/>
                  <a:pt x="5216711" y="592439"/>
                  <a:pt x="5268309" y="833622"/>
                </a:cubicBezTo>
                <a:cubicBezTo>
                  <a:pt x="5267505" y="926289"/>
                  <a:pt x="5209655" y="1001930"/>
                  <a:pt x="5129542" y="1000350"/>
                </a:cubicBezTo>
                <a:cubicBezTo>
                  <a:pt x="4425186" y="1108189"/>
                  <a:pt x="1487034" y="1111436"/>
                  <a:pt x="138766" y="1000350"/>
                </a:cubicBezTo>
                <a:cubicBezTo>
                  <a:pt x="67735" y="995001"/>
                  <a:pt x="12209" y="917363"/>
                  <a:pt x="0" y="833622"/>
                </a:cubicBezTo>
                <a:cubicBezTo>
                  <a:pt x="15255" y="588378"/>
                  <a:pt x="-45372" y="34916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126422118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Cám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Sọ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Dừa</a:t>
            </a:r>
            <a:endParaRPr lang="vi-VN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xmlns="" id="{018AE79A-847C-4591-84CD-D5474403DBEE}"/>
              </a:ext>
            </a:extLst>
          </p:cNvPr>
          <p:cNvSpPr/>
          <p:nvPr/>
        </p:nvSpPr>
        <p:spPr>
          <a:xfrm>
            <a:off x="407276" y="4392346"/>
            <a:ext cx="5268309" cy="1000350"/>
          </a:xfrm>
          <a:custGeom>
            <a:avLst/>
            <a:gdLst>
              <a:gd name="connsiteX0" fmla="*/ 0 w 5268309"/>
              <a:gd name="connsiteY0" fmla="*/ 166728 h 1000350"/>
              <a:gd name="connsiteX1" fmla="*/ 138766 w 5268309"/>
              <a:gd name="connsiteY1" fmla="*/ 0 h 1000350"/>
              <a:gd name="connsiteX2" fmla="*/ 5129542 w 5268309"/>
              <a:gd name="connsiteY2" fmla="*/ 0 h 1000350"/>
              <a:gd name="connsiteX3" fmla="*/ 5268309 w 5268309"/>
              <a:gd name="connsiteY3" fmla="*/ 166728 h 1000350"/>
              <a:gd name="connsiteX4" fmla="*/ 5268309 w 5268309"/>
              <a:gd name="connsiteY4" fmla="*/ 833622 h 1000350"/>
              <a:gd name="connsiteX5" fmla="*/ 5129542 w 5268309"/>
              <a:gd name="connsiteY5" fmla="*/ 1000350 h 1000350"/>
              <a:gd name="connsiteX6" fmla="*/ 138766 w 5268309"/>
              <a:gd name="connsiteY6" fmla="*/ 1000350 h 1000350"/>
              <a:gd name="connsiteX7" fmla="*/ 0 w 5268309"/>
              <a:gd name="connsiteY7" fmla="*/ 833622 h 1000350"/>
              <a:gd name="connsiteX8" fmla="*/ 0 w 5268309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8309" h="1000350" fill="none" extrusionOk="0">
                <a:moveTo>
                  <a:pt x="0" y="166728"/>
                </a:moveTo>
                <a:cubicBezTo>
                  <a:pt x="2376" y="76453"/>
                  <a:pt x="59837" y="1578"/>
                  <a:pt x="138766" y="0"/>
                </a:cubicBezTo>
                <a:cubicBezTo>
                  <a:pt x="1475235" y="36797"/>
                  <a:pt x="3464421" y="49968"/>
                  <a:pt x="5129542" y="0"/>
                </a:cubicBezTo>
                <a:cubicBezTo>
                  <a:pt x="5205927" y="1080"/>
                  <a:pt x="5261858" y="84998"/>
                  <a:pt x="5268309" y="166728"/>
                </a:cubicBezTo>
                <a:cubicBezTo>
                  <a:pt x="5258042" y="309935"/>
                  <a:pt x="5294669" y="517037"/>
                  <a:pt x="5268309" y="833622"/>
                </a:cubicBezTo>
                <a:cubicBezTo>
                  <a:pt x="5269273" y="912044"/>
                  <a:pt x="5211591" y="991583"/>
                  <a:pt x="5129542" y="1000350"/>
                </a:cubicBezTo>
                <a:cubicBezTo>
                  <a:pt x="3240257" y="981858"/>
                  <a:pt x="1893219" y="1010363"/>
                  <a:pt x="138766" y="1000350"/>
                </a:cubicBezTo>
                <a:cubicBezTo>
                  <a:pt x="48515" y="1003728"/>
                  <a:pt x="-1730" y="921983"/>
                  <a:pt x="0" y="833622"/>
                </a:cubicBezTo>
                <a:cubicBezTo>
                  <a:pt x="42513" y="514601"/>
                  <a:pt x="7165" y="299142"/>
                  <a:pt x="0" y="166728"/>
                </a:cubicBezTo>
                <a:close/>
              </a:path>
              <a:path w="5268309" h="1000350" stroke="0" extrusionOk="0">
                <a:moveTo>
                  <a:pt x="0" y="166728"/>
                </a:moveTo>
                <a:cubicBezTo>
                  <a:pt x="-7070" y="68134"/>
                  <a:pt x="60672" y="977"/>
                  <a:pt x="138766" y="0"/>
                </a:cubicBezTo>
                <a:cubicBezTo>
                  <a:pt x="2080338" y="139418"/>
                  <a:pt x="4355214" y="21045"/>
                  <a:pt x="5129542" y="0"/>
                </a:cubicBezTo>
                <a:cubicBezTo>
                  <a:pt x="5212672" y="3582"/>
                  <a:pt x="5272398" y="77551"/>
                  <a:pt x="5268309" y="166728"/>
                </a:cubicBezTo>
                <a:cubicBezTo>
                  <a:pt x="5265025" y="425987"/>
                  <a:pt x="5316192" y="508400"/>
                  <a:pt x="5268309" y="833622"/>
                </a:cubicBezTo>
                <a:cubicBezTo>
                  <a:pt x="5266866" y="926925"/>
                  <a:pt x="5200992" y="1007991"/>
                  <a:pt x="5129542" y="1000350"/>
                </a:cubicBezTo>
                <a:cubicBezTo>
                  <a:pt x="4134109" y="1053402"/>
                  <a:pt x="1360623" y="1007989"/>
                  <a:pt x="138766" y="1000350"/>
                </a:cubicBezTo>
                <a:cubicBezTo>
                  <a:pt x="58503" y="1002245"/>
                  <a:pt x="6762" y="918191"/>
                  <a:pt x="0" y="833622"/>
                </a:cubicBezTo>
                <a:cubicBezTo>
                  <a:pt x="27683" y="705196"/>
                  <a:pt x="52348" y="322281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343071269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Thạch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Sanh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khế</a:t>
            </a:r>
            <a:endParaRPr lang="vi-VN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xmlns="" id="{AEC1F12E-CDE1-4ADD-8115-1F1EA45018F6}"/>
              </a:ext>
            </a:extLst>
          </p:cNvPr>
          <p:cNvSpPr/>
          <p:nvPr/>
        </p:nvSpPr>
        <p:spPr>
          <a:xfrm>
            <a:off x="407276" y="5502136"/>
            <a:ext cx="5268309" cy="1000350"/>
          </a:xfrm>
          <a:custGeom>
            <a:avLst/>
            <a:gdLst>
              <a:gd name="connsiteX0" fmla="*/ 0 w 5268309"/>
              <a:gd name="connsiteY0" fmla="*/ 166728 h 1000350"/>
              <a:gd name="connsiteX1" fmla="*/ 138766 w 5268309"/>
              <a:gd name="connsiteY1" fmla="*/ 0 h 1000350"/>
              <a:gd name="connsiteX2" fmla="*/ 5129542 w 5268309"/>
              <a:gd name="connsiteY2" fmla="*/ 0 h 1000350"/>
              <a:gd name="connsiteX3" fmla="*/ 5268309 w 5268309"/>
              <a:gd name="connsiteY3" fmla="*/ 166728 h 1000350"/>
              <a:gd name="connsiteX4" fmla="*/ 5268309 w 5268309"/>
              <a:gd name="connsiteY4" fmla="*/ 833622 h 1000350"/>
              <a:gd name="connsiteX5" fmla="*/ 5129542 w 5268309"/>
              <a:gd name="connsiteY5" fmla="*/ 1000350 h 1000350"/>
              <a:gd name="connsiteX6" fmla="*/ 138766 w 5268309"/>
              <a:gd name="connsiteY6" fmla="*/ 1000350 h 1000350"/>
              <a:gd name="connsiteX7" fmla="*/ 0 w 5268309"/>
              <a:gd name="connsiteY7" fmla="*/ 833622 h 1000350"/>
              <a:gd name="connsiteX8" fmla="*/ 0 w 5268309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8309" h="1000350" fill="none" extrusionOk="0">
                <a:moveTo>
                  <a:pt x="0" y="166728"/>
                </a:moveTo>
                <a:cubicBezTo>
                  <a:pt x="2853" y="76372"/>
                  <a:pt x="61209" y="-955"/>
                  <a:pt x="138766" y="0"/>
                </a:cubicBezTo>
                <a:cubicBezTo>
                  <a:pt x="1603427" y="31464"/>
                  <a:pt x="3296431" y="-29059"/>
                  <a:pt x="5129542" y="0"/>
                </a:cubicBezTo>
                <a:cubicBezTo>
                  <a:pt x="5194552" y="13560"/>
                  <a:pt x="5266196" y="57440"/>
                  <a:pt x="5268309" y="166728"/>
                </a:cubicBezTo>
                <a:cubicBezTo>
                  <a:pt x="5236117" y="464437"/>
                  <a:pt x="5280190" y="516137"/>
                  <a:pt x="5268309" y="833622"/>
                </a:cubicBezTo>
                <a:cubicBezTo>
                  <a:pt x="5274221" y="930269"/>
                  <a:pt x="5193345" y="993935"/>
                  <a:pt x="5129542" y="1000350"/>
                </a:cubicBezTo>
                <a:cubicBezTo>
                  <a:pt x="4234442" y="1135579"/>
                  <a:pt x="2196530" y="1110912"/>
                  <a:pt x="138766" y="1000350"/>
                </a:cubicBezTo>
                <a:cubicBezTo>
                  <a:pt x="62002" y="998171"/>
                  <a:pt x="-17206" y="924811"/>
                  <a:pt x="0" y="833622"/>
                </a:cubicBezTo>
                <a:cubicBezTo>
                  <a:pt x="-52355" y="663713"/>
                  <a:pt x="58736" y="288635"/>
                  <a:pt x="0" y="166728"/>
                </a:cubicBezTo>
                <a:close/>
              </a:path>
              <a:path w="5268309" h="1000350" stroke="0" extrusionOk="0">
                <a:moveTo>
                  <a:pt x="0" y="166728"/>
                </a:moveTo>
                <a:cubicBezTo>
                  <a:pt x="7277" y="76773"/>
                  <a:pt x="56587" y="-2419"/>
                  <a:pt x="138766" y="0"/>
                </a:cubicBezTo>
                <a:cubicBezTo>
                  <a:pt x="866794" y="25744"/>
                  <a:pt x="2832556" y="152779"/>
                  <a:pt x="5129542" y="0"/>
                </a:cubicBezTo>
                <a:cubicBezTo>
                  <a:pt x="5219824" y="2850"/>
                  <a:pt x="5267275" y="57591"/>
                  <a:pt x="5268309" y="166728"/>
                </a:cubicBezTo>
                <a:cubicBezTo>
                  <a:pt x="5253721" y="299503"/>
                  <a:pt x="5311523" y="567304"/>
                  <a:pt x="5268309" y="833622"/>
                </a:cubicBezTo>
                <a:cubicBezTo>
                  <a:pt x="5275215" y="920354"/>
                  <a:pt x="5197257" y="994450"/>
                  <a:pt x="5129542" y="1000350"/>
                </a:cubicBezTo>
                <a:cubicBezTo>
                  <a:pt x="3737241" y="989393"/>
                  <a:pt x="1409088" y="883826"/>
                  <a:pt x="138766" y="1000350"/>
                </a:cubicBezTo>
                <a:cubicBezTo>
                  <a:pt x="66057" y="1005927"/>
                  <a:pt x="-353" y="933874"/>
                  <a:pt x="0" y="833622"/>
                </a:cubicBezTo>
                <a:cubicBezTo>
                  <a:pt x="-19867" y="554357"/>
                  <a:pt x="43683" y="42028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4290769097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Sọ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Dừa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khế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0B90ED57-F5F7-46CD-877A-5D162DED221B}"/>
              </a:ext>
            </a:extLst>
          </p:cNvPr>
          <p:cNvSpPr/>
          <p:nvPr/>
        </p:nvSpPr>
        <p:spPr>
          <a:xfrm>
            <a:off x="2331720" y="147422"/>
            <a:ext cx="9502928" cy="1324025"/>
          </a:xfrm>
          <a:custGeom>
            <a:avLst/>
            <a:gdLst>
              <a:gd name="connsiteX0" fmla="*/ 0 w 9502928"/>
              <a:gd name="connsiteY0" fmla="*/ 220674 h 1324025"/>
              <a:gd name="connsiteX1" fmla="*/ 250306 w 9502928"/>
              <a:gd name="connsiteY1" fmla="*/ 0 h 1324025"/>
              <a:gd name="connsiteX2" fmla="*/ 9252621 w 9502928"/>
              <a:gd name="connsiteY2" fmla="*/ 0 h 1324025"/>
              <a:gd name="connsiteX3" fmla="*/ 9502928 w 9502928"/>
              <a:gd name="connsiteY3" fmla="*/ 220674 h 1324025"/>
              <a:gd name="connsiteX4" fmla="*/ 9502928 w 9502928"/>
              <a:gd name="connsiteY4" fmla="*/ 1103350 h 1324025"/>
              <a:gd name="connsiteX5" fmla="*/ 9252621 w 9502928"/>
              <a:gd name="connsiteY5" fmla="*/ 1324025 h 1324025"/>
              <a:gd name="connsiteX6" fmla="*/ 250306 w 9502928"/>
              <a:gd name="connsiteY6" fmla="*/ 1324025 h 1324025"/>
              <a:gd name="connsiteX7" fmla="*/ 0 w 9502928"/>
              <a:gd name="connsiteY7" fmla="*/ 1103350 h 1324025"/>
              <a:gd name="connsiteX8" fmla="*/ 0 w 9502928"/>
              <a:gd name="connsiteY8" fmla="*/ 220674 h 13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2928" h="1324025" fill="none" extrusionOk="0">
                <a:moveTo>
                  <a:pt x="0" y="220674"/>
                </a:moveTo>
                <a:cubicBezTo>
                  <a:pt x="1503" y="95859"/>
                  <a:pt x="126974" y="-2377"/>
                  <a:pt x="250306" y="0"/>
                </a:cubicBezTo>
                <a:cubicBezTo>
                  <a:pt x="2577118" y="-141380"/>
                  <a:pt x="5713442" y="96414"/>
                  <a:pt x="9252621" y="0"/>
                </a:cubicBezTo>
                <a:cubicBezTo>
                  <a:pt x="9395901" y="368"/>
                  <a:pt x="9495353" y="110687"/>
                  <a:pt x="9502928" y="220674"/>
                </a:cubicBezTo>
                <a:cubicBezTo>
                  <a:pt x="9503966" y="611124"/>
                  <a:pt x="9510475" y="904615"/>
                  <a:pt x="9502928" y="1103350"/>
                </a:cubicBezTo>
                <a:cubicBezTo>
                  <a:pt x="9520262" y="1205094"/>
                  <a:pt x="9406677" y="1332880"/>
                  <a:pt x="9252621" y="1324025"/>
                </a:cubicBezTo>
                <a:cubicBezTo>
                  <a:pt x="5078666" y="1383379"/>
                  <a:pt x="2858591" y="1456864"/>
                  <a:pt x="250306" y="1324025"/>
                </a:cubicBezTo>
                <a:cubicBezTo>
                  <a:pt x="99273" y="1307770"/>
                  <a:pt x="-11972" y="1221906"/>
                  <a:pt x="0" y="1103350"/>
                </a:cubicBezTo>
                <a:cubicBezTo>
                  <a:pt x="22625" y="985512"/>
                  <a:pt x="-73770" y="414068"/>
                  <a:pt x="0" y="220674"/>
                </a:cubicBezTo>
                <a:close/>
              </a:path>
              <a:path w="9502928" h="1324025" stroke="0" extrusionOk="0">
                <a:moveTo>
                  <a:pt x="0" y="220674"/>
                </a:moveTo>
                <a:cubicBezTo>
                  <a:pt x="6687" y="113489"/>
                  <a:pt x="111357" y="15563"/>
                  <a:pt x="250306" y="0"/>
                </a:cubicBezTo>
                <a:cubicBezTo>
                  <a:pt x="3418999" y="-33726"/>
                  <a:pt x="6749361" y="-60064"/>
                  <a:pt x="9252621" y="0"/>
                </a:cubicBezTo>
                <a:cubicBezTo>
                  <a:pt x="9400557" y="-8678"/>
                  <a:pt x="9499058" y="96027"/>
                  <a:pt x="9502928" y="220674"/>
                </a:cubicBezTo>
                <a:cubicBezTo>
                  <a:pt x="9485175" y="336044"/>
                  <a:pt x="9522144" y="788938"/>
                  <a:pt x="9502928" y="1103350"/>
                </a:cubicBezTo>
                <a:cubicBezTo>
                  <a:pt x="9514677" y="1208734"/>
                  <a:pt x="9397051" y="1325160"/>
                  <a:pt x="9252621" y="1324025"/>
                </a:cubicBezTo>
                <a:cubicBezTo>
                  <a:pt x="6764137" y="1348673"/>
                  <a:pt x="4415282" y="1394763"/>
                  <a:pt x="250306" y="1324025"/>
                </a:cubicBezTo>
                <a:cubicBezTo>
                  <a:pt x="109179" y="1320298"/>
                  <a:pt x="21747" y="1227691"/>
                  <a:pt x="0" y="1103350"/>
                </a:cubicBezTo>
                <a:cubicBezTo>
                  <a:pt x="-11809" y="928814"/>
                  <a:pt x="-14906" y="519455"/>
                  <a:pt x="0" y="220674"/>
                </a:cubicBezTo>
                <a:close/>
              </a:path>
            </a:pathLst>
          </a:custGeom>
          <a:solidFill>
            <a:srgbClr val="C5D4E7"/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nhắc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cổ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cháu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 descr="Ảnh có chứa văn bản, đồ chơi, tối, đồ họa véc-tơ&#10;&#10;Mô tả được tạo tự động">
            <a:extLst>
              <a:ext uri="{FF2B5EF4-FFF2-40B4-BE49-F238E27FC236}">
                <a16:creationId xmlns:a16="http://schemas.microsoft.com/office/drawing/2014/main" xmlns="" id="{65E3A246-425D-400A-BD25-B12BB51F69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2" y="70300"/>
            <a:ext cx="2385848" cy="238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xmlns="" id="{3F5AA915-334C-4E78-919D-EF3CDFEE1F3C}"/>
              </a:ext>
            </a:extLst>
          </p:cNvPr>
          <p:cNvSpPr/>
          <p:nvPr/>
        </p:nvSpPr>
        <p:spPr>
          <a:xfrm>
            <a:off x="407277" y="2172766"/>
            <a:ext cx="6655676" cy="1000350"/>
          </a:xfrm>
          <a:custGeom>
            <a:avLst/>
            <a:gdLst>
              <a:gd name="connsiteX0" fmla="*/ 0 w 6655676"/>
              <a:gd name="connsiteY0" fmla="*/ 166728 h 1000350"/>
              <a:gd name="connsiteX1" fmla="*/ 175310 w 6655676"/>
              <a:gd name="connsiteY1" fmla="*/ 0 h 1000350"/>
              <a:gd name="connsiteX2" fmla="*/ 6480365 w 6655676"/>
              <a:gd name="connsiteY2" fmla="*/ 0 h 1000350"/>
              <a:gd name="connsiteX3" fmla="*/ 6655676 w 6655676"/>
              <a:gd name="connsiteY3" fmla="*/ 166728 h 1000350"/>
              <a:gd name="connsiteX4" fmla="*/ 6655676 w 6655676"/>
              <a:gd name="connsiteY4" fmla="*/ 833622 h 1000350"/>
              <a:gd name="connsiteX5" fmla="*/ 6480365 w 6655676"/>
              <a:gd name="connsiteY5" fmla="*/ 1000350 h 1000350"/>
              <a:gd name="connsiteX6" fmla="*/ 175310 w 6655676"/>
              <a:gd name="connsiteY6" fmla="*/ 1000350 h 1000350"/>
              <a:gd name="connsiteX7" fmla="*/ 0 w 6655676"/>
              <a:gd name="connsiteY7" fmla="*/ 833622 h 1000350"/>
              <a:gd name="connsiteX8" fmla="*/ 0 w 6655676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55676" h="1000350" fill="none" extrusionOk="0">
                <a:moveTo>
                  <a:pt x="0" y="166728"/>
                </a:moveTo>
                <a:cubicBezTo>
                  <a:pt x="5363" y="64157"/>
                  <a:pt x="94448" y="-2544"/>
                  <a:pt x="175310" y="0"/>
                </a:cubicBezTo>
                <a:cubicBezTo>
                  <a:pt x="2892435" y="-141380"/>
                  <a:pt x="4063168" y="96414"/>
                  <a:pt x="6480365" y="0"/>
                </a:cubicBezTo>
                <a:cubicBezTo>
                  <a:pt x="6584522" y="536"/>
                  <a:pt x="6650369" y="82975"/>
                  <a:pt x="6655676" y="166728"/>
                </a:cubicBezTo>
                <a:cubicBezTo>
                  <a:pt x="6674345" y="442494"/>
                  <a:pt x="6628581" y="764942"/>
                  <a:pt x="6655676" y="833622"/>
                </a:cubicBezTo>
                <a:cubicBezTo>
                  <a:pt x="6658575" y="922336"/>
                  <a:pt x="6579286" y="1001526"/>
                  <a:pt x="6480365" y="1000350"/>
                </a:cubicBezTo>
                <a:cubicBezTo>
                  <a:pt x="3489834" y="1059704"/>
                  <a:pt x="1365789" y="1133189"/>
                  <a:pt x="175310" y="1000350"/>
                </a:cubicBezTo>
                <a:cubicBezTo>
                  <a:pt x="74997" y="995913"/>
                  <a:pt x="-15155" y="921502"/>
                  <a:pt x="0" y="833622"/>
                </a:cubicBezTo>
                <a:cubicBezTo>
                  <a:pt x="32982" y="762515"/>
                  <a:pt x="51552" y="393606"/>
                  <a:pt x="0" y="166728"/>
                </a:cubicBezTo>
                <a:close/>
              </a:path>
              <a:path w="6655676" h="1000350" stroke="0" extrusionOk="0">
                <a:moveTo>
                  <a:pt x="0" y="166728"/>
                </a:moveTo>
                <a:cubicBezTo>
                  <a:pt x="1579" y="78116"/>
                  <a:pt x="78424" y="1431"/>
                  <a:pt x="175310" y="0"/>
                </a:cubicBezTo>
                <a:cubicBezTo>
                  <a:pt x="2538378" y="-33726"/>
                  <a:pt x="4769460" y="-60064"/>
                  <a:pt x="6480365" y="0"/>
                </a:cubicBezTo>
                <a:cubicBezTo>
                  <a:pt x="6586020" y="-7907"/>
                  <a:pt x="6652348" y="72264"/>
                  <a:pt x="6655676" y="166728"/>
                </a:cubicBezTo>
                <a:cubicBezTo>
                  <a:pt x="6613225" y="303108"/>
                  <a:pt x="6670058" y="723025"/>
                  <a:pt x="6655676" y="833622"/>
                </a:cubicBezTo>
                <a:cubicBezTo>
                  <a:pt x="6666077" y="911105"/>
                  <a:pt x="6587112" y="1002170"/>
                  <a:pt x="6480365" y="1000350"/>
                </a:cubicBezTo>
                <a:cubicBezTo>
                  <a:pt x="4735750" y="1024998"/>
                  <a:pt x="2957225" y="1071088"/>
                  <a:pt x="175310" y="1000350"/>
                </a:cubicBezTo>
                <a:cubicBezTo>
                  <a:pt x="67259" y="985850"/>
                  <a:pt x="4437" y="926206"/>
                  <a:pt x="0" y="833622"/>
                </a:cubicBezTo>
                <a:cubicBezTo>
                  <a:pt x="-16144" y="752742"/>
                  <a:pt x="39540" y="278362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“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cổ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vi-VN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xmlns="" id="{C1E7AEB4-51AF-4016-963A-AD6461386355}"/>
              </a:ext>
            </a:extLst>
          </p:cNvPr>
          <p:cNvSpPr/>
          <p:nvPr/>
        </p:nvSpPr>
        <p:spPr>
          <a:xfrm>
            <a:off x="407277" y="3286177"/>
            <a:ext cx="6655676" cy="1000350"/>
          </a:xfrm>
          <a:custGeom>
            <a:avLst/>
            <a:gdLst>
              <a:gd name="connsiteX0" fmla="*/ 0 w 6655676"/>
              <a:gd name="connsiteY0" fmla="*/ 166728 h 1000350"/>
              <a:gd name="connsiteX1" fmla="*/ 175310 w 6655676"/>
              <a:gd name="connsiteY1" fmla="*/ 0 h 1000350"/>
              <a:gd name="connsiteX2" fmla="*/ 6480365 w 6655676"/>
              <a:gd name="connsiteY2" fmla="*/ 0 h 1000350"/>
              <a:gd name="connsiteX3" fmla="*/ 6655676 w 6655676"/>
              <a:gd name="connsiteY3" fmla="*/ 166728 h 1000350"/>
              <a:gd name="connsiteX4" fmla="*/ 6655676 w 6655676"/>
              <a:gd name="connsiteY4" fmla="*/ 833622 h 1000350"/>
              <a:gd name="connsiteX5" fmla="*/ 6480365 w 6655676"/>
              <a:gd name="connsiteY5" fmla="*/ 1000350 h 1000350"/>
              <a:gd name="connsiteX6" fmla="*/ 175310 w 6655676"/>
              <a:gd name="connsiteY6" fmla="*/ 1000350 h 1000350"/>
              <a:gd name="connsiteX7" fmla="*/ 0 w 6655676"/>
              <a:gd name="connsiteY7" fmla="*/ 833622 h 1000350"/>
              <a:gd name="connsiteX8" fmla="*/ 0 w 6655676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55676" h="1000350" fill="none" extrusionOk="0">
                <a:moveTo>
                  <a:pt x="0" y="166728"/>
                </a:moveTo>
                <a:cubicBezTo>
                  <a:pt x="-666" y="60337"/>
                  <a:pt x="77386" y="-955"/>
                  <a:pt x="175310" y="0"/>
                </a:cubicBezTo>
                <a:cubicBezTo>
                  <a:pt x="1787145" y="45256"/>
                  <a:pt x="5638701" y="-131323"/>
                  <a:pt x="6480365" y="0"/>
                </a:cubicBezTo>
                <a:cubicBezTo>
                  <a:pt x="6565433" y="-11009"/>
                  <a:pt x="6659181" y="76902"/>
                  <a:pt x="6655676" y="166728"/>
                </a:cubicBezTo>
                <a:cubicBezTo>
                  <a:pt x="6601820" y="396202"/>
                  <a:pt x="6606462" y="756002"/>
                  <a:pt x="6655676" y="833622"/>
                </a:cubicBezTo>
                <a:cubicBezTo>
                  <a:pt x="6660066" y="921903"/>
                  <a:pt x="6576195" y="1006951"/>
                  <a:pt x="6480365" y="1000350"/>
                </a:cubicBezTo>
                <a:cubicBezTo>
                  <a:pt x="3729640" y="1134621"/>
                  <a:pt x="1256642" y="994272"/>
                  <a:pt x="175310" y="1000350"/>
                </a:cubicBezTo>
                <a:cubicBezTo>
                  <a:pt x="79875" y="1000805"/>
                  <a:pt x="-3278" y="921532"/>
                  <a:pt x="0" y="833622"/>
                </a:cubicBezTo>
                <a:cubicBezTo>
                  <a:pt x="-43322" y="660647"/>
                  <a:pt x="41996" y="306770"/>
                  <a:pt x="0" y="166728"/>
                </a:cubicBezTo>
                <a:close/>
              </a:path>
              <a:path w="6655676" h="1000350" stroke="0" extrusionOk="0">
                <a:moveTo>
                  <a:pt x="0" y="166728"/>
                </a:moveTo>
                <a:cubicBezTo>
                  <a:pt x="7272" y="77048"/>
                  <a:pt x="77392" y="10804"/>
                  <a:pt x="175310" y="0"/>
                </a:cubicBezTo>
                <a:cubicBezTo>
                  <a:pt x="2586861" y="-106975"/>
                  <a:pt x="5724479" y="150535"/>
                  <a:pt x="6480365" y="0"/>
                </a:cubicBezTo>
                <a:cubicBezTo>
                  <a:pt x="6576142" y="-4384"/>
                  <a:pt x="6641360" y="78081"/>
                  <a:pt x="6655676" y="166728"/>
                </a:cubicBezTo>
                <a:cubicBezTo>
                  <a:pt x="6695404" y="323028"/>
                  <a:pt x="6604078" y="592439"/>
                  <a:pt x="6655676" y="833622"/>
                </a:cubicBezTo>
                <a:cubicBezTo>
                  <a:pt x="6649270" y="930370"/>
                  <a:pt x="6593254" y="1007655"/>
                  <a:pt x="6480365" y="1000350"/>
                </a:cubicBezTo>
                <a:cubicBezTo>
                  <a:pt x="5689869" y="1108189"/>
                  <a:pt x="1448900" y="1111436"/>
                  <a:pt x="175310" y="1000350"/>
                </a:cubicBezTo>
                <a:cubicBezTo>
                  <a:pt x="84096" y="995001"/>
                  <a:pt x="12209" y="917363"/>
                  <a:pt x="0" y="833622"/>
                </a:cubicBezTo>
                <a:cubicBezTo>
                  <a:pt x="15255" y="588378"/>
                  <a:pt x="-45372" y="34916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126422118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“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vi-VN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xmlns="" id="{018AE79A-847C-4591-84CD-D5474403DBEE}"/>
              </a:ext>
            </a:extLst>
          </p:cNvPr>
          <p:cNvSpPr/>
          <p:nvPr/>
        </p:nvSpPr>
        <p:spPr>
          <a:xfrm>
            <a:off x="407277" y="4392346"/>
            <a:ext cx="6655676" cy="1000350"/>
          </a:xfrm>
          <a:custGeom>
            <a:avLst/>
            <a:gdLst>
              <a:gd name="connsiteX0" fmla="*/ 0 w 6655676"/>
              <a:gd name="connsiteY0" fmla="*/ 166728 h 1000350"/>
              <a:gd name="connsiteX1" fmla="*/ 175310 w 6655676"/>
              <a:gd name="connsiteY1" fmla="*/ 0 h 1000350"/>
              <a:gd name="connsiteX2" fmla="*/ 6480365 w 6655676"/>
              <a:gd name="connsiteY2" fmla="*/ 0 h 1000350"/>
              <a:gd name="connsiteX3" fmla="*/ 6655676 w 6655676"/>
              <a:gd name="connsiteY3" fmla="*/ 166728 h 1000350"/>
              <a:gd name="connsiteX4" fmla="*/ 6655676 w 6655676"/>
              <a:gd name="connsiteY4" fmla="*/ 833622 h 1000350"/>
              <a:gd name="connsiteX5" fmla="*/ 6480365 w 6655676"/>
              <a:gd name="connsiteY5" fmla="*/ 1000350 h 1000350"/>
              <a:gd name="connsiteX6" fmla="*/ 175310 w 6655676"/>
              <a:gd name="connsiteY6" fmla="*/ 1000350 h 1000350"/>
              <a:gd name="connsiteX7" fmla="*/ 0 w 6655676"/>
              <a:gd name="connsiteY7" fmla="*/ 833622 h 1000350"/>
              <a:gd name="connsiteX8" fmla="*/ 0 w 6655676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55676" h="1000350" fill="none" extrusionOk="0">
                <a:moveTo>
                  <a:pt x="0" y="166728"/>
                </a:moveTo>
                <a:cubicBezTo>
                  <a:pt x="4537" y="78096"/>
                  <a:pt x="76258" y="1536"/>
                  <a:pt x="175310" y="0"/>
                </a:cubicBezTo>
                <a:cubicBezTo>
                  <a:pt x="1742068" y="36797"/>
                  <a:pt x="5281246" y="49968"/>
                  <a:pt x="6480365" y="0"/>
                </a:cubicBezTo>
                <a:cubicBezTo>
                  <a:pt x="6576933" y="1080"/>
                  <a:pt x="6649225" y="84998"/>
                  <a:pt x="6655676" y="166728"/>
                </a:cubicBezTo>
                <a:cubicBezTo>
                  <a:pt x="6645409" y="309935"/>
                  <a:pt x="6682036" y="517037"/>
                  <a:pt x="6655676" y="833622"/>
                </a:cubicBezTo>
                <a:cubicBezTo>
                  <a:pt x="6656037" y="920590"/>
                  <a:pt x="6586260" y="985648"/>
                  <a:pt x="6480365" y="1000350"/>
                </a:cubicBezTo>
                <a:cubicBezTo>
                  <a:pt x="3344186" y="981858"/>
                  <a:pt x="2703908" y="1010363"/>
                  <a:pt x="175310" y="1000350"/>
                </a:cubicBezTo>
                <a:cubicBezTo>
                  <a:pt x="64876" y="1003728"/>
                  <a:pt x="-1730" y="921983"/>
                  <a:pt x="0" y="833622"/>
                </a:cubicBezTo>
                <a:cubicBezTo>
                  <a:pt x="42513" y="514601"/>
                  <a:pt x="7165" y="299142"/>
                  <a:pt x="0" y="166728"/>
                </a:cubicBezTo>
                <a:close/>
              </a:path>
              <a:path w="6655676" h="1000350" stroke="0" extrusionOk="0">
                <a:moveTo>
                  <a:pt x="0" y="166728"/>
                </a:moveTo>
                <a:cubicBezTo>
                  <a:pt x="-6873" y="68315"/>
                  <a:pt x="66064" y="8336"/>
                  <a:pt x="175310" y="0"/>
                </a:cubicBezTo>
                <a:cubicBezTo>
                  <a:pt x="2771227" y="139418"/>
                  <a:pt x="5243162" y="21045"/>
                  <a:pt x="6480365" y="0"/>
                </a:cubicBezTo>
                <a:cubicBezTo>
                  <a:pt x="6583678" y="3582"/>
                  <a:pt x="6659765" y="77551"/>
                  <a:pt x="6655676" y="166728"/>
                </a:cubicBezTo>
                <a:cubicBezTo>
                  <a:pt x="6652392" y="425987"/>
                  <a:pt x="6703559" y="508400"/>
                  <a:pt x="6655676" y="833622"/>
                </a:cubicBezTo>
                <a:cubicBezTo>
                  <a:pt x="6650631" y="929977"/>
                  <a:pt x="6568683" y="1012874"/>
                  <a:pt x="6480365" y="1000350"/>
                </a:cubicBezTo>
                <a:cubicBezTo>
                  <a:pt x="5650847" y="1053402"/>
                  <a:pt x="3173992" y="1007989"/>
                  <a:pt x="175310" y="1000350"/>
                </a:cubicBezTo>
                <a:cubicBezTo>
                  <a:pt x="74864" y="1002245"/>
                  <a:pt x="6762" y="918191"/>
                  <a:pt x="0" y="833622"/>
                </a:cubicBezTo>
                <a:cubicBezTo>
                  <a:pt x="27683" y="705196"/>
                  <a:pt x="52348" y="322281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343071269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C. “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gốc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vi-VN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xmlns="" id="{AEC1F12E-CDE1-4ADD-8115-1F1EA45018F6}"/>
              </a:ext>
            </a:extLst>
          </p:cNvPr>
          <p:cNvSpPr/>
          <p:nvPr/>
        </p:nvSpPr>
        <p:spPr>
          <a:xfrm>
            <a:off x="407277" y="5502136"/>
            <a:ext cx="6655676" cy="1000350"/>
          </a:xfrm>
          <a:custGeom>
            <a:avLst/>
            <a:gdLst>
              <a:gd name="connsiteX0" fmla="*/ 0 w 6655676"/>
              <a:gd name="connsiteY0" fmla="*/ 166728 h 1000350"/>
              <a:gd name="connsiteX1" fmla="*/ 175310 w 6655676"/>
              <a:gd name="connsiteY1" fmla="*/ 0 h 1000350"/>
              <a:gd name="connsiteX2" fmla="*/ 6480365 w 6655676"/>
              <a:gd name="connsiteY2" fmla="*/ 0 h 1000350"/>
              <a:gd name="connsiteX3" fmla="*/ 6655676 w 6655676"/>
              <a:gd name="connsiteY3" fmla="*/ 166728 h 1000350"/>
              <a:gd name="connsiteX4" fmla="*/ 6655676 w 6655676"/>
              <a:gd name="connsiteY4" fmla="*/ 833622 h 1000350"/>
              <a:gd name="connsiteX5" fmla="*/ 6480365 w 6655676"/>
              <a:gd name="connsiteY5" fmla="*/ 1000350 h 1000350"/>
              <a:gd name="connsiteX6" fmla="*/ 175310 w 6655676"/>
              <a:gd name="connsiteY6" fmla="*/ 1000350 h 1000350"/>
              <a:gd name="connsiteX7" fmla="*/ 0 w 6655676"/>
              <a:gd name="connsiteY7" fmla="*/ 833622 h 1000350"/>
              <a:gd name="connsiteX8" fmla="*/ 0 w 6655676"/>
              <a:gd name="connsiteY8" fmla="*/ 166728 h 10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55676" h="1000350" fill="none" extrusionOk="0">
                <a:moveTo>
                  <a:pt x="0" y="166728"/>
                </a:moveTo>
                <a:cubicBezTo>
                  <a:pt x="10443" y="80960"/>
                  <a:pt x="65676" y="-13317"/>
                  <a:pt x="175310" y="0"/>
                </a:cubicBezTo>
                <a:cubicBezTo>
                  <a:pt x="1086902" y="31464"/>
                  <a:pt x="3639150" y="-29059"/>
                  <a:pt x="6480365" y="0"/>
                </a:cubicBezTo>
                <a:cubicBezTo>
                  <a:pt x="6565558" y="13560"/>
                  <a:pt x="6653563" y="57440"/>
                  <a:pt x="6655676" y="166728"/>
                </a:cubicBezTo>
                <a:cubicBezTo>
                  <a:pt x="6623484" y="464437"/>
                  <a:pt x="6667557" y="516137"/>
                  <a:pt x="6655676" y="833622"/>
                </a:cubicBezTo>
                <a:cubicBezTo>
                  <a:pt x="6670769" y="937359"/>
                  <a:pt x="6560394" y="991958"/>
                  <a:pt x="6480365" y="1000350"/>
                </a:cubicBezTo>
                <a:cubicBezTo>
                  <a:pt x="5267249" y="1135579"/>
                  <a:pt x="2724515" y="1110912"/>
                  <a:pt x="175310" y="1000350"/>
                </a:cubicBezTo>
                <a:cubicBezTo>
                  <a:pt x="78363" y="998171"/>
                  <a:pt x="-17206" y="924811"/>
                  <a:pt x="0" y="833622"/>
                </a:cubicBezTo>
                <a:cubicBezTo>
                  <a:pt x="-52355" y="663713"/>
                  <a:pt x="58736" y="288635"/>
                  <a:pt x="0" y="166728"/>
                </a:cubicBezTo>
                <a:close/>
              </a:path>
              <a:path w="6655676" h="1000350" stroke="0" extrusionOk="0">
                <a:moveTo>
                  <a:pt x="0" y="166728"/>
                </a:moveTo>
                <a:cubicBezTo>
                  <a:pt x="12214" y="78214"/>
                  <a:pt x="63878" y="-6379"/>
                  <a:pt x="175310" y="0"/>
                </a:cubicBezTo>
                <a:cubicBezTo>
                  <a:pt x="1133627" y="25744"/>
                  <a:pt x="3380009" y="152779"/>
                  <a:pt x="6480365" y="0"/>
                </a:cubicBezTo>
                <a:cubicBezTo>
                  <a:pt x="6590830" y="2850"/>
                  <a:pt x="6654642" y="57591"/>
                  <a:pt x="6655676" y="166728"/>
                </a:cubicBezTo>
                <a:cubicBezTo>
                  <a:pt x="6641088" y="299503"/>
                  <a:pt x="6698890" y="567304"/>
                  <a:pt x="6655676" y="833622"/>
                </a:cubicBezTo>
                <a:cubicBezTo>
                  <a:pt x="6666020" y="917691"/>
                  <a:pt x="6561837" y="990202"/>
                  <a:pt x="6480365" y="1000350"/>
                </a:cubicBezTo>
                <a:cubicBezTo>
                  <a:pt x="3768741" y="989393"/>
                  <a:pt x="2138300" y="883826"/>
                  <a:pt x="175310" y="1000350"/>
                </a:cubicBezTo>
                <a:cubicBezTo>
                  <a:pt x="82418" y="1005927"/>
                  <a:pt x="-353" y="933874"/>
                  <a:pt x="0" y="833622"/>
                </a:cubicBezTo>
                <a:cubicBezTo>
                  <a:pt x="-19867" y="554357"/>
                  <a:pt x="43683" y="420286"/>
                  <a:pt x="0" y="166728"/>
                </a:cubicBezTo>
                <a:close/>
              </a:path>
            </a:pathLst>
          </a:custGeom>
          <a:solidFill>
            <a:srgbClr val="C5D4E7">
              <a:alpha val="92000"/>
            </a:srgbClr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4290769097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D. “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cổ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kern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vi-VN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0B90ED57-F5F7-46CD-877A-5D162DED221B}"/>
              </a:ext>
            </a:extLst>
          </p:cNvPr>
          <p:cNvSpPr/>
          <p:nvPr/>
        </p:nvSpPr>
        <p:spPr>
          <a:xfrm>
            <a:off x="3040380" y="166572"/>
            <a:ext cx="8484476" cy="1324025"/>
          </a:xfrm>
          <a:custGeom>
            <a:avLst/>
            <a:gdLst>
              <a:gd name="connsiteX0" fmla="*/ 0 w 8484476"/>
              <a:gd name="connsiteY0" fmla="*/ 220674 h 1324025"/>
              <a:gd name="connsiteX1" fmla="*/ 223480 w 8484476"/>
              <a:gd name="connsiteY1" fmla="*/ 0 h 1324025"/>
              <a:gd name="connsiteX2" fmla="*/ 8260995 w 8484476"/>
              <a:gd name="connsiteY2" fmla="*/ 0 h 1324025"/>
              <a:gd name="connsiteX3" fmla="*/ 8484476 w 8484476"/>
              <a:gd name="connsiteY3" fmla="*/ 220674 h 1324025"/>
              <a:gd name="connsiteX4" fmla="*/ 8484476 w 8484476"/>
              <a:gd name="connsiteY4" fmla="*/ 1103350 h 1324025"/>
              <a:gd name="connsiteX5" fmla="*/ 8260995 w 8484476"/>
              <a:gd name="connsiteY5" fmla="*/ 1324025 h 1324025"/>
              <a:gd name="connsiteX6" fmla="*/ 223480 w 8484476"/>
              <a:gd name="connsiteY6" fmla="*/ 1324025 h 1324025"/>
              <a:gd name="connsiteX7" fmla="*/ 0 w 8484476"/>
              <a:gd name="connsiteY7" fmla="*/ 1103350 h 1324025"/>
              <a:gd name="connsiteX8" fmla="*/ 0 w 8484476"/>
              <a:gd name="connsiteY8" fmla="*/ 220674 h 132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4476" h="1324025" fill="none" extrusionOk="0">
                <a:moveTo>
                  <a:pt x="0" y="220674"/>
                </a:moveTo>
                <a:cubicBezTo>
                  <a:pt x="8762" y="81659"/>
                  <a:pt x="108945" y="-1417"/>
                  <a:pt x="223480" y="0"/>
                </a:cubicBezTo>
                <a:cubicBezTo>
                  <a:pt x="1901968" y="-141380"/>
                  <a:pt x="4854044" y="96414"/>
                  <a:pt x="8260995" y="0"/>
                </a:cubicBezTo>
                <a:cubicBezTo>
                  <a:pt x="8389459" y="368"/>
                  <a:pt x="8476901" y="110687"/>
                  <a:pt x="8484476" y="220674"/>
                </a:cubicBezTo>
                <a:cubicBezTo>
                  <a:pt x="8485514" y="611124"/>
                  <a:pt x="8492023" y="904615"/>
                  <a:pt x="8484476" y="1103350"/>
                </a:cubicBezTo>
                <a:cubicBezTo>
                  <a:pt x="8495603" y="1212302"/>
                  <a:pt x="8401500" y="1333588"/>
                  <a:pt x="8260995" y="1324025"/>
                </a:cubicBezTo>
                <a:cubicBezTo>
                  <a:pt x="4491986" y="1383379"/>
                  <a:pt x="2479541" y="1456864"/>
                  <a:pt x="223480" y="1324025"/>
                </a:cubicBezTo>
                <a:cubicBezTo>
                  <a:pt x="87263" y="1307770"/>
                  <a:pt x="-11972" y="1221906"/>
                  <a:pt x="0" y="1103350"/>
                </a:cubicBezTo>
                <a:cubicBezTo>
                  <a:pt x="22625" y="985512"/>
                  <a:pt x="-73770" y="414068"/>
                  <a:pt x="0" y="220674"/>
                </a:cubicBezTo>
                <a:close/>
              </a:path>
              <a:path w="8484476" h="1324025" stroke="0" extrusionOk="0">
                <a:moveTo>
                  <a:pt x="0" y="220674"/>
                </a:moveTo>
                <a:cubicBezTo>
                  <a:pt x="3138" y="105693"/>
                  <a:pt x="99020" y="22729"/>
                  <a:pt x="223480" y="0"/>
                </a:cubicBezTo>
                <a:cubicBezTo>
                  <a:pt x="2556622" y="-33726"/>
                  <a:pt x="6596715" y="-60064"/>
                  <a:pt x="8260995" y="0"/>
                </a:cubicBezTo>
                <a:cubicBezTo>
                  <a:pt x="8394115" y="-8678"/>
                  <a:pt x="8480606" y="96027"/>
                  <a:pt x="8484476" y="220674"/>
                </a:cubicBezTo>
                <a:cubicBezTo>
                  <a:pt x="8466723" y="336044"/>
                  <a:pt x="8503692" y="788938"/>
                  <a:pt x="8484476" y="1103350"/>
                </a:cubicBezTo>
                <a:cubicBezTo>
                  <a:pt x="8487242" y="1221343"/>
                  <a:pt x="8402184" y="1327282"/>
                  <a:pt x="8260995" y="1324025"/>
                </a:cubicBezTo>
                <a:cubicBezTo>
                  <a:pt x="5990680" y="1348673"/>
                  <a:pt x="4143476" y="1394763"/>
                  <a:pt x="223480" y="1324025"/>
                </a:cubicBezTo>
                <a:cubicBezTo>
                  <a:pt x="97169" y="1320298"/>
                  <a:pt x="21747" y="1227691"/>
                  <a:pt x="0" y="1103350"/>
                </a:cubicBezTo>
                <a:cubicBezTo>
                  <a:pt x="-11809" y="928814"/>
                  <a:pt x="-14906" y="519455"/>
                  <a:pt x="0" y="220674"/>
                </a:cubicBezTo>
                <a:close/>
              </a:path>
            </a:pathLst>
          </a:custGeom>
          <a:solidFill>
            <a:srgbClr val="C5D4E7"/>
          </a:solidFill>
          <a:ln w="38100">
            <a:solidFill>
              <a:srgbClr val="1D3E8A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498917933">
                  <a:custGeom>
                    <a:avLst/>
                    <a:gdLst>
                      <a:gd name="connsiteX0" fmla="*/ 0 w 6329855"/>
                      <a:gd name="connsiteY0" fmla="*/ 166728 h 1000350"/>
                      <a:gd name="connsiteX1" fmla="*/ 166728 w 6329855"/>
                      <a:gd name="connsiteY1" fmla="*/ 0 h 1000350"/>
                      <a:gd name="connsiteX2" fmla="*/ 6163127 w 6329855"/>
                      <a:gd name="connsiteY2" fmla="*/ 0 h 1000350"/>
                      <a:gd name="connsiteX3" fmla="*/ 6329855 w 6329855"/>
                      <a:gd name="connsiteY3" fmla="*/ 166728 h 1000350"/>
                      <a:gd name="connsiteX4" fmla="*/ 6329855 w 6329855"/>
                      <a:gd name="connsiteY4" fmla="*/ 833622 h 1000350"/>
                      <a:gd name="connsiteX5" fmla="*/ 6163127 w 6329855"/>
                      <a:gd name="connsiteY5" fmla="*/ 1000350 h 1000350"/>
                      <a:gd name="connsiteX6" fmla="*/ 166728 w 6329855"/>
                      <a:gd name="connsiteY6" fmla="*/ 1000350 h 1000350"/>
                      <a:gd name="connsiteX7" fmla="*/ 0 w 6329855"/>
                      <a:gd name="connsiteY7" fmla="*/ 833622 h 1000350"/>
                      <a:gd name="connsiteX8" fmla="*/ 0 w 6329855"/>
                      <a:gd name="connsiteY8" fmla="*/ 166728 h 1000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29855" h="1000350">
                        <a:moveTo>
                          <a:pt x="0" y="166728"/>
                        </a:moveTo>
                        <a:cubicBezTo>
                          <a:pt x="0" y="74647"/>
                          <a:pt x="74647" y="0"/>
                          <a:pt x="166728" y="0"/>
                        </a:cubicBezTo>
                        <a:lnTo>
                          <a:pt x="6163127" y="0"/>
                        </a:lnTo>
                        <a:cubicBezTo>
                          <a:pt x="6255208" y="0"/>
                          <a:pt x="6329855" y="74647"/>
                          <a:pt x="6329855" y="166728"/>
                        </a:cubicBezTo>
                        <a:lnTo>
                          <a:pt x="6329855" y="833622"/>
                        </a:lnTo>
                        <a:cubicBezTo>
                          <a:pt x="6329855" y="925703"/>
                          <a:pt x="6255208" y="1000350"/>
                          <a:pt x="6163127" y="1000350"/>
                        </a:cubicBezTo>
                        <a:lnTo>
                          <a:pt x="166728" y="1000350"/>
                        </a:lnTo>
                        <a:cubicBezTo>
                          <a:pt x="74647" y="1000350"/>
                          <a:pt x="0" y="925703"/>
                          <a:pt x="0" y="833622"/>
                        </a:cubicBezTo>
                        <a:lnTo>
                          <a:pt x="0" y="166728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3613" tIns="193613" rIns="193613" bIns="193613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xmlns="" id="{352597EC-824C-4B5F-BA3E-983ABBBCEE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7" y="39624"/>
            <a:ext cx="2473083" cy="247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2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7758A0F-0FE9-4F7C-A1D7-2E6454E0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DỤNG: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DC6D9D9-13B8-4DF8-B738-664D8DCC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94" y="2438400"/>
            <a:ext cx="3975131" cy="378541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vi-VN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vi-V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vi-V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văn (</a:t>
            </a:r>
            <a:r>
              <a:rPr lang="vi-VN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vi-V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– 7 câu) </a:t>
            </a:r>
            <a:r>
              <a:rPr lang="vi-VN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vi-V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vi-V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vi-V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vi-V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vi-V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 </a:t>
            </a:r>
            <a:r>
              <a:rPr lang="vi-VN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vi-V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vi-V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vi-V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thơ </a:t>
            </a:r>
            <a:r>
              <a:rPr lang="vi-VN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lang="vi-V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 yêu </a:t>
            </a:r>
            <a:r>
              <a:rPr lang="vi-VN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vi-V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</a:t>
            </a:r>
            <a:r>
              <a:rPr lang="vi-VN" sz="2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vi-V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thơ </a:t>
            </a:r>
            <a:r>
              <a:rPr lang="vi-VN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lang="vi-VN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</a:t>
            </a:r>
            <a:r>
              <a:rPr lang="vi-VN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vi-VN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vi-VN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loài</a:t>
            </a:r>
            <a:r>
              <a:rPr lang="vi-VN" sz="24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b="1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vi-VN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39A796-BE83-48B1-B33F-35C4A32AAB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72F84B47-E267-4194-8194-831DB7B55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666DEB2E-7D60-4CF2-9D51-2C35796E3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13" y="807593"/>
            <a:ext cx="577362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1784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0"/>
            <a:ext cx="9148887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36D8BB8C-13CD-4CE6-8FEE-7F26290361E8}"/>
              </a:ext>
            </a:extLst>
          </p:cNvPr>
          <p:cNvSpPr txBox="1"/>
          <p:nvPr/>
        </p:nvSpPr>
        <p:spPr>
          <a:xfrm>
            <a:off x="2157381" y="3511232"/>
            <a:ext cx="7780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DẶN DÒ</a:t>
            </a:r>
          </a:p>
          <a:p>
            <a:pPr marL="457200" marR="0" lvl="0" indent="-4572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b="1" dirty="0" err="1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Hoàn</a:t>
            </a:r>
            <a:r>
              <a:rPr lang="en-US" altLang="zh-CN" sz="3200" b="1" dirty="0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thành</a:t>
            </a:r>
            <a:r>
              <a:rPr lang="en-US" altLang="zh-CN" sz="3200" b="1" dirty="0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3200" b="1" dirty="0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tập</a:t>
            </a:r>
            <a:endParaRPr lang="en-US" altLang="zh-CN" sz="3200" b="1" dirty="0">
              <a:latin typeface="Arial" panose="020B0604020202020204" pitchFamily="34" charset="0"/>
              <a:ea typeface="方正卡通简体" panose="03000509000000000000" pitchFamily="65" charset="-122"/>
              <a:cs typeface="Arial" panose="020B0604020202020204" pitchFamily="34" charset="0"/>
              <a:sym typeface="+mn-lt"/>
            </a:endParaRPr>
          </a:p>
          <a:p>
            <a:pPr marL="457200" marR="0" lvl="0" indent="-45720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b="1" dirty="0" err="1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Chuẩn</a:t>
            </a:r>
            <a:r>
              <a:rPr lang="en-US" altLang="zh-CN" sz="3200" b="1" dirty="0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bị</a:t>
            </a:r>
            <a:r>
              <a:rPr lang="en-US" altLang="zh-CN" sz="3200" b="1" dirty="0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Thực</a:t>
            </a:r>
            <a:r>
              <a:rPr lang="en-US" altLang="zh-CN" sz="3200" b="1" dirty="0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hành</a:t>
            </a:r>
            <a:r>
              <a:rPr lang="en-US" altLang="zh-CN" sz="3200" b="1" dirty="0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Tiếng</a:t>
            </a:r>
            <a:r>
              <a:rPr lang="en-US" altLang="zh-CN" sz="3200" b="1" dirty="0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  <a:sym typeface="+mn-lt"/>
              </a:rPr>
              <a:t>Việt</a:t>
            </a:r>
            <a:endParaRPr lang="zh-CN" altLang="en-US" sz="3200" b="1" dirty="0">
              <a:latin typeface="Arial" panose="020B0604020202020204" pitchFamily="34" charset="0"/>
              <a:ea typeface="方正卡通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456560">
            <a:off x="3102873" y="274581"/>
            <a:ext cx="507251" cy="7153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04847">
            <a:off x="345314" y="2535415"/>
            <a:ext cx="748207" cy="748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61588">
            <a:off x="1907003" y="154558"/>
            <a:ext cx="814259" cy="8645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646022">
            <a:off x="363129" y="317821"/>
            <a:ext cx="868995" cy="8010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920968">
            <a:off x="461025" y="1792358"/>
            <a:ext cx="1290115" cy="422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129358">
            <a:off x="1344371" y="1078293"/>
            <a:ext cx="559823" cy="532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1453495">
            <a:off x="299342" y="4455203"/>
            <a:ext cx="840151" cy="9507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601344">
            <a:off x="916087" y="3244787"/>
            <a:ext cx="967987" cy="9679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-9438273">
            <a:off x="2064121" y="1113218"/>
            <a:ext cx="266655" cy="12324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-3659741">
            <a:off x="2253605" y="5706661"/>
            <a:ext cx="609209" cy="6227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 rot="1045001">
            <a:off x="1415039" y="4877750"/>
            <a:ext cx="574823" cy="10790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-4492633">
            <a:off x="781783" y="5653426"/>
            <a:ext cx="410867" cy="120843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138168" y="737477"/>
            <a:ext cx="8090845" cy="4679781"/>
            <a:chOff x="0" y="0"/>
            <a:chExt cx="14513079" cy="4632883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403968"/>
              <a:ext cx="14513079" cy="4228914"/>
              <a:chOff x="0" y="0"/>
              <a:chExt cx="3907097" cy="11384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4262"/>
                <a:ext cx="391484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lnTo>
                      <a:pt x="3905702" y="577262"/>
                    </a:ln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rcRect/>
            <a:stretch>
              <a:fillRect/>
            </a:stretch>
          </p:blipFill>
          <p:spPr>
            <a:xfrm>
              <a:off x="5420420" y="0"/>
              <a:ext cx="4027218" cy="961150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2245136" y="2147306"/>
            <a:ext cx="7892949" cy="1708156"/>
          </a:xfrm>
          <a:prstGeom prst="rect">
            <a:avLst/>
          </a:prstGeom>
        </p:spPr>
        <p:txBody>
          <a:bodyPr wrap="square" lIns="45716" tIns="22858" rIns="45716" bIns="2285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HẸN GẶP LẠI CÁC EM TRONG TIẾT HỌC SAU!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10915" y="2006600"/>
            <a:ext cx="38608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7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1694"/>
            <a:ext cx="4271749" cy="709739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33" y="4596037"/>
            <a:ext cx="1170434" cy="1170434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92157" y="441053"/>
            <a:ext cx="113998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/>
              <a:t>Tiết</a:t>
            </a:r>
            <a:r>
              <a:rPr lang="en-US" sz="7200" b="1" dirty="0" smtClean="0"/>
              <a:t> 18-19</a:t>
            </a:r>
          </a:p>
          <a:p>
            <a:pPr algn="ctr"/>
            <a:r>
              <a:rPr lang="vi-VN" sz="7200" b="1" dirty="0" smtClean="0">
                <a:solidFill>
                  <a:srgbClr val="C00000"/>
                </a:solidFill>
              </a:rPr>
              <a:t>CHUYỆN </a:t>
            </a:r>
            <a:r>
              <a:rPr lang="vi-VN" sz="7200" b="1" dirty="0">
                <a:solidFill>
                  <a:srgbClr val="C00000"/>
                </a:solidFill>
              </a:rPr>
              <a:t>CỔ TÍCH VỀ LOÀI NGƯỜI</a:t>
            </a:r>
            <a:endParaRPr lang="vi-VN" sz="7200" dirty="0">
              <a:solidFill>
                <a:srgbClr val="C00000"/>
              </a:solidFill>
            </a:endParaRPr>
          </a:p>
          <a:p>
            <a:pPr algn="ctr"/>
            <a:r>
              <a:rPr lang="vi-VN" sz="4800" dirty="0"/>
              <a:t>(Xuân </a:t>
            </a:r>
            <a:r>
              <a:rPr lang="vi-VN" sz="4800" dirty="0" err="1"/>
              <a:t>Quỳnh</a:t>
            </a:r>
            <a:r>
              <a:rPr lang="vi-VN" sz="4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05195 0.001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781800"/>
            <a:chOff x="0" y="0"/>
            <a:chExt cx="7536439" cy="4546600"/>
          </a:xfrm>
        </p:grpSpPr>
        <p:sp>
          <p:nvSpPr>
            <p:cNvPr id="3" name="Rounded Rectangle 2"/>
            <p:cNvSpPr/>
            <p:nvPr/>
          </p:nvSpPr>
          <p:spPr>
            <a:xfrm>
              <a:off x="0" y="0"/>
              <a:ext cx="7536439" cy="45466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"/>
            <p:cNvSpPr/>
            <p:nvPr/>
          </p:nvSpPr>
          <p:spPr>
            <a:xfrm>
              <a:off x="221947" y="221947"/>
              <a:ext cx="7092545" cy="41027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83820" rIns="167640" bIns="8382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vi-VN" sz="2800" kern="1200" noProof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0450819"/>
              </p:ext>
            </p:extLst>
          </p:nvPr>
        </p:nvGraphicFramePr>
        <p:xfrm>
          <a:off x="914400" y="1397000"/>
          <a:ext cx="994921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25600" y="558225"/>
            <a:ext cx="87376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vi-VN" sz="3600" b="1" dirty="0" smtClean="0"/>
              <a:t>NỘI DUNG BÀI HỌC</a:t>
            </a:r>
            <a:endParaRPr lang="vi-VN" sz="3600" b="1" dirty="0"/>
          </a:p>
        </p:txBody>
      </p:sp>
      <p:pic>
        <p:nvPicPr>
          <p:cNvPr id="7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317" y="4841697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0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6308441" cy="6921912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6254656" cy="4307484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9" y="1104800"/>
            <a:ext cx="15875380" cy="160921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4" y="274866"/>
            <a:ext cx="2188960" cy="2275652"/>
          </a:xfrm>
          <a:prstGeom prst="rect">
            <a:avLst/>
          </a:prstGeom>
        </p:spPr>
      </p:pic>
      <p:sp>
        <p:nvSpPr>
          <p:cNvPr id="6" name="MH_Other_1"/>
          <p:cNvSpPr/>
          <p:nvPr>
            <p:custDataLst>
              <p:tags r:id="rId1"/>
            </p:custDataLst>
          </p:nvPr>
        </p:nvSpPr>
        <p:spPr>
          <a:xfrm>
            <a:off x="5782909" y="1604557"/>
            <a:ext cx="3024924" cy="2347629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sz="16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MH_SubTitle_1"/>
          <p:cNvSpPr/>
          <p:nvPr>
            <p:custDataLst>
              <p:tags r:id="rId2"/>
            </p:custDataLst>
          </p:nvPr>
        </p:nvSpPr>
        <p:spPr>
          <a:xfrm rot="588792">
            <a:off x="3770837" y="3311336"/>
            <a:ext cx="6219410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vi-VN" altLang="zh-CN" sz="6000" dirty="0" smtClean="0">
                <a:solidFill>
                  <a:srgbClr val="FFFFFF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Tác giả, tác phẩm</a:t>
            </a:r>
            <a:endParaRPr lang="vi-VN" altLang="zh-CN" sz="6000" dirty="0">
              <a:solidFill>
                <a:srgbClr val="FFFFFF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8" name="MH_Other_2"/>
          <p:cNvSpPr/>
          <p:nvPr>
            <p:custDataLst>
              <p:tags r:id="rId3"/>
            </p:custDataLst>
          </p:nvPr>
        </p:nvSpPr>
        <p:spPr>
          <a:xfrm>
            <a:off x="6700911" y="1408950"/>
            <a:ext cx="118891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300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I</a:t>
            </a:r>
            <a:endParaRPr lang="zh-CN" altLang="en-US" sz="43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37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791" y="387624"/>
            <a:ext cx="3626707" cy="4238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0" y="1270375"/>
            <a:ext cx="93004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1.Tác giả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vi-VN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2800" dirty="0"/>
              <a:t>Nguyễn Thị </a:t>
            </a:r>
            <a:r>
              <a:rPr lang="vi-VN" sz="2800" dirty="0" smtClean="0"/>
              <a:t>Xuân </a:t>
            </a:r>
            <a:r>
              <a:rPr lang="vi-VN" sz="2800" dirty="0"/>
              <a:t>Quỳnh.</a:t>
            </a:r>
          </a:p>
          <a:p>
            <a:pPr marL="285750" indent="-285750">
              <a:buFontTx/>
              <a:buChar char="-"/>
            </a:pPr>
            <a:r>
              <a:rPr lang="vi-VN" sz="2800" b="1" dirty="0">
                <a:solidFill>
                  <a:srgbClr val="C00000"/>
                </a:solidFill>
              </a:rPr>
              <a:t>Năm sinh – năm mất</a:t>
            </a:r>
            <a:r>
              <a:rPr lang="vi-VN" sz="2800" dirty="0"/>
              <a:t>: 1942 – 1988.</a:t>
            </a:r>
          </a:p>
          <a:p>
            <a:pPr marL="285750" indent="-285750">
              <a:buFontTx/>
              <a:buChar char="-"/>
            </a:pPr>
            <a:r>
              <a:rPr lang="vi-VN" sz="2800" b="1" dirty="0">
                <a:solidFill>
                  <a:srgbClr val="C00000"/>
                </a:solidFill>
              </a:rPr>
              <a:t>Quê quán: </a:t>
            </a:r>
            <a:r>
              <a:rPr lang="vi-VN" sz="2800" dirty="0"/>
              <a:t>La Khê – Hà Đông – Hà Tây </a:t>
            </a:r>
            <a:r>
              <a:rPr lang="vi-VN" sz="2800" dirty="0" smtClean="0"/>
              <a:t>(Hà </a:t>
            </a:r>
            <a:r>
              <a:rPr lang="vi-VN" sz="2800" dirty="0"/>
              <a:t>Nội</a:t>
            </a:r>
            <a:r>
              <a:rPr lang="vi-VN" sz="2800" dirty="0" smtClean="0"/>
              <a:t>).</a:t>
            </a:r>
            <a:endParaRPr lang="vi-VN" sz="2800" dirty="0"/>
          </a:p>
        </p:txBody>
      </p:sp>
      <p:pic>
        <p:nvPicPr>
          <p:cNvPr id="10" name="Picture 4" descr="Những icon đẹp cute, đáng yêu, dí dỏm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577" y="4102529"/>
            <a:ext cx="4456516" cy="289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61077" y="387624"/>
            <a:ext cx="7561521" cy="3193778"/>
            <a:chOff x="533399" y="0"/>
            <a:chExt cx="5671141" cy="2736577"/>
          </a:xfrm>
        </p:grpSpPr>
        <p:sp>
          <p:nvSpPr>
            <p:cNvPr id="11" name="Cloud Callout 10"/>
            <p:cNvSpPr/>
            <p:nvPr/>
          </p:nvSpPr>
          <p:spPr>
            <a:xfrm>
              <a:off x="533399" y="0"/>
              <a:ext cx="5671141" cy="2736577"/>
            </a:xfrm>
            <a:prstGeom prst="cloud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46791" y="532222"/>
              <a:ext cx="4444409" cy="118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b="1" dirty="0" smtClean="0"/>
                <a:t>Đọc SGK, nêu những thông tin cơ bản về nhà thơ Xuân Quỳnh</a:t>
              </a:r>
              <a:endParaRPr lang="vi-VN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5787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xmlns="" id="{9B76D444-2756-434F-AE61-96D69830C1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Google lần đầu tiên vinh danh Xuân Quỳnh, nữ thi sĩ quan trọng bậc nhất thế kỷ 20 của Việt Nam">
            <a:extLst>
              <a:ext uri="{FF2B5EF4-FFF2-40B4-BE49-F238E27FC236}">
                <a16:creationId xmlns:a16="http://schemas.microsoft.com/office/drawing/2014/main" xmlns="" id="{5C5BBC8D-E215-4903-9758-00A5CA17E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9" r="-1" b="13799"/>
          <a:stretch/>
        </p:blipFill>
        <p:spPr bwMode="auto">
          <a:xfrm>
            <a:off x="320040" y="320040"/>
            <a:ext cx="11548872" cy="4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A27B6159-7734-4564-9E0F-C4BC43C36E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E2FFB46B-05BC-4950-B18A-9593FDAE6E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FD6B440-A0CD-4B4E-9FA9-E41AFAE22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976" y="5009083"/>
            <a:ext cx="6976872" cy="1345997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352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DEC16D0-435F-4EBF-AA3F-DC60154E6DB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儿童卡通PPT [自动保存的]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2235</TotalTime>
  <Words>1980</Words>
  <PresentationFormat>Custom</PresentationFormat>
  <Paragraphs>242</Paragraphs>
  <Slides>48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自定义设计方案</vt:lpstr>
      <vt:lpstr>1_Office 主题​​</vt:lpstr>
      <vt:lpstr>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TÌM HIỂU CHI TIẾT</vt:lpstr>
      <vt:lpstr>PowerPoint Presentation</vt:lpstr>
      <vt:lpstr>PowerPoint Presentation</vt:lpstr>
      <vt:lpstr>II. TÌM HIỂU CHI TIẾT</vt:lpstr>
      <vt:lpstr>PowerPoint Presentation</vt:lpstr>
      <vt:lpstr>PowerPoint Presentation</vt:lpstr>
      <vt:lpstr>PowerPoint Presentation</vt:lpstr>
      <vt:lpstr>PowerPoint Presentation</vt:lpstr>
      <vt:lpstr>Khổ thơ 4 </vt:lpstr>
      <vt:lpstr>Qua những câu chuyện và giọng kể trìu mến, bà gửi gắm bài học về lối sống nhân hậu, ở hiền gặp lành</vt:lpstr>
      <vt:lpstr>Khổ thơ 5</vt:lpstr>
      <vt:lpstr>- Hình ảnh người bố:</vt:lpstr>
      <vt:lpstr>PowerPoint Presentation</vt:lpstr>
      <vt:lpstr>PowerPoint Presentation</vt:lpstr>
      <vt:lpstr>- Hình ảnh mái trường: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VnTeach.Com;</dc:title>
  <dc:creator>VnTeach.Com</dc:creator>
  <cp:keywords>VnTeach.Com</cp:keywords>
  <dcterms:created xsi:type="dcterms:W3CDTF">2016-11-30T05:40:27Z</dcterms:created>
  <dcterms:modified xsi:type="dcterms:W3CDTF">2021-09-23T15:45:28Z</dcterms:modified>
</cp:coreProperties>
</file>