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66" r:id="rId3"/>
    <p:sldId id="277" r:id="rId4"/>
    <p:sldId id="273" r:id="rId5"/>
    <p:sldId id="274" r:id="rId6"/>
    <p:sldId id="275" r:id="rId7"/>
    <p:sldId id="276" r:id="rId8"/>
    <p:sldId id="267" r:id="rId9"/>
    <p:sldId id="259" r:id="rId10"/>
    <p:sldId id="268" r:id="rId11"/>
    <p:sldId id="278" r:id="rId12"/>
    <p:sldId id="279" r:id="rId13"/>
    <p:sldId id="269" r:id="rId14"/>
    <p:sldId id="270" r:id="rId15"/>
    <p:sldId id="271" r:id="rId16"/>
    <p:sldId id="264" r:id="rId17"/>
    <p:sldId id="265" r:id="rId18"/>
  </p:sldIdLst>
  <p:sldSz cx="12192000" cy="6858000"/>
  <p:notesSz cx="6858000" cy="9144000"/>
  <p:embeddedFontLst>
    <p:embeddedFont>
      <p:font typeface="HP001 4 hàng" panose="020B0603050302020204" pitchFamily="34" charset="0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HP-222" panose="020B080305030202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FF00"/>
    <a:srgbClr val="CC0099"/>
    <a:srgbClr val="99FF33"/>
    <a:srgbClr val="6600CC"/>
    <a:srgbClr val="CC0000"/>
    <a:srgbClr val="55FD4D"/>
    <a:srgbClr val="F63889"/>
    <a:srgbClr val="FF66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19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93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32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30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8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3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1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3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4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08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9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8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6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1"/>
            <a:ext cx="1368044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6"/>
            <a:ext cx="9550400" cy="1477317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63" y="1892456"/>
            <a:ext cx="3047043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11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ánh vần ơn - s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ánh vần ơt - vợ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3661"/>
            <a:ext cx="73152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152400"/>
            <a:ext cx="113792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.VnAvant" pitchFamily="34" charset="0"/>
              </a:rPr>
              <a:t>ơn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.VnAvant" pitchFamily="34" charset="0"/>
              </a:rPr>
              <a:t>ơt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33453"/>
            <a:ext cx="3860800" cy="280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835400"/>
            <a:ext cx="3657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1" y="3733800"/>
            <a:ext cx="32639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1" y="685800"/>
            <a:ext cx="3255433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1" y="905933"/>
            <a:ext cx="3759199" cy="282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7" y="3937000"/>
            <a:ext cx="3655484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6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1200" y="152400"/>
            <a:ext cx="31496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3" y="2146301"/>
            <a:ext cx="11940117" cy="239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7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0"/>
            <a:ext cx="7416800" cy="19287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0407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98647"/>
            <a:ext cx="9144000" cy="611315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HP-222" panose="020B0803050302020204" pitchFamily="34" charset="0"/>
              </a:rPr>
              <a:t>Hoạt</a:t>
            </a:r>
            <a:r>
              <a:rPr lang="en-US" sz="3600" dirty="0" smtClean="0">
                <a:latin typeface="HP-222" panose="020B0803050302020204" pitchFamily="34" charset="0"/>
              </a:rPr>
              <a:t> </a:t>
            </a:r>
            <a:r>
              <a:rPr lang="en-US" sz="3600" dirty="0" err="1" smtClean="0">
                <a:latin typeface="HP-222" panose="020B0803050302020204" pitchFamily="34" charset="0"/>
              </a:rPr>
              <a:t>động</a:t>
            </a:r>
            <a:r>
              <a:rPr lang="en-US" sz="3600" dirty="0" smtClean="0">
                <a:latin typeface="HP-222" panose="020B0803050302020204" pitchFamily="34" charset="0"/>
              </a:rPr>
              <a:t> 1: </a:t>
            </a:r>
            <a:r>
              <a:rPr lang="en-US" sz="3600" dirty="0" err="1" smtClean="0">
                <a:latin typeface="HP-222" panose="020B0803050302020204" pitchFamily="34" charset="0"/>
              </a:rPr>
              <a:t>Khởi</a:t>
            </a:r>
            <a:r>
              <a:rPr lang="en-US" sz="3600" dirty="0" smtClean="0">
                <a:latin typeface="HP-222" panose="020B0803050302020204" pitchFamily="34" charset="0"/>
              </a:rPr>
              <a:t> </a:t>
            </a:r>
            <a:r>
              <a:rPr lang="en-US" sz="3600" dirty="0" err="1" smtClean="0">
                <a:latin typeface="HP-222" panose="020B0803050302020204" pitchFamily="34" charset="0"/>
              </a:rPr>
              <a:t>động</a:t>
            </a:r>
            <a:endParaRPr lang="en-US" sz="3600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60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24000" y="-59522"/>
            <a:ext cx="9144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76" y="5267398"/>
            <a:ext cx="17964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788633" y="4685750"/>
              <a:ext cx="1305740" cy="453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 dirty="0">
                  <a:solidFill>
                    <a:srgbClr val="FF0000"/>
                  </a:solidFill>
                  <a:latin typeface="Calibri"/>
                </a:rPr>
                <a:t>c</a:t>
              </a:r>
              <a:r>
                <a:rPr lang="en-US" sz="2667" dirty="0">
                  <a:solidFill>
                    <a:srgbClr val="FF0000"/>
                  </a:solidFill>
                  <a:latin typeface="Calibri"/>
                </a:rPr>
                <a:t>on 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chồn</a:t>
              </a:r>
              <a:endParaRPr lang="vi-VN" sz="2667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02" y="3293129"/>
            <a:ext cx="158074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12832" y="4703000"/>
              <a:ext cx="1299525" cy="515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trí</a:t>
              </a:r>
              <a:r>
                <a:rPr lang="en-US" sz="2667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khô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n</a:t>
              </a:r>
              <a:endParaRPr lang="vi-VN" sz="2667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5879" y="5432315"/>
            <a:ext cx="1580754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35713" y="4596296"/>
              <a:ext cx="1335656" cy="599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s</a:t>
              </a:r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ố</a:t>
              </a:r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bốn</a:t>
              </a:r>
              <a:endParaRPr lang="vi-VN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54412" y="3641115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35966" y="4605761"/>
              <a:ext cx="1101322" cy="6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á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lốt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27" y="480303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6806" y="4514722"/>
              <a:ext cx="1150685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l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á</a:t>
              </a:r>
              <a:r>
                <a:rPr lang="en-US" sz="2667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lốt</a:t>
              </a:r>
              <a:endParaRPr lang="vi-VN" sz="2667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83" y="3587151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1" y="847217"/>
            <a:ext cx="115608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dirty="0" err="1">
                <a:solidFill>
                  <a:srgbClr val="002060"/>
                </a:solidFill>
                <a:latin typeface="Calibri"/>
              </a:rPr>
              <a:t>l</a:t>
            </a:r>
            <a:r>
              <a:rPr lang="en-US" sz="3733" dirty="0" err="1">
                <a:solidFill>
                  <a:srgbClr val="002060"/>
                </a:solidFill>
                <a:latin typeface="Calibri"/>
              </a:rPr>
              <a:t>á</a:t>
            </a:r>
            <a:r>
              <a:rPr lang="en-US" sz="3733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Calibri"/>
              </a:rPr>
              <a:t>lốt</a:t>
            </a:r>
            <a:endParaRPr lang="vi-VN" sz="3733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6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60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24000" y="-25400"/>
            <a:ext cx="9144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09" y="3355502"/>
            <a:ext cx="1796402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840306" y="4643989"/>
              <a:ext cx="1042350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á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lốt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9" y="3760453"/>
            <a:ext cx="1966637" cy="1071440"/>
            <a:chOff x="9145165" y="4304862"/>
            <a:chExt cx="2015059" cy="10978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145165" y="4304862"/>
              <a:ext cx="1753103" cy="599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on </a:t>
              </a:r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chồn</a:t>
              </a:r>
              <a:endParaRPr lang="vi-VN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5868" y="5432315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684988" y="4626396"/>
              <a:ext cx="1299523" cy="515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t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rí</a:t>
              </a:r>
              <a:r>
                <a:rPr lang="en-US" sz="2667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khôn</a:t>
              </a:r>
              <a:endParaRPr lang="vi-VN" sz="2667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1" y="5337043"/>
            <a:ext cx="1716037" cy="1030894"/>
            <a:chOff x="9540552" y="4420621"/>
            <a:chExt cx="1634749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57875" y="4579361"/>
              <a:ext cx="1417426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s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ố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bốn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0"/>
            <a:ext cx="1234670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594794" y="4551865"/>
              <a:ext cx="1464012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số</a:t>
              </a:r>
              <a:r>
                <a:rPr lang="en-US" sz="2667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bốn</a:t>
              </a:r>
              <a:endParaRPr lang="vi-VN" sz="2667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2" y="847217"/>
            <a:ext cx="148790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dirty="0" err="1">
                <a:solidFill>
                  <a:srgbClr val="002060"/>
                </a:solidFill>
                <a:latin typeface="Calibri"/>
              </a:rPr>
              <a:t>số</a:t>
            </a:r>
            <a:r>
              <a:rPr lang="en-US" sz="3733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Calibri"/>
              </a:rPr>
              <a:t>bốn</a:t>
            </a:r>
            <a:endParaRPr lang="vi-VN" sz="3733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60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24000" y="-25400"/>
            <a:ext cx="9144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73" y="5267395"/>
            <a:ext cx="1796403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619421" y="4607238"/>
              <a:ext cx="1536642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t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rí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khôn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72" y="3873435"/>
            <a:ext cx="1602013" cy="958463"/>
            <a:chOff x="9518769" y="4420621"/>
            <a:chExt cx="1641455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518769" y="4564643"/>
              <a:ext cx="1524541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s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ố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bốn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5869" y="5432315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39746" y="4563045"/>
              <a:ext cx="1184551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á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lôt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83" y="3429396"/>
            <a:ext cx="1702517" cy="1030895"/>
            <a:chOff x="9540552" y="4420621"/>
            <a:chExt cx="1621866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540552" y="4669287"/>
              <a:ext cx="1621866" cy="55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on </a:t>
              </a:r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chồn</a:t>
              </a:r>
              <a:endParaRPr lang="vi-VN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20699" y="480301"/>
            <a:ext cx="1448217" cy="740062"/>
            <a:chOff x="9296014" y="4420621"/>
            <a:chExt cx="1899808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296014" y="4492850"/>
              <a:ext cx="1899808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 dirty="0">
                  <a:solidFill>
                    <a:srgbClr val="FF0000"/>
                  </a:solidFill>
                  <a:latin typeface="Calibri"/>
                </a:rPr>
                <a:t>c</a:t>
              </a:r>
              <a:r>
                <a:rPr lang="en-US" sz="2667" dirty="0" smtClean="0">
                  <a:solidFill>
                    <a:srgbClr val="FF0000"/>
                  </a:solidFill>
                  <a:latin typeface="Calibri"/>
                </a:rPr>
                <a:t>on </a:t>
              </a:r>
              <a:r>
                <a:rPr lang="en-US" sz="2667" dirty="0" err="1" smtClean="0">
                  <a:solidFill>
                    <a:srgbClr val="FF0000"/>
                  </a:solidFill>
                  <a:latin typeface="Calibri"/>
                </a:rPr>
                <a:t>chồn</a:t>
              </a:r>
              <a:endParaRPr lang="vi-VN" sz="2667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2" y="847217"/>
            <a:ext cx="195200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Calibri"/>
              </a:rPr>
              <a:t>con </a:t>
            </a:r>
            <a:r>
              <a:rPr lang="en-US" sz="3733" dirty="0" err="1">
                <a:solidFill>
                  <a:srgbClr val="002060"/>
                </a:solidFill>
                <a:latin typeface="Calibri"/>
              </a:rPr>
              <a:t>chồn</a:t>
            </a:r>
            <a:endParaRPr lang="vi-VN" sz="3733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9144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1601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524000" y="-25400"/>
            <a:ext cx="9144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5" y="3056600"/>
            <a:ext cx="2285047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79" y="5267398"/>
            <a:ext cx="17964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620337" y="4634152"/>
              <a:ext cx="1535022" cy="52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c</a:t>
              </a:r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on </a:t>
              </a:r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chồn</a:t>
              </a:r>
              <a:endParaRPr lang="vi-VN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25" y="3293129"/>
            <a:ext cx="1580753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70781" y="4601904"/>
              <a:ext cx="118454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á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lôt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48874" y="3900116"/>
            <a:ext cx="1580753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628800" y="4554249"/>
              <a:ext cx="1524541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s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ố</a:t>
              </a:r>
              <a:r>
                <a:rPr lang="en-US" sz="3733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733" dirty="0" err="1">
                  <a:solidFill>
                    <a:srgbClr val="FF0000"/>
                  </a:solidFill>
                  <a:latin typeface="Calibri"/>
                </a:rPr>
                <a:t>bốn</a:t>
              </a:r>
              <a:endParaRPr lang="vi-VN" sz="37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299880" y="5304846"/>
            <a:ext cx="1700210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644067" y="4581303"/>
              <a:ext cx="1417426" cy="55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t</a:t>
              </a:r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rí</a:t>
              </a:r>
              <a:r>
                <a:rPr lang="en-US" sz="3200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libri"/>
                </a:rPr>
                <a:t>khôn</a:t>
              </a:r>
              <a:endParaRPr lang="vi-VN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14204" y="480301"/>
            <a:ext cx="1268296" cy="740062"/>
            <a:chOff x="9540552" y="4420621"/>
            <a:chExt cx="166378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540552" y="4561353"/>
              <a:ext cx="1663782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667" dirty="0" err="1">
                  <a:solidFill>
                    <a:srgbClr val="FF0000"/>
                  </a:solidFill>
                  <a:latin typeface="Calibri"/>
                </a:rPr>
                <a:t>t</a:t>
              </a:r>
              <a:r>
                <a:rPr lang="en-US" sz="2667" dirty="0" err="1" smtClean="0">
                  <a:solidFill>
                    <a:srgbClr val="FF0000"/>
                  </a:solidFill>
                  <a:latin typeface="Calibri"/>
                </a:rPr>
                <a:t>rí</a:t>
              </a:r>
              <a:r>
                <a:rPr lang="en-US" sz="2667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sz="2667" dirty="0" err="1" smtClean="0">
                  <a:solidFill>
                    <a:srgbClr val="FF0000"/>
                  </a:solidFill>
                  <a:latin typeface="Calibri"/>
                </a:rPr>
                <a:t>khôn</a:t>
              </a:r>
              <a:endParaRPr lang="vi-VN" sz="2667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2" y="847217"/>
            <a:ext cx="170431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733" dirty="0" err="1">
                <a:solidFill>
                  <a:srgbClr val="002060"/>
                </a:solidFill>
                <a:latin typeface="Calibri"/>
              </a:rPr>
              <a:t>trí</a:t>
            </a:r>
            <a:r>
              <a:rPr lang="en-US" sz="3733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Calibri"/>
              </a:rPr>
              <a:t>khôn</a:t>
            </a:r>
            <a:endParaRPr lang="vi-VN" sz="3733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8" y="2101369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1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78524"/>
            <a:ext cx="10896600" cy="649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-26221"/>
            <a:ext cx="10515600" cy="2108255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43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43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00" y="1574800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 70: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¬n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- ¬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7600" y="2688325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58933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43000" y="26924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 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67400" y="2708369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12802" y="5494112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300" b="1" dirty="0" err="1">
                <a:latin typeface=".VnAvant" pitchFamily="34" charset="0"/>
              </a:rPr>
              <a:t>s¬n</a:t>
            </a:r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300" b="1" dirty="0" err="1">
                <a:latin typeface=".VnAvant" pitchFamily="34" charset="0"/>
              </a:rPr>
              <a:t>ca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800" y="5349022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>
                <a:latin typeface=".VnAvant" pitchFamily="34" charset="0"/>
              </a:rPr>
              <a:t>vît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164" y="270933"/>
            <a:ext cx="4419600" cy="697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5734" y="5494868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solidFill>
                  <a:srgbClr val="FF0000"/>
                </a:solidFill>
                <a:latin typeface=".VnAvant" pitchFamily="34" charset="0"/>
              </a:rPr>
              <a:t>¬n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77200" y="5359401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solidFill>
                  <a:srgbClr val="FF0000"/>
                </a:solidFill>
                <a:latin typeface=".VnAvant" pitchFamily="34" charset="0"/>
              </a:rPr>
              <a:t>¬t</a:t>
            </a:r>
            <a:r>
              <a:rPr lang="en-US" sz="4300" b="1" dirty="0">
                <a:latin typeface=".VnAvant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278467"/>
            <a:ext cx="4775200" cy="39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078734"/>
            <a:ext cx="4368800" cy="403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>
            <a:hlinkClick r:id="rId4" action="ppaction://hlinksldjump"/>
          </p:cNvPr>
          <p:cNvSpPr/>
          <p:nvPr/>
        </p:nvSpPr>
        <p:spPr>
          <a:xfrm>
            <a:off x="968249" y="5493356"/>
            <a:ext cx="677671" cy="77968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hlinkClick r:id="rId5" action="ppaction://hlinksldjump"/>
          </p:cNvPr>
          <p:cNvSpPr/>
          <p:nvPr/>
        </p:nvSpPr>
        <p:spPr>
          <a:xfrm>
            <a:off x="4383578" y="5464507"/>
            <a:ext cx="821363" cy="80853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hlinkClick r:id="rId6" action="ppaction://hlinksldjump"/>
          </p:cNvPr>
          <p:cNvSpPr/>
          <p:nvPr/>
        </p:nvSpPr>
        <p:spPr>
          <a:xfrm>
            <a:off x="7600188" y="5493356"/>
            <a:ext cx="649224" cy="559972"/>
          </a:xfrm>
          <a:prstGeom prst="cloud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119</Words>
  <Application>Microsoft Office PowerPoint</Application>
  <PresentationFormat>Widescreen</PresentationFormat>
  <Paragraphs>43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HP001 4 hàng</vt:lpstr>
      <vt:lpstr>Times New Roman</vt:lpstr>
      <vt:lpstr>Arial</vt:lpstr>
      <vt:lpstr>宋体</vt:lpstr>
      <vt:lpstr>Calibri Light</vt:lpstr>
      <vt:lpstr>HP-222</vt:lpstr>
      <vt:lpstr>Calibri</vt:lpstr>
      <vt:lpstr>.VnAvant</vt:lpstr>
      <vt:lpstr>Office Theme</vt:lpstr>
      <vt:lpstr>1_Office Theme</vt:lpstr>
      <vt:lpstr>PowerPoint Presentation</vt:lpstr>
      <vt:lpstr>Hoạt động 1: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… ngày …tháng … năm 2020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HP</cp:lastModifiedBy>
  <cp:revision>49</cp:revision>
  <dcterms:created xsi:type="dcterms:W3CDTF">2018-10-07T02:14:13Z</dcterms:created>
  <dcterms:modified xsi:type="dcterms:W3CDTF">2020-08-16T14:47:46Z</dcterms:modified>
</cp:coreProperties>
</file>