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1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10" Type="http://schemas.openxmlformats.org/officeDocument/2006/relationships/slide" Target="slides/slide8.xml" /><Relationship Id="rId19" Type="http://schemas.openxmlformats.org/officeDocument/2006/relationships/tableStyles" Target="tableStyle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2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8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Monday, July 4,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1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Monday, July 4,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1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10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86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5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0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0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6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Monday, July 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4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2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4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6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Monday, July 4,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media38.mp3" /><Relationship Id="rId13" Type="http://schemas.openxmlformats.org/officeDocument/2006/relationships/slideLayout" Target="../slideLayouts/slideLayout2.xml" /><Relationship Id="rId18" Type="http://schemas.openxmlformats.org/officeDocument/2006/relationships/hyperlink" Target="https://dictionary.cambridge.org/media/english/uk_pron/u/ukm/ukmam/ukmammo022.mp3" TargetMode="External" /><Relationship Id="rId3" Type="http://schemas.microsoft.com/office/2007/relationships/media" Target="../media/media36.mp3" /><Relationship Id="rId7" Type="http://schemas.microsoft.com/office/2007/relationships/media" Target="../media/media38.mp3" /><Relationship Id="rId12" Type="http://schemas.openxmlformats.org/officeDocument/2006/relationships/audio" Target="../media/media40.mp3" /><Relationship Id="rId17" Type="http://schemas.openxmlformats.org/officeDocument/2006/relationships/hyperlink" Target="https://dictionary.cambridge.org/media/english/uk_pron/u/ukc/ukcho/ukchora027.mp3" TargetMode="External" /><Relationship Id="rId2" Type="http://schemas.openxmlformats.org/officeDocument/2006/relationships/audio" Target="../media/media35.mp3" /><Relationship Id="rId16" Type="http://schemas.openxmlformats.org/officeDocument/2006/relationships/hyperlink" Target="https://dictionary.cambridge.org/media/english/uk_pron/e/epd/epd29/epd29458.mp3" TargetMode="External" /><Relationship Id="rId20" Type="http://schemas.openxmlformats.org/officeDocument/2006/relationships/image" Target="../media/image2.png" /><Relationship Id="rId1" Type="http://schemas.microsoft.com/office/2007/relationships/media" Target="../media/media35.mp3" /><Relationship Id="rId6" Type="http://schemas.openxmlformats.org/officeDocument/2006/relationships/audio" Target="../media/media37.mp3" /><Relationship Id="rId11" Type="http://schemas.microsoft.com/office/2007/relationships/media" Target="../media/media40.mp3" /><Relationship Id="rId5" Type="http://schemas.microsoft.com/office/2007/relationships/media" Target="../media/media37.mp3" /><Relationship Id="rId15" Type="http://schemas.openxmlformats.org/officeDocument/2006/relationships/hyperlink" Target="https://dictionary.cambridge.org/media/english/uk_pron/u/ukt/uktip/uktippe024.mp3" TargetMode="External" /><Relationship Id="rId10" Type="http://schemas.openxmlformats.org/officeDocument/2006/relationships/audio" Target="../media/media39.mp3" /><Relationship Id="rId19" Type="http://schemas.openxmlformats.org/officeDocument/2006/relationships/hyperlink" Target="https://dictionary.cambridge.org/media/english/uk_pron/u/uki/ukiri/ukiridi009.mp3" TargetMode="External" /><Relationship Id="rId4" Type="http://schemas.openxmlformats.org/officeDocument/2006/relationships/audio" Target="../media/media36.mp3" /><Relationship Id="rId9" Type="http://schemas.microsoft.com/office/2007/relationships/media" Target="../media/media39.mp3" /><Relationship Id="rId14" Type="http://schemas.openxmlformats.org/officeDocument/2006/relationships/hyperlink" Target="https://www.oxfordlearnersdictionaries.com/media/english/uk_pron/s/sca/scand/scandium__gb_1.mp3" TargetMode="External" 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4.mp3" /><Relationship Id="rId13" Type="http://schemas.openxmlformats.org/officeDocument/2006/relationships/slideLayout" Target="../slideLayouts/slideLayout2.xml" /><Relationship Id="rId18" Type="http://schemas.openxmlformats.org/officeDocument/2006/relationships/hyperlink" Target="https://www.oxfordlearnersdictionaries.com/media/english/uk_pron/p/pal/palla/palladium__gb_1.mp3" TargetMode="External" /><Relationship Id="rId3" Type="http://schemas.microsoft.com/office/2007/relationships/media" Target="../media/media42.mp3" /><Relationship Id="rId7" Type="http://schemas.microsoft.com/office/2007/relationships/media" Target="../media/media44.mp3" /><Relationship Id="rId12" Type="http://schemas.openxmlformats.org/officeDocument/2006/relationships/audio" Target="../media/media45.mp3" /><Relationship Id="rId17" Type="http://schemas.openxmlformats.org/officeDocument/2006/relationships/hyperlink" Target="https://dictionary.cambridge.org/media/english/uk_pron/u/ukz/ukzea/ukzealo022.mp3" TargetMode="External" /><Relationship Id="rId2" Type="http://schemas.openxmlformats.org/officeDocument/2006/relationships/audio" Target="../media/media41.mp3" /><Relationship Id="rId16" Type="http://schemas.openxmlformats.org/officeDocument/2006/relationships/hyperlink" Target="https://dictionary.cambridge.org/media/english/uk_pron/u/ukc/ukcop/ukcop__009.mp3" TargetMode="External" /><Relationship Id="rId20" Type="http://schemas.openxmlformats.org/officeDocument/2006/relationships/image" Target="../media/image2.png" /><Relationship Id="rId1" Type="http://schemas.microsoft.com/office/2007/relationships/media" Target="../media/media41.mp3" /><Relationship Id="rId6" Type="http://schemas.openxmlformats.org/officeDocument/2006/relationships/audio" Target="../media/media43.mp3" /><Relationship Id="rId11" Type="http://schemas.microsoft.com/office/2007/relationships/media" Target="../media/media45.mp3" /><Relationship Id="rId5" Type="http://schemas.microsoft.com/office/2007/relationships/media" Target="../media/media43.mp3" /><Relationship Id="rId15" Type="http://schemas.openxmlformats.org/officeDocument/2006/relationships/hyperlink" Target="https://dictionary.cambridge.org/media/english/uk_pron/u/ukn/uknic/ukniche003.mp3" TargetMode="External" /><Relationship Id="rId10" Type="http://schemas.openxmlformats.org/officeDocument/2006/relationships/audio" Target="../media/media19.mp3" /><Relationship Id="rId19" Type="http://schemas.openxmlformats.org/officeDocument/2006/relationships/hyperlink" Target="https://dictionary.cambridge.org/media/english/uk_pron/u/uks/uksil/uksilen022.mp3" TargetMode="External" /><Relationship Id="rId4" Type="http://schemas.openxmlformats.org/officeDocument/2006/relationships/audio" Target="../media/media42.mp3" /><Relationship Id="rId9" Type="http://schemas.microsoft.com/office/2007/relationships/media" Target="../media/media19.mp3" /><Relationship Id="rId14" Type="http://schemas.openxmlformats.org/officeDocument/2006/relationships/hyperlink" Target="https://dictionary.cambridge.org/media/english/uk_pron/u/ukc/ukcoa/ukcoati006.mp3" TargetMode="External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9.mp3" /><Relationship Id="rId13" Type="http://schemas.openxmlformats.org/officeDocument/2006/relationships/hyperlink" Target="https://dictionary.cambridge.org/media/english/uk_pron/u/ukm/ukmer/ukmerce011.mp3" TargetMode="External" /><Relationship Id="rId3" Type="http://schemas.microsoft.com/office/2007/relationships/media" Target="../media/media47.mp3" /><Relationship Id="rId7" Type="http://schemas.microsoft.com/office/2007/relationships/media" Target="../media/media49.mp3" /><Relationship Id="rId12" Type="http://schemas.openxmlformats.org/officeDocument/2006/relationships/hyperlink" Target="https://dictionary.cambridge.org/media/english/uk_pron/u/ukg/ukgod/ukgodpa017.mp3" TargetMode="External" /><Relationship Id="rId2" Type="http://schemas.openxmlformats.org/officeDocument/2006/relationships/audio" Target="../media/media46.mp3" /><Relationship Id="rId1" Type="http://schemas.microsoft.com/office/2007/relationships/media" Target="../media/media46.mp3" /><Relationship Id="rId6" Type="http://schemas.openxmlformats.org/officeDocument/2006/relationships/audio" Target="../media/media48.mp3" /><Relationship Id="rId11" Type="http://schemas.openxmlformats.org/officeDocument/2006/relationships/hyperlink" Target="https://dictionary.cambridge.org/media/english/uk_pron/u/ukp/ukpla/ukplate008.mp3" TargetMode="External" /><Relationship Id="rId5" Type="http://schemas.microsoft.com/office/2007/relationships/media" Target="../media/media48.mp3" /><Relationship Id="rId10" Type="http://schemas.openxmlformats.org/officeDocument/2006/relationships/hyperlink" Target="https://dictionary.cambridge.org/media/english/uk_pron/u/ukc/ukcad/ukcad__011.mp3" TargetMode="External" /><Relationship Id="rId4" Type="http://schemas.openxmlformats.org/officeDocument/2006/relationships/audio" Target="../media/media47.mp3" /><Relationship Id="rId9" Type="http://schemas.openxmlformats.org/officeDocument/2006/relationships/slideLayout" Target="../slideLayouts/slideLayout2.xml" /><Relationship Id="rId14" Type="http://schemas.openxmlformats.org/officeDocument/2006/relationships/image" Target="../media/image2.png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 /><Relationship Id="rId13" Type="http://schemas.microsoft.com/office/2007/relationships/media" Target="../media/media7.mp3" /><Relationship Id="rId18" Type="http://schemas.openxmlformats.org/officeDocument/2006/relationships/hyperlink" Target="https://dictionary.cambridge.org/media/english/uk_pron/u/uks/uksod/uksodiu001.mp3" TargetMode="External" /><Relationship Id="rId3" Type="http://schemas.microsoft.com/office/2007/relationships/media" Target="../media/media2.mp3" /><Relationship Id="rId21" Type="http://schemas.openxmlformats.org/officeDocument/2006/relationships/hyperlink" Target="https://dictionary.cambridge.org/media/english/uk_pron/u/ukb/ukb02/ukb02333.mp3" TargetMode="External" /><Relationship Id="rId7" Type="http://schemas.microsoft.com/office/2007/relationships/media" Target="../media/media4.mp3" /><Relationship Id="rId12" Type="http://schemas.openxmlformats.org/officeDocument/2006/relationships/audio" Target="../media/media6.mp3" /><Relationship Id="rId17" Type="http://schemas.openxmlformats.org/officeDocument/2006/relationships/hyperlink" Target="https://dictionary.cambridge.org/media/english/uk_pron/u/ukl/uklis/uklisp_024.mp3" TargetMode="External" /><Relationship Id="rId2" Type="http://schemas.openxmlformats.org/officeDocument/2006/relationships/audio" Target="../media/media1.mp3" /><Relationship Id="rId16" Type="http://schemas.openxmlformats.org/officeDocument/2006/relationships/hyperlink" Target="https://dictionary.cambridge.org/media/english/uk_pron/u/ukh/ukhyd/ukhydra009.mp3" TargetMode="External" /><Relationship Id="rId20" Type="http://schemas.openxmlformats.org/officeDocument/2006/relationships/hyperlink" Target="https://www.oxfordlearnersdictionaries.com/media/english/uk_pron/r/rub/rubid/rubidium__gb_2.mp3" TargetMode="External" /><Relationship Id="rId1" Type="http://schemas.microsoft.com/office/2007/relationships/media" Target="../media/media1.mp3" /><Relationship Id="rId6" Type="http://schemas.openxmlformats.org/officeDocument/2006/relationships/audio" Target="../media/media3.mp3" /><Relationship Id="rId11" Type="http://schemas.microsoft.com/office/2007/relationships/media" Target="../media/media6.mp3" /><Relationship Id="rId5" Type="http://schemas.microsoft.com/office/2007/relationships/media" Target="../media/media3.mp3" /><Relationship Id="rId15" Type="http://schemas.openxmlformats.org/officeDocument/2006/relationships/slideLayout" Target="../slideLayouts/slideLayout2.xml" /><Relationship Id="rId23" Type="http://schemas.openxmlformats.org/officeDocument/2006/relationships/image" Target="../media/image2.png" /><Relationship Id="rId10" Type="http://schemas.openxmlformats.org/officeDocument/2006/relationships/audio" Target="../media/media5.mp3" /><Relationship Id="rId19" Type="http://schemas.openxmlformats.org/officeDocument/2006/relationships/hyperlink" Target="https://dictionary.cambridge.org/media/english/uk_pron/u/ukp/ukpos/ukpostw005.mp3" TargetMode="External" /><Relationship Id="rId4" Type="http://schemas.openxmlformats.org/officeDocument/2006/relationships/audio" Target="../media/media2.mp3" /><Relationship Id="rId9" Type="http://schemas.microsoft.com/office/2007/relationships/media" Target="../media/media5.mp3" /><Relationship Id="rId14" Type="http://schemas.openxmlformats.org/officeDocument/2006/relationships/audio" Target="../media/media7.mp3" /><Relationship Id="rId22" Type="http://schemas.openxmlformats.org/officeDocument/2006/relationships/hyperlink" Target="https://www.oxfordlearnersdictionaries.com/media/english/uk_pron/f/fra/franc/francium__gb_1.mp3" TargetMode="Externa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11.mp3" /><Relationship Id="rId13" Type="http://schemas.openxmlformats.org/officeDocument/2006/relationships/slideLayout" Target="../slideLayouts/slideLayout2.xml" /><Relationship Id="rId18" Type="http://schemas.openxmlformats.org/officeDocument/2006/relationships/hyperlink" Target="https://dictionary.cambridge.org/media/english/uk_pron/e/epd/epd02/epd02835.mp3" TargetMode="External" /><Relationship Id="rId3" Type="http://schemas.microsoft.com/office/2007/relationships/media" Target="../media/media9.mp3" /><Relationship Id="rId7" Type="http://schemas.microsoft.com/office/2007/relationships/media" Target="../media/media11.mp3" /><Relationship Id="rId12" Type="http://schemas.openxmlformats.org/officeDocument/2006/relationships/audio" Target="../media/media13.mp3" /><Relationship Id="rId17" Type="http://schemas.openxmlformats.org/officeDocument/2006/relationships/hyperlink" Target="https://dictionary.cambridge.org/media/english/uk_pron/u/ukb/ukb01/ukb01639.mp3" TargetMode="External" /><Relationship Id="rId2" Type="http://schemas.openxmlformats.org/officeDocument/2006/relationships/audio" Target="../media/media8.mp3" /><Relationship Id="rId16" Type="http://schemas.openxmlformats.org/officeDocument/2006/relationships/hyperlink" Target="https://dictionary.cambridge.org/media/english/uk_pron/u/ukc/ukcaj/ukcajun011.mp3" TargetMode="External" /><Relationship Id="rId20" Type="http://schemas.openxmlformats.org/officeDocument/2006/relationships/image" Target="../media/image2.png" /><Relationship Id="rId1" Type="http://schemas.microsoft.com/office/2007/relationships/media" Target="../media/media8.mp3" /><Relationship Id="rId6" Type="http://schemas.openxmlformats.org/officeDocument/2006/relationships/audio" Target="../media/media10.mp3" /><Relationship Id="rId11" Type="http://schemas.microsoft.com/office/2007/relationships/media" Target="../media/media13.mp3" /><Relationship Id="rId5" Type="http://schemas.microsoft.com/office/2007/relationships/media" Target="../media/media10.mp3" /><Relationship Id="rId15" Type="http://schemas.openxmlformats.org/officeDocument/2006/relationships/hyperlink" Target="https://dictionary.cambridge.org/media/english/uk_pron/u/ukm/ukmad/ukmade_023.mp3" TargetMode="External" /><Relationship Id="rId10" Type="http://schemas.openxmlformats.org/officeDocument/2006/relationships/audio" Target="../media/media12.mp3" /><Relationship Id="rId19" Type="http://schemas.openxmlformats.org/officeDocument/2006/relationships/hyperlink" Target="https://dictionary.cambridge.org/media/english/uk_pron/u/ukr/ukrad/ukradia024.mp3" TargetMode="External" /><Relationship Id="rId4" Type="http://schemas.openxmlformats.org/officeDocument/2006/relationships/audio" Target="../media/media9.mp3" /><Relationship Id="rId9" Type="http://schemas.microsoft.com/office/2007/relationships/media" Target="../media/media12.mp3" /><Relationship Id="rId14" Type="http://schemas.openxmlformats.org/officeDocument/2006/relationships/hyperlink" Target="https://dictionary.cambridge.org/media/english/uk_pron/e/epd/epd03/epd03398.mp3" TargetMode="Externa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microsoft.com/office/2007/relationships/media" Target="../media/media15.mp3" /><Relationship Id="rId7" Type="http://schemas.openxmlformats.org/officeDocument/2006/relationships/hyperlink" Target="https://dictionary.cambridge.org/media/english/uk_pron/u/uka/ukalt/ukaltar022.mp3" TargetMode="External" /><Relationship Id="rId2" Type="http://schemas.openxmlformats.org/officeDocument/2006/relationships/audio" Target="../media/media14.mp3" /><Relationship Id="rId1" Type="http://schemas.microsoft.com/office/2007/relationships/media" Target="../media/media14.mp3" /><Relationship Id="rId6" Type="http://schemas.openxmlformats.org/officeDocument/2006/relationships/hyperlink" Target="https://dictionary.cambridge.org/media/english/uk_pron/e/epd/epd03/epd03999.mp3" TargetMode="External" /><Relationship Id="rId5" Type="http://schemas.openxmlformats.org/officeDocument/2006/relationships/slideLayout" Target="../slideLayouts/slideLayout2.xml" /><Relationship Id="rId4" Type="http://schemas.openxmlformats.org/officeDocument/2006/relationships/audio" Target="../media/media15.mp3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19.mp3" /><Relationship Id="rId13" Type="http://schemas.openxmlformats.org/officeDocument/2006/relationships/hyperlink" Target="https://www.oxfordlearnersdictionaries.com/media/english/uk_pron/p/pal/palla/palladium__gb_1.mp3" TargetMode="External" /><Relationship Id="rId3" Type="http://schemas.microsoft.com/office/2007/relationships/media" Target="../media/media17.mp3" /><Relationship Id="rId7" Type="http://schemas.microsoft.com/office/2007/relationships/media" Target="../media/media19.mp3" /><Relationship Id="rId12" Type="http://schemas.openxmlformats.org/officeDocument/2006/relationships/hyperlink" Target="https://dictionary.cambridge.org/media/english/uk_pron/u/ukt/uktim/uktimin007.mp3" TargetMode="External" /><Relationship Id="rId2" Type="http://schemas.openxmlformats.org/officeDocument/2006/relationships/audio" Target="../media/media16.mp3" /><Relationship Id="rId1" Type="http://schemas.microsoft.com/office/2007/relationships/media" Target="../media/media16.mp3" /><Relationship Id="rId6" Type="http://schemas.openxmlformats.org/officeDocument/2006/relationships/audio" Target="../media/media18.mp3" /><Relationship Id="rId11" Type="http://schemas.openxmlformats.org/officeDocument/2006/relationships/hyperlink" Target="https://dictionary.cambridge.org/media/english/uk_pron/u/uks/uksil/uksilen008.mp3" TargetMode="External" /><Relationship Id="rId5" Type="http://schemas.microsoft.com/office/2007/relationships/media" Target="../media/media18.mp3" /><Relationship Id="rId10" Type="http://schemas.openxmlformats.org/officeDocument/2006/relationships/hyperlink" Target="https://dictionary.cambridge.org/media/english/uk_pron/u/ukc/ukcar/ukcarap010.mp3" TargetMode="External" /><Relationship Id="rId4" Type="http://schemas.openxmlformats.org/officeDocument/2006/relationships/audio" Target="../media/media17.mp3" /><Relationship Id="rId9" Type="http://schemas.openxmlformats.org/officeDocument/2006/relationships/slideLayout" Target="../slideLayouts/slideLayout2.xml" /><Relationship Id="rId14" Type="http://schemas.openxmlformats.org/officeDocument/2006/relationships/image" Target="../media/image2.pn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n/uknin/ukninth014.mp3" TargetMode="External" /><Relationship Id="rId3" Type="http://schemas.microsoft.com/office/2007/relationships/media" Target="../media/media21.mp3" /><Relationship Id="rId7" Type="http://schemas.openxmlformats.org/officeDocument/2006/relationships/slideLayout" Target="../slideLayouts/slideLayout2.xml" /><Relationship Id="rId2" Type="http://schemas.openxmlformats.org/officeDocument/2006/relationships/audio" Target="../media/media20.mp3" /><Relationship Id="rId1" Type="http://schemas.microsoft.com/office/2007/relationships/media" Target="../media/media20.mp3" /><Relationship Id="rId6" Type="http://schemas.openxmlformats.org/officeDocument/2006/relationships/audio" Target="../media/media22.mp3" /><Relationship Id="rId11" Type="http://schemas.openxmlformats.org/officeDocument/2006/relationships/image" Target="../media/image2.png" /><Relationship Id="rId5" Type="http://schemas.microsoft.com/office/2007/relationships/media" Target="../media/media22.mp3" /><Relationship Id="rId10" Type="http://schemas.openxmlformats.org/officeDocument/2006/relationships/hyperlink" Target="https://dictionary.cambridge.org/media/english/uk_pron/u/uka/ukarr/ukarriv014.mp3" TargetMode="External" /><Relationship Id="rId4" Type="http://schemas.openxmlformats.org/officeDocument/2006/relationships/audio" Target="../media/media21.mp3" /><Relationship Id="rId9" Type="http://schemas.openxmlformats.org/officeDocument/2006/relationships/hyperlink" Target="https://dictionary.cambridge.org/media/english/uk_pron/u/ukp/ukpho/ukphone016.mp3" TargetMode="External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o/ukove/ukoverw026.mp3" TargetMode="External" /><Relationship Id="rId3" Type="http://schemas.microsoft.com/office/2007/relationships/media" Target="../media/media24.mp3" /><Relationship Id="rId7" Type="http://schemas.openxmlformats.org/officeDocument/2006/relationships/slideLayout" Target="../slideLayouts/slideLayout2.xml" /><Relationship Id="rId2" Type="http://schemas.openxmlformats.org/officeDocument/2006/relationships/audio" Target="../media/media23.mp3" /><Relationship Id="rId1" Type="http://schemas.microsoft.com/office/2007/relationships/media" Target="../media/media23.mp3" /><Relationship Id="rId6" Type="http://schemas.openxmlformats.org/officeDocument/2006/relationships/audio" Target="../media/media25.mp3" /><Relationship Id="rId11" Type="http://schemas.openxmlformats.org/officeDocument/2006/relationships/image" Target="../media/image2.png" /><Relationship Id="rId5" Type="http://schemas.microsoft.com/office/2007/relationships/media" Target="../media/media25.mp3" /><Relationship Id="rId10" Type="http://schemas.openxmlformats.org/officeDocument/2006/relationships/hyperlink" Target="https://dictionary.cambridge.org/media/english/uk_pron/e/epd/epd32/epd32954.mp3" TargetMode="External" /><Relationship Id="rId4" Type="http://schemas.openxmlformats.org/officeDocument/2006/relationships/audio" Target="../media/media24.mp3" /><Relationship Id="rId9" Type="http://schemas.openxmlformats.org/officeDocument/2006/relationships/hyperlink" Target="https://dictionary.cambridge.org/media/english/uk_pron/u/uks/uksug/uksugar017.mp3" TargetMode="External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media29.mp3" /><Relationship Id="rId13" Type="http://schemas.openxmlformats.org/officeDocument/2006/relationships/hyperlink" Target="https://dictionary.cambridge.org/media/english/uk_pron/u/uki/ukiod/ukiodin001.mp3" TargetMode="External" /><Relationship Id="rId3" Type="http://schemas.microsoft.com/office/2007/relationships/media" Target="../media/media27.mp3" /><Relationship Id="rId7" Type="http://schemas.microsoft.com/office/2007/relationships/media" Target="../media/media29.mp3" /><Relationship Id="rId12" Type="http://schemas.openxmlformats.org/officeDocument/2006/relationships/hyperlink" Target="https://dictionary.cambridge.org/media/english/uk_pron/u/ukb/ukb00/ukb00264.mp3" TargetMode="External" /><Relationship Id="rId2" Type="http://schemas.openxmlformats.org/officeDocument/2006/relationships/audio" Target="../media/media26.mp3" /><Relationship Id="rId1" Type="http://schemas.microsoft.com/office/2007/relationships/media" Target="../media/media26.mp3" /><Relationship Id="rId6" Type="http://schemas.openxmlformats.org/officeDocument/2006/relationships/audio" Target="../media/media28.mp3" /><Relationship Id="rId11" Type="http://schemas.openxmlformats.org/officeDocument/2006/relationships/hyperlink" Target="https://dictionary.cambridge.org/media/english/uk_pron/u/ukc/ukchi/ukchirp021.mp3" TargetMode="External" /><Relationship Id="rId5" Type="http://schemas.microsoft.com/office/2007/relationships/media" Target="../media/media28.mp3" /><Relationship Id="rId10" Type="http://schemas.openxmlformats.org/officeDocument/2006/relationships/hyperlink" Target="https://dictionary.cambridge.org/media/english/uk_pron/u/ukf/ukflu/ukfluct027.mp3" TargetMode="External" /><Relationship Id="rId4" Type="http://schemas.openxmlformats.org/officeDocument/2006/relationships/audio" Target="../media/media27.mp3" /><Relationship Id="rId9" Type="http://schemas.openxmlformats.org/officeDocument/2006/relationships/slideLayout" Target="../slideLayouts/slideLayout2.xml" /><Relationship Id="rId14" Type="http://schemas.openxmlformats.org/officeDocument/2006/relationships/image" Target="../media/image2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media33.mp3" /><Relationship Id="rId13" Type="http://schemas.openxmlformats.org/officeDocument/2006/relationships/hyperlink" Target="https://dictionary.cambridge.org/media/english/uk_pron/u/ukn/ukneg/uknegot023.mp3" TargetMode="External" /><Relationship Id="rId3" Type="http://schemas.microsoft.com/office/2007/relationships/media" Target="../media/media31.mp3" /><Relationship Id="rId7" Type="http://schemas.microsoft.com/office/2007/relationships/media" Target="../media/media33.mp3" /><Relationship Id="rId12" Type="http://schemas.openxmlformats.org/officeDocument/2006/relationships/hyperlink" Target="https://dictionary.cambridge.org/media/english/uk_pron/u/ukh/ukhef/ukheft_020.mp3" TargetMode="External" /><Relationship Id="rId17" Type="http://schemas.openxmlformats.org/officeDocument/2006/relationships/image" Target="../media/image2.png" /><Relationship Id="rId2" Type="http://schemas.openxmlformats.org/officeDocument/2006/relationships/audio" Target="../media/media30.mp3" /><Relationship Id="rId16" Type="http://schemas.openxmlformats.org/officeDocument/2006/relationships/hyperlink" Target="https://dictionary.cambridge.org/media/english/uk_pron/u/ukw/ukwri/ukwriti023.mp3" TargetMode="External" /><Relationship Id="rId1" Type="http://schemas.microsoft.com/office/2007/relationships/media" Target="../media/media30.mp3" /><Relationship Id="rId6" Type="http://schemas.openxmlformats.org/officeDocument/2006/relationships/audio" Target="../media/media32.mp3" /><Relationship Id="rId11" Type="http://schemas.openxmlformats.org/officeDocument/2006/relationships/slideLayout" Target="../slideLayouts/slideLayout2.xml" /><Relationship Id="rId5" Type="http://schemas.microsoft.com/office/2007/relationships/media" Target="../media/media32.mp3" /><Relationship Id="rId15" Type="http://schemas.openxmlformats.org/officeDocument/2006/relationships/hyperlink" Target="https://dictionary.cambridge.org/media/english/uk_pron/u/ukk/ukkos/ukkos__012.mp3" TargetMode="External" /><Relationship Id="rId10" Type="http://schemas.openxmlformats.org/officeDocument/2006/relationships/audio" Target="../media/media34.mp3" /><Relationship Id="rId4" Type="http://schemas.openxmlformats.org/officeDocument/2006/relationships/audio" Target="../media/media31.mp3" /><Relationship Id="rId9" Type="http://schemas.microsoft.com/office/2007/relationships/media" Target="../media/media34.mp3" /><Relationship Id="rId14" Type="http://schemas.openxmlformats.org/officeDocument/2006/relationships/hyperlink" Target="https://dictionary.cambridge.org/media/english/uk_pron/u/uka/ukarc/ukarchi022.mp3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10">
            <a:extLst>
              <a:ext uri="{FF2B5EF4-FFF2-40B4-BE49-F238E27FC236}">
                <a16:creationId xmlns:a16="http://schemas.microsoft.com/office/drawing/2014/main" id="{55FA838A-0E6E-4C88-AD16-9F85F559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76151C-B860-4795-BFFE-F03EA5ED1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2">
              <a:extLst>
                <a:ext uri="{FF2B5EF4-FFF2-40B4-BE49-F238E27FC236}">
                  <a16:creationId xmlns:a16="http://schemas.microsoft.com/office/drawing/2014/main" id="{E09A6CDA-1F80-461D-8F38-7CB129143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CDB1976-3A6B-4C16-97AC-67C792186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4">
              <a:extLst>
                <a:ext uri="{FF2B5EF4-FFF2-40B4-BE49-F238E27FC236}">
                  <a16:creationId xmlns:a16="http://schemas.microsoft.com/office/drawing/2014/main" id="{CCA8B170-F785-4124-87F7-3572171A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AF682-A8D7-4472-A839-942C27784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6">
              <a:extLst>
                <a:ext uri="{FF2B5EF4-FFF2-40B4-BE49-F238E27FC236}">
                  <a16:creationId xmlns:a16="http://schemas.microsoft.com/office/drawing/2014/main" id="{17C796E0-2433-4EC2-BC73-AE164D10E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0062F3-843F-4526-900A-D2E208793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8">
              <a:extLst>
                <a:ext uri="{FF2B5EF4-FFF2-40B4-BE49-F238E27FC236}">
                  <a16:creationId xmlns:a16="http://schemas.microsoft.com/office/drawing/2014/main" id="{0DCB46FC-1F32-4277-859B-CA43B63EC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A8221B7-2F05-4B1C-86FD-19584DC95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0">
              <a:extLst>
                <a:ext uri="{FF2B5EF4-FFF2-40B4-BE49-F238E27FC236}">
                  <a16:creationId xmlns:a16="http://schemas.microsoft.com/office/drawing/2014/main" id="{A2AF832F-AB88-42C7-B2F7-4BF3659A5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BC4C10-0437-44D7-9B16-5D65CBDE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635B49-FBB3-46C2-9DF8-CF0075EE3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6703F5-894D-4289-97F5-E57DD4092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005768-6A84-42F3-B812-F73EFC6A3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9764DCF-F546-4CF1-AD5D-48FC3463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4A8437-E10D-4D18-8C3F-DA4A6CF4F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16393C-72E3-4119-8F85-2BE2F3335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E950CD-0BA2-4E8E-8A28-238F5A128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44E765B-48B0-4E85-8F07-5A919C71D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DB66722-3EF0-4F8A-9DC8-78E0707CB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AF9B387-70F9-4CAC-A228-6CE60EC3F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27FA5C8-229C-44FF-B402-6F923E45C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BC897A-E45F-4C79-AF98-0822C279A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AB8DD1-BC74-473C-A3BD-D8FB548B5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7BBCDF-045D-48C1-A45C-BEEB892B3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43A2613-A9FC-4330-8BF0-AF8AA2A23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06C82F6-F384-4FF8-8C8D-E2E8C4F3E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1AD9FE-6990-40AF-BA95-B0CB398A4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A32048C-7FE5-4B3D-9FC0-C544A1217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81D93C9-C94C-4F4C-97DA-01D1AF5E9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1596736-466A-49D2-9B3C-FC567257C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DB537E44-9142-4F0D-A29D-C1409784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36820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D3601E-7D12-768B-1768-61BADC637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744" y="3624172"/>
            <a:ext cx="10809844" cy="9037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vi-V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ÂM MỘT SỐ TÊN HÓA HỌC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CCFB3-B037-61C3-85CD-6643F0F94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8814" y="5057640"/>
            <a:ext cx="4414178" cy="532564"/>
          </a:xfr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vi-VN" sz="5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THEO DANH PHÁP IUPAC</a:t>
            </a:r>
            <a:endParaRPr lang="en-US" sz="5400" b="1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1" name="Picture 3" descr="Blue paper stripes in a wave shape">
            <a:extLst>
              <a:ext uri="{FF2B5EF4-FFF2-40B4-BE49-F238E27FC236}">
                <a16:creationId xmlns:a16="http://schemas.microsoft.com/office/drawing/2014/main" id="{6AA4DBDA-C942-5B20-F714-912CA3D80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28" b="33395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889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8D6D12-5663-257C-3EC5-ED93B4CAF1E2}"/>
              </a:ext>
            </a:extLst>
          </p:cNvPr>
          <p:cNvSpPr txBox="1"/>
          <p:nvPr/>
        </p:nvSpPr>
        <p:spPr>
          <a:xfrm>
            <a:off x="316374" y="203972"/>
            <a:ext cx="11875626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267C664-96A6-322A-70D3-D1DD035F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72814"/>
              </p:ext>
            </p:extLst>
          </p:nvPr>
        </p:nvGraphicFramePr>
        <p:xfrm>
          <a:off x="773764" y="1531506"/>
          <a:ext cx="10644472" cy="5008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3247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Scandium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/ˈskændiəm/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Titanium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/tɪˈteɪniəm/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/taɪˈteɪniəm/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Vanadium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/vəˈneɪdiəm/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Chromium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/ˈkrəʊmiəm/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Manganese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/ˈmæŋɡəniːz/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Iron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/ˈaɪərn/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Scandium">
            <a:hlinkClick r:id="" action="ppaction://media"/>
            <a:extLst>
              <a:ext uri="{FF2B5EF4-FFF2-40B4-BE49-F238E27FC236}">
                <a16:creationId xmlns:a16="http://schemas.microsoft.com/office/drawing/2014/main" id="{5418A870-A8D2-24DE-EC01-EFC8635CA5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2282524"/>
            <a:ext cx="406400" cy="406400"/>
          </a:xfrm>
          <a:prstGeom prst="rect">
            <a:avLst/>
          </a:prstGeom>
        </p:spPr>
      </p:pic>
      <p:pic>
        <p:nvPicPr>
          <p:cNvPr id="5" name="Titanium">
            <a:hlinkClick r:id="" action="ppaction://media"/>
            <a:extLst>
              <a:ext uri="{FF2B5EF4-FFF2-40B4-BE49-F238E27FC236}">
                <a16:creationId xmlns:a16="http://schemas.microsoft.com/office/drawing/2014/main" id="{22F5740C-C952-07F4-B89D-9FEEF8605B5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056139"/>
            <a:ext cx="406400" cy="406400"/>
          </a:xfrm>
          <a:prstGeom prst="rect">
            <a:avLst/>
          </a:prstGeom>
        </p:spPr>
      </p:pic>
      <p:pic>
        <p:nvPicPr>
          <p:cNvPr id="6" name="Vanadium">
            <a:hlinkClick r:id="" action="ppaction://media"/>
            <a:extLst>
              <a:ext uri="{FF2B5EF4-FFF2-40B4-BE49-F238E27FC236}">
                <a16:creationId xmlns:a16="http://schemas.microsoft.com/office/drawing/2014/main" id="{5BBD59DE-E99D-CAE1-5027-020A269F2FC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892965"/>
            <a:ext cx="406400" cy="406400"/>
          </a:xfrm>
          <a:prstGeom prst="rect">
            <a:avLst/>
          </a:prstGeom>
        </p:spPr>
      </p:pic>
      <p:pic>
        <p:nvPicPr>
          <p:cNvPr id="7" name="Chromium">
            <a:hlinkClick r:id="" action="ppaction://media"/>
            <a:extLst>
              <a:ext uri="{FF2B5EF4-FFF2-40B4-BE49-F238E27FC236}">
                <a16:creationId xmlns:a16="http://schemas.microsoft.com/office/drawing/2014/main" id="{BC3951E2-5322-FFAD-50D2-174D6C1D532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435032"/>
            <a:ext cx="406400" cy="406400"/>
          </a:xfrm>
          <a:prstGeom prst="rect">
            <a:avLst/>
          </a:prstGeom>
        </p:spPr>
      </p:pic>
      <p:pic>
        <p:nvPicPr>
          <p:cNvPr id="8" name="Manganese">
            <a:hlinkClick r:id="" action="ppaction://media"/>
            <a:extLst>
              <a:ext uri="{FF2B5EF4-FFF2-40B4-BE49-F238E27FC236}">
                <a16:creationId xmlns:a16="http://schemas.microsoft.com/office/drawing/2014/main" id="{78368DFF-94F5-9294-88B1-F6ABE6AF8BEE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977100"/>
            <a:ext cx="406400" cy="406400"/>
          </a:xfrm>
          <a:prstGeom prst="rect">
            <a:avLst/>
          </a:prstGeom>
        </p:spPr>
      </p:pic>
      <p:pic>
        <p:nvPicPr>
          <p:cNvPr id="9" name="Iron">
            <a:hlinkClick r:id="" action="ppaction://media"/>
            <a:extLst>
              <a:ext uri="{FF2B5EF4-FFF2-40B4-BE49-F238E27FC236}">
                <a16:creationId xmlns:a16="http://schemas.microsoft.com/office/drawing/2014/main" id="{8BBD5CF8-0DFA-309B-0EA1-B3139EF9A6C2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5758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741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955844-38B1-FC0D-273C-938B2391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50936"/>
              </p:ext>
            </p:extLst>
          </p:nvPr>
        </p:nvGraphicFramePr>
        <p:xfrm>
          <a:off x="773764" y="1531506"/>
          <a:ext cx="10644472" cy="4996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9467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Cobalt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/ˈkəʊbɔːlt/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Nickel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/ˈnɪkl/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Copper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/ˈkɒpə(r)/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/ˈkɑːpər/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Zinc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/zɪŋk/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Silver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/ˈsɪlvə(r)/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Cobalt">
            <a:hlinkClick r:id="" action="ppaction://media"/>
            <a:extLst>
              <a:ext uri="{FF2B5EF4-FFF2-40B4-BE49-F238E27FC236}">
                <a16:creationId xmlns:a16="http://schemas.microsoft.com/office/drawing/2014/main" id="{B9CEDDC5-C0F1-1E8C-3BB7-AB3D16A0EEF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2292149"/>
            <a:ext cx="406400" cy="406400"/>
          </a:xfrm>
          <a:prstGeom prst="rect">
            <a:avLst/>
          </a:prstGeom>
        </p:spPr>
      </p:pic>
      <p:pic>
        <p:nvPicPr>
          <p:cNvPr id="5" name="Nickel">
            <a:hlinkClick r:id="" action="ppaction://media"/>
            <a:extLst>
              <a:ext uri="{FF2B5EF4-FFF2-40B4-BE49-F238E27FC236}">
                <a16:creationId xmlns:a16="http://schemas.microsoft.com/office/drawing/2014/main" id="{461898AF-C840-4FFA-D082-294181E73371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54390" y="2813041"/>
            <a:ext cx="406400" cy="406400"/>
          </a:xfrm>
          <a:prstGeom prst="rect">
            <a:avLst/>
          </a:prstGeom>
        </p:spPr>
      </p:pic>
      <p:pic>
        <p:nvPicPr>
          <p:cNvPr id="6" name="Copper">
            <a:hlinkClick r:id="" action="ppaction://media"/>
            <a:extLst>
              <a:ext uri="{FF2B5EF4-FFF2-40B4-BE49-F238E27FC236}">
                <a16:creationId xmlns:a16="http://schemas.microsoft.com/office/drawing/2014/main" id="{6251D346-4F36-F28B-2FEE-20F5443FE88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3613772"/>
            <a:ext cx="406400" cy="406400"/>
          </a:xfrm>
          <a:prstGeom prst="rect">
            <a:avLst/>
          </a:prstGeom>
        </p:spPr>
      </p:pic>
      <p:pic>
        <p:nvPicPr>
          <p:cNvPr id="7" name="Zinc">
            <a:hlinkClick r:id="" action="ppaction://media"/>
            <a:extLst>
              <a:ext uri="{FF2B5EF4-FFF2-40B4-BE49-F238E27FC236}">
                <a16:creationId xmlns:a16="http://schemas.microsoft.com/office/drawing/2014/main" id="{02105D92-4068-97BF-0B49-0FD07322385D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5560" y="4463120"/>
            <a:ext cx="406400" cy="406400"/>
          </a:xfrm>
          <a:prstGeom prst="rect">
            <a:avLst/>
          </a:prstGeom>
        </p:spPr>
      </p:pic>
      <p:pic>
        <p:nvPicPr>
          <p:cNvPr id="8" name="Palladium">
            <a:hlinkClick r:id="" action="ppaction://media"/>
            <a:extLst>
              <a:ext uri="{FF2B5EF4-FFF2-40B4-BE49-F238E27FC236}">
                <a16:creationId xmlns:a16="http://schemas.microsoft.com/office/drawing/2014/main" id="{2C50A1B7-491B-CDD1-59BE-FF6B9625D8C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42572" y="4992156"/>
            <a:ext cx="406400" cy="406400"/>
          </a:xfrm>
          <a:prstGeom prst="rect">
            <a:avLst/>
          </a:prstGeom>
        </p:spPr>
      </p:pic>
      <p:pic>
        <p:nvPicPr>
          <p:cNvPr id="9" name="Silver">
            <a:hlinkClick r:id="" action="ppaction://media"/>
            <a:extLst>
              <a:ext uri="{FF2B5EF4-FFF2-40B4-BE49-F238E27FC236}">
                <a16:creationId xmlns:a16="http://schemas.microsoft.com/office/drawing/2014/main" id="{AE0F3977-0E7F-F44C-5593-95106DA624E4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0998" y="590999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1592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491A18-F2FC-F498-1042-3FCDEBB4F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21781"/>
              </p:ext>
            </p:extLst>
          </p:nvPr>
        </p:nvGraphicFramePr>
        <p:xfrm>
          <a:off x="773764" y="1774573"/>
          <a:ext cx="10644472" cy="410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5731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Cadmium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/ˈkædmiəm/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Platinum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/ˈplætɪnəm/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Gold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/ɡəʊld/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34345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Mercury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/ˈmɜːkjəri/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/ˈmɜːrkjəri/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dmium">
            <a:hlinkClick r:id="" action="ppaction://media"/>
            <a:extLst>
              <a:ext uri="{FF2B5EF4-FFF2-40B4-BE49-F238E27FC236}">
                <a16:creationId xmlns:a16="http://schemas.microsoft.com/office/drawing/2014/main" id="{F89FB901-09FC-40B2-B54B-78F42B0B182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2763778"/>
            <a:ext cx="406400" cy="406400"/>
          </a:xfrm>
          <a:prstGeom prst="rect">
            <a:avLst/>
          </a:prstGeom>
        </p:spPr>
      </p:pic>
      <p:pic>
        <p:nvPicPr>
          <p:cNvPr id="5" name="Platinum">
            <a:hlinkClick r:id="" action="ppaction://media"/>
            <a:extLst>
              <a:ext uri="{FF2B5EF4-FFF2-40B4-BE49-F238E27FC236}">
                <a16:creationId xmlns:a16="http://schemas.microsoft.com/office/drawing/2014/main" id="{F07FD9FD-9853-EB09-88E0-F03BEB797D0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3391560"/>
            <a:ext cx="406400" cy="406400"/>
          </a:xfrm>
          <a:prstGeom prst="rect">
            <a:avLst/>
          </a:prstGeom>
        </p:spPr>
      </p:pic>
      <p:pic>
        <p:nvPicPr>
          <p:cNvPr id="6" name="Gold">
            <a:hlinkClick r:id="" action="ppaction://media"/>
            <a:extLst>
              <a:ext uri="{FF2B5EF4-FFF2-40B4-BE49-F238E27FC236}">
                <a16:creationId xmlns:a16="http://schemas.microsoft.com/office/drawing/2014/main" id="{B019C314-E9ED-CC89-7F41-DD210D23CD3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4041305"/>
            <a:ext cx="406400" cy="406400"/>
          </a:xfrm>
          <a:prstGeom prst="rect">
            <a:avLst/>
          </a:prstGeom>
        </p:spPr>
      </p:pic>
      <p:pic>
        <p:nvPicPr>
          <p:cNvPr id="7" name="Mercury">
            <a:hlinkClick r:id="" action="ppaction://media"/>
            <a:extLst>
              <a:ext uri="{FF2B5EF4-FFF2-40B4-BE49-F238E27FC236}">
                <a16:creationId xmlns:a16="http://schemas.microsoft.com/office/drawing/2014/main" id="{EB05E2C0-657E-70BE-6214-136201D6F852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512377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0386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955B3A-C08D-43E6-ABEF-A4F616FB6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19694A-8B4E-4127-9C08-9B8F39B6F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D36E6B-D7EF-409B-B48D-1628C06EE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6D2053-BB10-4615-A38D-86EEC0D86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rgbClr val="3B94B1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Picture 3" descr="Wavy 3D art">
            <a:extLst>
              <a:ext uri="{FF2B5EF4-FFF2-40B4-BE49-F238E27FC236}">
                <a16:creationId xmlns:a16="http://schemas.microsoft.com/office/drawing/2014/main" id="{D9D16071-A909-2E5A-C19B-FE6AFAB45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789" r="-1" b="22307"/>
          <a:stretch/>
        </p:blipFill>
        <p:spPr>
          <a:xfrm>
            <a:off x="422145" y="10"/>
            <a:ext cx="11082529" cy="359901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2CC60F-C99A-48C5-856F-3C79856E9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A2ED1C-4B10-41E7-9BF6-7447B99B9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EC0A319-7DD7-A2E2-7E0B-94B74A4BECC1}"/>
              </a:ext>
            </a:extLst>
          </p:cNvPr>
          <p:cNvSpPr txBox="1"/>
          <p:nvPr/>
        </p:nvSpPr>
        <p:spPr>
          <a:xfrm>
            <a:off x="1201971" y="4213185"/>
            <a:ext cx="9514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CHÂN THÀNH CÁM ƠN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6B6305-9E33-8D5C-E758-C04B7A8DA0BE}"/>
              </a:ext>
            </a:extLst>
          </p:cNvPr>
          <p:cNvSpPr txBox="1"/>
          <p:nvPr/>
        </p:nvSpPr>
        <p:spPr>
          <a:xfrm>
            <a:off x="255702" y="156774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10BAF3-BF77-A7AD-E4BB-33476BB3F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47745"/>
              </p:ext>
            </p:extLst>
          </p:nvPr>
        </p:nvGraphicFramePr>
        <p:xfrm>
          <a:off x="773763" y="1578328"/>
          <a:ext cx="10644472" cy="4949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1129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Hydrogen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/ˈhaɪdrədʒən/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Lithium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/ˈlɪθiəm/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/ˈsəʊdiəm/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Potassium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/pəˈtæsiəm/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Rubidium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/ruːˈbɪdiəm/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/ˈsiːziəm/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Francium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/ˈfrænsiəm/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666590"/>
                  </a:ext>
                </a:extLst>
              </a:tr>
            </a:tbl>
          </a:graphicData>
        </a:graphic>
      </p:graphicFrame>
      <p:pic>
        <p:nvPicPr>
          <p:cNvPr id="6" name="Hydrogen">
            <a:hlinkClick r:id="" action="ppaction://media"/>
            <a:extLst>
              <a:ext uri="{FF2B5EF4-FFF2-40B4-BE49-F238E27FC236}">
                <a16:creationId xmlns:a16="http://schemas.microsoft.com/office/drawing/2014/main" id="{09C5BC24-F320-1C3A-E7E2-CC58AF6E59C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442245"/>
            <a:ext cx="406400" cy="406400"/>
          </a:xfrm>
          <a:prstGeom prst="rect">
            <a:avLst/>
          </a:prstGeom>
        </p:spPr>
      </p:pic>
      <p:pic>
        <p:nvPicPr>
          <p:cNvPr id="7" name="Lithium">
            <a:hlinkClick r:id="" action="ppaction://media"/>
            <a:extLst>
              <a:ext uri="{FF2B5EF4-FFF2-40B4-BE49-F238E27FC236}">
                <a16:creationId xmlns:a16="http://schemas.microsoft.com/office/drawing/2014/main" id="{3AF22AD6-6794-1FDB-7F0D-D85C2E1CBD9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959539"/>
            <a:ext cx="406400" cy="406400"/>
          </a:xfrm>
          <a:prstGeom prst="rect">
            <a:avLst/>
          </a:prstGeom>
        </p:spPr>
      </p:pic>
      <p:pic>
        <p:nvPicPr>
          <p:cNvPr id="8" name="Sodium">
            <a:hlinkClick r:id="" action="ppaction://media"/>
            <a:extLst>
              <a:ext uri="{FF2B5EF4-FFF2-40B4-BE49-F238E27FC236}">
                <a16:creationId xmlns:a16="http://schemas.microsoft.com/office/drawing/2014/main" id="{0785A4CD-7341-BF14-9B6E-10E7560F9887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3537400"/>
            <a:ext cx="406400" cy="406400"/>
          </a:xfrm>
          <a:prstGeom prst="rect">
            <a:avLst/>
          </a:prstGeom>
        </p:spPr>
      </p:pic>
      <p:pic>
        <p:nvPicPr>
          <p:cNvPr id="9" name="Potassium">
            <a:hlinkClick r:id="" action="ppaction://media"/>
            <a:extLst>
              <a:ext uri="{FF2B5EF4-FFF2-40B4-BE49-F238E27FC236}">
                <a16:creationId xmlns:a16="http://schemas.microsoft.com/office/drawing/2014/main" id="{B09D6030-F6C5-0CBF-651E-488EF0F11561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4100203"/>
            <a:ext cx="406400" cy="406400"/>
          </a:xfrm>
          <a:prstGeom prst="rect">
            <a:avLst/>
          </a:prstGeom>
        </p:spPr>
      </p:pic>
      <p:pic>
        <p:nvPicPr>
          <p:cNvPr id="10" name="Rubidium">
            <a:hlinkClick r:id="" action="ppaction://media"/>
            <a:extLst>
              <a:ext uri="{FF2B5EF4-FFF2-40B4-BE49-F238E27FC236}">
                <a16:creationId xmlns:a16="http://schemas.microsoft.com/office/drawing/2014/main" id="{A27AA9BF-17F3-E48E-0486-AD410F22009A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4773812"/>
            <a:ext cx="406400" cy="406400"/>
          </a:xfrm>
          <a:prstGeom prst="rect">
            <a:avLst/>
          </a:prstGeom>
        </p:spPr>
      </p:pic>
      <p:pic>
        <p:nvPicPr>
          <p:cNvPr id="11" name="Caesium">
            <a:hlinkClick r:id="" action="ppaction://media"/>
            <a:extLst>
              <a:ext uri="{FF2B5EF4-FFF2-40B4-BE49-F238E27FC236}">
                <a16:creationId xmlns:a16="http://schemas.microsoft.com/office/drawing/2014/main" id="{5E0D92ED-B867-F5BC-AC35-AC95B6ED78BD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5447421"/>
            <a:ext cx="406400" cy="406400"/>
          </a:xfrm>
          <a:prstGeom prst="rect">
            <a:avLst/>
          </a:prstGeom>
        </p:spPr>
      </p:pic>
      <p:pic>
        <p:nvPicPr>
          <p:cNvPr id="12" name="Francium">
            <a:hlinkClick r:id="" action="ppaction://media"/>
            <a:extLst>
              <a:ext uri="{FF2B5EF4-FFF2-40B4-BE49-F238E27FC236}">
                <a16:creationId xmlns:a16="http://schemas.microsoft.com/office/drawing/2014/main" id="{36DBF4F8-521E-DCB2-F30D-536C6520B53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612103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5829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10000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DA5C47-C63D-2307-FE22-BAFD12D9195A}"/>
              </a:ext>
            </a:extLst>
          </p:cNvPr>
          <p:cNvSpPr txBox="1"/>
          <p:nvPr/>
        </p:nvSpPr>
        <p:spPr>
          <a:xfrm>
            <a:off x="255702" y="156774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E168A1-946F-C56B-7CF4-72B5767CD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13194"/>
              </p:ext>
            </p:extLst>
          </p:nvPr>
        </p:nvGraphicFramePr>
        <p:xfrm>
          <a:off x="773764" y="1418195"/>
          <a:ext cx="10644472" cy="5133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48059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16141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2335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Beryllium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/bəˈrɪliəm/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Magnesium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/mæɡˈniːziəm/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Calcium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/ˈkælsiəm/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Strontium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/ˈstrɒntiəm/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/ˈstrɒnʃiəm/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Barium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/ˈbeəriəm/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/ˈberiəm/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Radium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/ˈreɪdiəm/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</a:tbl>
          </a:graphicData>
        </a:graphic>
      </p:graphicFrame>
      <p:pic>
        <p:nvPicPr>
          <p:cNvPr id="4" name="Beryllium">
            <a:hlinkClick r:id="" action="ppaction://media"/>
            <a:extLst>
              <a:ext uri="{FF2B5EF4-FFF2-40B4-BE49-F238E27FC236}">
                <a16:creationId xmlns:a16="http://schemas.microsoft.com/office/drawing/2014/main" id="{498158A9-D4EB-6690-4A83-85CF795FDA8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140338"/>
            <a:ext cx="406400" cy="406400"/>
          </a:xfrm>
          <a:prstGeom prst="rect">
            <a:avLst/>
          </a:prstGeom>
        </p:spPr>
      </p:pic>
      <p:pic>
        <p:nvPicPr>
          <p:cNvPr id="5" name="Magnesium">
            <a:hlinkClick r:id="" action="ppaction://media"/>
            <a:extLst>
              <a:ext uri="{FF2B5EF4-FFF2-40B4-BE49-F238E27FC236}">
                <a16:creationId xmlns:a16="http://schemas.microsoft.com/office/drawing/2014/main" id="{434156D1-4E64-6747-F55E-12FA84CDF6E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775804"/>
            <a:ext cx="406400" cy="406400"/>
          </a:xfrm>
          <a:prstGeom prst="rect">
            <a:avLst/>
          </a:prstGeom>
        </p:spPr>
      </p:pic>
      <p:pic>
        <p:nvPicPr>
          <p:cNvPr id="6" name="Calcium">
            <a:hlinkClick r:id="" action="ppaction://media"/>
            <a:extLst>
              <a:ext uri="{FF2B5EF4-FFF2-40B4-BE49-F238E27FC236}">
                <a16:creationId xmlns:a16="http://schemas.microsoft.com/office/drawing/2014/main" id="{06BEE5C8-1588-0255-FE92-099A5F068BD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3297606"/>
            <a:ext cx="406400" cy="406400"/>
          </a:xfrm>
          <a:prstGeom prst="rect">
            <a:avLst/>
          </a:prstGeom>
        </p:spPr>
      </p:pic>
      <p:pic>
        <p:nvPicPr>
          <p:cNvPr id="7" name="Strontium">
            <a:hlinkClick r:id="" action="ppaction://media"/>
            <a:extLst>
              <a:ext uri="{FF2B5EF4-FFF2-40B4-BE49-F238E27FC236}">
                <a16:creationId xmlns:a16="http://schemas.microsoft.com/office/drawing/2014/main" id="{CC5291CD-711F-A090-5685-EAC56E55CB9F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4225325"/>
            <a:ext cx="406400" cy="406400"/>
          </a:xfrm>
          <a:prstGeom prst="rect">
            <a:avLst/>
          </a:prstGeom>
        </p:spPr>
      </p:pic>
      <p:pic>
        <p:nvPicPr>
          <p:cNvPr id="8" name="Barium">
            <a:hlinkClick r:id="" action="ppaction://media"/>
            <a:extLst>
              <a:ext uri="{FF2B5EF4-FFF2-40B4-BE49-F238E27FC236}">
                <a16:creationId xmlns:a16="http://schemas.microsoft.com/office/drawing/2014/main" id="{1BA18CC8-5B17-BB13-242B-103CA5EC25C7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5153045"/>
            <a:ext cx="406400" cy="406400"/>
          </a:xfrm>
          <a:prstGeom prst="rect">
            <a:avLst/>
          </a:prstGeom>
        </p:spPr>
      </p:pic>
      <p:pic>
        <p:nvPicPr>
          <p:cNvPr id="9" name="Radium">
            <a:hlinkClick r:id="" action="ppaction://media"/>
            <a:extLst>
              <a:ext uri="{FF2B5EF4-FFF2-40B4-BE49-F238E27FC236}">
                <a16:creationId xmlns:a16="http://schemas.microsoft.com/office/drawing/2014/main" id="{7657E903-C791-5650-115C-2932B7AC93C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6056204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13662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1FD298-2016-F98D-C383-3C9201DA87D1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869EA7-4A49-EEA5-64EF-4674F8D7B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9867"/>
              </p:ext>
            </p:extLst>
          </p:nvPr>
        </p:nvGraphicFramePr>
        <p:xfrm>
          <a:off x="773764" y="1915908"/>
          <a:ext cx="10644472" cy="3257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8807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Boron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/ˈbɔːrɒn/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/ˈbɔːrɑːn/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Aluminium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/ˌæljəˈmɪniəm/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/ˌæləˈmɪniəm/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</a:tbl>
          </a:graphicData>
        </a:graphic>
      </p:graphicFrame>
      <p:pic>
        <p:nvPicPr>
          <p:cNvPr id="4" name="Boron">
            <a:hlinkClick r:id="" action="ppaction://media"/>
            <a:extLst>
              <a:ext uri="{FF2B5EF4-FFF2-40B4-BE49-F238E27FC236}">
                <a16:creationId xmlns:a16="http://schemas.microsoft.com/office/drawing/2014/main" id="{3B963F98-E267-D1FA-FB33-EBAC64EAA6A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3138495"/>
            <a:ext cx="406400" cy="406400"/>
          </a:xfrm>
          <a:prstGeom prst="rect">
            <a:avLst/>
          </a:prstGeom>
        </p:spPr>
      </p:pic>
      <p:pic>
        <p:nvPicPr>
          <p:cNvPr id="5" name="Aluminium">
            <a:hlinkClick r:id="" action="ppaction://media"/>
            <a:extLst>
              <a:ext uri="{FF2B5EF4-FFF2-40B4-BE49-F238E27FC236}">
                <a16:creationId xmlns:a16="http://schemas.microsoft.com/office/drawing/2014/main" id="{5FCF231C-A52F-AD18-0A5E-E8A33910614F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434211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8247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42CED4-603A-BE92-4957-19AC775F99BC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963B83-D280-54DD-EF8F-D13D0C039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4178"/>
              </p:ext>
            </p:extLst>
          </p:nvPr>
        </p:nvGraphicFramePr>
        <p:xfrm>
          <a:off x="773764" y="1962204"/>
          <a:ext cx="10644472" cy="4241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7697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37426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Carbon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/ˈkɑːrbən/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Silicon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/ˈsɪlɪkən/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917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rbon">
            <a:hlinkClick r:id="" action="ppaction://media"/>
            <a:extLst>
              <a:ext uri="{FF2B5EF4-FFF2-40B4-BE49-F238E27FC236}">
                <a16:creationId xmlns:a16="http://schemas.microsoft.com/office/drawing/2014/main" id="{405C57C9-7AA3-FAEB-A9E4-77CB7B5E777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3283832"/>
            <a:ext cx="406400" cy="406400"/>
          </a:xfrm>
          <a:prstGeom prst="rect">
            <a:avLst/>
          </a:prstGeom>
        </p:spPr>
      </p:pic>
      <p:pic>
        <p:nvPicPr>
          <p:cNvPr id="5" name="Silicon">
            <a:hlinkClick r:id="" action="ppaction://media"/>
            <a:extLst>
              <a:ext uri="{FF2B5EF4-FFF2-40B4-BE49-F238E27FC236}">
                <a16:creationId xmlns:a16="http://schemas.microsoft.com/office/drawing/2014/main" id="{02606B41-BC1A-01A1-82DB-C7B9E5B0920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291855"/>
            <a:ext cx="406400" cy="406400"/>
          </a:xfrm>
          <a:prstGeom prst="rect">
            <a:avLst/>
          </a:prstGeom>
        </p:spPr>
      </p:pic>
      <p:pic>
        <p:nvPicPr>
          <p:cNvPr id="6" name="Tin">
            <a:hlinkClick r:id="" action="ppaction://media"/>
            <a:extLst>
              <a:ext uri="{FF2B5EF4-FFF2-40B4-BE49-F238E27FC236}">
                <a16:creationId xmlns:a16="http://schemas.microsoft.com/office/drawing/2014/main" id="{DC843365-E8CE-1E42-B83B-4BBFF92BD16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972263"/>
            <a:ext cx="406400" cy="406400"/>
          </a:xfrm>
          <a:prstGeom prst="rect">
            <a:avLst/>
          </a:prstGeom>
        </p:spPr>
      </p:pic>
      <p:pic>
        <p:nvPicPr>
          <p:cNvPr id="7" name="Palladium">
            <a:hlinkClick r:id="" action="ppaction://media"/>
            <a:extLst>
              <a:ext uri="{FF2B5EF4-FFF2-40B4-BE49-F238E27FC236}">
                <a16:creationId xmlns:a16="http://schemas.microsoft.com/office/drawing/2014/main" id="{1C93AF3A-45CB-9488-FE03-062C06695BF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5652671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7529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2EBB9-C004-48EE-CA29-6959709FFDBE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1B6324-A54E-242D-2C9E-FD9797F05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8494"/>
              </p:ext>
            </p:extLst>
          </p:nvPr>
        </p:nvGraphicFramePr>
        <p:xfrm>
          <a:off x="773764" y="1871991"/>
          <a:ext cx="10644472" cy="4040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2964941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67696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50865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0083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73013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Nitrogen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/ˈnaɪtrədʒən/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Phosphorus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/ˈfɒsfərəs/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/ˈfɑːsfərəs/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Arsenic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/ˈɑːsnɪk/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/ˈɑːrsnɪk/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</a:tbl>
          </a:graphicData>
        </a:graphic>
      </p:graphicFrame>
      <p:pic>
        <p:nvPicPr>
          <p:cNvPr id="4" name="Nitrogen">
            <a:hlinkClick r:id="" action="ppaction://media"/>
            <a:extLst>
              <a:ext uri="{FF2B5EF4-FFF2-40B4-BE49-F238E27FC236}">
                <a16:creationId xmlns:a16="http://schemas.microsoft.com/office/drawing/2014/main" id="{F08D25CF-B463-2740-BCFD-53F416AAC6D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2822175"/>
            <a:ext cx="406400" cy="406400"/>
          </a:xfrm>
          <a:prstGeom prst="rect">
            <a:avLst/>
          </a:prstGeom>
        </p:spPr>
      </p:pic>
      <p:pic>
        <p:nvPicPr>
          <p:cNvPr id="5" name="Phosphorus">
            <a:hlinkClick r:id="" action="ppaction://media"/>
            <a:extLst>
              <a:ext uri="{FF2B5EF4-FFF2-40B4-BE49-F238E27FC236}">
                <a16:creationId xmlns:a16="http://schemas.microsoft.com/office/drawing/2014/main" id="{E20317AC-7CA4-AF2B-B7FF-B227D1832C3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3832625"/>
            <a:ext cx="406400" cy="406400"/>
          </a:xfrm>
          <a:prstGeom prst="rect">
            <a:avLst/>
          </a:prstGeom>
        </p:spPr>
      </p:pic>
      <p:pic>
        <p:nvPicPr>
          <p:cNvPr id="6" name="Arsenic">
            <a:hlinkClick r:id="" action="ppaction://media"/>
            <a:extLst>
              <a:ext uri="{FF2B5EF4-FFF2-40B4-BE49-F238E27FC236}">
                <a16:creationId xmlns:a16="http://schemas.microsoft.com/office/drawing/2014/main" id="{0E7A0686-8D51-8FFA-1B97-E8A4402077D2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503261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3268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AF7614-6EEE-7190-D6CD-EC8E1C29B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50105"/>
              </p:ext>
            </p:extLst>
          </p:nvPr>
        </p:nvGraphicFramePr>
        <p:xfrm>
          <a:off x="773764" y="1690052"/>
          <a:ext cx="10644472" cy="3611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1346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Oxygen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/ˈɒksɪdʒən/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Sulfur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6160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Selenium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/səˈliːniəm/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0329207"/>
                  </a:ext>
                </a:extLst>
              </a:tr>
            </a:tbl>
          </a:graphicData>
        </a:graphic>
      </p:graphicFrame>
      <p:pic>
        <p:nvPicPr>
          <p:cNvPr id="3" name="Sulfur">
            <a:hlinkClick r:id="" action="ppaction://media"/>
            <a:extLst>
              <a:ext uri="{FF2B5EF4-FFF2-40B4-BE49-F238E27FC236}">
                <a16:creationId xmlns:a16="http://schemas.microsoft.com/office/drawing/2014/main" id="{D2647EBD-766E-97AB-EABF-A358C8D39D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3920410"/>
            <a:ext cx="406400" cy="406400"/>
          </a:xfrm>
          <a:prstGeom prst="rect">
            <a:avLst/>
          </a:prstGeom>
        </p:spPr>
      </p:pic>
      <p:pic>
        <p:nvPicPr>
          <p:cNvPr id="4" name="Oxygen">
            <a:hlinkClick r:id="" action="ppaction://media"/>
            <a:extLst>
              <a:ext uri="{FF2B5EF4-FFF2-40B4-BE49-F238E27FC236}">
                <a16:creationId xmlns:a16="http://schemas.microsoft.com/office/drawing/2014/main" id="{9FA4A940-4DBF-404F-934A-B090C9C96FA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2756876"/>
            <a:ext cx="406400" cy="406400"/>
          </a:xfrm>
          <a:prstGeom prst="rect">
            <a:avLst/>
          </a:prstGeom>
        </p:spPr>
      </p:pic>
      <p:pic>
        <p:nvPicPr>
          <p:cNvPr id="5" name="Selenium">
            <a:hlinkClick r:id="" action="ppaction://media"/>
            <a:extLst>
              <a:ext uri="{FF2B5EF4-FFF2-40B4-BE49-F238E27FC236}">
                <a16:creationId xmlns:a16="http://schemas.microsoft.com/office/drawing/2014/main" id="{79F73A44-593B-0589-3C80-87CA02C4A28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4761548"/>
            <a:ext cx="406400" cy="40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76D0F4-53C3-F2DC-5773-7EC676280678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8479861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77381E-492F-4384-9A05-0ED8A1D69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57781"/>
              </p:ext>
            </p:extLst>
          </p:nvPr>
        </p:nvGraphicFramePr>
        <p:xfrm>
          <a:off x="773764" y="1591301"/>
          <a:ext cx="10644472" cy="5109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0305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226389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Fluorine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/ˈflʊəriːn/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/ˈflʊriːn/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Chlorine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/ˈklɔːriːn/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Bromine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/ˈbrəʊmiːn/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0171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Iodine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/ˈaɪədaɪn/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3" name="Fluorine">
            <a:hlinkClick r:id="" action="ppaction://media"/>
            <a:extLst>
              <a:ext uri="{FF2B5EF4-FFF2-40B4-BE49-F238E27FC236}">
                <a16:creationId xmlns:a16="http://schemas.microsoft.com/office/drawing/2014/main" id="{B5B6AE78-557E-0EFB-3A2C-ECF0520D9F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3219649"/>
            <a:ext cx="406400" cy="406400"/>
          </a:xfrm>
          <a:prstGeom prst="rect">
            <a:avLst/>
          </a:prstGeom>
        </p:spPr>
      </p:pic>
      <p:pic>
        <p:nvPicPr>
          <p:cNvPr id="4" name="Chlorine">
            <a:hlinkClick r:id="" action="ppaction://media"/>
            <a:extLst>
              <a:ext uri="{FF2B5EF4-FFF2-40B4-BE49-F238E27FC236}">
                <a16:creationId xmlns:a16="http://schemas.microsoft.com/office/drawing/2014/main" id="{F95B628C-ED23-7EA6-6A4C-B2B193E86E9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4645605"/>
            <a:ext cx="406400" cy="406400"/>
          </a:xfrm>
          <a:prstGeom prst="rect">
            <a:avLst/>
          </a:prstGeom>
        </p:spPr>
      </p:pic>
      <p:pic>
        <p:nvPicPr>
          <p:cNvPr id="5" name="Bromine">
            <a:hlinkClick r:id="" action="ppaction://media"/>
            <a:extLst>
              <a:ext uri="{FF2B5EF4-FFF2-40B4-BE49-F238E27FC236}">
                <a16:creationId xmlns:a16="http://schemas.microsoft.com/office/drawing/2014/main" id="{BF016A0D-9D2E-B83C-F46B-720BB9767696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5154336"/>
            <a:ext cx="406400" cy="406400"/>
          </a:xfrm>
          <a:prstGeom prst="rect">
            <a:avLst/>
          </a:prstGeom>
        </p:spPr>
      </p:pic>
      <p:pic>
        <p:nvPicPr>
          <p:cNvPr id="6" name="Iodine">
            <a:hlinkClick r:id="" action="ppaction://media"/>
            <a:extLst>
              <a:ext uri="{FF2B5EF4-FFF2-40B4-BE49-F238E27FC236}">
                <a16:creationId xmlns:a16="http://schemas.microsoft.com/office/drawing/2014/main" id="{CFD02927-815C-189C-5873-DFE73B53E807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6069467"/>
            <a:ext cx="406400" cy="406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83F30D-3DE1-9E52-42BE-ED16912192C4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9718239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8D7B25-D86A-E859-E4D5-5E2D0CCF40BD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0EC48C-C860-F416-DCE9-9C221514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34379"/>
              </p:ext>
            </p:extLst>
          </p:nvPr>
        </p:nvGraphicFramePr>
        <p:xfrm>
          <a:off x="773764" y="1620842"/>
          <a:ext cx="10644472" cy="4905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620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2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7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Helium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/ˈhiːliəm/</a:t>
                      </a: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Neon</a:t>
                      </a:r>
                      <a:endParaRPr lang="en-US" sz="2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Argon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/ˈɑːɡɒn/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/ˈɑːrɡɑːn/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Krypton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2427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Xenon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/ˈziːnɒn/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/ˈzenɑːn/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9616977"/>
                  </a:ext>
                </a:extLst>
              </a:tr>
            </a:tbl>
          </a:graphicData>
        </a:graphic>
      </p:graphicFrame>
      <p:pic>
        <p:nvPicPr>
          <p:cNvPr id="4" name="Helium">
            <a:hlinkClick r:id="" action="ppaction://media"/>
            <a:extLst>
              <a:ext uri="{FF2B5EF4-FFF2-40B4-BE49-F238E27FC236}">
                <a16:creationId xmlns:a16="http://schemas.microsoft.com/office/drawing/2014/main" id="{41A37C37-B7A2-BCD7-9A31-096F2B8415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2303653"/>
            <a:ext cx="406400" cy="406400"/>
          </a:xfrm>
          <a:prstGeom prst="rect">
            <a:avLst/>
          </a:prstGeom>
        </p:spPr>
      </p:pic>
      <p:pic>
        <p:nvPicPr>
          <p:cNvPr id="5" name="Neon">
            <a:hlinkClick r:id="" action="ppaction://media"/>
            <a:extLst>
              <a:ext uri="{FF2B5EF4-FFF2-40B4-BE49-F238E27FC236}">
                <a16:creationId xmlns:a16="http://schemas.microsoft.com/office/drawing/2014/main" id="{5215E079-FEF2-AFCE-D5C7-915E2E9FF95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080228"/>
            <a:ext cx="406400" cy="406400"/>
          </a:xfrm>
          <a:prstGeom prst="rect">
            <a:avLst/>
          </a:prstGeom>
        </p:spPr>
      </p:pic>
      <p:pic>
        <p:nvPicPr>
          <p:cNvPr id="6" name="Argon">
            <a:hlinkClick r:id="" action="ppaction://media"/>
            <a:extLst>
              <a:ext uri="{FF2B5EF4-FFF2-40B4-BE49-F238E27FC236}">
                <a16:creationId xmlns:a16="http://schemas.microsoft.com/office/drawing/2014/main" id="{406ED136-5D1D-804A-E0DF-9E45EF272C91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874909"/>
            <a:ext cx="406400" cy="406400"/>
          </a:xfrm>
          <a:prstGeom prst="rect">
            <a:avLst/>
          </a:prstGeom>
        </p:spPr>
      </p:pic>
      <p:pic>
        <p:nvPicPr>
          <p:cNvPr id="7" name="Krypton">
            <a:hlinkClick r:id="" action="ppaction://media"/>
            <a:extLst>
              <a:ext uri="{FF2B5EF4-FFF2-40B4-BE49-F238E27FC236}">
                <a16:creationId xmlns:a16="http://schemas.microsoft.com/office/drawing/2014/main" id="{8FBAD848-2756-5383-7C4C-7AB93208A848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4669590"/>
            <a:ext cx="406400" cy="406400"/>
          </a:xfrm>
          <a:prstGeom prst="rect">
            <a:avLst/>
          </a:prstGeom>
        </p:spPr>
      </p:pic>
      <p:pic>
        <p:nvPicPr>
          <p:cNvPr id="8" name="Xenon">
            <a:hlinkClick r:id="" action="ppaction://media"/>
            <a:extLst>
              <a:ext uri="{FF2B5EF4-FFF2-40B4-BE49-F238E27FC236}">
                <a16:creationId xmlns:a16="http://schemas.microsoft.com/office/drawing/2014/main" id="{61D6D178-28AD-19B4-473F-D2921336F451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5722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8388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3"/>
      </a:lt2>
      <a:accent1>
        <a:srgbClr val="D884C7"/>
      </a:accent1>
      <a:accent2>
        <a:srgbClr val="B969D0"/>
      </a:accent2>
      <a:accent3>
        <a:srgbClr val="A384D8"/>
      </a:accent3>
      <a:accent4>
        <a:srgbClr val="696ED0"/>
      </a:accent4>
      <a:accent5>
        <a:srgbClr val="7CA6D5"/>
      </a:accent5>
      <a:accent6>
        <a:srgbClr val="5DAEB9"/>
      </a:accent6>
      <a:hlink>
        <a:srgbClr val="568E6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Offset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Dante">
      <a:majorFont>
        <a:latin typeface="Univers Ligh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770</Words>
  <Application>Microsoft Office PowerPoint</Application>
  <PresentationFormat>Màn hình rộng</PresentationFormat>
  <Paragraphs>303</Paragraphs>
  <Slides>13</Slides>
  <Notes>0</Notes>
  <HiddenSlides>0</HiddenSlides>
  <MMClips>50</MMClips>
  <ScaleCrop>false</ScaleCrop>
  <HeadingPairs>
    <vt:vector size="4" baseType="variant">
      <vt:variant>
        <vt:lpstr>Chủ đề</vt:lpstr>
      </vt:variant>
      <vt:variant>
        <vt:i4>2</vt:i4>
      </vt:variant>
      <vt:variant>
        <vt:lpstr>Tiêu đề Bản chiếu</vt:lpstr>
      </vt:variant>
      <vt:variant>
        <vt:i4>13</vt:i4>
      </vt:variant>
    </vt:vector>
  </HeadingPairs>
  <TitlesOfParts>
    <vt:vector size="15" baseType="lpstr">
      <vt:lpstr>CosineVTI</vt:lpstr>
      <vt:lpstr>OffsetVTI</vt:lpstr>
      <vt:lpstr>PHÁT ÂM MỘT SỐ TÊN HÓA HỌC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PHÁT ÂM MỘT SỐ TÊN HÓA HỌC</dc:title>
  <dc:creator>DELL</dc:creator>
  <cp:lastModifiedBy>manthuthen91@gmail.com</cp:lastModifiedBy>
  <cp:revision>13</cp:revision>
  <dcterms:created xsi:type="dcterms:W3CDTF">2022-07-03T09:40:30Z</dcterms:created>
  <dcterms:modified xsi:type="dcterms:W3CDTF">2022-07-04T16:53:51Z</dcterms:modified>
</cp:coreProperties>
</file>