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9" r:id="rId5"/>
    <p:sldMasterId id="2147483704" r:id="rId6"/>
  </p:sldMasterIdLst>
  <p:notesMasterIdLst>
    <p:notesMasterId r:id="rId30"/>
  </p:notesMasterIdLst>
  <p:sldIdLst>
    <p:sldId id="257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646" r:id="rId16"/>
    <p:sldId id="647" r:id="rId17"/>
    <p:sldId id="537" r:id="rId18"/>
    <p:sldId id="648" r:id="rId19"/>
    <p:sldId id="649" r:id="rId20"/>
    <p:sldId id="650" r:id="rId21"/>
    <p:sldId id="271" r:id="rId22"/>
    <p:sldId id="266" r:id="rId23"/>
    <p:sldId id="284" r:id="rId24"/>
    <p:sldId id="652" r:id="rId25"/>
    <p:sldId id="653" r:id="rId26"/>
    <p:sldId id="267" r:id="rId27"/>
    <p:sldId id="280" r:id="rId28"/>
    <p:sldId id="26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03" autoAdjust="0"/>
  </p:normalViewPr>
  <p:slideViewPr>
    <p:cSldViewPr snapToGrid="0">
      <p:cViewPr>
        <p:scale>
          <a:sx n="50" d="100"/>
          <a:sy n="50" d="100"/>
        </p:scale>
        <p:origin x="150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6B5F1-6DCD-4D49-BB8B-506DFA29B2CF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D4A8E-EA30-40B0-930F-A51DAA452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D4A8E-EA30-40B0-930F-A51DAA4520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06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7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47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Đinh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: 0969009554</a:t>
            </a:r>
            <a:endParaRPr lang="zh-CN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D4A8E-EA30-40B0-930F-A51DAA4520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3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0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4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41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6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1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2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2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9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1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9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1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05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94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36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88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62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30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58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3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9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8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2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4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2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1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7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0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5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38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9261658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631801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94430889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5833503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974079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0919679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12463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1752578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21837659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2657602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4161586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61229914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1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theme" Target="../theme/theme5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912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811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2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190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45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11" Type="http://schemas.openxmlformats.org/officeDocument/2006/relationships/image" Target="../media/image14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12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2.png"/><Relationship Id="rId1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svg"/><Relationship Id="rId10" Type="http://schemas.openxmlformats.org/officeDocument/2006/relationships/slide" Target="slide6.xml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086CE-47AA-49D1-9F6A-DC636F7B071A}"/>
              </a:ext>
            </a:extLst>
          </p:cNvPr>
          <p:cNvSpPr txBox="1"/>
          <p:nvPr/>
        </p:nvSpPr>
        <p:spPr>
          <a:xfrm>
            <a:off x="750278" y="281354"/>
            <a:ext cx="99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Bạn có cảm xúc như thế nào khi bước vào năm học mới? 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81A205E-4CAD-49FF-9A56-FC9AFC89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26" y="1023204"/>
            <a:ext cx="6833754" cy="3126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1D5CD2-D4DA-4AF0-A469-D0FFFC685ECB}"/>
              </a:ext>
            </a:extLst>
          </p:cNvPr>
          <p:cNvSpPr txBox="1"/>
          <p:nvPr/>
        </p:nvSpPr>
        <p:spPr>
          <a:xfrm>
            <a:off x="527538" y="4443046"/>
            <a:ext cx="1184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Bạn đoán xem lên lớp 2 chúng mình sẽ có điều gì khác so với lớp 1?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FE5A57-3D1D-4FE7-B0D0-D73C68162B29}"/>
              </a:ext>
            </a:extLst>
          </p:cNvPr>
          <p:cNvSpPr txBox="1"/>
          <p:nvPr/>
        </p:nvSpPr>
        <p:spPr>
          <a:xfrm>
            <a:off x="1946030" y="5250021"/>
            <a:ext cx="1084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  <a:latin typeface="Calibri" panose="020F0502020204030204" pitchFamily="34" charset="0"/>
              </a:rPr>
              <a:t>Bạn đã chuẩn bị những gì cho năm học mới này?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272" y="2274464"/>
            <a:ext cx="5535810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nhóm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đôi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894411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pic>
        <p:nvPicPr>
          <p:cNvPr id="29" name="Picture 10" descr="Digit 180">
            <a:extLst>
              <a:ext uri="{FF2B5EF4-FFF2-40B4-BE49-F238E27FC236}">
                <a16:creationId xmlns:a16="http://schemas.microsoft.com/office/drawing/2014/main" id="{B9BF8774-0CCB-455B-A90E-F9F53573E4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77" y="4380354"/>
            <a:ext cx="2289466" cy="125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97016" y="1207774"/>
            <a:ext cx="9777046" cy="1254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9141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Bước vào năm học mới, bạn nào cũng náo nức chuẩn bị quần áo, sách vở, đồ dùng học tập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l</a:t>
            </a:r>
            <a:r>
              <a:rPr lang="vi-VN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ên lớp 2</a:t>
            </a:r>
            <a:endParaRPr lang="en-US" altLang="zh-CN" sz="3000" dirty="0">
              <a:solidFill>
                <a:srgbClr val="FFFFFF"/>
              </a:solidFill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6377104" y="332229"/>
            <a:ext cx="3230444" cy="765707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>
            <a:defPPr>
              <a:defRPr lang="zh-CN"/>
            </a:defPPr>
            <a:lvl1pPr>
              <a:defRPr sz="3600" spc="0">
                <a:solidFill>
                  <a:schemeClr val="accent6"/>
                </a:solidFill>
                <a:latin typeface="+mn-ea"/>
                <a:ea typeface="+mn-ea"/>
              </a:defRPr>
            </a:lvl1pPr>
          </a:lstStyle>
          <a:p>
            <a:pPr defTabSz="914126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Kết</a:t>
            </a: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luận</a:t>
            </a:r>
            <a:endParaRPr lang="en-US" altLang="zh-CN" sz="4400" b="1" dirty="0">
              <a:solidFill>
                <a:srgbClr val="FFFFFF"/>
              </a:solidFill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C08AF-BDC0-4B06-9022-1344EDEC69ED}"/>
              </a:ext>
            </a:extLst>
          </p:cNvPr>
          <p:cNvSpPr txBox="1"/>
          <p:nvPr/>
        </p:nvSpPr>
        <p:spPr>
          <a:xfrm>
            <a:off x="3493478" y="2673159"/>
            <a:ext cx="8465911" cy="1254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9141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</a:t>
            </a:r>
            <a:r>
              <a:rPr lang="vi-VN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ác em sẽ được tham gia nhiều hoạt động học tập và vui chơi mới</a:t>
            </a:r>
            <a:endParaRPr lang="en-US" altLang="zh-CN" sz="3000" dirty="0">
              <a:solidFill>
                <a:srgbClr val="FFFFFF"/>
              </a:solidFill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DF25C-FFA8-4635-BEBF-EE81F75F6BA7}"/>
              </a:ext>
            </a:extLst>
          </p:cNvPr>
          <p:cNvSpPr txBox="1"/>
          <p:nvPr/>
        </p:nvSpPr>
        <p:spPr>
          <a:xfrm>
            <a:off x="3808151" y="4138544"/>
            <a:ext cx="7903203" cy="1254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defTabSz="9141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Hãy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đoàn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kết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cố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gắng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và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chăm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chỉ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học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tập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để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cùng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nhau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hoàn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thành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tốt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nhiệm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vụ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của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HS </a:t>
            </a:r>
            <a:r>
              <a:rPr lang="en-US" altLang="zh-CN" sz="3000" dirty="0" err="1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lớp</a:t>
            </a:r>
            <a:r>
              <a:rPr lang="en-US" altLang="zh-CN" sz="3000" dirty="0">
                <a:solidFill>
                  <a:srgbClr val="FFFFFF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2.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D061641-6B5D-494B-A899-D705A4623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51" y="187569"/>
            <a:ext cx="6858000" cy="6858000"/>
          </a:xfrm>
          <a:prstGeom prst="rect">
            <a:avLst/>
          </a:prstGeom>
        </p:spPr>
      </p:pic>
      <p:pic>
        <p:nvPicPr>
          <p:cNvPr id="8" name="Picture 7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C8C7712A-8FFA-4EBD-90E1-B454CF001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49" y="187569"/>
            <a:ext cx="991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1974178" y="1570460"/>
            <a:ext cx="559480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Xây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dựng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nội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quy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5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altLang="zh-CN" sz="5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4086CE-47AA-49D1-9F6A-DC636F7B071A}"/>
              </a:ext>
            </a:extLst>
          </p:cNvPr>
          <p:cNvSpPr txBox="1"/>
          <p:nvPr/>
        </p:nvSpPr>
        <p:spPr>
          <a:xfrm>
            <a:off x="1559171" y="703385"/>
            <a:ext cx="999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Ở lớp 1,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em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 đã thực hiện tốt những nội quy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+mn-cs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CF6069-2BC7-4B62-BFE2-21784329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667" y="1805073"/>
            <a:ext cx="7875796" cy="29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7272" y="2274464"/>
            <a:ext cx="5535810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nhóm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13E1A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đôi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894411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pic>
        <p:nvPicPr>
          <p:cNvPr id="29" name="Picture 10" descr="Digit 180">
            <a:extLst>
              <a:ext uri="{FF2B5EF4-FFF2-40B4-BE49-F238E27FC236}">
                <a16:creationId xmlns:a16="http://schemas.microsoft.com/office/drawing/2014/main" id="{B9BF8774-0CCB-455B-A90E-F9F53573E4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77" y="4380354"/>
            <a:ext cx="2289466" cy="125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2654526" y="1582615"/>
            <a:ext cx="7028736" cy="3411415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3635113" y="3311501"/>
            <a:ext cx="547371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Đại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diện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nhóm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trình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bày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trước</a:t>
            </a:r>
            <a:r>
              <a:rPr lang="en-US" altLang="zh-CN" sz="4400" b="1" dirty="0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400" b="1" dirty="0" err="1">
                <a:solidFill>
                  <a:schemeClr val="accent1"/>
                </a:solidFill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F0C196A-959F-4812-AE52-91AC5341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EF68772-374F-41A6-A5EF-4EF31CDB06F7}"/>
              </a:ext>
            </a:extLst>
          </p:cNvPr>
          <p:cNvSpPr txBox="1"/>
          <p:nvPr/>
        </p:nvSpPr>
        <p:spPr>
          <a:xfrm>
            <a:off x="2940447" y="489726"/>
            <a:ext cx="794587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Những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nội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quy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百变马丁" panose="02010601030101010101" pitchFamily="2" charset="-122"/>
                <a:cs typeface="+mn-cs"/>
              </a:rPr>
              <a:t>củ</a:t>
            </a:r>
            <a:r>
              <a:rPr lang="en-US" altLang="zh-CN" sz="3600" b="1" dirty="0">
                <a:latin typeface="+mj-lt"/>
                <a:ea typeface="百变马丁" panose="02010601030101010101" pitchFamily="2" charset="-122"/>
              </a:rPr>
              <a:t>a </a:t>
            </a:r>
            <a:r>
              <a:rPr lang="en-US" altLang="zh-CN" sz="3600" b="1" dirty="0" err="1">
                <a:latin typeface="+mj-lt"/>
                <a:ea typeface="百变马丁" panose="02010601030101010101" pitchFamily="2" charset="-122"/>
              </a:rPr>
              <a:t>trường</a:t>
            </a:r>
            <a:r>
              <a:rPr lang="en-US" altLang="zh-CN" sz="3600" b="1" dirty="0"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F04F86EF-8A15-467D-92DC-4111705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70" y="1980016"/>
            <a:ext cx="3204878" cy="3208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DE8E3-A8AD-493B-A92B-4E47F5D49EF6}"/>
              </a:ext>
            </a:extLst>
          </p:cNvPr>
          <p:cNvSpPr txBox="1"/>
          <p:nvPr/>
        </p:nvSpPr>
        <p:spPr>
          <a:xfrm>
            <a:off x="684212" y="2562603"/>
            <a:ext cx="2227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giờ</a:t>
            </a:r>
            <a:r>
              <a:rPr lang="en-US" sz="3600" dirty="0"/>
              <a:t>.</a:t>
            </a: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696F8646-22FF-40EF-BE6C-5FFDEEA3C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77" y="1980016"/>
            <a:ext cx="3096396" cy="3208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122CB4-4A52-4224-AD79-CCC3E6110DEF}"/>
              </a:ext>
            </a:extLst>
          </p:cNvPr>
          <p:cNvSpPr txBox="1"/>
          <p:nvPr/>
        </p:nvSpPr>
        <p:spPr>
          <a:xfrm>
            <a:off x="3889090" y="2624158"/>
            <a:ext cx="22273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Đến trường phải mặc đồng phục</a:t>
            </a:r>
            <a:endParaRPr lang="en-US" sz="3200" dirty="0"/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55217B90-85B1-405B-8610-66740D543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14" y="1980015"/>
            <a:ext cx="3169507" cy="32087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A3FCC5-CB78-4638-80F4-DD70B01E68EA}"/>
              </a:ext>
            </a:extLst>
          </p:cNvPr>
          <p:cNvSpPr txBox="1"/>
          <p:nvPr/>
        </p:nvSpPr>
        <p:spPr>
          <a:xfrm>
            <a:off x="6985486" y="2347159"/>
            <a:ext cx="2227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Khi ra vào lớp và ra về phải xếp hàng, đi trật tự</a:t>
            </a:r>
            <a:endParaRPr lang="en-US" sz="3200" dirty="0"/>
          </a:p>
        </p:txBody>
      </p:sp>
      <p:pic>
        <p:nvPicPr>
          <p:cNvPr id="23" name="图片 3">
            <a:extLst>
              <a:ext uri="{FF2B5EF4-FFF2-40B4-BE49-F238E27FC236}">
                <a16:creationId xmlns:a16="http://schemas.microsoft.com/office/drawing/2014/main" id="{C0BE22EC-F1E7-4494-8A77-955E2A0E1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69" y="1980015"/>
            <a:ext cx="3096396" cy="32087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EF0AC7-0681-40BC-9F6B-8BF44886C422}"/>
              </a:ext>
            </a:extLst>
          </p:cNvPr>
          <p:cNvSpPr txBox="1"/>
          <p:nvPr/>
        </p:nvSpPr>
        <p:spPr>
          <a:xfrm>
            <a:off x="9588651" y="2377936"/>
            <a:ext cx="2227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Ngồi đúng vị trí quy định, chú ý nghe giảng bài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6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28D7AE-10B8-4697-9EE7-ADB6E3FF1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259A5EC-58E8-4E67-B905-DE70AE7309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46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DB0BB9-88E7-484B-9DB8-9591EC7AA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25" y="4771404"/>
            <a:ext cx="2009775" cy="16954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671CAA5-7F92-40A0-BCDC-B07471C3C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31" y="5637859"/>
            <a:ext cx="912027" cy="73228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43D3B1A-71D7-4AC7-8C56-B0404FCCD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51" y="5418419"/>
            <a:ext cx="1860904" cy="95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16BBD8-1362-4981-A97A-477383E48B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732F8FC-C057-4BB0-989E-308476CB2C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81" y="6262271"/>
            <a:ext cx="5583247" cy="5671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A1FFACB-ACF7-4066-B8CB-5956201CA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270A020-3790-4766-A538-6CE6EB466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CCBB3F3-30C9-42AA-B8CA-DFA54B66F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6407647"/>
            <a:ext cx="1320800" cy="13778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5E8EF6-A58A-49D8-A958-F42CE808D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771" y="5606613"/>
            <a:ext cx="1438216" cy="87543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574596D-C7B1-46C2-9E92-1615687093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95" y="4297531"/>
            <a:ext cx="777919" cy="100018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B9E4DB2-BB4E-4F91-AC96-1902CED53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05" y="5732056"/>
            <a:ext cx="2160417" cy="56717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2C0CDAE-2F35-44F5-AF4B-7C18743264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6" y="5022841"/>
            <a:ext cx="1625346" cy="123221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990FA22-4E83-4E93-8257-FD83FD504D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9" y="5913287"/>
            <a:ext cx="606593" cy="7799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4AF8EFA-6832-402A-80FE-0CA9E0E170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72" y="391146"/>
            <a:ext cx="8742666" cy="449210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8503471-444F-486A-BC0F-FFD03500263C}"/>
              </a:ext>
            </a:extLst>
          </p:cNvPr>
          <p:cNvSpPr txBox="1"/>
          <p:nvPr/>
        </p:nvSpPr>
        <p:spPr>
          <a:xfrm>
            <a:off x="3167789" y="1672542"/>
            <a:ext cx="791051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Thảo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luận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nhóm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4</a:t>
            </a:r>
          </a:p>
          <a:p>
            <a:pPr lvl="0" algn="ctr" defTabSz="457200"/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Xây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dựng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nội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quy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75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itting at desks&#10;&#10;Description automatically generated with medium confidence">
            <a:extLst>
              <a:ext uri="{FF2B5EF4-FFF2-40B4-BE49-F238E27FC236}">
                <a16:creationId xmlns:a16="http://schemas.microsoft.com/office/drawing/2014/main" id="{3B875AA9-11CC-42A9-8E3A-46DF32F4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668" y="2151658"/>
            <a:ext cx="7086354" cy="4304696"/>
          </a:xfrm>
          <a:prstGeom prst="rect">
            <a:avLst/>
          </a:prstGeom>
        </p:spPr>
      </p:pic>
      <p:grpSp>
        <p:nvGrpSpPr>
          <p:cNvPr id="6" name="组合 4">
            <a:extLst>
              <a:ext uri="{FF2B5EF4-FFF2-40B4-BE49-F238E27FC236}">
                <a16:creationId xmlns:a16="http://schemas.microsoft.com/office/drawing/2014/main" id="{5130230F-30EA-421A-890C-4D677D7A354A}"/>
              </a:ext>
            </a:extLst>
          </p:cNvPr>
          <p:cNvGrpSpPr/>
          <p:nvPr/>
        </p:nvGrpSpPr>
        <p:grpSpPr>
          <a:xfrm>
            <a:off x="1852246" y="-269630"/>
            <a:ext cx="8487508" cy="2203938"/>
            <a:chOff x="1175657" y="2190296"/>
            <a:chExt cx="4412343" cy="2828475"/>
          </a:xfrm>
        </p:grpSpPr>
        <p:sp>
          <p:nvSpPr>
            <p:cNvPr id="7" name="矩形: 圆角 3">
              <a:extLst>
                <a:ext uri="{FF2B5EF4-FFF2-40B4-BE49-F238E27FC236}">
                  <a16:creationId xmlns:a16="http://schemas.microsoft.com/office/drawing/2014/main" id="{EDDCDA57-DC91-4C30-80BA-16C572A5D449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5344883C-EBB9-4A66-8758-02CB1AFB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C5CD92-26D9-4F00-958D-937C23E82466}"/>
              </a:ext>
            </a:extLst>
          </p:cNvPr>
          <p:cNvSpPr txBox="1"/>
          <p:nvPr/>
        </p:nvSpPr>
        <p:spPr>
          <a:xfrm>
            <a:off x="3024554" y="91221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</a:rPr>
              <a:t>Chuẩn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</a:rPr>
              <a:t>Bút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thước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bút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màu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giấy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màu</a:t>
            </a:r>
            <a:r>
              <a:rPr lang="en-US" sz="3200" dirty="0">
                <a:latin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5638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BBCC070-BF54-4F62-B7C1-BFA478182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6" r="1" b="18600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2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4B4104-C571-4E5A-B65F-28E3D0B63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4296" y="1817687"/>
            <a:ext cx="4392125" cy="32226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F86EF-8A15-467D-92DC-4111705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85" y="1444455"/>
            <a:ext cx="6529753" cy="472038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473035-518B-4BCF-8927-49BB90DCBE43}"/>
              </a:ext>
            </a:extLst>
          </p:cNvPr>
          <p:cNvSpPr txBox="1"/>
          <p:nvPr/>
        </p:nvSpPr>
        <p:spPr>
          <a:xfrm>
            <a:off x="7357209" y="2397947"/>
            <a:ext cx="3721099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Cùng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đọc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lại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cam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kết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thực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hiện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nội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quy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chung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cả</a:t>
            </a:r>
            <a:r>
              <a:rPr lang="en-US" altLang="zh-CN" sz="3600" b="1" dirty="0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+mj-lt"/>
                <a:ea typeface="百变马丁" panose="02010601030101010101" pitchFamily="2" charset="-122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百变马丁" panose="02010601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CB65A3E-A2A8-4C6D-A7EA-24BB6CBC7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409050" y="2883086"/>
            <a:ext cx="6446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Về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nhà chia sẻ với bố mẹ, người thân về những nội quy chung của lớp và lời hứa cùng thực hiện tốt nội quy ở lớp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637205" y="5205410"/>
            <a:ext cx="7315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Uống nước xong thì đi làm ngay,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năm thích cày trên ruộng trắng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 cái gì?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899"/>
            <a:ext cx="9163050" cy="196214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em thì trắng phau phau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em có đủ các màu đỏ xanh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Xương em là sợi chỉ mành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người dốt nát học hành thông minh.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083885" y="3227133"/>
            <a:ext cx="6810375" cy="8477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7771393" y="2895599"/>
            <a:ext cx="3097412" cy="3660091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7861D7-DC25-4AD4-AD57-E96539B019A5}"/>
              </a:ext>
            </a:extLst>
          </p:cNvPr>
          <p:cNvSpPr txBox="1"/>
          <p:nvPr/>
        </p:nvSpPr>
        <p:spPr>
          <a:xfrm>
            <a:off x="1625308" y="2210534"/>
            <a:ext cx="791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DB010-BEE3-4E86-AEBD-C398C92787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187" y="454871"/>
            <a:ext cx="1178431" cy="701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1805" y="4479371"/>
            <a:ext cx="4391934" cy="2388154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0607" cy="1155963"/>
          </a:xfrm>
          <a:prstGeom prst="rect">
            <a:avLst/>
          </a:prstGeom>
        </p:spPr>
      </p:pic>
      <p:sp>
        <p:nvSpPr>
          <p:cNvPr id="4" name="3"/>
          <p:cNvSpPr txBox="1"/>
          <p:nvPr/>
        </p:nvSpPr>
        <p:spPr>
          <a:xfrm>
            <a:off x="3801867" y="1712037"/>
            <a:ext cx="3392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7" name="6"/>
          <p:cNvCxnSpPr/>
          <p:nvPr/>
        </p:nvCxnSpPr>
        <p:spPr>
          <a:xfrm flipH="1">
            <a:off x="1162051" y="2371725"/>
            <a:ext cx="100774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"/>
          <p:cNvSpPr txBox="1"/>
          <p:nvPr/>
        </p:nvSpPr>
        <p:spPr>
          <a:xfrm>
            <a:off x="2250831" y="2555929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ày tỏ được cảm xúc của bản thân với bạn và ngôi trường của mình.</a:t>
            </a:r>
          </a:p>
        </p:txBody>
      </p:sp>
      <p:sp>
        <p:nvSpPr>
          <p:cNvPr id="9" name="8"/>
          <p:cNvSpPr/>
          <p:nvPr/>
        </p:nvSpPr>
        <p:spPr>
          <a:xfrm>
            <a:off x="1646286" y="2555929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9"/>
          <p:cNvSpPr txBox="1"/>
          <p:nvPr/>
        </p:nvSpPr>
        <p:spPr>
          <a:xfrm>
            <a:off x="2121877" y="3343067"/>
            <a:ext cx="7971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 được nội quy lớp học và thực hiện duy trì nền nếp học tập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10"/>
          <p:cNvSpPr/>
          <p:nvPr/>
        </p:nvSpPr>
        <p:spPr>
          <a:xfrm>
            <a:off x="1646286" y="3305027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11"/>
          <p:cNvSpPr txBox="1"/>
          <p:nvPr/>
        </p:nvSpPr>
        <p:spPr>
          <a:xfrm>
            <a:off x="2121876" y="4130205"/>
            <a:ext cx="890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được sự chuẩn bị của bản thân cho năm học mới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12"/>
          <p:cNvSpPr/>
          <p:nvPr/>
        </p:nvSpPr>
        <p:spPr>
          <a:xfrm>
            <a:off x="1651341" y="4117421"/>
            <a:ext cx="361950" cy="361950"/>
          </a:xfrm>
          <a:prstGeom prst="ellipse">
            <a:avLst/>
          </a:prstGeom>
          <a:solidFill>
            <a:srgbClr val="38373E"/>
          </a:solidFill>
          <a:ln w="28575">
            <a:solidFill>
              <a:schemeClr val="bg1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151302" y="1955180"/>
            <a:ext cx="52405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Cảm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xúc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504</Words>
  <PresentationFormat>Widescreen</PresentationFormat>
  <Paragraphs>68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微软雅黑 Light</vt:lpstr>
      <vt:lpstr>Arial</vt:lpstr>
      <vt:lpstr>Calibri</vt:lpstr>
      <vt:lpstr>Calibri Light</vt:lpstr>
      <vt:lpstr>Times New Roman</vt:lpstr>
      <vt:lpstr>字魂59号-创粗黑</vt:lpstr>
      <vt:lpstr>Office Theme</vt:lpstr>
      <vt:lpstr>Office 主题​​</vt:lpstr>
      <vt:lpstr>千图网海量PPT模板www.58pic.com</vt:lpstr>
      <vt:lpstr>1_Office 主题​​</vt:lpstr>
      <vt:lpstr>包图主题2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2021-07-31T07:09:25Z</dcterms:created>
  <dcterms:modified xsi:type="dcterms:W3CDTF">2021-09-12T16:03:18Z</dcterms:modified>
</cp:coreProperties>
</file>