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63" r:id="rId2"/>
    <p:sldId id="256" r:id="rId3"/>
    <p:sldId id="302" r:id="rId4"/>
    <p:sldId id="360" r:id="rId5"/>
    <p:sldId id="367" r:id="rId6"/>
    <p:sldId id="281" r:id="rId7"/>
    <p:sldId id="315" r:id="rId8"/>
    <p:sldId id="316" r:id="rId9"/>
    <p:sldId id="317" r:id="rId10"/>
    <p:sldId id="368" r:id="rId11"/>
    <p:sldId id="369" r:id="rId12"/>
    <p:sldId id="370" r:id="rId13"/>
    <p:sldId id="283" r:id="rId14"/>
    <p:sldId id="335" r:id="rId15"/>
    <p:sldId id="336" r:id="rId16"/>
    <p:sldId id="337" r:id="rId17"/>
    <p:sldId id="340" r:id="rId18"/>
    <p:sldId id="341" r:id="rId19"/>
    <p:sldId id="314" r:id="rId20"/>
    <p:sldId id="330" r:id="rId21"/>
    <p:sldId id="3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="" roundtripDataSignature="AMtx7mg4QqdZdiRnJVT3TulxMDiwTBeLtQ==" r:id="rId42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ai Linh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00FF"/>
    <a:srgbClr val="024752"/>
    <a:srgbClr val="048DA4"/>
    <a:srgbClr val="0FB7BD"/>
    <a:srgbClr val="CBEAF0"/>
    <a:srgbClr val="48C0B6"/>
    <a:srgbClr val="00A9A5"/>
    <a:srgbClr val="FFDAAB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8F7F0-C334-4B69-AA84-6942CA1C3EF4}" v="362" dt="2022-01-20T03:21:50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customschemas.google.com/relationships/presentationmetadata" Target="meta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9B58F7F0-C334-4B69-AA84-6942CA1C3EF4}"/>
    <pc:docChg chg="undo custSel addSld modSld">
      <pc:chgData name="Thuy Linh Do" userId="f60f9f76584ec879" providerId="LiveId" clId="{9B58F7F0-C334-4B69-AA84-6942CA1C3EF4}" dt="2022-01-20T03:22:40.167" v="1927" actId="20577"/>
      <pc:docMkLst>
        <pc:docMk/>
      </pc:docMkLst>
      <pc:sldChg chg="modSp mod">
        <pc:chgData name="Thuy Linh Do" userId="f60f9f76584ec879" providerId="LiveId" clId="{9B58F7F0-C334-4B69-AA84-6942CA1C3EF4}" dt="2022-01-20T02:13:44.937" v="17" actId="20577"/>
        <pc:sldMkLst>
          <pc:docMk/>
          <pc:sldMk cId="252621157" sldId="256"/>
        </pc:sldMkLst>
        <pc:spChg chg="mod">
          <ac:chgData name="Thuy Linh Do" userId="f60f9f76584ec879" providerId="LiveId" clId="{9B58F7F0-C334-4B69-AA84-6942CA1C3EF4}" dt="2022-01-20T02:13:44.937" v="1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3:36.068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9B58F7F0-C334-4B69-AA84-6942CA1C3EF4}" dt="2022-01-20T02:14:35.249" v="25" actId="20577"/>
        <pc:sldMkLst>
          <pc:docMk/>
          <pc:sldMk cId="2021924275" sldId="275"/>
        </pc:sldMkLst>
        <pc:spChg chg="mod">
          <ac:chgData name="Thuy Linh Do" userId="f60f9f76584ec879" providerId="LiveId" clId="{9B58F7F0-C334-4B69-AA84-6942CA1C3EF4}" dt="2022-01-20T02:14:35.249" v="25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9B58F7F0-C334-4B69-AA84-6942CA1C3EF4}" dt="2022-01-20T02:19:44.208" v="163" actId="20577"/>
        <pc:sldMkLst>
          <pc:docMk/>
          <pc:sldMk cId="3404845292" sldId="279"/>
        </pc:sldMkLst>
        <pc:spChg chg="mod or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" creationId="{9B33D04B-1EFF-4E18-BDB8-64142EE5D200}"/>
          </ac:spMkLst>
        </pc:spChg>
        <pc:spChg chg="mod ord">
          <ac:chgData name="Thuy Linh Do" userId="f60f9f76584ec879" providerId="LiveId" clId="{9B58F7F0-C334-4B69-AA84-6942CA1C3EF4}" dt="2022-01-20T02:19:44.208" v="163" actId="20577"/>
          <ac:spMkLst>
            <pc:docMk/>
            <pc:sldMk cId="3404845292" sldId="279"/>
            <ac:spMk id="13" creationId="{00000000-0000-0000-0000-000000000000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18" creationId="{8FC9BE17-9A7B-462D-AE50-3D8777387304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0" creationId="{3EBE8569-6AEC-4B8C-8D53-2DE337CDBA6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2" creationId="{55D4142C-5077-457F-A6AD-3FECFDB39685}"/>
          </ac:spMkLst>
        </pc:spChg>
        <pc:spChg chg="add del">
          <ac:chgData name="Thuy Linh Do" userId="f60f9f76584ec879" providerId="LiveId" clId="{9B58F7F0-C334-4B69-AA84-6942CA1C3EF4}" dt="2022-01-20T02:19:16.806" v="139" actId="26606"/>
          <ac:spMkLst>
            <pc:docMk/>
            <pc:sldMk cId="3404845292" sldId="279"/>
            <ac:spMk id="24" creationId="{7A5F0580-5EE9-419F-96EE-B6529EF6E7D0}"/>
          </ac:spMkLst>
        </pc:spChg>
        <pc:spChg chg="add">
          <ac:chgData name="Thuy Linh Do" userId="f60f9f76584ec879" providerId="LiveId" clId="{9B58F7F0-C334-4B69-AA84-6942CA1C3EF4}" dt="2022-01-20T02:19:16.821" v="140" actId="26606"/>
          <ac:spMkLst>
            <pc:docMk/>
            <pc:sldMk cId="3404845292" sldId="279"/>
            <ac:spMk id="26" creationId="{3CD9DF72-87A3-404E-A828-84CBF11A8303}"/>
          </ac:spMkLst>
        </pc:spChg>
        <pc:picChg chg="add mo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3" creationId="{EEE526A0-258B-49B8-94B5-31626E27570D}"/>
          </ac:picMkLst>
        </pc:picChg>
        <pc:picChg chg="ord">
          <ac:chgData name="Thuy Linh Do" userId="f60f9f76584ec879" providerId="LiveId" clId="{9B58F7F0-C334-4B69-AA84-6942CA1C3EF4}" dt="2022-01-20T02:19:16.821" v="140" actId="26606"/>
          <ac:picMkLst>
            <pc:docMk/>
            <pc:sldMk cId="3404845292" sldId="279"/>
            <ac:picMk id="12" creationId="{00000000-0000-0000-0000-000000000000}"/>
          </ac:picMkLst>
        </pc:picChg>
        <pc:picChg chg="del">
          <ac:chgData name="Thuy Linh Do" userId="f60f9f76584ec879" providerId="LiveId" clId="{9B58F7F0-C334-4B69-AA84-6942CA1C3EF4}" dt="2022-01-20T02:18:07.402" v="130" actId="478"/>
          <ac:picMkLst>
            <pc:docMk/>
            <pc:sldMk cId="3404845292" sldId="279"/>
            <ac:picMk id="1026" creationId="{387F5D5D-9A57-47D1-99A2-DBC4BFE46BAD}"/>
          </ac:picMkLst>
        </pc:picChg>
        <pc:cxnChg chg="add">
          <ac:chgData name="Thuy Linh Do" userId="f60f9f76584ec879" providerId="LiveId" clId="{9B58F7F0-C334-4B69-AA84-6942CA1C3EF4}" dt="2022-01-20T02:19:16.821" v="140" actId="26606"/>
          <ac:cxnSpMkLst>
            <pc:docMk/>
            <pc:sldMk cId="3404845292" sldId="279"/>
            <ac:cxnSpMk id="27" creationId="{20E3A342-4D61-4E3F-AF90-1AB42AEB96CC}"/>
          </ac:cxnSpMkLst>
        </pc:cxnChg>
      </pc:sldChg>
      <pc:sldChg chg="addSp delSp modSp mod addAnim delAnim modAnim">
        <pc:chgData name="Thuy Linh Do" userId="f60f9f76584ec879" providerId="LiveId" clId="{9B58F7F0-C334-4B69-AA84-6942CA1C3EF4}" dt="2022-01-20T02:27:09.598" v="284" actId="20577"/>
        <pc:sldMkLst>
          <pc:docMk/>
          <pc:sldMk cId="3563799751" sldId="281"/>
        </pc:sldMkLst>
        <pc:spChg chg="mod">
          <ac:chgData name="Thuy Linh Do" userId="f60f9f76584ec879" providerId="LiveId" clId="{9B58F7F0-C334-4B69-AA84-6942CA1C3EF4}" dt="2022-01-20T02:26:46.314" v="234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1:07.473" v="171"/>
          <ac:spMkLst>
            <pc:docMk/>
            <pc:sldMk cId="3563799751" sldId="281"/>
            <ac:spMk id="7" creationId="{00000000-0000-0000-0000-000000000000}"/>
          </ac:spMkLst>
        </pc:spChg>
        <pc:spChg chg="add del mod">
          <ac:chgData name="Thuy Linh Do" userId="f60f9f76584ec879" providerId="LiveId" clId="{9B58F7F0-C334-4B69-AA84-6942CA1C3EF4}" dt="2022-01-20T02:27:09.598" v="284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1:16.228" v="172" actId="478"/>
          <ac:picMkLst>
            <pc:docMk/>
            <pc:sldMk cId="3563799751" sldId="281"/>
            <ac:picMk id="8" creationId="{51738FEA-5B1B-4CC2-A468-A3C7F23B6B58}"/>
          </ac:picMkLst>
        </pc:picChg>
        <pc:picChg chg="add mod">
          <ac:chgData name="Thuy Linh Do" userId="f60f9f76584ec879" providerId="LiveId" clId="{9B58F7F0-C334-4B69-AA84-6942CA1C3EF4}" dt="2022-01-20T02:21:23.440" v="176" actId="1076"/>
          <ac:picMkLst>
            <pc:docMk/>
            <pc:sldMk cId="3563799751" sldId="281"/>
            <ac:picMk id="9" creationId="{2AA6969D-B171-4D20-90B3-40D6AF1EEF06}"/>
          </ac:picMkLst>
        </pc:picChg>
      </pc:sldChg>
      <pc:sldChg chg="addSp delSp modSp mod">
        <pc:chgData name="Thuy Linh Do" userId="f60f9f76584ec879" providerId="LiveId" clId="{9B58F7F0-C334-4B69-AA84-6942CA1C3EF4}" dt="2022-01-20T02:32:38.544" v="532" actId="255"/>
        <pc:sldMkLst>
          <pc:docMk/>
          <pc:sldMk cId="1769986107" sldId="283"/>
        </pc:sldMkLst>
        <pc:graphicFrameChg chg="add del mod modGraphic">
          <ac:chgData name="Thuy Linh Do" userId="f60f9f76584ec879" providerId="LiveId" clId="{9B58F7F0-C334-4B69-AA84-6942CA1C3EF4}" dt="2022-01-20T02:32:38.544" v="532" actId="255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9B58F7F0-C334-4B69-AA84-6942CA1C3EF4}" dt="2022-01-20T02:16:36.368" v="66"/>
        <pc:sldMkLst>
          <pc:docMk/>
          <pc:sldMk cId="658201877" sldId="302"/>
        </pc:sldMkLst>
        <pc:spChg chg="mod">
          <ac:chgData name="Thuy Linh Do" userId="f60f9f76584ec879" providerId="LiveId" clId="{9B58F7F0-C334-4B69-AA84-6942CA1C3EF4}" dt="2022-01-20T02:15:03.335" v="48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5:42.639" v="55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6.378" v="62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36.368" v="66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16:19.685" v="63" actId="1076"/>
          <ac:spMkLst>
            <pc:docMk/>
            <pc:sldMk cId="658201877" sldId="302"/>
            <ac:spMk id="2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22.568" v="168" actId="1076"/>
        <pc:sldMkLst>
          <pc:docMk/>
          <pc:sldMk cId="1899537031" sldId="308"/>
        </pc:sldMkLst>
        <pc:spChg chg="mod">
          <ac:chgData name="Thuy Linh Do" userId="f60f9f76584ec879" providerId="LiveId" clId="{9B58F7F0-C334-4B69-AA84-6942CA1C3EF4}" dt="2022-01-20T02:16:58.877" v="79" actId="20577"/>
          <ac:spMkLst>
            <pc:docMk/>
            <pc:sldMk cId="1899537031" sldId="308"/>
            <ac:spMk id="20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0:14.739" v="164" actId="478"/>
          <ac:picMkLst>
            <pc:docMk/>
            <pc:sldMk cId="1899537031" sldId="308"/>
            <ac:picMk id="10" creationId="{A0A5204B-A19C-42F3-9980-9BFE4F4C4623}"/>
          </ac:picMkLst>
        </pc:picChg>
        <pc:picChg chg="add mod">
          <ac:chgData name="Thuy Linh Do" userId="f60f9f76584ec879" providerId="LiveId" clId="{9B58F7F0-C334-4B69-AA84-6942CA1C3EF4}" dt="2022-01-20T02:20:22.568" v="168" actId="1076"/>
          <ac:picMkLst>
            <pc:docMk/>
            <pc:sldMk cId="1899537031" sldId="308"/>
            <ac:picMk id="2050" creationId="{5F768393-31B8-48F3-BB30-FBFB7BE53BB1}"/>
          </ac:picMkLst>
        </pc:picChg>
      </pc:sldChg>
      <pc:sldChg chg="modSp mod">
        <pc:chgData name="Thuy Linh Do" userId="f60f9f76584ec879" providerId="LiveId" clId="{9B58F7F0-C334-4B69-AA84-6942CA1C3EF4}" dt="2022-01-20T03:06:26.887" v="1472" actId="20577"/>
        <pc:sldMkLst>
          <pc:docMk/>
          <pc:sldMk cId="626516812" sldId="313"/>
        </pc:sldMkLst>
        <pc:spChg chg="mod">
          <ac:chgData name="Thuy Linh Do" userId="f60f9f76584ec879" providerId="LiveId" clId="{9B58F7F0-C334-4B69-AA84-6942CA1C3EF4}" dt="2022-01-20T03:06:26.887" v="1472" actId="20577"/>
          <ac:spMkLst>
            <pc:docMk/>
            <pc:sldMk cId="626516812" sldId="313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00:13.927" v="1452"/>
          <ac:spMkLst>
            <pc:docMk/>
            <pc:sldMk cId="626516812" sldId="313"/>
            <ac:spMk id="9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7:30.268" v="309" actId="20577"/>
        <pc:sldMkLst>
          <pc:docMk/>
          <pc:sldMk cId="3342496260" sldId="315"/>
        </pc:sldMkLst>
        <pc:spChg chg="mod">
          <ac:chgData name="Thuy Linh Do" userId="f60f9f76584ec879" providerId="LiveId" clId="{9B58F7F0-C334-4B69-AA84-6942CA1C3EF4}" dt="2022-01-20T02:27:21.879" v="28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23.542" v="286" actId="20577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30.268" v="309" actId="20577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03.513" v="179" actId="478"/>
          <ac:picMkLst>
            <pc:docMk/>
            <pc:sldMk cId="3342496260" sldId="315"/>
            <ac:picMk id="8" creationId="{110C94B5-6F4F-4787-84EB-87E48AFA38ED}"/>
          </ac:picMkLst>
        </pc:picChg>
        <pc:picChg chg="add mod">
          <ac:chgData name="Thuy Linh Do" userId="f60f9f76584ec879" providerId="LiveId" clId="{9B58F7F0-C334-4B69-AA84-6942CA1C3EF4}" dt="2022-01-20T02:22:09.107" v="183" actId="1076"/>
          <ac:picMkLst>
            <pc:docMk/>
            <pc:sldMk cId="3342496260" sldId="315"/>
            <ac:picMk id="9" creationId="{6909E94D-A6D6-4399-8FC5-1B8A3B4DB3AC}"/>
          </ac:picMkLst>
        </pc:picChg>
      </pc:sldChg>
      <pc:sldChg chg="addSp delSp modSp mod">
        <pc:chgData name="Thuy Linh Do" userId="f60f9f76584ec879" providerId="LiveId" clId="{9B58F7F0-C334-4B69-AA84-6942CA1C3EF4}" dt="2022-01-20T02:27:48.604" v="324" actId="20577"/>
        <pc:sldMkLst>
          <pc:docMk/>
          <pc:sldMk cId="2817977460" sldId="316"/>
        </pc:sldMkLst>
        <pc:spChg chg="mod">
          <ac:chgData name="Thuy Linh Do" userId="f60f9f76584ec879" providerId="LiveId" clId="{9B58F7F0-C334-4B69-AA84-6942CA1C3EF4}" dt="2022-01-20T02:27:43.754" v="31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28.370" v="184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7:48.604" v="324" actId="20577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2:34.973" v="185" actId="478"/>
          <ac:picMkLst>
            <pc:docMk/>
            <pc:sldMk cId="2817977460" sldId="316"/>
            <ac:picMk id="8" creationId="{CE1626C4-B241-4E7D-8D7E-FA043C626F0E}"/>
          </ac:picMkLst>
        </pc:picChg>
        <pc:picChg chg="add mod">
          <ac:chgData name="Thuy Linh Do" userId="f60f9f76584ec879" providerId="LiveId" clId="{9B58F7F0-C334-4B69-AA84-6942CA1C3EF4}" dt="2022-01-20T02:22:41.596" v="188" actId="14100"/>
          <ac:picMkLst>
            <pc:docMk/>
            <pc:sldMk cId="2817977460" sldId="316"/>
            <ac:picMk id="9" creationId="{08C6DAA9-3290-4732-BAB7-A474EE762BF5}"/>
          </ac:picMkLst>
        </pc:picChg>
      </pc:sldChg>
      <pc:sldChg chg="addSp delSp modSp mod">
        <pc:chgData name="Thuy Linh Do" userId="f60f9f76584ec879" providerId="LiveId" clId="{9B58F7F0-C334-4B69-AA84-6942CA1C3EF4}" dt="2022-01-20T02:28:08.167" v="349" actId="20577"/>
        <pc:sldMkLst>
          <pc:docMk/>
          <pc:sldMk cId="1747082783" sldId="317"/>
        </pc:sldMkLst>
        <pc:spChg chg="mod">
          <ac:chgData name="Thuy Linh Do" userId="f60f9f76584ec879" providerId="LiveId" clId="{9B58F7F0-C334-4B69-AA84-6942CA1C3EF4}" dt="2022-01-20T02:28:01.947" v="325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2:59.763" v="189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08.167" v="349" actId="20577"/>
          <ac:spMkLst>
            <pc:docMk/>
            <pc:sldMk cId="1747082783" sldId="31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07.163" v="190" actId="478"/>
          <ac:picMkLst>
            <pc:docMk/>
            <pc:sldMk cId="1747082783" sldId="317"/>
            <ac:picMk id="8" creationId="{693E4A81-7F28-4B07-975B-75697A6A57F7}"/>
          </ac:picMkLst>
        </pc:picChg>
        <pc:picChg chg="add mod">
          <ac:chgData name="Thuy Linh Do" userId="f60f9f76584ec879" providerId="LiveId" clId="{9B58F7F0-C334-4B69-AA84-6942CA1C3EF4}" dt="2022-01-20T02:23:14.653" v="194" actId="1076"/>
          <ac:picMkLst>
            <pc:docMk/>
            <pc:sldMk cId="1747082783" sldId="317"/>
            <ac:picMk id="9" creationId="{79F6FD38-A7DB-4F2D-8523-AAA924BB4819}"/>
          </ac:picMkLst>
        </pc:picChg>
      </pc:sldChg>
      <pc:sldChg chg="modSp mod">
        <pc:chgData name="Thuy Linh Do" userId="f60f9f76584ec879" providerId="LiveId" clId="{9B58F7F0-C334-4B69-AA84-6942CA1C3EF4}" dt="2022-01-20T03:22:40.167" v="1927" actId="20577"/>
        <pc:sldMkLst>
          <pc:docMk/>
          <pc:sldMk cId="387957963" sldId="330"/>
        </pc:sldMkLst>
        <pc:spChg chg="mod">
          <ac:chgData name="Thuy Linh Do" userId="f60f9f76584ec879" providerId="LiveId" clId="{9B58F7F0-C334-4B69-AA84-6942CA1C3EF4}" dt="2022-01-20T03:22:40.167" v="1927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">
        <pc:chgData name="Thuy Linh Do" userId="f60f9f76584ec879" providerId="LiveId" clId="{9B58F7F0-C334-4B69-AA84-6942CA1C3EF4}" dt="2022-01-20T02:20:40.475" v="170"/>
        <pc:sldMkLst>
          <pc:docMk/>
          <pc:sldMk cId="256923370" sldId="332"/>
        </pc:sldMkLst>
        <pc:spChg chg="del">
          <ac:chgData name="Thuy Linh Do" userId="f60f9f76584ec879" providerId="LiveId" clId="{9B58F7F0-C334-4B69-AA84-6942CA1C3EF4}" dt="2022-01-20T02:20:38.217" v="169" actId="478"/>
          <ac:spMkLst>
            <pc:docMk/>
            <pc:sldMk cId="256923370" sldId="332"/>
            <ac:spMk id="15" creationId="{526FACE8-5098-4DC1-AFC7-266D29A62BFF}"/>
          </ac:spMkLst>
        </pc:spChg>
        <pc:spChg chg="add mod">
          <ac:chgData name="Thuy Linh Do" userId="f60f9f76584ec879" providerId="LiveId" clId="{9B58F7F0-C334-4B69-AA84-6942CA1C3EF4}" dt="2022-01-20T02:20:40.475" v="170"/>
          <ac:spMkLst>
            <pc:docMk/>
            <pc:sldMk cId="256923370" sldId="332"/>
            <ac:spMk id="18" creationId="{D4A0A8A4-6314-48CA-9FB8-3E199CDDF6B2}"/>
          </ac:spMkLst>
        </pc:spChg>
      </pc:sldChg>
      <pc:sldChg chg="addSp delSp modSp mod">
        <pc:chgData name="Thuy Linh Do" userId="f60f9f76584ec879" providerId="LiveId" clId="{9B58F7F0-C334-4B69-AA84-6942CA1C3EF4}" dt="2022-01-20T02:28:37.372" v="376" actId="20577"/>
        <pc:sldMkLst>
          <pc:docMk/>
          <pc:sldMk cId="1347571900" sldId="333"/>
        </pc:sldMkLst>
        <pc:spChg chg="mod">
          <ac:chgData name="Thuy Linh Do" userId="f60f9f76584ec879" providerId="LiveId" clId="{9B58F7F0-C334-4B69-AA84-6942CA1C3EF4}" dt="2022-01-20T02:28:27.799" v="352" actId="20577"/>
          <ac:spMkLst>
            <pc:docMk/>
            <pc:sldMk cId="1347571900" sldId="333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3:31.034" v="197" actId="20577"/>
          <ac:spMkLst>
            <pc:docMk/>
            <pc:sldMk cId="1347571900" sldId="333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37.372" v="376" actId="20577"/>
          <ac:spMkLst>
            <pc:docMk/>
            <pc:sldMk cId="1347571900" sldId="333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3:45.655" v="198" actId="478"/>
          <ac:picMkLst>
            <pc:docMk/>
            <pc:sldMk cId="1347571900" sldId="333"/>
            <ac:picMk id="8" creationId="{8DCBEA19-E223-4AE4-B274-9845EBC0066E}"/>
          </ac:picMkLst>
        </pc:picChg>
        <pc:picChg chg="add mod">
          <ac:chgData name="Thuy Linh Do" userId="f60f9f76584ec879" providerId="LiveId" clId="{9B58F7F0-C334-4B69-AA84-6942CA1C3EF4}" dt="2022-01-20T02:23:53.516" v="203" actId="14100"/>
          <ac:picMkLst>
            <pc:docMk/>
            <pc:sldMk cId="1347571900" sldId="333"/>
            <ac:picMk id="9" creationId="{0AF0B4DB-6058-48FB-B92C-8ACE048D8B9C}"/>
          </ac:picMkLst>
        </pc:picChg>
        <pc:picChg chg="add mod">
          <ac:chgData name="Thuy Linh Do" userId="f60f9f76584ec879" providerId="LiveId" clId="{9B58F7F0-C334-4B69-AA84-6942CA1C3EF4}" dt="2022-01-20T02:24:06.395" v="207" actId="1076"/>
          <ac:picMkLst>
            <pc:docMk/>
            <pc:sldMk cId="1347571900" sldId="333"/>
            <ac:picMk id="10" creationId="{9BE990CA-B3BD-41E5-B791-1769BA567B7C}"/>
          </ac:picMkLst>
        </pc:picChg>
      </pc:sldChg>
      <pc:sldChg chg="addSp delSp modSp mod">
        <pc:chgData name="Thuy Linh Do" userId="f60f9f76584ec879" providerId="LiveId" clId="{9B58F7F0-C334-4B69-AA84-6942CA1C3EF4}" dt="2022-01-20T02:33:12.588" v="534"/>
        <pc:sldMkLst>
          <pc:docMk/>
          <pc:sldMk cId="1455229245" sldId="334"/>
        </pc:sldMkLst>
        <pc:spChg chg="del">
          <ac:chgData name="Thuy Linh Do" userId="f60f9f76584ec879" providerId="LiveId" clId="{9B58F7F0-C334-4B69-AA84-6942CA1C3EF4}" dt="2022-01-20T02:33:10.277" v="533" actId="478"/>
          <ac:spMkLst>
            <pc:docMk/>
            <pc:sldMk cId="1455229245" sldId="334"/>
            <ac:spMk id="13" creationId="{D1EBC3C0-ED62-419E-8AF1-9DD677290F2C}"/>
          </ac:spMkLst>
        </pc:spChg>
        <pc:spChg chg="add mod">
          <ac:chgData name="Thuy Linh Do" userId="f60f9f76584ec879" providerId="LiveId" clId="{9B58F7F0-C334-4B69-AA84-6942CA1C3EF4}" dt="2022-01-20T02:33:12.588" v="534"/>
          <ac:spMkLst>
            <pc:docMk/>
            <pc:sldMk cId="1455229245" sldId="334"/>
            <ac:spMk id="14" creationId="{131A84B0-F0C7-4764-A55A-FF0A5567A8E8}"/>
          </ac:spMkLst>
        </pc:spChg>
      </pc:sldChg>
      <pc:sldChg chg="addSp delSp modSp mod delAnim modAnim">
        <pc:chgData name="Thuy Linh Do" userId="f60f9f76584ec879" providerId="LiveId" clId="{9B58F7F0-C334-4B69-AA84-6942CA1C3EF4}" dt="2022-01-20T02:44:58.217" v="796" actId="1076"/>
        <pc:sldMkLst>
          <pc:docMk/>
          <pc:sldMk cId="4021477443" sldId="335"/>
        </pc:sldMkLst>
        <pc:spChg chg="add mod">
          <ac:chgData name="Thuy Linh Do" userId="f60f9f76584ec879" providerId="LiveId" clId="{9B58F7F0-C334-4B69-AA84-6942CA1C3EF4}" dt="2022-01-20T02:37:04.788" v="671" actId="14100"/>
          <ac:spMkLst>
            <pc:docMk/>
            <pc:sldMk cId="4021477443" sldId="335"/>
            <ac:spMk id="2" creationId="{3FF362E4-13E7-4CC3-AB0A-AD123E24944C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4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6" creationId="{8A5E2866-7E5D-43BA-B16B-E6BD8B7BEB12}"/>
          </ac:spMkLst>
        </pc:spChg>
        <pc:spChg chg="add del mod">
          <ac:chgData name="Thuy Linh Do" userId="f60f9f76584ec879" providerId="LiveId" clId="{9B58F7F0-C334-4B69-AA84-6942CA1C3EF4}" dt="2022-01-20T02:39:17.254" v="749"/>
          <ac:spMkLst>
            <pc:docMk/>
            <pc:sldMk cId="4021477443" sldId="335"/>
            <ac:spMk id="9" creationId="{03A20508-904B-4380-BA65-CEC857B176B3}"/>
          </ac:spMkLst>
        </pc:spChg>
        <pc:spChg chg="add mod">
          <ac:chgData name="Thuy Linh Do" userId="f60f9f76584ec879" providerId="LiveId" clId="{9B58F7F0-C334-4B69-AA84-6942CA1C3EF4}" dt="2022-01-20T02:39:15.991" v="747" actId="122"/>
          <ac:spMkLst>
            <pc:docMk/>
            <pc:sldMk cId="4021477443" sldId="335"/>
            <ac:spMk id="10" creationId="{62FC4945-C0F6-4D8D-B1C6-50638AB7D2C7}"/>
          </ac:spMkLst>
        </pc:spChg>
        <pc:spChg chg="mod">
          <ac:chgData name="Thuy Linh Do" userId="f60f9f76584ec879" providerId="LiveId" clId="{9B58F7F0-C334-4B69-AA84-6942CA1C3EF4}" dt="2022-01-20T02:34:39.053" v="539" actId="1076"/>
          <ac:spMkLst>
            <pc:docMk/>
            <pc:sldMk cId="4021477443" sldId="335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3" creationId="{6B1BCE90-EE61-4BEE-B5AC-D74488A2CFEF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4" creationId="{628C410A-9D51-447E-9093-4D2A87F41CF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5" creationId="{EEAEE399-2982-43DF-9712-73CEFC44E397}"/>
          </ac:spMkLst>
        </pc:spChg>
        <pc:spChg chg="del">
          <ac:chgData name="Thuy Linh Do" userId="f60f9f76584ec879" providerId="LiveId" clId="{9B58F7F0-C334-4B69-AA84-6942CA1C3EF4}" dt="2022-01-20T02:34:48.890" v="541" actId="478"/>
          <ac:spMkLst>
            <pc:docMk/>
            <pc:sldMk cId="4021477443" sldId="335"/>
            <ac:spMk id="18" creationId="{EC59F91F-3834-4ED9-88FF-16BAEA7A54E7}"/>
          </ac:spMkLst>
        </pc:spChg>
        <pc:spChg chg="add mod">
          <ac:chgData name="Thuy Linh Do" userId="f60f9f76584ec879" providerId="LiveId" clId="{9B58F7F0-C334-4B69-AA84-6942CA1C3EF4}" dt="2022-01-20T02:39:54.780" v="790" actId="20577"/>
          <ac:spMkLst>
            <pc:docMk/>
            <pc:sldMk cId="4021477443" sldId="335"/>
            <ac:spMk id="19" creationId="{47636310-9E5F-4014-B5B3-625ED196614C}"/>
          </ac:spMkLst>
        </pc:spChg>
        <pc:graphicFrameChg chg="add mod modGraphic">
          <ac:chgData name="Thuy Linh Do" userId="f60f9f76584ec879" providerId="LiveId" clId="{9B58F7F0-C334-4B69-AA84-6942CA1C3EF4}" dt="2022-01-20T02:37:53.738" v="698" actId="20577"/>
          <ac:graphicFrameMkLst>
            <pc:docMk/>
            <pc:sldMk cId="4021477443" sldId="335"/>
            <ac:graphicFrameMk id="3" creationId="{881C00F9-EF91-498D-86F7-55B2CD4E7938}"/>
          </ac:graphicFrameMkLst>
        </pc:graphicFrameChg>
        <pc:picChg chg="del">
          <ac:chgData name="Thuy Linh Do" userId="f60f9f76584ec879" providerId="LiveId" clId="{9B58F7F0-C334-4B69-AA84-6942CA1C3EF4}" dt="2022-01-20T02:34:44.232" v="540" actId="478"/>
          <ac:picMkLst>
            <pc:docMk/>
            <pc:sldMk cId="4021477443" sldId="335"/>
            <ac:picMk id="5" creationId="{5059D2F1-48DC-4751-A998-E67042A43DAF}"/>
          </ac:picMkLst>
        </pc:picChg>
        <pc:picChg chg="add mod">
          <ac:chgData name="Thuy Linh Do" userId="f60f9f76584ec879" providerId="LiveId" clId="{9B58F7F0-C334-4B69-AA84-6942CA1C3EF4}" dt="2022-01-20T02:44:58.217" v="796" actId="1076"/>
          <ac:picMkLst>
            <pc:docMk/>
            <pc:sldMk cId="4021477443" sldId="335"/>
            <ac:picMk id="11" creationId="{30863703-4684-41AC-9D42-2FAB8160C754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2:50:35.786" v="944"/>
        <pc:sldMkLst>
          <pc:docMk/>
          <pc:sldMk cId="3308787270" sldId="336"/>
        </pc:sldMkLst>
        <pc:spChg chg="del">
          <ac:chgData name="Thuy Linh Do" userId="f60f9f76584ec879" providerId="LiveId" clId="{9B58F7F0-C334-4B69-AA84-6942CA1C3EF4}" dt="2022-01-20T02:45:27.358" v="798" actId="478"/>
          <ac:spMkLst>
            <pc:docMk/>
            <pc:sldMk cId="3308787270" sldId="336"/>
            <ac:spMk id="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5" creationId="{00000000-0000-0000-0000-000000000000}"/>
          </ac:spMkLst>
        </pc:spChg>
        <pc:spChg chg="del mod">
          <ac:chgData name="Thuy Linh Do" userId="f60f9f76584ec879" providerId="LiveId" clId="{9B58F7F0-C334-4B69-AA84-6942CA1C3EF4}" dt="2022-01-20T02:45:43.353" v="805" actId="478"/>
          <ac:spMkLst>
            <pc:docMk/>
            <pc:sldMk cId="3308787270" sldId="336"/>
            <ac:spMk id="6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45:24.001" v="797"/>
          <ac:spMkLst>
            <pc:docMk/>
            <pc:sldMk cId="3308787270" sldId="336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8" creationId="{9C48ED7D-13EB-4100-84E5-928FB35A6C09}"/>
          </ac:spMkLst>
        </pc:spChg>
        <pc:spChg chg="del">
          <ac:chgData name="Thuy Linh Do" userId="f60f9f76584ec879" providerId="LiveId" clId="{9B58F7F0-C334-4B69-AA84-6942CA1C3EF4}" dt="2022-01-20T02:45:36.215" v="802" actId="478"/>
          <ac:spMkLst>
            <pc:docMk/>
            <pc:sldMk cId="3308787270" sldId="336"/>
            <ac:spMk id="19" creationId="{855EF4E1-9E99-4B51-8D43-BDE96A4C07D6}"/>
          </ac:spMkLst>
        </pc:spChg>
        <pc:spChg chg="del">
          <ac:chgData name="Thuy Linh Do" userId="f60f9f76584ec879" providerId="LiveId" clId="{9B58F7F0-C334-4B69-AA84-6942CA1C3EF4}" dt="2022-01-20T02:45:45.708" v="806" actId="478"/>
          <ac:spMkLst>
            <pc:docMk/>
            <pc:sldMk cId="3308787270" sldId="336"/>
            <ac:spMk id="20" creationId="{E4F2F93D-61D1-46B2-9425-AB9B56E49F57}"/>
          </ac:spMkLst>
        </pc:spChg>
        <pc:graphicFrameChg chg="del modGraphic">
          <ac:chgData name="Thuy Linh Do" userId="f60f9f76584ec879" providerId="LiveId" clId="{9B58F7F0-C334-4B69-AA84-6942CA1C3EF4}" dt="2022-01-20T02:45:33.016" v="801" actId="478"/>
          <ac:graphicFrameMkLst>
            <pc:docMk/>
            <pc:sldMk cId="3308787270" sldId="336"/>
            <ac:graphicFrameMk id="3" creationId="{227E7448-325D-4FE1-B318-C9863EDBEFD8}"/>
          </ac:graphicFrameMkLst>
        </pc:graphicFrameChg>
        <pc:graphicFrameChg chg="add mod modGraphic">
          <ac:chgData name="Thuy Linh Do" userId="f60f9f76584ec879" providerId="LiveId" clId="{9B58F7F0-C334-4B69-AA84-6942CA1C3EF4}" dt="2022-01-20T02:48:20.114" v="930" actId="20577"/>
          <ac:graphicFrameMkLst>
            <pc:docMk/>
            <pc:sldMk cId="3308787270" sldId="336"/>
            <ac:graphicFrameMk id="14" creationId="{2322832D-B0A4-4440-9EB4-9AEF05D2D56E}"/>
          </ac:graphicFrameMkLst>
        </pc:graphicFrameChg>
        <pc:cxnChg chg="add mod">
          <ac:chgData name="Thuy Linh Do" userId="f60f9f76584ec879" providerId="LiveId" clId="{9B58F7F0-C334-4B69-AA84-6942CA1C3EF4}" dt="2022-01-20T02:48:43.758" v="932" actId="13822"/>
          <ac:cxnSpMkLst>
            <pc:docMk/>
            <pc:sldMk cId="3308787270" sldId="336"/>
            <ac:cxnSpMk id="9" creationId="{8879E689-CB6F-4241-8BE4-6DF29084ECAA}"/>
          </ac:cxnSpMkLst>
        </pc:cxnChg>
        <pc:cxnChg chg="add">
          <ac:chgData name="Thuy Linh Do" userId="f60f9f76584ec879" providerId="LiveId" clId="{9B58F7F0-C334-4B69-AA84-6942CA1C3EF4}" dt="2022-01-20T02:49:03.651" v="933" actId="11529"/>
          <ac:cxnSpMkLst>
            <pc:docMk/>
            <pc:sldMk cId="3308787270" sldId="336"/>
            <ac:cxnSpMk id="11" creationId="{315C3861-95BB-435B-8921-0381FF3FE36C}"/>
          </ac:cxnSpMkLst>
        </pc:cxnChg>
        <pc:cxnChg chg="add mod">
          <ac:chgData name="Thuy Linh Do" userId="f60f9f76584ec879" providerId="LiveId" clId="{9B58F7F0-C334-4B69-AA84-6942CA1C3EF4}" dt="2022-01-20T02:49:25.850" v="935" actId="13822"/>
          <ac:cxnSpMkLst>
            <pc:docMk/>
            <pc:sldMk cId="3308787270" sldId="336"/>
            <ac:cxnSpMk id="15" creationId="{6DBED67C-E02A-4F90-B35B-CA013BE9205B}"/>
          </ac:cxnSpMkLst>
        </pc:cxnChg>
        <pc:cxnChg chg="add mod">
          <ac:chgData name="Thuy Linh Do" userId="f60f9f76584ec879" providerId="LiveId" clId="{9B58F7F0-C334-4B69-AA84-6942CA1C3EF4}" dt="2022-01-20T02:49:47.185" v="937" actId="13822"/>
          <ac:cxnSpMkLst>
            <pc:docMk/>
            <pc:sldMk cId="3308787270" sldId="336"/>
            <ac:cxnSpMk id="22" creationId="{C0D23BFD-557C-455D-983A-6E291DA947C8}"/>
          </ac:cxnSpMkLst>
        </pc:cxnChg>
        <pc:cxnChg chg="add mod">
          <ac:chgData name="Thuy Linh Do" userId="f60f9f76584ec879" providerId="LiveId" clId="{9B58F7F0-C334-4B69-AA84-6942CA1C3EF4}" dt="2022-01-20T02:50:08.457" v="939" actId="208"/>
          <ac:cxnSpMkLst>
            <pc:docMk/>
            <pc:sldMk cId="3308787270" sldId="336"/>
            <ac:cxnSpMk id="24" creationId="{DCD2E898-F1E1-43D6-B8D5-DFE218A25647}"/>
          </ac:cxnSpMkLst>
        </pc:cxnChg>
      </pc:sldChg>
      <pc:sldChg chg="addSp delSp modSp mod delAnim modAnim">
        <pc:chgData name="Thuy Linh Do" userId="f60f9f76584ec879" providerId="LiveId" clId="{9B58F7F0-C334-4B69-AA84-6942CA1C3EF4}" dt="2022-01-20T02:59:10.395" v="1446" actId="1076"/>
        <pc:sldMkLst>
          <pc:docMk/>
          <pc:sldMk cId="2588298143" sldId="337"/>
        </pc:sldMkLst>
        <pc:spChg chg="add mod">
          <ac:chgData name="Thuy Linh Do" userId="f60f9f76584ec879" providerId="LiveId" clId="{9B58F7F0-C334-4B69-AA84-6942CA1C3EF4}" dt="2022-01-20T02:56:51.820" v="1428" actId="113"/>
          <ac:spMkLst>
            <pc:docMk/>
            <pc:sldMk cId="2588298143" sldId="337"/>
            <ac:spMk id="3" creationId="{55E11C31-F567-4DF6-B9B4-66817348BA9C}"/>
          </ac:spMkLst>
        </pc:spChg>
        <pc:spChg chg="del">
          <ac:chgData name="Thuy Linh Do" userId="f60f9f76584ec879" providerId="LiveId" clId="{9B58F7F0-C334-4B69-AA84-6942CA1C3EF4}" dt="2022-01-20T02:52:31.772" v="952" actId="478"/>
          <ac:spMkLst>
            <pc:docMk/>
            <pc:sldMk cId="2588298143" sldId="337"/>
            <ac:spMk id="6" creationId="{1D854421-FE3E-4682-A49E-82E0921287C3}"/>
          </ac:spMkLst>
        </pc:spChg>
        <pc:spChg chg="mod">
          <ac:chgData name="Thuy Linh Do" userId="f60f9f76584ec879" providerId="LiveId" clId="{9B58F7F0-C334-4B69-AA84-6942CA1C3EF4}" dt="2022-01-20T02:51:04.315" v="948" actId="20577"/>
          <ac:spMkLst>
            <pc:docMk/>
            <pc:sldMk cId="2588298143" sldId="337"/>
            <ac:spMk id="12" creationId="{00000000-0000-0000-0000-000000000000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4" creationId="{54BBA1A0-9291-46B5-9A74-FE5C52415831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5" creationId="{7152EFBA-C990-4E3E-A00B-635EBACE925D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8" creationId="{BAF9F685-A70A-4157-986E-0B629103D1B3}"/>
          </ac:spMkLst>
        </pc:spChg>
        <pc:spChg chg="del">
          <ac:chgData name="Thuy Linh Do" userId="f60f9f76584ec879" providerId="LiveId" clId="{9B58F7F0-C334-4B69-AA84-6942CA1C3EF4}" dt="2022-01-20T02:52:29.193" v="951" actId="478"/>
          <ac:spMkLst>
            <pc:docMk/>
            <pc:sldMk cId="2588298143" sldId="337"/>
            <ac:spMk id="19" creationId="{AB24C6EC-2012-4C1E-86C1-ABCA310CDCEB}"/>
          </ac:spMkLst>
        </pc:spChg>
        <pc:graphicFrameChg chg="del">
          <ac:chgData name="Thuy Linh Do" userId="f60f9f76584ec879" providerId="LiveId" clId="{9B58F7F0-C334-4B69-AA84-6942CA1C3EF4}" dt="2022-01-20T02:52:25.536" v="950" actId="478"/>
          <ac:graphicFrameMkLst>
            <pc:docMk/>
            <pc:sldMk cId="2588298143" sldId="337"/>
            <ac:graphicFrameMk id="2" creationId="{A6D204CD-C3C5-4449-9783-60809DBBD17C}"/>
          </ac:graphicFrameMkLst>
        </pc:graphicFrameChg>
        <pc:picChg chg="del">
          <ac:chgData name="Thuy Linh Do" userId="f60f9f76584ec879" providerId="LiveId" clId="{9B58F7F0-C334-4B69-AA84-6942CA1C3EF4}" dt="2022-01-20T02:52:21.245" v="949" actId="478"/>
          <ac:picMkLst>
            <pc:docMk/>
            <pc:sldMk cId="2588298143" sldId="337"/>
            <ac:picMk id="2050" creationId="{66B0B205-D189-4CDF-B767-89A88D3FD7E0}"/>
          </ac:picMkLst>
        </pc:picChg>
        <pc:picChg chg="add mod">
          <ac:chgData name="Thuy Linh Do" userId="f60f9f76584ec879" providerId="LiveId" clId="{9B58F7F0-C334-4B69-AA84-6942CA1C3EF4}" dt="2022-01-20T02:59:10.395" v="1446" actId="1076"/>
          <ac:picMkLst>
            <pc:docMk/>
            <pc:sldMk cId="2588298143" sldId="337"/>
            <ac:picMk id="3074" creationId="{CB3558A3-2C4B-4D01-ADFB-D8D80700E32E}"/>
          </ac:picMkLst>
        </pc:picChg>
        <pc:cxnChg chg="add mod">
          <ac:chgData name="Thuy Linh Do" userId="f60f9f76584ec879" providerId="LiveId" clId="{9B58F7F0-C334-4B69-AA84-6942CA1C3EF4}" dt="2022-01-20T02:57:13.564" v="1430" actId="13822"/>
          <ac:cxnSpMkLst>
            <pc:docMk/>
            <pc:sldMk cId="2588298143" sldId="337"/>
            <ac:cxnSpMk id="5" creationId="{787421AD-ED69-4311-9D88-28785BA19DDB}"/>
          </ac:cxnSpMkLst>
        </pc:cxnChg>
        <pc:cxnChg chg="add mod">
          <ac:chgData name="Thuy Linh Do" userId="f60f9f76584ec879" providerId="LiveId" clId="{9B58F7F0-C334-4B69-AA84-6942CA1C3EF4}" dt="2022-01-20T02:57:31.334" v="1432" actId="1076"/>
          <ac:cxnSpMkLst>
            <pc:docMk/>
            <pc:sldMk cId="2588298143" sldId="337"/>
            <ac:cxnSpMk id="20" creationId="{D9E6B2E5-7686-4C42-A210-248A126A23FD}"/>
          </ac:cxnSpMkLst>
        </pc:cxnChg>
        <pc:cxnChg chg="add mod">
          <ac:chgData name="Thuy Linh Do" userId="f60f9f76584ec879" providerId="LiveId" clId="{9B58F7F0-C334-4B69-AA84-6942CA1C3EF4}" dt="2022-01-20T02:57:38.890" v="1434" actId="1076"/>
          <ac:cxnSpMkLst>
            <pc:docMk/>
            <pc:sldMk cId="2588298143" sldId="337"/>
            <ac:cxnSpMk id="21" creationId="{38379A03-233E-4ADF-9B09-3F7D00FBB722}"/>
          </ac:cxnSpMkLst>
        </pc:cxnChg>
        <pc:cxnChg chg="add mod">
          <ac:chgData name="Thuy Linh Do" userId="f60f9f76584ec879" providerId="LiveId" clId="{9B58F7F0-C334-4B69-AA84-6942CA1C3EF4}" dt="2022-01-20T02:57:45.377" v="1436" actId="1076"/>
          <ac:cxnSpMkLst>
            <pc:docMk/>
            <pc:sldMk cId="2588298143" sldId="337"/>
            <ac:cxnSpMk id="22" creationId="{A81787A8-4A2F-4A39-B2E5-4EC61D1C11B0}"/>
          </ac:cxnSpMkLst>
        </pc:cxnChg>
        <pc:cxnChg chg="add mod">
          <ac:chgData name="Thuy Linh Do" userId="f60f9f76584ec879" providerId="LiveId" clId="{9B58F7F0-C334-4B69-AA84-6942CA1C3EF4}" dt="2022-01-20T02:57:56.374" v="1438" actId="1076"/>
          <ac:cxnSpMkLst>
            <pc:docMk/>
            <pc:sldMk cId="2588298143" sldId="337"/>
            <ac:cxnSpMk id="23" creationId="{8861E022-8D2A-45AC-A117-EC78C4CCC4AA}"/>
          </ac:cxnSpMkLst>
        </pc:cxnChg>
      </pc:sldChg>
      <pc:sldChg chg="addSp delSp modSp mod">
        <pc:chgData name="Thuy Linh Do" userId="f60f9f76584ec879" providerId="LiveId" clId="{9B58F7F0-C334-4B69-AA84-6942CA1C3EF4}" dt="2022-01-20T02:59:46.940" v="1451"/>
        <pc:sldMkLst>
          <pc:docMk/>
          <pc:sldMk cId="3977972825" sldId="338"/>
        </pc:sldMkLst>
        <pc:spChg chg="del">
          <ac:chgData name="Thuy Linh Do" userId="f60f9f76584ec879" providerId="LiveId" clId="{9B58F7F0-C334-4B69-AA84-6942CA1C3EF4}" dt="2022-01-20T02:59:39.769" v="1447" actId="478"/>
          <ac:spMkLst>
            <pc:docMk/>
            <pc:sldMk cId="3977972825" sldId="338"/>
            <ac:spMk id="14" creationId="{C46B459D-7FF4-4DF4-B43B-A66DC89D2463}"/>
          </ac:spMkLst>
        </pc:spChg>
        <pc:spChg chg="del mod">
          <ac:chgData name="Thuy Linh Do" userId="f60f9f76584ec879" providerId="LiveId" clId="{9B58F7F0-C334-4B69-AA84-6942CA1C3EF4}" dt="2022-01-20T02:59:43.505" v="1449" actId="478"/>
          <ac:spMkLst>
            <pc:docMk/>
            <pc:sldMk cId="3977972825" sldId="338"/>
            <ac:spMk id="15" creationId="{350CC8B2-CFE6-42DD-B0EE-6E086B4EEA80}"/>
          </ac:spMkLst>
        </pc:spChg>
        <pc:spChg chg="del">
          <ac:chgData name="Thuy Linh Do" userId="f60f9f76584ec879" providerId="LiveId" clId="{9B58F7F0-C334-4B69-AA84-6942CA1C3EF4}" dt="2022-01-20T02:59:45.286" v="1450" actId="478"/>
          <ac:spMkLst>
            <pc:docMk/>
            <pc:sldMk cId="3977972825" sldId="338"/>
            <ac:spMk id="19" creationId="{9BAE4C3C-2D2F-4F6E-B69A-D2B8032985CB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0" creationId="{A085ABFD-320C-4F1D-95B0-9AEA56207E26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1" creationId="{72BAC050-220D-45B9-8025-0A023543A9A2}"/>
          </ac:spMkLst>
        </pc:spChg>
        <pc:spChg chg="add mod">
          <ac:chgData name="Thuy Linh Do" userId="f60f9f76584ec879" providerId="LiveId" clId="{9B58F7F0-C334-4B69-AA84-6942CA1C3EF4}" dt="2022-01-20T02:59:46.940" v="1451"/>
          <ac:spMkLst>
            <pc:docMk/>
            <pc:sldMk cId="3977972825" sldId="338"/>
            <ac:spMk id="22" creationId="{DD8C6770-265B-4663-8F4A-1AD688421307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11:15.948" v="1584" actId="1076"/>
        <pc:sldMkLst>
          <pc:docMk/>
          <pc:sldMk cId="2145239444" sldId="340"/>
        </pc:sldMkLst>
        <pc:spChg chg="mod">
          <ac:chgData name="Thuy Linh Do" userId="f60f9f76584ec879" providerId="LiveId" clId="{9B58F7F0-C334-4B69-AA84-6942CA1C3EF4}" dt="2022-01-20T03:08:21.434" v="1486" actId="1076"/>
          <ac:spMkLst>
            <pc:docMk/>
            <pc:sldMk cId="2145239444" sldId="340"/>
            <ac:spMk id="7" creationId="{00000000-0000-0000-0000-000000000000}"/>
          </ac:spMkLst>
        </pc:spChg>
        <pc:graphicFrameChg chg="add mod modGraphic">
          <ac:chgData name="Thuy Linh Do" userId="f60f9f76584ec879" providerId="LiveId" clId="{9B58F7F0-C334-4B69-AA84-6942CA1C3EF4}" dt="2022-01-20T03:10:26.016" v="1580" actId="113"/>
          <ac:graphicFrameMkLst>
            <pc:docMk/>
            <pc:sldMk cId="2145239444" sldId="340"/>
            <ac:graphicFrameMk id="3" creationId="{C224BE13-6A06-4482-94D1-E5C31D4CCFD3}"/>
          </ac:graphicFrameMkLst>
        </pc:graphicFrameChg>
        <pc:graphicFrameChg chg="del">
          <ac:chgData name="Thuy Linh Do" userId="f60f9f76584ec879" providerId="LiveId" clId="{9B58F7F0-C334-4B69-AA84-6942CA1C3EF4}" dt="2022-01-20T03:06:55.999" v="1475" actId="478"/>
          <ac:graphicFrameMkLst>
            <pc:docMk/>
            <pc:sldMk cId="2145239444" sldId="340"/>
            <ac:graphicFrameMk id="4" creationId="{1B91A05E-E8C7-4DEF-9F1A-2AE851E2583C}"/>
          </ac:graphicFrameMkLst>
        </pc:graphicFrameChg>
        <pc:picChg chg="add mod">
          <ac:chgData name="Thuy Linh Do" userId="f60f9f76584ec879" providerId="LiveId" clId="{9B58F7F0-C334-4B69-AA84-6942CA1C3EF4}" dt="2022-01-20T03:07:32.969" v="1478" actId="1076"/>
          <ac:picMkLst>
            <pc:docMk/>
            <pc:sldMk cId="2145239444" sldId="340"/>
            <ac:picMk id="2" creationId="{259B7ED4-FBF7-4345-8D94-BE407EF352D3}"/>
          </ac:picMkLst>
        </pc:picChg>
        <pc:picChg chg="del">
          <ac:chgData name="Thuy Linh Do" userId="f60f9f76584ec879" providerId="LiveId" clId="{9B58F7F0-C334-4B69-AA84-6942CA1C3EF4}" dt="2022-01-20T03:06:59.277" v="1476" actId="478"/>
          <ac:picMkLst>
            <pc:docMk/>
            <pc:sldMk cId="2145239444" sldId="340"/>
            <ac:picMk id="5" creationId="{65717927-57F8-4243-9F45-15771D002B74}"/>
          </ac:picMkLst>
        </pc:picChg>
        <pc:picChg chg="add mod">
          <ac:chgData name="Thuy Linh Do" userId="f60f9f76584ec879" providerId="LiveId" clId="{9B58F7F0-C334-4B69-AA84-6942CA1C3EF4}" dt="2022-01-20T03:11:15.948" v="1584" actId="1076"/>
          <ac:picMkLst>
            <pc:docMk/>
            <pc:sldMk cId="2145239444" sldId="340"/>
            <ac:picMk id="4098" creationId="{3AF6B7E0-8F6C-4179-8893-F917C22F1B30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20:48.384" v="1906" actId="1076"/>
        <pc:sldMkLst>
          <pc:docMk/>
          <pc:sldMk cId="2333166965" sldId="341"/>
        </pc:sldMkLst>
        <pc:spChg chg="mod">
          <ac:chgData name="Thuy Linh Do" userId="f60f9f76584ec879" providerId="LiveId" clId="{9B58F7F0-C334-4B69-AA84-6942CA1C3EF4}" dt="2022-01-20T03:14:45.018" v="1861" actId="1076"/>
          <ac:spMkLst>
            <pc:docMk/>
            <pc:sldMk cId="2333166965" sldId="341"/>
            <ac:spMk id="3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1:57.425" v="1586" actId="1076"/>
          <ac:spMkLst>
            <pc:docMk/>
            <pc:sldMk cId="2333166965" sldId="341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3:12:52.613" v="1592"/>
          <ac:spMkLst>
            <pc:docMk/>
            <pc:sldMk cId="2333166965" sldId="341"/>
            <ac:spMk id="9" creationId="{00000000-0000-0000-0000-000000000000}"/>
          </ac:spMkLst>
        </pc:spChg>
        <pc:picChg chg="del mod">
          <ac:chgData name="Thuy Linh Do" userId="f60f9f76584ec879" providerId="LiveId" clId="{9B58F7F0-C334-4B69-AA84-6942CA1C3EF4}" dt="2022-01-20T03:12:00.252" v="1588" actId="478"/>
          <ac:picMkLst>
            <pc:docMk/>
            <pc:sldMk cId="2333166965" sldId="341"/>
            <ac:picMk id="2" creationId="{4739BEDC-5017-4FC6-88DB-3FA2516C520F}"/>
          </ac:picMkLst>
        </pc:picChg>
        <pc:picChg chg="add mod">
          <ac:chgData name="Thuy Linh Do" userId="f60f9f76584ec879" providerId="LiveId" clId="{9B58F7F0-C334-4B69-AA84-6942CA1C3EF4}" dt="2022-01-20T03:12:33.235" v="1591" actId="14100"/>
          <ac:picMkLst>
            <pc:docMk/>
            <pc:sldMk cId="2333166965" sldId="341"/>
            <ac:picMk id="4" creationId="{F0AAAA2A-B973-44DE-BD73-0E62D8CDC894}"/>
          </ac:picMkLst>
        </pc:picChg>
        <pc:cxnChg chg="add mod">
          <ac:chgData name="Thuy Linh Do" userId="f60f9f76584ec879" providerId="LiveId" clId="{9B58F7F0-C334-4B69-AA84-6942CA1C3EF4}" dt="2022-01-20T03:16:40.227" v="1882" actId="1076"/>
          <ac:cxnSpMkLst>
            <pc:docMk/>
            <pc:sldMk cId="2333166965" sldId="341"/>
            <ac:cxnSpMk id="6" creationId="{2FD4E618-4BD4-48AE-A1DB-A1E0B8987532}"/>
          </ac:cxnSpMkLst>
        </pc:cxnChg>
        <pc:cxnChg chg="add mod">
          <ac:chgData name="Thuy Linh Do" userId="f60f9f76584ec879" providerId="LiveId" clId="{9B58F7F0-C334-4B69-AA84-6942CA1C3EF4}" dt="2022-01-20T03:16:49.681" v="1884" actId="1076"/>
          <ac:cxnSpMkLst>
            <pc:docMk/>
            <pc:sldMk cId="2333166965" sldId="341"/>
            <ac:cxnSpMk id="15" creationId="{2CF5A559-B9F1-478D-A761-2A950855F0AC}"/>
          </ac:cxnSpMkLst>
        </pc:cxnChg>
        <pc:cxnChg chg="add mod">
          <ac:chgData name="Thuy Linh Do" userId="f60f9f76584ec879" providerId="LiveId" clId="{9B58F7F0-C334-4B69-AA84-6942CA1C3EF4}" dt="2022-01-20T03:17:01.432" v="1886" actId="1076"/>
          <ac:cxnSpMkLst>
            <pc:docMk/>
            <pc:sldMk cId="2333166965" sldId="341"/>
            <ac:cxnSpMk id="16" creationId="{EEE9FFEA-589D-4CF9-AD6D-FC0338342084}"/>
          </ac:cxnSpMkLst>
        </pc:cxnChg>
        <pc:cxnChg chg="add mod">
          <ac:chgData name="Thuy Linh Do" userId="f60f9f76584ec879" providerId="LiveId" clId="{9B58F7F0-C334-4B69-AA84-6942CA1C3EF4}" dt="2022-01-20T03:17:10.618" v="1888" actId="1076"/>
          <ac:cxnSpMkLst>
            <pc:docMk/>
            <pc:sldMk cId="2333166965" sldId="341"/>
            <ac:cxnSpMk id="17" creationId="{EF26B594-B4AA-4983-B3B2-5F7428028415}"/>
          </ac:cxnSpMkLst>
        </pc:cxnChg>
        <pc:cxnChg chg="add mod">
          <ac:chgData name="Thuy Linh Do" userId="f60f9f76584ec879" providerId="LiveId" clId="{9B58F7F0-C334-4B69-AA84-6942CA1C3EF4}" dt="2022-01-20T03:18:51.785" v="1894" actId="1076"/>
          <ac:cxnSpMkLst>
            <pc:docMk/>
            <pc:sldMk cId="2333166965" sldId="341"/>
            <ac:cxnSpMk id="19" creationId="{D34196D3-E8BD-488D-8A98-55D1543D7694}"/>
          </ac:cxnSpMkLst>
        </pc:cxnChg>
        <pc:cxnChg chg="add mod">
          <ac:chgData name="Thuy Linh Do" userId="f60f9f76584ec879" providerId="LiveId" clId="{9B58F7F0-C334-4B69-AA84-6942CA1C3EF4}" dt="2022-01-20T03:19:50.662" v="1898" actId="14100"/>
          <ac:cxnSpMkLst>
            <pc:docMk/>
            <pc:sldMk cId="2333166965" sldId="341"/>
            <ac:cxnSpMk id="21" creationId="{2741BD5A-C408-4522-BAC0-ECFB0EA22E42}"/>
          </ac:cxnSpMkLst>
        </pc:cxnChg>
        <pc:cxnChg chg="add mod">
          <ac:chgData name="Thuy Linh Do" userId="f60f9f76584ec879" providerId="LiveId" clId="{9B58F7F0-C334-4B69-AA84-6942CA1C3EF4}" dt="2022-01-20T03:20:26.503" v="1900" actId="1076"/>
          <ac:cxnSpMkLst>
            <pc:docMk/>
            <pc:sldMk cId="2333166965" sldId="341"/>
            <ac:cxnSpMk id="24" creationId="{D542C640-34C2-4516-91E8-B9E3598D1502}"/>
          </ac:cxnSpMkLst>
        </pc:cxnChg>
        <pc:cxnChg chg="add mod">
          <ac:chgData name="Thuy Linh Do" userId="f60f9f76584ec879" providerId="LiveId" clId="{9B58F7F0-C334-4B69-AA84-6942CA1C3EF4}" dt="2022-01-20T03:20:32.106" v="1902" actId="1076"/>
          <ac:cxnSpMkLst>
            <pc:docMk/>
            <pc:sldMk cId="2333166965" sldId="341"/>
            <ac:cxnSpMk id="25" creationId="{C96CFBBF-EF7F-423D-9B71-CE5D6D3D03B0}"/>
          </ac:cxnSpMkLst>
        </pc:cxnChg>
        <pc:cxnChg chg="add mod">
          <ac:chgData name="Thuy Linh Do" userId="f60f9f76584ec879" providerId="LiveId" clId="{9B58F7F0-C334-4B69-AA84-6942CA1C3EF4}" dt="2022-01-20T03:20:42.951" v="1904" actId="1076"/>
          <ac:cxnSpMkLst>
            <pc:docMk/>
            <pc:sldMk cId="2333166965" sldId="341"/>
            <ac:cxnSpMk id="26" creationId="{71DC372F-C996-40CB-BE79-E078192921B5}"/>
          </ac:cxnSpMkLst>
        </pc:cxnChg>
        <pc:cxnChg chg="add mod">
          <ac:chgData name="Thuy Linh Do" userId="f60f9f76584ec879" providerId="LiveId" clId="{9B58F7F0-C334-4B69-AA84-6942CA1C3EF4}" dt="2022-01-20T03:20:48.384" v="1906" actId="1076"/>
          <ac:cxnSpMkLst>
            <pc:docMk/>
            <pc:sldMk cId="2333166965" sldId="341"/>
            <ac:cxnSpMk id="27" creationId="{0AB4DCCF-7DDC-4FF7-A1E7-40A933760D49}"/>
          </ac:cxnSpMkLst>
        </pc:cxnChg>
      </pc:sldChg>
      <pc:sldChg chg="addSp delSp modSp mod">
        <pc:chgData name="Thuy Linh Do" userId="f60f9f76584ec879" providerId="LiveId" clId="{9B58F7F0-C334-4B69-AA84-6942CA1C3EF4}" dt="2022-01-20T03:15:41.814" v="1875" actId="20577"/>
        <pc:sldMkLst>
          <pc:docMk/>
          <pc:sldMk cId="4078864888" sldId="342"/>
        </pc:sldMkLst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0" creationId="{0C3B3875-20D5-48DD-A007-4C98EC5A937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1" creationId="{E95270CC-6CB8-4733-932A-D128A46A30E9}"/>
          </ac:spMkLst>
        </pc:spChg>
        <pc:spChg chg="add mod">
          <ac:chgData name="Thuy Linh Do" userId="f60f9f76584ec879" providerId="LiveId" clId="{9B58F7F0-C334-4B69-AA84-6942CA1C3EF4}" dt="2022-01-20T03:15:23.053" v="1865"/>
          <ac:spMkLst>
            <pc:docMk/>
            <pc:sldMk cId="4078864888" sldId="342"/>
            <ac:spMk id="22" creationId="{466B9726-9510-41BE-8D74-D73469967605}"/>
          </ac:spMkLst>
        </pc:spChg>
        <pc:spChg chg="mod">
          <ac:chgData name="Thuy Linh Do" userId="f60f9f76584ec879" providerId="LiveId" clId="{9B58F7F0-C334-4B69-AA84-6942CA1C3EF4}" dt="2022-01-20T03:15:41.814" v="1875" actId="20577"/>
          <ac:spMkLst>
            <pc:docMk/>
            <pc:sldMk cId="4078864888" sldId="342"/>
            <ac:spMk id="23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15:17.096" v="1862" actId="478"/>
          <ac:spMkLst>
            <pc:docMk/>
            <pc:sldMk cId="4078864888" sldId="342"/>
            <ac:spMk id="27" creationId="{73DA835C-70E2-4D5F-ABEE-669E46FDF5AF}"/>
          </ac:spMkLst>
        </pc:spChg>
        <pc:spChg chg="del">
          <ac:chgData name="Thuy Linh Do" userId="f60f9f76584ec879" providerId="LiveId" clId="{9B58F7F0-C334-4B69-AA84-6942CA1C3EF4}" dt="2022-01-20T03:15:19.536" v="1863" actId="478"/>
          <ac:spMkLst>
            <pc:docMk/>
            <pc:sldMk cId="4078864888" sldId="342"/>
            <ac:spMk id="28" creationId="{BA5E8B9D-B8F5-4CC6-B5F9-E5F1CC94135E}"/>
          </ac:spMkLst>
        </pc:spChg>
        <pc:spChg chg="del">
          <ac:chgData name="Thuy Linh Do" userId="f60f9f76584ec879" providerId="LiveId" clId="{9B58F7F0-C334-4B69-AA84-6942CA1C3EF4}" dt="2022-01-20T03:15:21.415" v="1864" actId="478"/>
          <ac:spMkLst>
            <pc:docMk/>
            <pc:sldMk cId="4078864888" sldId="342"/>
            <ac:spMk id="29" creationId="{165679EF-C6A1-4E4C-8DD2-B6A25BC29018}"/>
          </ac:spMkLst>
        </pc:spChg>
      </pc:sldChg>
      <pc:sldChg chg="addSp delSp modSp mod delAnim modAnim">
        <pc:chgData name="Thuy Linh Do" userId="f60f9f76584ec879" providerId="LiveId" clId="{9B58F7F0-C334-4B69-AA84-6942CA1C3EF4}" dt="2022-01-20T03:05:15.012" v="1465" actId="14100"/>
        <pc:sldMkLst>
          <pc:docMk/>
          <pc:sldMk cId="1907064475" sldId="344"/>
        </pc:sldMkLst>
        <pc:spChg chg="mod">
          <ac:chgData name="Thuy Linh Do" userId="f60f9f76584ec879" providerId="LiveId" clId="{9B58F7F0-C334-4B69-AA84-6942CA1C3EF4}" dt="2022-01-20T03:01:01.060" v="1455" actId="1076"/>
          <ac:spMkLst>
            <pc:docMk/>
            <pc:sldMk cId="1907064475" sldId="344"/>
            <ac:spMk id="3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3:05:15.012" v="1465" actId="14100"/>
          <ac:picMkLst>
            <pc:docMk/>
            <pc:sldMk cId="1907064475" sldId="344"/>
            <ac:picMk id="4" creationId="{E9DEB8B9-41E0-4DBE-9183-C8D3175E64E4}"/>
          </ac:picMkLst>
        </pc:picChg>
        <pc:picChg chg="del">
          <ac:chgData name="Thuy Linh Do" userId="f60f9f76584ec879" providerId="LiveId" clId="{9B58F7F0-C334-4B69-AA84-6942CA1C3EF4}" dt="2022-01-20T03:01:04.127" v="1456" actId="478"/>
          <ac:picMkLst>
            <pc:docMk/>
            <pc:sldMk cId="1907064475" sldId="344"/>
            <ac:picMk id="5" creationId="{DF64BE17-8405-4FF6-9F63-563B576C2078}"/>
          </ac:picMkLst>
        </pc:picChg>
      </pc:sldChg>
      <pc:sldChg chg="addSp delSp modSp mod delAnim modAnim">
        <pc:chgData name="Thuy Linh Do" userId="f60f9f76584ec879" providerId="LiveId" clId="{9B58F7F0-C334-4B69-AA84-6942CA1C3EF4}" dt="2022-01-20T03:05:43.691" v="1470" actId="14100"/>
        <pc:sldMkLst>
          <pc:docMk/>
          <pc:sldMk cId="1358534333" sldId="345"/>
        </pc:sldMkLst>
        <pc:spChg chg="mod">
          <ac:chgData name="Thuy Linh Do" userId="f60f9f76584ec879" providerId="LiveId" clId="{9B58F7F0-C334-4B69-AA84-6942CA1C3EF4}" dt="2022-01-20T03:04:47.246" v="1459" actId="20577"/>
          <ac:spMkLst>
            <pc:docMk/>
            <pc:sldMk cId="1358534333" sldId="345"/>
            <ac:spMk id="3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3:01:16.787" v="1458" actId="478"/>
          <ac:picMkLst>
            <pc:docMk/>
            <pc:sldMk cId="1358534333" sldId="345"/>
            <ac:picMk id="4" creationId="{6655339B-A7AF-4E7B-9997-643CEB58BA57}"/>
          </ac:picMkLst>
        </pc:picChg>
        <pc:picChg chg="add mod">
          <ac:chgData name="Thuy Linh Do" userId="f60f9f76584ec879" providerId="LiveId" clId="{9B58F7F0-C334-4B69-AA84-6942CA1C3EF4}" dt="2022-01-20T03:05:43.691" v="1470" actId="14100"/>
          <ac:picMkLst>
            <pc:docMk/>
            <pc:sldMk cId="1358534333" sldId="345"/>
            <ac:picMk id="5" creationId="{40F6BFE5-A86B-4497-B2DA-D1C49D8774B7}"/>
          </ac:picMkLst>
        </pc:picChg>
      </pc:sldChg>
      <pc:sldChg chg="addSp delSp modSp mod">
        <pc:chgData name="Thuy Linh Do" userId="f60f9f76584ec879" providerId="LiveId" clId="{9B58F7F0-C334-4B69-AA84-6942CA1C3EF4}" dt="2022-01-20T03:21:50.177" v="1921" actId="1076"/>
        <pc:sldMkLst>
          <pc:docMk/>
          <pc:sldMk cId="3426421325" sldId="346"/>
        </pc:sldMkLst>
        <pc:spChg chg="mod">
          <ac:chgData name="Thuy Linh Do" userId="f60f9f76584ec879" providerId="LiveId" clId="{9B58F7F0-C334-4B69-AA84-6942CA1C3EF4}" dt="2022-01-20T03:21:06.991" v="1916" actId="20577"/>
          <ac:spMkLst>
            <pc:docMk/>
            <pc:sldMk cId="3426421325" sldId="346"/>
            <ac:spMk id="5" creationId="{00000000-0000-0000-0000-000000000000}"/>
          </ac:spMkLst>
        </pc:spChg>
        <pc:spChg chg="del">
          <ac:chgData name="Thuy Linh Do" userId="f60f9f76584ec879" providerId="LiveId" clId="{9B58F7F0-C334-4B69-AA84-6942CA1C3EF4}" dt="2022-01-20T03:21:10.934" v="1917" actId="478"/>
          <ac:spMkLst>
            <pc:docMk/>
            <pc:sldMk cId="3426421325" sldId="346"/>
            <ac:spMk id="9" creationId="{C5447673-8B0B-4900-869C-1AB750030F32}"/>
          </ac:spMkLst>
        </pc:spChg>
        <pc:picChg chg="add mod">
          <ac:chgData name="Thuy Linh Do" userId="f60f9f76584ec879" providerId="LiveId" clId="{9B58F7F0-C334-4B69-AA84-6942CA1C3EF4}" dt="2022-01-20T03:21:50.177" v="1921" actId="1076"/>
          <ac:picMkLst>
            <pc:docMk/>
            <pc:sldMk cId="3426421325" sldId="346"/>
            <ac:picMk id="5122" creationId="{69D36806-FFD3-4477-A457-B1652F23D0AB}"/>
          </ac:picMkLst>
        </pc:picChg>
        <pc:picChg chg="del">
          <ac:chgData name="Thuy Linh Do" userId="f60f9f76584ec879" providerId="LiveId" clId="{9B58F7F0-C334-4B69-AA84-6942CA1C3EF4}" dt="2022-01-20T03:21:39.701" v="1918" actId="478"/>
          <ac:picMkLst>
            <pc:docMk/>
            <pc:sldMk cId="3426421325" sldId="346"/>
            <ac:picMk id="9222" creationId="{00000000-0000-0000-0000-000000000000}"/>
          </ac:picMkLst>
        </pc:picChg>
      </pc:sldChg>
      <pc:sldChg chg="addSp delSp modSp add mod">
        <pc:chgData name="Thuy Linh Do" userId="f60f9f76584ec879" providerId="LiveId" clId="{9B58F7F0-C334-4B69-AA84-6942CA1C3EF4}" dt="2022-01-20T02:28:59.466" v="393" actId="20577"/>
        <pc:sldMkLst>
          <pc:docMk/>
          <pc:sldMk cId="3804251277" sldId="347"/>
        </pc:sldMkLst>
        <pc:spChg chg="mod">
          <ac:chgData name="Thuy Linh Do" userId="f60f9f76584ec879" providerId="LiveId" clId="{9B58F7F0-C334-4B69-AA84-6942CA1C3EF4}" dt="2022-01-20T02:28:52.374" v="377"/>
          <ac:spMkLst>
            <pc:docMk/>
            <pc:sldMk cId="3804251277" sldId="347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39.309" v="226" actId="20577"/>
          <ac:spMkLst>
            <pc:docMk/>
            <pc:sldMk cId="3804251277" sldId="347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8:59.466" v="393" actId="20577"/>
          <ac:spMkLst>
            <pc:docMk/>
            <pc:sldMk cId="3804251277" sldId="347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4:38.881" v="211" actId="478"/>
          <ac:picMkLst>
            <pc:docMk/>
            <pc:sldMk cId="3804251277" sldId="347"/>
            <ac:picMk id="9" creationId="{0AF0B4DB-6058-48FB-B92C-8ACE048D8B9C}"/>
          </ac:picMkLst>
        </pc:picChg>
        <pc:picChg chg="del">
          <ac:chgData name="Thuy Linh Do" userId="f60f9f76584ec879" providerId="LiveId" clId="{9B58F7F0-C334-4B69-AA84-6942CA1C3EF4}" dt="2022-01-20T02:24:39.759" v="212" actId="478"/>
          <ac:picMkLst>
            <pc:docMk/>
            <pc:sldMk cId="3804251277" sldId="347"/>
            <ac:picMk id="10" creationId="{9BE990CA-B3BD-41E5-B791-1769BA567B7C}"/>
          </ac:picMkLst>
        </pc:picChg>
        <pc:picChg chg="add mod">
          <ac:chgData name="Thuy Linh Do" userId="f60f9f76584ec879" providerId="LiveId" clId="{9B58F7F0-C334-4B69-AA84-6942CA1C3EF4}" dt="2022-01-20T02:24:50.472" v="218" actId="1076"/>
          <ac:picMkLst>
            <pc:docMk/>
            <pc:sldMk cId="3804251277" sldId="347"/>
            <ac:picMk id="11" creationId="{1383D784-73A5-4359-A7E1-088420004FF7}"/>
          </ac:picMkLst>
        </pc:picChg>
      </pc:sldChg>
      <pc:sldChg chg="addSp delSp modSp add mod">
        <pc:chgData name="Thuy Linh Do" userId="f60f9f76584ec879" providerId="LiveId" clId="{9B58F7F0-C334-4B69-AA84-6942CA1C3EF4}" dt="2022-01-20T02:29:20.493" v="416" actId="20577"/>
        <pc:sldMkLst>
          <pc:docMk/>
          <pc:sldMk cId="1353158971" sldId="348"/>
        </pc:sldMkLst>
        <pc:spChg chg="mod">
          <ac:chgData name="Thuy Linh Do" userId="f60f9f76584ec879" providerId="LiveId" clId="{9B58F7F0-C334-4B69-AA84-6942CA1C3EF4}" dt="2022-01-20T02:29:13.124" v="394"/>
          <ac:spMkLst>
            <pc:docMk/>
            <pc:sldMk cId="1353158971" sldId="348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5:15.588" v="220"/>
          <ac:spMkLst>
            <pc:docMk/>
            <pc:sldMk cId="1353158971" sldId="348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20.493" v="416" actId="20577"/>
          <ac:spMkLst>
            <pc:docMk/>
            <pc:sldMk cId="1353158971" sldId="348"/>
            <ac:spMk id="12" creationId="{00000000-0000-0000-0000-000000000000}"/>
          </ac:spMkLst>
        </pc:spChg>
        <pc:picChg chg="add mod">
          <ac:chgData name="Thuy Linh Do" userId="f60f9f76584ec879" providerId="LiveId" clId="{9B58F7F0-C334-4B69-AA84-6942CA1C3EF4}" dt="2022-01-20T02:25:32.329" v="225" actId="1076"/>
          <ac:picMkLst>
            <pc:docMk/>
            <pc:sldMk cId="1353158971" sldId="348"/>
            <ac:picMk id="8" creationId="{4D69E26B-9606-4EC4-B3AD-FF78D25E6838}"/>
          </ac:picMkLst>
        </pc:picChg>
        <pc:picChg chg="del">
          <ac:chgData name="Thuy Linh Do" userId="f60f9f76584ec879" providerId="LiveId" clId="{9B58F7F0-C334-4B69-AA84-6942CA1C3EF4}" dt="2022-01-20T02:25:25.681" v="221" actId="478"/>
          <ac:picMkLst>
            <pc:docMk/>
            <pc:sldMk cId="1353158971" sldId="348"/>
            <ac:picMk id="11" creationId="{1383D784-73A5-4359-A7E1-088420004FF7}"/>
          </ac:picMkLst>
        </pc:picChg>
      </pc:sldChg>
      <pc:sldChg chg="addSp delSp modSp add mod modAnim">
        <pc:chgData name="Thuy Linh Do" userId="f60f9f76584ec879" providerId="LiveId" clId="{9B58F7F0-C334-4B69-AA84-6942CA1C3EF4}" dt="2022-01-20T02:29:51.560" v="509" actId="20577"/>
        <pc:sldMkLst>
          <pc:docMk/>
          <pc:sldMk cId="1635890554" sldId="349"/>
        </pc:sldMkLst>
        <pc:spChg chg="mod">
          <ac:chgData name="Thuy Linh Do" userId="f60f9f76584ec879" providerId="LiveId" clId="{9B58F7F0-C334-4B69-AA84-6942CA1C3EF4}" dt="2022-01-20T02:29:35.577" v="417"/>
          <ac:spMkLst>
            <pc:docMk/>
            <pc:sldMk cId="1635890554" sldId="349"/>
            <ac:spMk id="2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6:03.301" v="228"/>
          <ac:spMkLst>
            <pc:docMk/>
            <pc:sldMk cId="1635890554" sldId="349"/>
            <ac:spMk id="7" creationId="{00000000-0000-0000-0000-000000000000}"/>
          </ac:spMkLst>
        </pc:spChg>
        <pc:spChg chg="mod">
          <ac:chgData name="Thuy Linh Do" userId="f60f9f76584ec879" providerId="LiveId" clId="{9B58F7F0-C334-4B69-AA84-6942CA1C3EF4}" dt="2022-01-20T02:29:51.560" v="509" actId="20577"/>
          <ac:spMkLst>
            <pc:docMk/>
            <pc:sldMk cId="1635890554" sldId="349"/>
            <ac:spMk id="12" creationId="{00000000-0000-0000-0000-000000000000}"/>
          </ac:spMkLst>
        </pc:spChg>
        <pc:picChg chg="del">
          <ac:chgData name="Thuy Linh Do" userId="f60f9f76584ec879" providerId="LiveId" clId="{9B58F7F0-C334-4B69-AA84-6942CA1C3EF4}" dt="2022-01-20T02:26:09.142" v="229" actId="478"/>
          <ac:picMkLst>
            <pc:docMk/>
            <pc:sldMk cId="1635890554" sldId="349"/>
            <ac:picMk id="8" creationId="{4D69E26B-9606-4EC4-B3AD-FF78D25E6838}"/>
          </ac:picMkLst>
        </pc:picChg>
        <pc:picChg chg="add mod">
          <ac:chgData name="Thuy Linh Do" userId="f60f9f76584ec879" providerId="LiveId" clId="{9B58F7F0-C334-4B69-AA84-6942CA1C3EF4}" dt="2022-01-20T02:26:15.744" v="233" actId="1076"/>
          <ac:picMkLst>
            <pc:docMk/>
            <pc:sldMk cId="1635890554" sldId="349"/>
            <ac:picMk id="9" creationId="{770FDAD3-608E-416C-9F35-B51F382B8B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10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78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6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8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5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194563" y="876105"/>
            <a:ext cx="6030098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property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91744" y="4748826"/>
            <a:ext cx="464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của cải, nhà cửa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45763" y="3054490"/>
            <a:ext cx="2775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prɒpəti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440" y="2121595"/>
            <a:ext cx="6974747" cy="463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opert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44" y="3212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55351" y="1075689"/>
            <a:ext cx="8138159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rescue worker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644607" y="4865024"/>
            <a:ext cx="4836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nhân viên cứu hộ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34111" y="3276664"/>
            <a:ext cx="4646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reskju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wɜːkər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342" y="2282585"/>
            <a:ext cx="6360486" cy="4495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scue wor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511" y="33873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21066" y="1203641"/>
            <a:ext cx="4664697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victim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487067" y="469877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nạn nhân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216228" y="3189244"/>
            <a:ext cx="2592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/ˈvɪktɪm/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63" y="1746892"/>
            <a:ext cx="7436078" cy="4546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icti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262" y="32999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5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921128"/>
              </p:ext>
            </p:extLst>
          </p:nvPr>
        </p:nvGraphicFramePr>
        <p:xfrm>
          <a:off x="1138844" y="1131144"/>
          <a:ext cx="10466265" cy="554067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67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3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47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92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destroy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/dɪˈstrɔɪ/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phá hủy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erupt (v)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/ɪˈrʌpt/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phun trào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predict (v)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/prɪˈdɪkt/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dự đoán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16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emergency kit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/ɪˈmɜːdʒənsikit/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 dụng cụ dùng trong trường hợp khẩn cấp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property (n)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/ˈprɒpəti/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 cải, nhà cửa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rescue worker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/ˈreskjuːˈwɜːkər 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nhân viên cứu hộ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26800383"/>
                  </a:ext>
                </a:extLst>
              </a:tr>
              <a:tr h="65666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victim (n)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/ˈˈvɪktɪm/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nạn nhân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8856937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1730484"/>
            <a:ext cx="609600" cy="609600"/>
          </a:xfrm>
          <a:prstGeom prst="rect">
            <a:avLst/>
          </a:prstGeom>
        </p:spPr>
      </p:pic>
      <p:pic>
        <p:nvPicPr>
          <p:cNvPr id="13" name="erup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2385279"/>
            <a:ext cx="609600" cy="609600"/>
          </a:xfrm>
          <a:prstGeom prst="rect">
            <a:avLst/>
          </a:prstGeom>
        </p:spPr>
      </p:pic>
      <p:pic>
        <p:nvPicPr>
          <p:cNvPr id="14" name="predict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4379" y="3040074"/>
            <a:ext cx="609600" cy="609600"/>
          </a:xfrm>
          <a:prstGeom prst="rect">
            <a:avLst/>
          </a:prstGeom>
        </p:spPr>
      </p:pic>
      <p:pic>
        <p:nvPicPr>
          <p:cNvPr id="15" name="emergency kit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3901483"/>
            <a:ext cx="609600" cy="609600"/>
          </a:xfrm>
          <a:prstGeom prst="rect">
            <a:avLst/>
          </a:prstGeom>
        </p:spPr>
      </p:pic>
      <p:pic>
        <p:nvPicPr>
          <p:cNvPr id="16" name="property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4702089"/>
            <a:ext cx="609600" cy="609600"/>
          </a:xfrm>
          <a:prstGeom prst="rect">
            <a:avLst/>
          </a:prstGeom>
        </p:spPr>
      </p:pic>
      <p:pic>
        <p:nvPicPr>
          <p:cNvPr id="17" name="rescue worker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5349789"/>
            <a:ext cx="609600" cy="609600"/>
          </a:xfrm>
          <a:prstGeom prst="rect">
            <a:avLst/>
          </a:prstGeom>
        </p:spPr>
      </p:pic>
      <p:pic>
        <p:nvPicPr>
          <p:cNvPr id="18" name="victi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912" y="60622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25" y="1754376"/>
            <a:ext cx="6115050" cy="47625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3013" y="-7620"/>
            <a:ext cx="12192000" cy="891659"/>
            <a:chOff x="0" y="-3"/>
            <a:chExt cx="12192000" cy="1083309"/>
          </a:xfrm>
        </p:grpSpPr>
        <p:sp>
          <p:nvSpPr>
            <p:cNvPr id="33" name="Round Single Corner Rectangle 3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118497"/>
            <a:ext cx="111839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</a:t>
            </a:r>
            <a:r>
              <a:rPr lang="en-US" sz="2800" b="1" dirty="0"/>
              <a:t>column B, write the noun forms of the verbs in column </a:t>
            </a:r>
            <a:r>
              <a:rPr lang="en-US" sz="2800" b="1" dirty="0" smtClean="0"/>
              <a:t>A.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7067" y="10848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458" y="9732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2837" y="2662675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destruction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09343" y="341957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eruption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09343" y="4229670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warning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34092" y="4981857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prediction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4092" y="5752373"/>
            <a:ext cx="25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damage </a:t>
            </a: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38" grpId="0"/>
      <p:bldP spid="3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394" y="1093834"/>
            <a:ext cx="9122418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a word or phrase from the box under the </a:t>
            </a:r>
            <a:r>
              <a:rPr lang="en-US" sz="2400" b="1"/>
              <a:t>correct </a:t>
            </a:r>
            <a:r>
              <a:rPr lang="en-US" sz="2400" b="1" smtClean="0"/>
              <a:t>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788" y="11266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580" y="9923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430" y="1730704"/>
            <a:ext cx="11115592" cy="477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/>
              <a:t>emergency kit </a:t>
            </a:r>
            <a:r>
              <a:rPr lang="en-US" sz="2500" b="1" dirty="0" smtClean="0"/>
              <a:t>            victim             rescue </a:t>
            </a:r>
            <a:r>
              <a:rPr lang="en-US" sz="2500" b="1" dirty="0"/>
              <a:t>worker </a:t>
            </a:r>
            <a:r>
              <a:rPr lang="en-US" sz="2500" b="1" dirty="0" smtClean="0"/>
              <a:t>                property                whistle</a:t>
            </a:r>
            <a:endParaRPr lang="en-US" sz="2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347101" y="4148823"/>
            <a:ext cx="295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2</a:t>
            </a:r>
            <a:r>
              <a:rPr lang="en-US" sz="2800" b="1" dirty="0" smtClean="0">
                <a:solidFill>
                  <a:srgbClr val="F7941E"/>
                </a:solidFill>
              </a:rPr>
              <a:t>. </a:t>
            </a:r>
            <a:r>
              <a:rPr lang="en-US" sz="2800" dirty="0" smtClean="0"/>
              <a:t>_____________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709663" y="4148823"/>
            <a:ext cx="279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1. </a:t>
            </a:r>
            <a:r>
              <a:rPr lang="en-US" sz="2800" dirty="0" smtClean="0"/>
              <a:t>____________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8496896" y="414882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3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429553" y="6260901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7941E"/>
                </a:solidFill>
              </a:rPr>
              <a:t>4.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0912" y="6224807"/>
            <a:ext cx="294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5</a:t>
            </a:r>
            <a:r>
              <a:rPr lang="en-US" sz="2800" b="1" dirty="0" smtClean="0">
                <a:solidFill>
                  <a:srgbClr val="F7941E"/>
                </a:solidFill>
              </a:rPr>
              <a:t>.</a:t>
            </a:r>
            <a:r>
              <a:rPr lang="en-US" sz="2800" dirty="0" smtClean="0"/>
              <a:t> _____________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219772" y="4124738"/>
            <a:ext cx="14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whistle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286" y="4149591"/>
            <a:ext cx="167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property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5316" y="6224807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rescue worker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24857" y="4124738"/>
            <a:ext cx="246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57867" y="6242850"/>
            <a:ext cx="1289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victim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91" t="6925" r="8357" b="9861"/>
          <a:stretch/>
        </p:blipFill>
        <p:spPr>
          <a:xfrm>
            <a:off x="629580" y="2474849"/>
            <a:ext cx="2726785" cy="1673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437" y="2309213"/>
            <a:ext cx="2698997" cy="1772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379" t="9591" r="10466" b="7439"/>
          <a:stretch/>
        </p:blipFill>
        <p:spPr>
          <a:xfrm>
            <a:off x="8382620" y="2324043"/>
            <a:ext cx="2742458" cy="19232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771" y="4620715"/>
            <a:ext cx="2629437" cy="1660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884" y="4639606"/>
            <a:ext cx="2516784" cy="16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6585" y="1100288"/>
            <a:ext cx="71100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2400" b="1" dirty="0"/>
              <a:t>Fill in each blank with a word or phrase from the </a:t>
            </a:r>
            <a:r>
              <a:rPr lang="en-US" sz="2400" b="1" dirty="0" smtClean="0"/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9671" y="1623880"/>
            <a:ext cx="9667635" cy="4924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/>
              <a:t>warning </a:t>
            </a:r>
            <a:r>
              <a:rPr lang="en-US" sz="2600" dirty="0" smtClean="0"/>
              <a:t>         predict          property           damage          emergency </a:t>
            </a:r>
            <a:r>
              <a:rPr lang="en-US" sz="2600" dirty="0"/>
              <a:t>kit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9550" y="10756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093" y="9529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78794" y="2286870"/>
            <a:ext cx="119276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Natural </a:t>
            </a:r>
            <a:r>
              <a:rPr lang="en-US" sz="3200" dirty="0"/>
              <a:t>disasters can cause serious </a:t>
            </a:r>
            <a:r>
              <a:rPr lang="en-US" sz="3200" dirty="0" smtClean="0"/>
              <a:t>________ </a:t>
            </a:r>
            <a:r>
              <a:rPr lang="en-US" sz="3200" dirty="0"/>
              <a:t>to human life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2. </a:t>
            </a:r>
            <a:r>
              <a:rPr lang="en-US" sz="3200" dirty="0" smtClean="0"/>
              <a:t>Local </a:t>
            </a:r>
            <a:r>
              <a:rPr lang="en-US" sz="3200" dirty="0"/>
              <a:t>authorities gave a flood </a:t>
            </a:r>
            <a:r>
              <a:rPr lang="en-US" sz="3200" dirty="0" smtClean="0"/>
              <a:t>________ </a:t>
            </a:r>
            <a:r>
              <a:rPr lang="en-US" sz="3200" dirty="0"/>
              <a:t>yesterday, so today people are moving to safer places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3. </a:t>
            </a:r>
            <a:r>
              <a:rPr lang="en-US" sz="3200" smtClean="0"/>
              <a:t>To </a:t>
            </a:r>
            <a:r>
              <a:rPr lang="en-US" sz="3200" dirty="0"/>
              <a:t>prepare for a natural disaster, we should make a(n</a:t>
            </a:r>
            <a:r>
              <a:rPr lang="en-US" sz="3200"/>
              <a:t>) </a:t>
            </a:r>
            <a:r>
              <a:rPr lang="en-US" sz="3200" smtClean="0"/>
              <a:t>___________.</a:t>
            </a:r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It’s hard to believe that we cannot </a:t>
            </a:r>
            <a:r>
              <a:rPr lang="en-US" sz="3200" dirty="0" smtClean="0"/>
              <a:t>_______ </a:t>
            </a:r>
            <a:r>
              <a:rPr lang="en-US" sz="3200" dirty="0"/>
              <a:t>when earthquakes will happen</a:t>
            </a:r>
            <a:r>
              <a:rPr lang="en-US" sz="3200"/>
              <a:t>. </a:t>
            </a:r>
            <a:endParaRPr lang="en-US" sz="3200" smtClean="0"/>
          </a:p>
          <a:p>
            <a:endParaRPr lang="en-US" sz="10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They lost all of their </a:t>
            </a:r>
            <a:r>
              <a:rPr lang="en-US" sz="3200" dirty="0" smtClean="0"/>
              <a:t>________ </a:t>
            </a:r>
            <a:r>
              <a:rPr lang="en-US" sz="3200" dirty="0"/>
              <a:t>because of the volcanic eruption.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4533" y="2311373"/>
            <a:ext cx="176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damage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22312" y="2939914"/>
            <a:ext cx="1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1318" y="4080287"/>
            <a:ext cx="2922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7030A0"/>
                </a:solidFill>
              </a:rPr>
              <a:t>emergency kit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10041" y="4698313"/>
            <a:ext cx="1686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predict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7353" y="5840453"/>
            <a:ext cx="2014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0929" y="1223180"/>
            <a:ext cx="96357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repeat the words. Pay attention to the </a:t>
            </a:r>
            <a:r>
              <a:rPr lang="en-US" sz="2800" b="1"/>
              <a:t>word </a:t>
            </a:r>
            <a:r>
              <a:rPr lang="en-US" sz="2800" b="1" smtClean="0"/>
              <a:t>stress.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404" y="122318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885" y="11036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2428762" y="2377157"/>
            <a:ext cx="64991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music</a:t>
            </a:r>
            <a:r>
              <a:rPr lang="en-US" sz="3600" b="1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 </a:t>
            </a:r>
            <a:r>
              <a:rPr lang="en-US" sz="3600" dirty="0" smtClean="0"/>
              <a:t>                         </a:t>
            </a:r>
            <a:r>
              <a:rPr lang="en-US" sz="3600" smtClean="0"/>
              <a:t>danger</a:t>
            </a:r>
            <a:r>
              <a:rPr lang="en-US" sz="3600" b="1" smtClean="0">
                <a:solidFill>
                  <a:srgbClr val="FF0000"/>
                </a:solidFill>
              </a:rPr>
              <a:t>ous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smtClean="0"/>
              <a:t>nation</a:t>
            </a:r>
            <a:r>
              <a:rPr lang="en-US" sz="3600" b="1" smtClean="0">
                <a:solidFill>
                  <a:srgbClr val="FF0000"/>
                </a:solidFill>
              </a:rPr>
              <a:t>al			    </a:t>
            </a:r>
            <a:r>
              <a:rPr lang="en-US" sz="3600" smtClean="0"/>
              <a:t>humor</a:t>
            </a:r>
            <a:r>
              <a:rPr lang="en-US" sz="3600" b="1" smtClean="0">
                <a:solidFill>
                  <a:srgbClr val="FF0000"/>
                </a:solidFill>
              </a:rPr>
              <a:t>ous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 smtClean="0"/>
              <a:t>practic</a:t>
            </a: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3600" dirty="0" smtClean="0"/>
              <a:t>                        poison</a:t>
            </a:r>
            <a:r>
              <a:rPr lang="en-US" sz="3600" b="1" dirty="0" smtClean="0">
                <a:solidFill>
                  <a:srgbClr val="FF0000"/>
                </a:solidFill>
              </a:rPr>
              <a:t>ous</a:t>
            </a:r>
            <a:r>
              <a:rPr lang="en-US" sz="36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person</a:t>
            </a:r>
            <a:r>
              <a:rPr lang="en-US" sz="3600" b="1" dirty="0" smtClean="0">
                <a:solidFill>
                  <a:srgbClr val="FF0000"/>
                </a:solidFill>
              </a:rPr>
              <a:t>al                        </a:t>
            </a:r>
            <a:r>
              <a:rPr lang="en-US" sz="3600" dirty="0" err="1" smtClean="0"/>
              <a:t>marvell</a:t>
            </a:r>
            <a:r>
              <a:rPr lang="en-US" sz="3600" b="1" dirty="0" err="1" smtClean="0">
                <a:solidFill>
                  <a:srgbClr val="FF0000"/>
                </a:solidFill>
              </a:rPr>
              <a:t>ous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Track 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0920" y="20723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1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172" y="1165929"/>
            <a:ext cx="100626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repeat the sentences. Mark the stress in the underlined </a:t>
            </a:r>
            <a:r>
              <a:rPr lang="en-US" sz="2400" b="1" dirty="0" smtClean="0"/>
              <a:t>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566" y="11785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109" y="10756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380" y="1796193"/>
            <a:ext cx="11005179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The </a:t>
            </a:r>
            <a:r>
              <a:rPr lang="en-US" sz="3200" dirty="0"/>
              <a:t>flood victims are collecting their </a:t>
            </a:r>
            <a:r>
              <a:rPr lang="en-US" sz="3200" u="sng" dirty="0" smtClean="0"/>
              <a:t>personal </a:t>
            </a:r>
            <a:r>
              <a:rPr lang="en-US" sz="3200" dirty="0"/>
              <a:t>property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Avoid </a:t>
            </a:r>
            <a:r>
              <a:rPr lang="en-US" sz="3200" u="sng" dirty="0" smtClean="0"/>
              <a:t>dangerous</a:t>
            </a:r>
            <a:r>
              <a:rPr lang="en-US" sz="3200" dirty="0" smtClean="0"/>
              <a:t> </a:t>
            </a:r>
            <a:r>
              <a:rPr lang="en-US" sz="3200" dirty="0"/>
              <a:t>places, such as windows or bookcases, during an earthquake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There are  </a:t>
            </a:r>
            <a:r>
              <a:rPr lang="en-US" sz="3200" u="sng" dirty="0" smtClean="0"/>
              <a:t>numerous</a:t>
            </a:r>
            <a:r>
              <a:rPr lang="en-US" sz="3200" dirty="0" smtClean="0"/>
              <a:t> </a:t>
            </a:r>
            <a:r>
              <a:rPr lang="en-US" sz="3200" dirty="0"/>
              <a:t> </a:t>
            </a:r>
            <a:r>
              <a:rPr lang="en-US" sz="3200" u="sng" dirty="0" smtClean="0"/>
              <a:t>tropical</a:t>
            </a:r>
            <a:r>
              <a:rPr lang="en-US" sz="3200" dirty="0" smtClean="0"/>
              <a:t> </a:t>
            </a:r>
            <a:r>
              <a:rPr lang="en-US" sz="3200" dirty="0"/>
              <a:t>storms in this area every </a:t>
            </a:r>
            <a:r>
              <a:rPr lang="en-US" sz="3200"/>
              <a:t>year</a:t>
            </a:r>
            <a:r>
              <a:rPr lang="en-US" sz="3200" smtClean="0"/>
              <a:t>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4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Some </a:t>
            </a:r>
            <a:r>
              <a:rPr lang="en-US" sz="3200" u="sng" dirty="0" smtClean="0"/>
              <a:t>natural</a:t>
            </a:r>
            <a:r>
              <a:rPr lang="en-US" sz="3200" dirty="0" smtClean="0"/>
              <a:t> </a:t>
            </a:r>
            <a:r>
              <a:rPr lang="en-US" sz="3200" dirty="0"/>
              <a:t>disasters, such as landslides, usually happen in </a:t>
            </a:r>
            <a:r>
              <a:rPr lang="en-US" sz="3200" dirty="0" smtClean="0"/>
              <a:t> </a:t>
            </a:r>
            <a:r>
              <a:rPr lang="en-US" sz="3200" u="sng" dirty="0" smtClean="0"/>
              <a:t>mountainous</a:t>
            </a:r>
            <a:r>
              <a:rPr lang="en-US" sz="3200" dirty="0" smtClean="0"/>
              <a:t> </a:t>
            </a:r>
            <a:r>
              <a:rPr lang="en-US" sz="3200" dirty="0"/>
              <a:t>areas</a:t>
            </a:r>
            <a:r>
              <a:rPr lang="en-US" sz="3200"/>
              <a:t>. </a:t>
            </a:r>
            <a:endParaRPr lang="en-US" sz="3200" smtClean="0"/>
          </a:p>
          <a:p>
            <a:endParaRPr lang="en-US" sz="1500" dirty="0" smtClean="0"/>
          </a:p>
          <a:p>
            <a:r>
              <a:rPr lang="en-US" sz="3200" b="1" dirty="0" smtClean="0">
                <a:solidFill>
                  <a:srgbClr val="F7941E"/>
                </a:solidFill>
              </a:rPr>
              <a:t>5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She gave us </a:t>
            </a:r>
            <a:r>
              <a:rPr lang="en-US" sz="3200" u="sng" dirty="0" smtClean="0"/>
              <a:t>practical</a:t>
            </a:r>
            <a:r>
              <a:rPr lang="en-US" sz="3200" dirty="0" smtClean="0"/>
              <a:t> </a:t>
            </a:r>
            <a:r>
              <a:rPr lang="en-US" sz="3200" dirty="0"/>
              <a:t>tips about treating </a:t>
            </a:r>
            <a:r>
              <a:rPr lang="en-US" sz="3200" u="sng" dirty="0" smtClean="0"/>
              <a:t>poisonous</a:t>
            </a:r>
            <a:r>
              <a:rPr lang="en-US" sz="3200" dirty="0" smtClean="0"/>
              <a:t> </a:t>
            </a:r>
            <a:r>
              <a:rPr lang="en-US" sz="3200" dirty="0"/>
              <a:t>wastes.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45067" y="5838237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7643" y="1755140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9282" y="2426839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145" y="36869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0285" y="366199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00126" y="464175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768" y="5136583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7623" y="5838238"/>
            <a:ext cx="238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‘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Track 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8959" y="1145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61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28" name="Oval 27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Chord 28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810183" y="1478842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352976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649" y="129780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128638"/>
            <a:ext cx="9772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</a:t>
            </a:r>
            <a:r>
              <a:rPr lang="en-US" sz="3200" smtClean="0"/>
              <a:t>Learn </a:t>
            </a:r>
            <a:r>
              <a:rPr lang="en-US" sz="3200"/>
              <a:t>the </a:t>
            </a:r>
            <a:r>
              <a:rPr lang="en-US" sz="3200" smtClean="0"/>
              <a:t>new </a:t>
            </a:r>
            <a:r>
              <a:rPr lang="en-US" sz="3200" smtClean="0"/>
              <a:t>words </a:t>
            </a:r>
            <a:r>
              <a:rPr lang="en-US" sz="3200"/>
              <a:t>by heart .</a:t>
            </a:r>
            <a:endParaRPr lang="en-US" sz="3200" dirty="0"/>
          </a:p>
          <a:p>
            <a:r>
              <a:rPr lang="en-US" sz="3200" dirty="0"/>
              <a:t>- Do exercises in the workbook.</a:t>
            </a:r>
          </a:p>
          <a:p>
            <a:r>
              <a:rPr lang="en-US" sz="3200" dirty="0"/>
              <a:t>- Prepare for Lesson 3 - A closer look </a:t>
            </a:r>
            <a:r>
              <a:rPr lang="en-US" sz="3200" dirty="0" smtClean="0"/>
              <a:t>2.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45" y="3397468"/>
            <a:ext cx="3135180" cy="31351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04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0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778034" y="1287401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82410" y="2796897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6582" y="4764269"/>
            <a:ext cx="190736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82410" y="589790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>
            <a:stCxn id="19" idx="3"/>
            <a:endCxn id="23" idx="0"/>
          </p:cNvCxnSpPr>
          <p:nvPr/>
        </p:nvCxnSpPr>
        <p:spPr>
          <a:xfrm>
            <a:off x="2613948" y="1593504"/>
            <a:ext cx="1386419" cy="12033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3" idx="1"/>
            <a:endCxn id="28" idx="0"/>
          </p:cNvCxnSpPr>
          <p:nvPr/>
        </p:nvCxnSpPr>
        <p:spPr>
          <a:xfrm rot="10800000" flipV="1">
            <a:off x="1660266" y="3093493"/>
            <a:ext cx="1422145" cy="16707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8" idx="3"/>
            <a:endCxn id="31" idx="0"/>
          </p:cNvCxnSpPr>
          <p:nvPr/>
        </p:nvCxnSpPr>
        <p:spPr>
          <a:xfrm>
            <a:off x="2613948" y="5064993"/>
            <a:ext cx="1386419" cy="8329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426347" y="1287401"/>
            <a:ext cx="575511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6347" y="2208616"/>
            <a:ext cx="5758577" cy="19720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In column B, write the noun forms of the verbs in column A.</a:t>
            </a:r>
          </a:p>
          <a:p>
            <a:r>
              <a:rPr lang="en-US" dirty="0">
                <a:solidFill>
                  <a:schemeClr val="tx1"/>
                </a:solidFill>
              </a:rPr>
              <a:t>Task 2: Write a word or phrase from the box under the correct picture.</a:t>
            </a:r>
          </a:p>
          <a:p>
            <a:r>
              <a:rPr lang="en-US" dirty="0">
                <a:solidFill>
                  <a:schemeClr val="tx1"/>
                </a:solidFill>
              </a:rPr>
              <a:t>Task 3: Fill in each blank with a word or phrase from the box.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6347" y="4483917"/>
            <a:ext cx="5755112" cy="116215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Listen and repeat the words. Pay attention to the word stress.</a:t>
            </a:r>
          </a:p>
          <a:p>
            <a:r>
              <a:rPr lang="en-US" dirty="0">
                <a:solidFill>
                  <a:schemeClr val="tx1"/>
                </a:solidFill>
              </a:rPr>
              <a:t>Task 5: Listen and repeat the sentences. Mark the stress in the underlined words.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431243" y="5917384"/>
            <a:ext cx="5743692" cy="56248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810183" y="306024"/>
            <a:ext cx="4951043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  LESSON </a:t>
            </a:r>
            <a:r>
              <a:rPr lang="en-US" sz="2400" b="1" dirty="0">
                <a:solidFill>
                  <a:schemeClr val="bg1"/>
                </a:solidFill>
              </a:rPr>
              <a:t>2: A CLOSER LOOK 1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0" y="180158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20538" cy="1934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1468428"/>
            <a:ext cx="3131928" cy="1954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68428"/>
            <a:ext cx="3120539" cy="2013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20538" cy="1969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69" y="4275066"/>
            <a:ext cx="3120538" cy="195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190816"/>
            <a:ext cx="3120538" cy="193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40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13" y="-37437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826" y="3460781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Earthquake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6760" y="343175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Tornado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981" y="3450842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Volcano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6636" y="6267100"/>
            <a:ext cx="3262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Tidal wave/ tsunami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1541" y="6241753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Flood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8457" y="6219925"/>
            <a:ext cx="2596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Drought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1468428"/>
            <a:ext cx="3150356" cy="19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1468428"/>
            <a:ext cx="3161855" cy="197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olc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2" y="1448551"/>
            <a:ext cx="3150357" cy="20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idal wa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6" y="4232396"/>
            <a:ext cx="3150356" cy="198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4" y="4275065"/>
            <a:ext cx="3150356" cy="1972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rough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53" y="4290206"/>
            <a:ext cx="3150356" cy="1951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98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0" y="1210131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destroy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296087" y="465275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phá hủy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42433" y="3200936"/>
            <a:ext cx="25582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dɪˈstrɔɪ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8" t="9589" r="12749" b="6404"/>
          <a:stretch>
            <a:fillRect/>
          </a:stretch>
        </p:blipFill>
        <p:spPr bwMode="auto">
          <a:xfrm>
            <a:off x="4665393" y="1929086"/>
            <a:ext cx="7441044" cy="469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stroy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087" y="3311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8293" y="1253186"/>
            <a:ext cx="434323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erupt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25046" y="4886394"/>
            <a:ext cx="306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phun trào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85069" y="3144595"/>
            <a:ext cx="2145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ɪˈrʌpt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72" y="1408763"/>
            <a:ext cx="7204404" cy="480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rup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46" y="3254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72580" y="1085304"/>
            <a:ext cx="4692343" cy="980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predict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933224" y="4543621"/>
            <a:ext cx="26111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dự đoán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33224" y="3043806"/>
            <a:ext cx="2680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prɪˈdɪkt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70" y="1500809"/>
            <a:ext cx="7618089" cy="50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redict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3580" y="3154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51543" y="818425"/>
            <a:ext cx="8065506" cy="108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emergency kit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33553" y="4674327"/>
            <a:ext cx="616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bộ dụng cụ dùng trong trường hợp khẩn cấp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2135" y="3060409"/>
            <a:ext cx="44743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ɪ</a:t>
            </a:r>
            <a:r>
              <a:rPr lang="en-US" sz="4800" b="1" err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mɜːdʒənsi kit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>
          <a:xfrm>
            <a:off x="6951341" y="1833951"/>
            <a:ext cx="5155096" cy="491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emergency k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725" y="3193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4070</TotalTime>
  <Words>662</Words>
  <PresentationFormat>Widescreen</PresentationFormat>
  <Paragraphs>178</Paragraphs>
  <Slides>21</Slides>
  <Notes>15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2023-08-21T04:34:41Z</dcterms:modified>
</cp:coreProperties>
</file>