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01" r:id="rId3"/>
    <p:sldId id="258" r:id="rId4"/>
    <p:sldId id="303" r:id="rId5"/>
    <p:sldId id="296" r:id="rId6"/>
    <p:sldId id="304" r:id="rId7"/>
    <p:sldId id="297" r:id="rId8"/>
    <p:sldId id="260" r:id="rId9"/>
    <p:sldId id="306" r:id="rId10"/>
    <p:sldId id="307" r:id="rId11"/>
    <p:sldId id="298" r:id="rId12"/>
    <p:sldId id="299" r:id="rId13"/>
    <p:sldId id="300" r:id="rId14"/>
    <p:sldId id="310" r:id="rId15"/>
    <p:sldId id="309" r:id="rId16"/>
    <p:sldId id="308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F9FE"/>
    <a:srgbClr val="548235"/>
    <a:srgbClr val="FFF9BC"/>
    <a:srgbClr val="398842"/>
    <a:srgbClr val="006600"/>
    <a:srgbClr val="008000"/>
    <a:srgbClr val="009900"/>
    <a:srgbClr val="DAE3F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1" d="100"/>
          <a:sy n="41" d="100"/>
        </p:scale>
        <p:origin x="643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image" Target="../media/image340.png"/><Relationship Id="rId4" Type="http://schemas.openxmlformats.org/officeDocument/2006/relationships/image" Target="../media/image3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EB3401-82BB-440D-AB0E-7C272B6E5EE2}">
          <dgm:prSet phldrT="[Text]" custT="1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①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sz="4400" b="1" i="1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funcPr>
                    <m:fName>
                      <m:r>
                        <a:rPr lang="en-US" sz="4400" b="1" i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𝐥𝐢𝐦</m:t>
                      </m:r>
                    </m:fName>
                    <m:e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𝐧</m:t>
                          </m:r>
                        </m:den>
                      </m:f>
                    </m:e>
                  </m:func>
                  <m:r>
                    <a:rPr lang="en-US" sz="4400" b="1" i="0">
                      <a:effectLst/>
                      <a:latin typeface="Cambria Math"/>
                      <a:ea typeface="MS Mincho"/>
                      <a:cs typeface="Times New Roman"/>
                    </a:rPr>
                    <m:t>=</m:t>
                  </m:r>
                  <m:r>
                    <a:rPr lang="en-US" sz="4400" b="1" i="0">
                      <a:effectLst/>
                      <a:latin typeface="Cambria Math"/>
                      <a:ea typeface="MS Mincho"/>
                      <a:cs typeface="Times New Roman"/>
                    </a:rPr>
                    <m:t>𝟎</m:t>
                  </m:r>
                </m:oMath>
              </a14:m>
              <a:endParaRPr lang="en-US" sz="44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Choice>
      <mc:Fallback xmlns="">
        <dgm:pt modelId="{43EB3401-82BB-440D-AB0E-7C272B6E5EE2}">
          <dgm:prSet phldrT="[Text]" custT="1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① </a:t>
              </a:r>
              <a:r>
                <a:rPr lang="en-US" sz="4400" b="1" i="0">
                  <a:effectLst/>
                  <a:latin typeface="Cambria Math"/>
                  <a:ea typeface="MS Mincho"/>
                  <a:cs typeface="Times New Roman"/>
                </a:rPr>
                <a:t>𝐥𝐢𝐦⁡〖𝟏/𝐧〗=𝟎</a:t>
              </a:r>
              <a:endParaRPr lang="en-US" sz="44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Fallback>
    </mc:AlternateConten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01F37D0-5982-4E97-89DB-92F0B5A86CFC}">
          <dgm:prSet phldrT="[Text]" custT="1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②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sz="4400" b="1" i="1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a:rPr lang="en-US" sz="4400" b="1" i="0">
                          <a:latin typeface="Cambria Math"/>
                        </a:rPr>
                        <m:t>𝐥𝐢𝐦</m:t>
                      </m:r>
                    </m:fName>
                    <m:e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/>
                                </a:rPr>
                                <m:t>𝐤</m:t>
                              </m:r>
                            </m:sup>
                          </m:sSup>
                        </m:den>
                      </m:f>
                    </m:e>
                  </m:func>
                  <m:r>
                    <a:rPr lang="en-US" sz="4400" b="1" i="0">
                      <a:latin typeface="Cambria Math"/>
                    </a:rPr>
                    <m:t>=</m:t>
                  </m:r>
                  <m:r>
                    <a:rPr lang="en-US" sz="4400" b="1" i="0">
                      <a:latin typeface="Cambria Math"/>
                    </a:rPr>
                    <m:t>𝟎</m:t>
                  </m:r>
                </m:oMath>
              </a14:m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sz="4400" b="1" i="0">
                      <a:effectLst/>
                      <a:latin typeface="Cambria Math"/>
                      <a:ea typeface="MS Mincho"/>
                      <a:cs typeface="Times New Roman"/>
                    </a:rPr>
                    <m:t>𝐤</m:t>
                  </m:r>
                </m:oMath>
              </a14:m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dương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dgm:t>
        </dgm:pt>
      </mc:Choice>
      <mc:Fallback xmlns="">
        <dgm:pt modelId="{201F37D0-5982-4E97-89DB-92F0B5A86CFC}">
          <dgm:prSet phldrT="[Text]" custT="1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② </a:t>
              </a:r>
              <a:r>
                <a:rPr lang="en-US" sz="4400" b="1" i="0">
                  <a:latin typeface="Cambria Math"/>
                </a:rPr>
                <a:t>𝐥𝐢𝐦⁡〖𝟏/𝐧^𝐤 〗=𝟎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>
                  <a:effectLst/>
                  <a:latin typeface="Cambria Math"/>
                  <a:ea typeface="MS Mincho"/>
                  <a:cs typeface="Times New Roman"/>
                </a:rPr>
                <a:t>𝐤</a:t>
              </a:r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dương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dgm:t>
        </dgm:pt>
      </mc:Fallback>
    </mc:AlternateConten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2D14473-0E1B-48E9-B9BC-779A664464F1}">
          <dgm:prSet phldrT="[Text]" custT="1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③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sz="4400" b="1" i="1">
                          <a:latin typeface="Cambria Math" panose="02040503050406030204" pitchFamily="18" charset="0"/>
                          <a:cs typeface="Times New Roman"/>
                        </a:rPr>
                      </m:ctrlPr>
                    </m:funcPr>
                    <m:fName>
                      <m:r>
                        <a:rPr lang="en-US" sz="4400" b="1" i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𝐥𝐢𝐦</m:t>
                      </m:r>
                    </m:fName>
                    <m:e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𝐪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𝐧</m:t>
                          </m:r>
                        </m:sup>
                      </m:sSup>
                    </m:e>
                  </m:func>
                  <m:r>
                    <a:rPr lang="en-US" sz="4400" b="1" i="0">
                      <a:effectLst/>
                      <a:latin typeface="Cambria Math"/>
                      <a:ea typeface="MS Mincho"/>
                      <a:cs typeface="Times New Roman"/>
                    </a:rPr>
                    <m:t>=</m:t>
                  </m:r>
                  <m:r>
                    <a:rPr lang="en-US" sz="4400" b="1" i="0">
                      <a:effectLst/>
                      <a:latin typeface="Cambria Math"/>
                      <a:ea typeface="MS Mincho"/>
                      <a:cs typeface="Times New Roman"/>
                    </a:rPr>
                    <m:t>𝟎</m:t>
                  </m:r>
                </m:oMath>
              </a14:m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sz="4400" b="1" i="1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dPr>
                    <m:e>
                      <m:r>
                        <a:rPr lang="en-US" sz="4400" b="1" i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𝐪</m:t>
                      </m:r>
                    </m:e>
                  </m:d>
                  <m:r>
                    <a:rPr lang="en-US" sz="4400" b="1" i="0">
                      <a:effectLst/>
                      <a:latin typeface="Cambria Math"/>
                      <a:ea typeface="MS Mincho"/>
                      <a:cs typeface="Times New Roman"/>
                    </a:rPr>
                    <m:t>&lt;</m:t>
                  </m:r>
                  <m:r>
                    <a:rPr lang="en-US" sz="4400" b="1" i="0">
                      <a:effectLst/>
                      <a:latin typeface="Cambria Math"/>
                      <a:ea typeface="MS Mincho"/>
                      <a:cs typeface="Times New Roman"/>
                    </a:rPr>
                    <m:t>𝟏</m:t>
                  </m:r>
                </m:oMath>
              </a14:m>
              <a:endParaRPr lang="en-US" sz="44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Choice>
      <mc:Fallback xmlns="">
        <dgm:pt modelId="{82D14473-0E1B-48E9-B9BC-779A664464F1}">
          <dgm:prSet phldrT="[Text]" custT="1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③ </a:t>
              </a:r>
              <a:r>
                <a:rPr lang="en-US" sz="4400" b="1" i="0">
                  <a:effectLst/>
                  <a:latin typeface="Cambria Math"/>
                  <a:ea typeface="MS Mincho"/>
                  <a:cs typeface="Times New Roman"/>
                </a:rPr>
                <a:t>𝐥𝐢𝐦⁡〖𝐪^𝐧 〗=𝟎</a:t>
              </a:r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>
                  <a:effectLst/>
                  <a:latin typeface="Cambria Math"/>
                  <a:cs typeface="Times New Roman"/>
                </a:rPr>
                <a:t>|</a:t>
              </a:r>
              <a:r>
                <a:rPr lang="en-US" sz="4400" b="1" i="0">
                  <a:effectLst/>
                  <a:latin typeface="Cambria Math"/>
                  <a:ea typeface="MS Mincho"/>
                  <a:cs typeface="Times New Roman"/>
                </a:rPr>
                <a:t>𝐪|&lt;𝟏</a:t>
              </a:r>
              <a:endParaRPr lang="en-US" sz="44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Fallback>
    </mc:AlternateConten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BB5BE21-F78B-486D-A141-C6AECEC62BBA}">
          <dgm:prSet phldrT="[Text]" custT="1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④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4400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4400" b="1" i="0" smtClean="0">
                          <a:latin typeface="Cambria Math"/>
                        </a:rPr>
                        <m:t>𝐮</m:t>
                      </m:r>
                    </m:e>
                    <m:sub>
                      <m:r>
                        <a:rPr lang="en-US" sz="4400" b="1" i="0" smtClean="0">
                          <a:latin typeface="Cambria Math"/>
                        </a:rPr>
                        <m:t>𝐧</m:t>
                      </m:r>
                    </m:sub>
                  </m:sSub>
                  <m:r>
                    <a:rPr lang="en-US" sz="4400" b="1" i="0" smtClean="0">
                      <a:latin typeface="Cambria Math"/>
                    </a:rPr>
                    <m:t>=</m:t>
                  </m:r>
                  <m:r>
                    <a:rPr lang="en-US" sz="4400" b="1" i="0" smtClean="0">
                      <a:latin typeface="Cambria Math"/>
                    </a:rPr>
                    <m:t>𝐜</m:t>
                  </m:r>
                </m:oMath>
              </a14:m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14:m>
                <m:oMath xmlns:m="http://schemas.openxmlformats.org/officeDocument/2006/math">
                  <m:r>
                    <a:rPr lang="en-US" sz="4400" b="1" i="0" smtClean="0">
                      <a:latin typeface="Cambria Math"/>
                    </a:rPr>
                    <m:t>𝐜</m:t>
                  </m:r>
                </m:oMath>
              </a14:m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hằng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</m:ctrlPr>
                    </m:funcPr>
                    <m:fName>
                      <m:r>
                        <a:rPr lang="en-US" sz="4400" b="1" i="0" smtClean="0">
                          <a:latin typeface="Cambria Math"/>
                          <a:cs typeface="Times New Roman" pitchFamily="18" charset="0"/>
                        </a:rPr>
                        <m:t>𝐥𝐢𝐦</m:t>
                      </m:r>
                    </m:fName>
                    <m:e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latin typeface="Cambria Math"/>
                              <a:cs typeface="Times New Roman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400" b="1" i="0" smtClean="0">
                              <a:latin typeface="Cambria Math"/>
                              <a:cs typeface="Times New Roman" pitchFamily="18" charset="0"/>
                            </a:rPr>
                            <m:t>𝐧</m:t>
                          </m:r>
                        </m:sub>
                      </m:sSub>
                    </m:e>
                  </m:func>
                  <m:r>
                    <a:rPr lang="en-US" sz="4400" b="1" i="0" smtClean="0">
                      <a:latin typeface="Cambria Math"/>
                      <a:cs typeface="Times New Roman" pitchFamily="18" charset="0"/>
                    </a:rPr>
                    <m:t>=</m:t>
                  </m:r>
                  <m:func>
                    <m:funcPr>
                      <m:ctrlPr>
                        <a:rPr lang="en-US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</m:ctrlPr>
                    </m:funcPr>
                    <m:fName>
                      <m:r>
                        <a:rPr lang="en-US" sz="4400" b="1" i="0" smtClean="0">
                          <a:latin typeface="Cambria Math"/>
                          <a:cs typeface="Times New Roman" pitchFamily="18" charset="0"/>
                        </a:rPr>
                        <m:t>𝐥𝐢𝐦</m:t>
                      </m:r>
                    </m:fName>
                    <m:e>
                      <m:r>
                        <a:rPr lang="en-US" sz="4400" b="1" i="0" smtClean="0">
                          <a:latin typeface="Cambria Math"/>
                          <a:cs typeface="Times New Roman" pitchFamily="18" charset="0"/>
                        </a:rPr>
                        <m:t>𝐜</m:t>
                      </m:r>
                    </m:e>
                  </m:func>
                  <m:r>
                    <a:rPr lang="en-US" sz="4400" b="1" i="0" smtClean="0">
                      <a:latin typeface="Cambria Math"/>
                      <a:cs typeface="Times New Roman" pitchFamily="18" charset="0"/>
                    </a:rPr>
                    <m:t>=</m:t>
                  </m:r>
                  <m:r>
                    <a:rPr lang="en-US" sz="4400" b="1" i="0" smtClean="0">
                      <a:latin typeface="Cambria Math"/>
                      <a:cs typeface="Times New Roman" pitchFamily="18" charset="0"/>
                    </a:rPr>
                    <m:t>𝐜</m:t>
                  </m:r>
                </m:oMath>
              </a14:m>
              <a:endParaRPr lang="en-US" sz="44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Choice>
      <mc:Fallback xmlns="">
        <dgm:pt modelId="{3BB5BE21-F78B-486D-A141-C6AECEC62BBA}">
          <dgm:prSet phldrT="[Text]" custT="1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④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smtClean="0">
                  <a:latin typeface="Cambria Math"/>
                </a:rPr>
                <a:t>𝐮_𝐧=𝐜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en-US" sz="4400" b="1" i="0" smtClean="0">
                  <a:latin typeface="Cambria Math"/>
                </a:rPr>
                <a:t>𝐜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hằng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en-US" sz="4400" b="1" i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0" smtClean="0">
                  <a:latin typeface="Cambria Math"/>
                  <a:cs typeface="Times New Roman" pitchFamily="18" charset="0"/>
                </a:rPr>
                <a:t>𝐥𝐢𝐦⁡〖𝐮_𝐧 〗=𝐥𝐢𝐦⁡𝐜=𝐜</a:t>
              </a:r>
              <a:endParaRPr lang="en-US" sz="44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Fallback>
    </mc:AlternateConten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972A19-BA45-435A-A277-731A6154BD26}" type="presOf" srcId="{201F37D0-5982-4E97-89DB-92F0B5A86CFC}" destId="{7765D94C-DC74-4E1D-B38B-57EF0A24289C}" srcOrd="1" destOrd="0" presId="urn:microsoft.com/office/officeart/2005/8/layout/list1"/>
    <dgm:cxn modelId="{F09C1820-E242-4475-9F6D-D5EF0BB9A330}" type="presOf" srcId="{3BB5BE21-F78B-486D-A141-C6AECEC62BBA}" destId="{99C77709-0F11-4E9A-B07A-C29C26B6A2E2}" srcOrd="0" destOrd="0" presId="urn:microsoft.com/office/officeart/2005/8/layout/list1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48673F40-C8FB-4874-8FA5-AC621D8D5DCF}" type="presOf" srcId="{201F37D0-5982-4E97-89DB-92F0B5A86CFC}" destId="{D8A74D1D-4159-43BA-88F0-6BBB165833A7}" srcOrd="0" destOrd="0" presId="urn:microsoft.com/office/officeart/2005/8/layout/list1"/>
    <dgm:cxn modelId="{D3188A72-DB87-4242-82E2-03BC22ABB0A4}" type="presOf" srcId="{3BB5BE21-F78B-486D-A141-C6AECEC62BBA}" destId="{3EFC7DAD-9DBA-4A7C-9ED8-EFD5D812F07E}" srcOrd="1" destOrd="0" presId="urn:microsoft.com/office/officeart/2005/8/layout/list1"/>
    <dgm:cxn modelId="{3E7F058C-B34D-4D94-BCDF-BA882737EACC}" type="presOf" srcId="{43EB3401-82BB-440D-AB0E-7C272B6E5EE2}" destId="{796AA84A-4F78-41DF-B8F5-D802CE85B741}" srcOrd="1" destOrd="0" presId="urn:microsoft.com/office/officeart/2005/8/layout/list1"/>
    <dgm:cxn modelId="{9A26268D-BE58-4836-A35A-6954EA99B410}" type="presOf" srcId="{82D14473-0E1B-48E9-B9BC-779A664464F1}" destId="{F3FB5ECC-4081-4BE2-BCE1-447D9251CB21}" srcOrd="1" destOrd="0" presId="urn:microsoft.com/office/officeart/2005/8/layout/list1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586326A9-8BA4-4EC6-AF0A-DA236D7E1833}" type="presOf" srcId="{82D14473-0E1B-48E9-B9BC-779A664464F1}" destId="{1CCC846C-6C32-49B9-9435-512E5CD06F41}" srcOrd="0" destOrd="0" presId="urn:microsoft.com/office/officeart/2005/8/layout/list1"/>
    <dgm:cxn modelId="{B2477AB1-0609-4AB8-9FB5-D7900DAD93C3}" type="presOf" srcId="{43EB3401-82BB-440D-AB0E-7C272B6E5EE2}" destId="{985EF130-4C5D-4888-A38A-6D88FD11A90D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147E22F4-426A-43AB-9B1F-35F661B2323E}" type="presOf" srcId="{0E0765ED-89BD-44C4-B016-ACCF1DCF84FC}" destId="{61108BFA-1F59-447F-BF15-E43626011912}" srcOrd="0" destOrd="0" presId="urn:microsoft.com/office/officeart/2005/8/layout/list1"/>
    <dgm:cxn modelId="{42792E86-7EC8-4DD4-931C-FB6F3FE57FC3}" type="presParOf" srcId="{61108BFA-1F59-447F-BF15-E43626011912}" destId="{B7FB9768-CD92-43CD-927F-982DFBBAAB7F}" srcOrd="0" destOrd="0" presId="urn:microsoft.com/office/officeart/2005/8/layout/list1"/>
    <dgm:cxn modelId="{D9D2E9C1-4E7C-4CFD-97DC-242405C0EC97}" type="presParOf" srcId="{B7FB9768-CD92-43CD-927F-982DFBBAAB7F}" destId="{985EF130-4C5D-4888-A38A-6D88FD11A90D}" srcOrd="0" destOrd="0" presId="urn:microsoft.com/office/officeart/2005/8/layout/list1"/>
    <dgm:cxn modelId="{C90B5A61-F6F2-434D-B54C-49277526E272}" type="presParOf" srcId="{B7FB9768-CD92-43CD-927F-982DFBBAAB7F}" destId="{796AA84A-4F78-41DF-B8F5-D802CE85B741}" srcOrd="1" destOrd="0" presId="urn:microsoft.com/office/officeart/2005/8/layout/list1"/>
    <dgm:cxn modelId="{457A8C27-5A41-4D0C-8DE5-136C6ADAAD0F}" type="presParOf" srcId="{61108BFA-1F59-447F-BF15-E43626011912}" destId="{2A079021-BCA9-41B1-A77A-7C863E60D41C}" srcOrd="1" destOrd="0" presId="urn:microsoft.com/office/officeart/2005/8/layout/list1"/>
    <dgm:cxn modelId="{1CF1570E-FBB1-46A5-8BE6-7EEE305B9F76}" type="presParOf" srcId="{61108BFA-1F59-447F-BF15-E43626011912}" destId="{BF57E56D-EFC6-459B-897D-8C67E94B8D56}" srcOrd="2" destOrd="0" presId="urn:microsoft.com/office/officeart/2005/8/layout/list1"/>
    <dgm:cxn modelId="{8B994AE8-0020-4A97-ADE0-21DAA294CC7E}" type="presParOf" srcId="{61108BFA-1F59-447F-BF15-E43626011912}" destId="{5FD35A3E-58CF-486C-B6D1-36D98B2326DF}" srcOrd="3" destOrd="0" presId="urn:microsoft.com/office/officeart/2005/8/layout/list1"/>
    <dgm:cxn modelId="{4905857A-3B8F-4C74-9B37-8B2006864483}" type="presParOf" srcId="{61108BFA-1F59-447F-BF15-E43626011912}" destId="{5F789504-D58C-400C-B6BC-211716CBACBE}" srcOrd="4" destOrd="0" presId="urn:microsoft.com/office/officeart/2005/8/layout/list1"/>
    <dgm:cxn modelId="{A22F6485-4BBF-40A6-B10E-37FB75849BCB}" type="presParOf" srcId="{5F789504-D58C-400C-B6BC-211716CBACBE}" destId="{D8A74D1D-4159-43BA-88F0-6BBB165833A7}" srcOrd="0" destOrd="0" presId="urn:microsoft.com/office/officeart/2005/8/layout/list1"/>
    <dgm:cxn modelId="{BC15E7D8-3836-4281-88A8-6539C5361FDA}" type="presParOf" srcId="{5F789504-D58C-400C-B6BC-211716CBACBE}" destId="{7765D94C-DC74-4E1D-B38B-57EF0A24289C}" srcOrd="1" destOrd="0" presId="urn:microsoft.com/office/officeart/2005/8/layout/list1"/>
    <dgm:cxn modelId="{22DAFFB0-BEC5-4EDA-95E2-D47DC5F71D3F}" type="presParOf" srcId="{61108BFA-1F59-447F-BF15-E43626011912}" destId="{521E8A9F-E237-4A47-98D4-7FE0BDC33990}" srcOrd="5" destOrd="0" presId="urn:microsoft.com/office/officeart/2005/8/layout/list1"/>
    <dgm:cxn modelId="{3D5E4369-8A79-45B8-8A92-BFBBBF50713D}" type="presParOf" srcId="{61108BFA-1F59-447F-BF15-E43626011912}" destId="{594AF2EB-1CD5-4657-9211-88C20B3C9E3F}" srcOrd="6" destOrd="0" presId="urn:microsoft.com/office/officeart/2005/8/layout/list1"/>
    <dgm:cxn modelId="{C9B15492-CE9C-44C4-8627-9A4922E54FAA}" type="presParOf" srcId="{61108BFA-1F59-447F-BF15-E43626011912}" destId="{8C832195-6B59-43E0-87C0-498DC50B9EE3}" srcOrd="7" destOrd="0" presId="urn:microsoft.com/office/officeart/2005/8/layout/list1"/>
    <dgm:cxn modelId="{CAD52458-9098-4BBC-BB32-16CCE17D5733}" type="presParOf" srcId="{61108BFA-1F59-447F-BF15-E43626011912}" destId="{607E5FAE-E530-48EA-89C7-6A561214919D}" srcOrd="8" destOrd="0" presId="urn:microsoft.com/office/officeart/2005/8/layout/list1"/>
    <dgm:cxn modelId="{55A3A6FC-BCE4-484A-8EC1-45BCF7F5C6B2}" type="presParOf" srcId="{607E5FAE-E530-48EA-89C7-6A561214919D}" destId="{1CCC846C-6C32-49B9-9435-512E5CD06F41}" srcOrd="0" destOrd="0" presId="urn:microsoft.com/office/officeart/2005/8/layout/list1"/>
    <dgm:cxn modelId="{FB43F22D-FB56-42FF-ABBC-28F54D388E08}" type="presParOf" srcId="{607E5FAE-E530-48EA-89C7-6A561214919D}" destId="{F3FB5ECC-4081-4BE2-BCE1-447D9251CB21}" srcOrd="1" destOrd="0" presId="urn:microsoft.com/office/officeart/2005/8/layout/list1"/>
    <dgm:cxn modelId="{5429742B-3287-46CA-B714-ABC70B36CD62}" type="presParOf" srcId="{61108BFA-1F59-447F-BF15-E43626011912}" destId="{3A835D8B-2E06-42CB-8925-8724D33D9F5E}" srcOrd="9" destOrd="0" presId="urn:microsoft.com/office/officeart/2005/8/layout/list1"/>
    <dgm:cxn modelId="{D766FAB1-BF2F-4963-814E-120B564A96F6}" type="presParOf" srcId="{61108BFA-1F59-447F-BF15-E43626011912}" destId="{C53EB98D-4D43-4A93-94AF-D059E406C7C2}" srcOrd="10" destOrd="0" presId="urn:microsoft.com/office/officeart/2005/8/layout/list1"/>
    <dgm:cxn modelId="{BF177BB3-4223-4AD3-803B-67B95CF3A8B5}" type="presParOf" srcId="{61108BFA-1F59-447F-BF15-E43626011912}" destId="{4846573F-7D49-495E-ABE3-78A515295D8B}" srcOrd="11" destOrd="0" presId="urn:microsoft.com/office/officeart/2005/8/layout/list1"/>
    <dgm:cxn modelId="{18E30C27-2AF2-4557-92EE-CA5EB7FBF5AD}" type="presParOf" srcId="{61108BFA-1F59-447F-BF15-E43626011912}" destId="{CC2CF78F-B87A-4C3F-ABAF-75303BFF8F7F}" srcOrd="12" destOrd="0" presId="urn:microsoft.com/office/officeart/2005/8/layout/list1"/>
    <dgm:cxn modelId="{BC159475-5451-469C-87C4-7C5520C43ABF}" type="presParOf" srcId="{CC2CF78F-B87A-4C3F-ABAF-75303BFF8F7F}" destId="{99C77709-0F11-4E9A-B07A-C29C26B6A2E2}" srcOrd="0" destOrd="0" presId="urn:microsoft.com/office/officeart/2005/8/layout/list1"/>
    <dgm:cxn modelId="{3A5DED43-D8FA-4AE6-9B86-2582CFA2773C}" type="presParOf" srcId="{CC2CF78F-B87A-4C3F-ABAF-75303BFF8F7F}" destId="{3EFC7DAD-9DBA-4A7C-9ED8-EFD5D812F07E}" srcOrd="1" destOrd="0" presId="urn:microsoft.com/office/officeart/2005/8/layout/list1"/>
    <dgm:cxn modelId="{63FB0C1B-43BF-45F7-96B8-ABEB319B13E3}" type="presParOf" srcId="{61108BFA-1F59-447F-BF15-E43626011912}" destId="{CC197260-A0D5-4C79-BF67-30E3DB80E408}" srcOrd="13" destOrd="0" presId="urn:microsoft.com/office/officeart/2005/8/layout/list1"/>
    <dgm:cxn modelId="{F8B47ABC-F6BF-4394-BDAB-73834569FF34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B3401-82BB-440D-AB0E-7C272B6E5EE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dgm:pt modelId="{201F37D0-5982-4E97-89DB-92F0B5A86CF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dgm:pt modelId="{82D14473-0E1B-48E9-B9BC-779A664464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dgm:pt modelId="{3BB5BE21-F78B-486D-A141-C6AECEC62BB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6326A9-8BA4-4EC6-AF0A-DA236D7E1833}" type="presOf" srcId="{82D14473-0E1B-48E9-B9BC-779A664464F1}" destId="{1CCC846C-6C32-49B9-9435-512E5CD06F41}" srcOrd="0" destOrd="0" presId="urn:microsoft.com/office/officeart/2005/8/layout/list1"/>
    <dgm:cxn modelId="{B5972A19-BA45-435A-A277-731A6154BD26}" type="presOf" srcId="{201F37D0-5982-4E97-89DB-92F0B5A86CFC}" destId="{7765D94C-DC74-4E1D-B38B-57EF0A24289C}" srcOrd="1" destOrd="0" presId="urn:microsoft.com/office/officeart/2005/8/layout/list1"/>
    <dgm:cxn modelId="{147E22F4-426A-43AB-9B1F-35F661B2323E}" type="presOf" srcId="{0E0765ED-89BD-44C4-B016-ACCF1DCF84FC}" destId="{61108BFA-1F59-447F-BF15-E43626011912}" srcOrd="0" destOrd="0" presId="urn:microsoft.com/office/officeart/2005/8/layout/list1"/>
    <dgm:cxn modelId="{D3188A72-DB87-4242-82E2-03BC22ABB0A4}" type="presOf" srcId="{3BB5BE21-F78B-486D-A141-C6AECEC62BBA}" destId="{3EFC7DAD-9DBA-4A7C-9ED8-EFD5D812F07E}" srcOrd="1" destOrd="0" presId="urn:microsoft.com/office/officeart/2005/8/layout/list1"/>
    <dgm:cxn modelId="{3E7F058C-B34D-4D94-BCDF-BA882737EACC}" type="presOf" srcId="{43EB3401-82BB-440D-AB0E-7C272B6E5EE2}" destId="{796AA84A-4F78-41DF-B8F5-D802CE85B741}" srcOrd="1" destOrd="0" presId="urn:microsoft.com/office/officeart/2005/8/layout/list1"/>
    <dgm:cxn modelId="{9A26268D-BE58-4836-A35A-6954EA99B410}" type="presOf" srcId="{82D14473-0E1B-48E9-B9BC-779A664464F1}" destId="{F3FB5ECC-4081-4BE2-BCE1-447D9251CB21}" srcOrd="1" destOrd="0" presId="urn:microsoft.com/office/officeart/2005/8/layout/list1"/>
    <dgm:cxn modelId="{F09C1820-E242-4475-9F6D-D5EF0BB9A330}" type="presOf" srcId="{3BB5BE21-F78B-486D-A141-C6AECEC62BBA}" destId="{99C77709-0F11-4E9A-B07A-C29C26B6A2E2}" srcOrd="0" destOrd="0" presId="urn:microsoft.com/office/officeart/2005/8/layout/list1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48673F40-C8FB-4874-8FA5-AC621D8D5DCF}" type="presOf" srcId="{201F37D0-5982-4E97-89DB-92F0B5A86CFC}" destId="{D8A74D1D-4159-43BA-88F0-6BBB165833A7}" srcOrd="0" destOrd="0" presId="urn:microsoft.com/office/officeart/2005/8/layout/list1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B2477AB1-0609-4AB8-9FB5-D7900DAD93C3}" type="presOf" srcId="{43EB3401-82BB-440D-AB0E-7C272B6E5EE2}" destId="{985EF130-4C5D-4888-A38A-6D88FD11A90D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42792E86-7EC8-4DD4-931C-FB6F3FE57FC3}" type="presParOf" srcId="{61108BFA-1F59-447F-BF15-E43626011912}" destId="{B7FB9768-CD92-43CD-927F-982DFBBAAB7F}" srcOrd="0" destOrd="0" presId="urn:microsoft.com/office/officeart/2005/8/layout/list1"/>
    <dgm:cxn modelId="{D9D2E9C1-4E7C-4CFD-97DC-242405C0EC97}" type="presParOf" srcId="{B7FB9768-CD92-43CD-927F-982DFBBAAB7F}" destId="{985EF130-4C5D-4888-A38A-6D88FD11A90D}" srcOrd="0" destOrd="0" presId="urn:microsoft.com/office/officeart/2005/8/layout/list1"/>
    <dgm:cxn modelId="{C90B5A61-F6F2-434D-B54C-49277526E272}" type="presParOf" srcId="{B7FB9768-CD92-43CD-927F-982DFBBAAB7F}" destId="{796AA84A-4F78-41DF-B8F5-D802CE85B741}" srcOrd="1" destOrd="0" presId="urn:microsoft.com/office/officeart/2005/8/layout/list1"/>
    <dgm:cxn modelId="{457A8C27-5A41-4D0C-8DE5-136C6ADAAD0F}" type="presParOf" srcId="{61108BFA-1F59-447F-BF15-E43626011912}" destId="{2A079021-BCA9-41B1-A77A-7C863E60D41C}" srcOrd="1" destOrd="0" presId="urn:microsoft.com/office/officeart/2005/8/layout/list1"/>
    <dgm:cxn modelId="{1CF1570E-FBB1-46A5-8BE6-7EEE305B9F76}" type="presParOf" srcId="{61108BFA-1F59-447F-BF15-E43626011912}" destId="{BF57E56D-EFC6-459B-897D-8C67E94B8D56}" srcOrd="2" destOrd="0" presId="urn:microsoft.com/office/officeart/2005/8/layout/list1"/>
    <dgm:cxn modelId="{8B994AE8-0020-4A97-ADE0-21DAA294CC7E}" type="presParOf" srcId="{61108BFA-1F59-447F-BF15-E43626011912}" destId="{5FD35A3E-58CF-486C-B6D1-36D98B2326DF}" srcOrd="3" destOrd="0" presId="urn:microsoft.com/office/officeart/2005/8/layout/list1"/>
    <dgm:cxn modelId="{4905857A-3B8F-4C74-9B37-8B2006864483}" type="presParOf" srcId="{61108BFA-1F59-447F-BF15-E43626011912}" destId="{5F789504-D58C-400C-B6BC-211716CBACBE}" srcOrd="4" destOrd="0" presId="urn:microsoft.com/office/officeart/2005/8/layout/list1"/>
    <dgm:cxn modelId="{A22F6485-4BBF-40A6-B10E-37FB75849BCB}" type="presParOf" srcId="{5F789504-D58C-400C-B6BC-211716CBACBE}" destId="{D8A74D1D-4159-43BA-88F0-6BBB165833A7}" srcOrd="0" destOrd="0" presId="urn:microsoft.com/office/officeart/2005/8/layout/list1"/>
    <dgm:cxn modelId="{BC15E7D8-3836-4281-88A8-6539C5361FDA}" type="presParOf" srcId="{5F789504-D58C-400C-B6BC-211716CBACBE}" destId="{7765D94C-DC74-4E1D-B38B-57EF0A24289C}" srcOrd="1" destOrd="0" presId="urn:microsoft.com/office/officeart/2005/8/layout/list1"/>
    <dgm:cxn modelId="{22DAFFB0-BEC5-4EDA-95E2-D47DC5F71D3F}" type="presParOf" srcId="{61108BFA-1F59-447F-BF15-E43626011912}" destId="{521E8A9F-E237-4A47-98D4-7FE0BDC33990}" srcOrd="5" destOrd="0" presId="urn:microsoft.com/office/officeart/2005/8/layout/list1"/>
    <dgm:cxn modelId="{3D5E4369-8A79-45B8-8A92-BFBBBF50713D}" type="presParOf" srcId="{61108BFA-1F59-447F-BF15-E43626011912}" destId="{594AF2EB-1CD5-4657-9211-88C20B3C9E3F}" srcOrd="6" destOrd="0" presId="urn:microsoft.com/office/officeart/2005/8/layout/list1"/>
    <dgm:cxn modelId="{C9B15492-CE9C-44C4-8627-9A4922E54FAA}" type="presParOf" srcId="{61108BFA-1F59-447F-BF15-E43626011912}" destId="{8C832195-6B59-43E0-87C0-498DC50B9EE3}" srcOrd="7" destOrd="0" presId="urn:microsoft.com/office/officeart/2005/8/layout/list1"/>
    <dgm:cxn modelId="{CAD52458-9098-4BBC-BB32-16CCE17D5733}" type="presParOf" srcId="{61108BFA-1F59-447F-BF15-E43626011912}" destId="{607E5FAE-E530-48EA-89C7-6A561214919D}" srcOrd="8" destOrd="0" presId="urn:microsoft.com/office/officeart/2005/8/layout/list1"/>
    <dgm:cxn modelId="{55A3A6FC-BCE4-484A-8EC1-45BCF7F5C6B2}" type="presParOf" srcId="{607E5FAE-E530-48EA-89C7-6A561214919D}" destId="{1CCC846C-6C32-49B9-9435-512E5CD06F41}" srcOrd="0" destOrd="0" presId="urn:microsoft.com/office/officeart/2005/8/layout/list1"/>
    <dgm:cxn modelId="{FB43F22D-FB56-42FF-ABBC-28F54D388E08}" type="presParOf" srcId="{607E5FAE-E530-48EA-89C7-6A561214919D}" destId="{F3FB5ECC-4081-4BE2-BCE1-447D9251CB21}" srcOrd="1" destOrd="0" presId="urn:microsoft.com/office/officeart/2005/8/layout/list1"/>
    <dgm:cxn modelId="{5429742B-3287-46CA-B714-ABC70B36CD62}" type="presParOf" srcId="{61108BFA-1F59-447F-BF15-E43626011912}" destId="{3A835D8B-2E06-42CB-8925-8724D33D9F5E}" srcOrd="9" destOrd="0" presId="urn:microsoft.com/office/officeart/2005/8/layout/list1"/>
    <dgm:cxn modelId="{D766FAB1-BF2F-4963-814E-120B564A96F6}" type="presParOf" srcId="{61108BFA-1F59-447F-BF15-E43626011912}" destId="{C53EB98D-4D43-4A93-94AF-D059E406C7C2}" srcOrd="10" destOrd="0" presId="urn:microsoft.com/office/officeart/2005/8/layout/list1"/>
    <dgm:cxn modelId="{BF177BB3-4223-4AD3-803B-67B95CF3A8B5}" type="presParOf" srcId="{61108BFA-1F59-447F-BF15-E43626011912}" destId="{4846573F-7D49-495E-ABE3-78A515295D8B}" srcOrd="11" destOrd="0" presId="urn:microsoft.com/office/officeart/2005/8/layout/list1"/>
    <dgm:cxn modelId="{18E30C27-2AF2-4557-92EE-CA5EB7FBF5AD}" type="presParOf" srcId="{61108BFA-1F59-447F-BF15-E43626011912}" destId="{CC2CF78F-B87A-4C3F-ABAF-75303BFF8F7F}" srcOrd="12" destOrd="0" presId="urn:microsoft.com/office/officeart/2005/8/layout/list1"/>
    <dgm:cxn modelId="{BC159475-5451-469C-87C4-7C5520C43ABF}" type="presParOf" srcId="{CC2CF78F-B87A-4C3F-ABAF-75303BFF8F7F}" destId="{99C77709-0F11-4E9A-B07A-C29C26B6A2E2}" srcOrd="0" destOrd="0" presId="urn:microsoft.com/office/officeart/2005/8/layout/list1"/>
    <dgm:cxn modelId="{3A5DED43-D8FA-4AE6-9B86-2582CFA2773C}" type="presParOf" srcId="{CC2CF78F-B87A-4C3F-ABAF-75303BFF8F7F}" destId="{3EFC7DAD-9DBA-4A7C-9ED8-EFD5D812F07E}" srcOrd="1" destOrd="0" presId="urn:microsoft.com/office/officeart/2005/8/layout/list1"/>
    <dgm:cxn modelId="{63FB0C1B-43BF-45F7-96B8-ABEB319B13E3}" type="presParOf" srcId="{61108BFA-1F59-447F-BF15-E43626011912}" destId="{CC197260-A0D5-4C79-BF67-30E3DB80E408}" srcOrd="13" destOrd="0" presId="urn:microsoft.com/office/officeart/2005/8/layout/list1"/>
    <dgm:cxn modelId="{F8B47ABC-F6BF-4394-BDAB-73834569FF34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7E56D-EFC6-459B-897D-8C67E94B8D56}">
      <dsp:nvSpPr>
        <dsp:cNvPr id="0" name=""/>
        <dsp:cNvSpPr/>
      </dsp:nvSpPr>
      <dsp:spPr>
        <a:xfrm>
          <a:off x="0" y="861462"/>
          <a:ext cx="1820942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AA84A-4F78-41DF-B8F5-D802CE85B741}">
      <dsp:nvSpPr>
        <dsp:cNvPr id="0" name=""/>
        <dsp:cNvSpPr/>
      </dsp:nvSpPr>
      <dsp:spPr>
        <a:xfrm>
          <a:off x="910471" y="79182"/>
          <a:ext cx="15911070" cy="1564560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1791" tIns="0" rIns="481791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①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400" b="1" i="1" kern="1200">
                      <a:effectLst/>
                      <a:latin typeface="Cambria Math" panose="02040503050406030204" pitchFamily="18" charset="0"/>
                      <a:cs typeface="Times New Roman"/>
                    </a:rPr>
                  </m:ctrlPr>
                </m:funcPr>
                <m:fName>
                  <m:r>
                    <a:rPr lang="en-US" sz="4400" b="1" i="0" kern="1200">
                      <a:effectLst/>
                      <a:latin typeface="Cambria Math"/>
                      <a:ea typeface="MS Mincho"/>
                      <a:cs typeface="Times New Roman"/>
                    </a:rPr>
                    <m:t>𝐥𝐢𝐦</m:t>
                  </m:r>
                </m:fName>
                <m:e>
                  <m:f>
                    <m:fPr>
                      <m:ctrlPr>
                        <a:rPr lang="en-US" sz="4400" b="1" i="1" kern="1200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fPr>
                    <m:num>
                      <m:r>
                        <a:rPr lang="en-US" sz="4400" b="1" i="0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num>
                    <m:den>
                      <m:r>
                        <a:rPr lang="en-US" sz="4400" b="1" i="0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𝐧</m:t>
                      </m:r>
                    </m:den>
                  </m:f>
                </m:e>
              </m:func>
              <m:r>
                <a:rPr lang="en-US" sz="4400" b="1" i="0" kern="1200">
                  <a:effectLst/>
                  <a:latin typeface="Cambria Math"/>
                  <a:ea typeface="MS Mincho"/>
                  <a:cs typeface="Times New Roman"/>
                </a:rPr>
                <m:t>=</m:t>
              </m:r>
              <m:r>
                <a:rPr lang="en-US" sz="4400" b="1" i="0" kern="1200">
                  <a:effectLst/>
                  <a:latin typeface="Cambria Math"/>
                  <a:ea typeface="MS Mincho"/>
                  <a:cs typeface="Times New Roman"/>
                </a:rPr>
                <m:t>𝟎</m:t>
              </m:r>
            </m:oMath>
          </a14:m>
          <a:endParaRPr lang="en-US" sz="44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86847" y="155558"/>
        <a:ext cx="15758318" cy="1411808"/>
      </dsp:txXfrm>
    </dsp:sp>
    <dsp:sp modelId="{594AF2EB-1CD5-4657-9211-88C20B3C9E3F}">
      <dsp:nvSpPr>
        <dsp:cNvPr id="0" name=""/>
        <dsp:cNvSpPr/>
      </dsp:nvSpPr>
      <dsp:spPr>
        <a:xfrm>
          <a:off x="0" y="3265542"/>
          <a:ext cx="1820942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5D94C-DC74-4E1D-B38B-57EF0A24289C}">
      <dsp:nvSpPr>
        <dsp:cNvPr id="0" name=""/>
        <dsp:cNvSpPr/>
      </dsp:nvSpPr>
      <dsp:spPr>
        <a:xfrm>
          <a:off x="910471" y="2483262"/>
          <a:ext cx="15911070" cy="156456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81791" tIns="0" rIns="481791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②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400" b="1" i="1" kern="1200">
                      <a:latin typeface="Cambria Math" panose="02040503050406030204" pitchFamily="18" charset="0"/>
                    </a:rPr>
                  </m:ctrlPr>
                </m:funcPr>
                <m:fName>
                  <m:r>
                    <a:rPr lang="en-US" sz="4400" b="1" i="0" kern="1200">
                      <a:latin typeface="Cambria Math"/>
                    </a:rPr>
                    <m:t>𝐥𝐢𝐦</m:t>
                  </m:r>
                </m:fName>
                <m:e>
                  <m:f>
                    <m:fPr>
                      <m:ctrlPr>
                        <a:rPr lang="en-US" sz="4400" b="1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4400" b="1" i="0" kern="1200">
                          <a:latin typeface="Cambria Math"/>
                        </a:rPr>
                        <m:t>𝟏</m:t>
                      </m:r>
                    </m:num>
                    <m:den>
                      <m:sSup>
                        <m:sSupPr>
                          <m:ctrlPr>
                            <a:rPr lang="en-US" sz="4400" b="1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kern="1200"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4400" b="1" i="0" kern="1200">
                              <a:latin typeface="Cambria Math"/>
                            </a:rPr>
                            <m:t>𝐤</m:t>
                          </m:r>
                        </m:sup>
                      </m:sSup>
                    </m:den>
                  </m:f>
                </m:e>
              </m:func>
              <m:r>
                <a:rPr lang="en-US" sz="4400" b="1" i="0" kern="1200">
                  <a:latin typeface="Cambria Math"/>
                </a:rPr>
                <m:t>=</m:t>
              </m:r>
              <m:r>
                <a:rPr lang="en-US" sz="4400" b="1" i="0" kern="1200">
                  <a:latin typeface="Cambria Math"/>
                </a:rPr>
                <m:t>𝟎</m:t>
              </m:r>
            </m:oMath>
          </a14:m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4400" b="1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với</a:t>
          </a: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4400" b="1" i="0" kern="1200">
                  <a:effectLst/>
                  <a:latin typeface="Cambria Math"/>
                  <a:ea typeface="MS Mincho"/>
                  <a:cs typeface="Times New Roman"/>
                </a:rPr>
                <m:t>𝐤</m:t>
              </m:r>
            </m:oMath>
          </a14:m>
          <a:r>
            <a:rPr lang="en-US" sz="4400" b="1" i="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4400" b="1" i="0" kern="1200" dirty="0" err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nguyên</a:t>
          </a:r>
          <a:r>
            <a:rPr lang="en-US" sz="4400" b="1" i="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4400" b="1" i="0" kern="1200" dirty="0" err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dương</a:t>
          </a: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sp:txBody>
      <dsp:txXfrm>
        <a:off x="986847" y="2559638"/>
        <a:ext cx="15758318" cy="1411808"/>
      </dsp:txXfrm>
    </dsp:sp>
    <dsp:sp modelId="{C53EB98D-4D43-4A93-94AF-D059E406C7C2}">
      <dsp:nvSpPr>
        <dsp:cNvPr id="0" name=""/>
        <dsp:cNvSpPr/>
      </dsp:nvSpPr>
      <dsp:spPr>
        <a:xfrm>
          <a:off x="0" y="5669622"/>
          <a:ext cx="1820942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5ECC-4081-4BE2-BCE1-447D9251CB21}">
      <dsp:nvSpPr>
        <dsp:cNvPr id="0" name=""/>
        <dsp:cNvSpPr/>
      </dsp:nvSpPr>
      <dsp:spPr>
        <a:xfrm>
          <a:off x="910471" y="4887342"/>
          <a:ext cx="15911070" cy="156456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1791" tIns="0" rIns="481791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③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400" b="1" i="1" kern="1200">
                      <a:latin typeface="Cambria Math" panose="02040503050406030204" pitchFamily="18" charset="0"/>
                      <a:cs typeface="Times New Roman"/>
                    </a:rPr>
                  </m:ctrlPr>
                </m:funcPr>
                <m:fName>
                  <m:r>
                    <a:rPr lang="en-US" sz="4400" b="1" i="0" kern="1200">
                      <a:effectLst/>
                      <a:latin typeface="Cambria Math"/>
                      <a:ea typeface="MS Mincho"/>
                      <a:cs typeface="Times New Roman"/>
                    </a:rPr>
                    <m:t>𝐥𝐢𝐦</m:t>
                  </m:r>
                </m:fName>
                <m:e>
                  <m:sSup>
                    <m:sSupPr>
                      <m:ctrlPr>
                        <a:rPr lang="en-US" sz="4400" b="1" i="1" kern="1200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sSupPr>
                    <m:e>
                      <m:r>
                        <a:rPr lang="en-US" sz="4400" b="1" i="0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𝐪</m:t>
                      </m:r>
                    </m:e>
                    <m:sup>
                      <m:r>
                        <a:rPr lang="en-US" sz="4400" b="1" i="0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𝐧</m:t>
                      </m:r>
                    </m:sup>
                  </m:sSup>
                </m:e>
              </m:func>
              <m:r>
                <a:rPr lang="en-US" sz="4400" b="1" i="0" kern="1200">
                  <a:effectLst/>
                  <a:latin typeface="Cambria Math"/>
                  <a:ea typeface="MS Mincho"/>
                  <a:cs typeface="Times New Roman"/>
                </a:rPr>
                <m:t>=</m:t>
              </m:r>
              <m:r>
                <a:rPr lang="en-US" sz="4400" b="1" i="0" kern="1200">
                  <a:effectLst/>
                  <a:latin typeface="Cambria Math"/>
                  <a:ea typeface="MS Mincho"/>
                  <a:cs typeface="Times New Roman"/>
                </a:rPr>
                <m:t>𝟎</m:t>
              </m:r>
            </m:oMath>
          </a14:m>
          <a:r>
            <a:rPr lang="en-US" sz="4400" b="1" i="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4400" b="1" i="0" kern="1200" dirty="0" err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nếu</a:t>
          </a:r>
          <a:r>
            <a:rPr lang="en-US" sz="4400" b="1" i="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4400" b="1" i="1" kern="1200">
                      <a:effectLst/>
                      <a:latin typeface="Cambria Math" panose="02040503050406030204" pitchFamily="18" charset="0"/>
                      <a:cs typeface="Times New Roman"/>
                    </a:rPr>
                  </m:ctrlPr>
                </m:dPr>
                <m:e>
                  <m:r>
                    <a:rPr lang="en-US" sz="4400" b="1" i="0" kern="1200">
                      <a:effectLst/>
                      <a:latin typeface="Cambria Math"/>
                      <a:ea typeface="MS Mincho"/>
                      <a:cs typeface="Times New Roman"/>
                    </a:rPr>
                    <m:t>𝐪</m:t>
                  </m:r>
                </m:e>
              </m:d>
              <m:r>
                <a:rPr lang="en-US" sz="4400" b="1" i="0" kern="1200">
                  <a:effectLst/>
                  <a:latin typeface="Cambria Math"/>
                  <a:ea typeface="MS Mincho"/>
                  <a:cs typeface="Times New Roman"/>
                </a:rPr>
                <m:t>&lt;</m:t>
              </m:r>
              <m:r>
                <a:rPr lang="en-US" sz="4400" b="1" i="0" kern="1200">
                  <a:effectLst/>
                  <a:latin typeface="Cambria Math"/>
                  <a:ea typeface="MS Mincho"/>
                  <a:cs typeface="Times New Roman"/>
                </a:rPr>
                <m:t>𝟏</m:t>
              </m:r>
            </m:oMath>
          </a14:m>
          <a:endParaRPr lang="en-US" sz="44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86847" y="4963718"/>
        <a:ext cx="15758318" cy="1411808"/>
      </dsp:txXfrm>
    </dsp:sp>
    <dsp:sp modelId="{EFA764D2-BE96-49E9-A442-BFEBDCA2A45A}">
      <dsp:nvSpPr>
        <dsp:cNvPr id="0" name=""/>
        <dsp:cNvSpPr/>
      </dsp:nvSpPr>
      <dsp:spPr>
        <a:xfrm>
          <a:off x="0" y="8073702"/>
          <a:ext cx="1820942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C7DAD-9DBA-4A7C-9ED8-EFD5D812F07E}">
      <dsp:nvSpPr>
        <dsp:cNvPr id="0" name=""/>
        <dsp:cNvSpPr/>
      </dsp:nvSpPr>
      <dsp:spPr>
        <a:xfrm>
          <a:off x="910471" y="7291422"/>
          <a:ext cx="15911070" cy="1564560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81791" tIns="0" rIns="481791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④ </a:t>
          </a:r>
          <a:r>
            <a:rPr lang="en-US" sz="4400" b="1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Nếu</a:t>
          </a: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44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4400" b="1" i="0" kern="1200" smtClean="0">
                      <a:latin typeface="Cambria Math"/>
                    </a:rPr>
                    <m:t>𝐮</m:t>
                  </m:r>
                </m:e>
                <m:sub>
                  <m:r>
                    <a:rPr lang="en-US" sz="4400" b="1" i="0" kern="1200" smtClean="0">
                      <a:latin typeface="Cambria Math"/>
                    </a:rPr>
                    <m:t>𝐧</m:t>
                  </m:r>
                </m:sub>
              </m:sSub>
              <m:r>
                <a:rPr lang="en-US" sz="4400" b="1" i="0" kern="1200" smtClean="0">
                  <a:latin typeface="Cambria Math"/>
                </a:rPr>
                <m:t>=</m:t>
              </m:r>
              <m:r>
                <a:rPr lang="en-US" sz="4400" b="1" i="0" kern="1200" smtClean="0">
                  <a:latin typeface="Cambria Math"/>
                </a:rPr>
                <m:t>𝐜</m:t>
              </m:r>
            </m:oMath>
          </a14:m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</a:t>
          </a:r>
          <a14:m xmlns:a14="http://schemas.microsoft.com/office/drawing/2010/main">
            <m:oMath xmlns:m="http://schemas.openxmlformats.org/officeDocument/2006/math">
              <m:r>
                <a:rPr lang="en-US" sz="4400" b="1" i="0" kern="1200" smtClean="0">
                  <a:latin typeface="Cambria Math"/>
                </a:rPr>
                <m:t>𝐜</m:t>
              </m:r>
            </m:oMath>
          </a14:m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4400" b="1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là</a:t>
          </a: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4400" b="1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hằng</a:t>
          </a: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4400" b="1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số</a:t>
          </a: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</a:t>
          </a:r>
          <a:r>
            <a:rPr lang="en-US" sz="4400" b="1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thì</a:t>
          </a:r>
          <a:r>
            <a:rPr lang="en-US" sz="44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400" b="1" i="1" kern="1200" smtClean="0">
                      <a:latin typeface="Cambria Math" panose="02040503050406030204" pitchFamily="18" charset="0"/>
                      <a:cs typeface="Times New Roman" pitchFamily="18" charset="0"/>
                    </a:rPr>
                  </m:ctrlPr>
                </m:funcPr>
                <m:fName>
                  <m:r>
                    <a:rPr lang="en-US" sz="4400" b="1" i="0" kern="1200" smtClean="0">
                      <a:latin typeface="Cambria Math"/>
                      <a:cs typeface="Times New Roman" pitchFamily="18" charset="0"/>
                    </a:rPr>
                    <m:t>𝐥𝐢𝐦</m:t>
                  </m:r>
                </m:fName>
                <m:e>
                  <m:sSub>
                    <m:sSubPr>
                      <m:ctrlPr>
                        <a:rPr lang="en-US" sz="4400" b="1" i="1" kern="12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</m:ctrlPr>
                    </m:sSubPr>
                    <m:e>
                      <m:r>
                        <a:rPr lang="en-US" sz="4400" b="1" i="0" kern="1200" smtClean="0">
                          <a:latin typeface="Cambria Math"/>
                          <a:cs typeface="Times New Roman" pitchFamily="18" charset="0"/>
                        </a:rPr>
                        <m:t>𝐮</m:t>
                      </m:r>
                    </m:e>
                    <m:sub>
                      <m:r>
                        <a:rPr lang="en-US" sz="4400" b="1" i="0" kern="1200" smtClean="0">
                          <a:latin typeface="Cambria Math"/>
                          <a:cs typeface="Times New Roman" pitchFamily="18" charset="0"/>
                        </a:rPr>
                        <m:t>𝐧</m:t>
                      </m:r>
                    </m:sub>
                  </m:sSub>
                </m:e>
              </m:func>
              <m:r>
                <a:rPr lang="en-US" sz="4400" b="1" i="0" kern="1200" smtClean="0">
                  <a:latin typeface="Cambria Math"/>
                  <a:cs typeface="Times New Roman" pitchFamily="18" charset="0"/>
                </a:rPr>
                <m:t>=</m:t>
              </m:r>
              <m:func>
                <m:funcPr>
                  <m:ctrlPr>
                    <a:rPr lang="en-US" sz="4400" b="1" i="1" kern="1200" smtClean="0">
                      <a:latin typeface="Cambria Math" panose="02040503050406030204" pitchFamily="18" charset="0"/>
                      <a:cs typeface="Times New Roman" pitchFamily="18" charset="0"/>
                    </a:rPr>
                  </m:ctrlPr>
                </m:funcPr>
                <m:fName>
                  <m:r>
                    <a:rPr lang="en-US" sz="4400" b="1" i="0" kern="1200" smtClean="0">
                      <a:latin typeface="Cambria Math"/>
                      <a:cs typeface="Times New Roman" pitchFamily="18" charset="0"/>
                    </a:rPr>
                    <m:t>𝐥𝐢𝐦</m:t>
                  </m:r>
                </m:fName>
                <m:e>
                  <m:r>
                    <a:rPr lang="en-US" sz="4400" b="1" i="0" kern="1200" smtClean="0">
                      <a:latin typeface="Cambria Math"/>
                      <a:cs typeface="Times New Roman" pitchFamily="18" charset="0"/>
                    </a:rPr>
                    <m:t>𝐜</m:t>
                  </m:r>
                </m:e>
              </m:func>
              <m:r>
                <a:rPr lang="en-US" sz="4400" b="1" i="0" kern="1200" smtClean="0">
                  <a:latin typeface="Cambria Math"/>
                  <a:cs typeface="Times New Roman" pitchFamily="18" charset="0"/>
                </a:rPr>
                <m:t>=</m:t>
              </m:r>
              <m:r>
                <a:rPr lang="en-US" sz="4400" b="1" i="0" kern="1200" smtClean="0">
                  <a:latin typeface="Cambria Math"/>
                  <a:cs typeface="Times New Roman" pitchFamily="18" charset="0"/>
                </a:rPr>
                <m:t>𝐜</m:t>
              </m:r>
            </m:oMath>
          </a14:m>
          <a:endParaRPr lang="en-US" sz="44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86847" y="7367798"/>
        <a:ext cx="15758318" cy="14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42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551714"/>
            <a:ext cx="19877574" cy="51162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40326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GIỚI HẠN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46292" y="5131852"/>
            <a:ext cx="16030290" cy="861744"/>
            <a:chOff x="4617250" y="4446051"/>
            <a:chExt cx="1603029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17250" y="4446051"/>
              <a:ext cx="1603029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GIỚI HẠN CỦA DÃY SỐ (Tiết 1)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608178"/>
            <a:ext cx="1814128" cy="1820822"/>
            <a:chOff x="12784885" y="1211074"/>
            <a:chExt cx="1814128" cy="182082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211074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693098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6481946"/>
            <a:ext cx="11207654" cy="872745"/>
            <a:chOff x="7459670" y="7086600"/>
            <a:chExt cx="11208951" cy="872846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57616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97273" y="7848600"/>
            <a:ext cx="10941556" cy="883608"/>
            <a:chOff x="7459670" y="8524495"/>
            <a:chExt cx="10942822" cy="88371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31003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HẠN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6" y="9300186"/>
            <a:ext cx="12643945" cy="895942"/>
            <a:chOff x="7459670" y="9982200"/>
            <a:chExt cx="12645408" cy="896046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1012622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2"/>
            <a:ext cx="14114870" cy="830889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57720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304801" y="5715000"/>
            <a:ext cx="23344250" cy="5110028"/>
            <a:chOff x="1089108" y="5867400"/>
            <a:chExt cx="17438703" cy="4904855"/>
          </a:xfrm>
        </p:grpSpPr>
        <p:sp>
          <p:nvSpPr>
            <p:cNvPr id="75" name="Rounded Rectangle 74"/>
            <p:cNvSpPr/>
            <p:nvPr/>
          </p:nvSpPr>
          <p:spPr>
            <a:xfrm>
              <a:off x="1089108" y="6139009"/>
              <a:ext cx="17438703" cy="46332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1772280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347434" y="2667546"/>
            <a:ext cx="23344250" cy="2971413"/>
            <a:chOff x="1065323" y="3405486"/>
            <a:chExt cx="19310555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065323" y="3790950"/>
              <a:ext cx="19310555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184584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6029124" y="6176170"/>
                <a:ext cx="12342431" cy="107052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...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...</a:t>
                </a: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124" y="6176170"/>
                <a:ext cx="12342431" cy="1070521"/>
              </a:xfrm>
              <a:prstGeom prst="rect">
                <a:avLst/>
              </a:prstGeom>
              <a:blipFill rotWithShape="1">
                <a:blip r:embed="rId3"/>
                <a:stretch>
                  <a:fillRect l="-1975" r="-108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3588935" y="7190052"/>
                <a:ext cx="19652065" cy="1744232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𝒒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cs typeface="Times" pitchFamily="18" charset="0"/>
                          </a:rPr>
                          <m:t>𝒒</m:t>
                        </m:r>
                      </m:e>
                    </m:d>
                    <m:r>
                      <a:rPr lang="en-US" sz="4400" b="1" i="1">
                        <a:latin typeface="Cambria Math"/>
                        <a:cs typeface="Times" pitchFamily="18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  <a:cs typeface="Times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935" y="7190052"/>
                <a:ext cx="19652065" cy="1744232"/>
              </a:xfrm>
              <a:prstGeom prst="rect">
                <a:avLst/>
              </a:prstGeom>
              <a:blipFill rotWithShape="1">
                <a:blip r:embed="rId4"/>
                <a:stretch>
                  <a:fillRect l="-1272" b="-14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734949" y="7292755"/>
            <a:ext cx="3483593" cy="769413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8190" y="3614543"/>
                <a:ext cx="19862810" cy="1744232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cs typeface="Times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cs typeface="Times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90" y="3614543"/>
                <a:ext cx="19862810" cy="1744232"/>
              </a:xfrm>
              <a:prstGeom prst="rect">
                <a:avLst/>
              </a:prstGeom>
              <a:blipFill rotWithShape="1">
                <a:blip r:embed="rId5"/>
                <a:stretch>
                  <a:fillRect l="-1258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29849" y="9101789"/>
                <a:ext cx="9617198" cy="769413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ngày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giảm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849" y="9101789"/>
                <a:ext cx="9617198" cy="769413"/>
              </a:xfrm>
              <a:prstGeom prst="rect">
                <a:avLst/>
              </a:prstGeom>
              <a:blipFill rotWithShape="1">
                <a:blip r:embed="rId6"/>
                <a:stretch>
                  <a:fillRect l="-2535" t="-16667" r="-16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87366" y="9871202"/>
                <a:ext cx="11860504" cy="769413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lùi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66" y="9871202"/>
                <a:ext cx="11860504" cy="769413"/>
              </a:xfrm>
              <a:prstGeom prst="rect">
                <a:avLst/>
              </a:prstGeom>
              <a:blipFill rotWithShape="1">
                <a:blip r:embed="rId7"/>
                <a:stretch>
                  <a:fillRect l="-2108" t="-16535" r="-118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49"/>
          <p:cNvGrpSpPr/>
          <p:nvPr/>
        </p:nvGrpSpPr>
        <p:grpSpPr>
          <a:xfrm>
            <a:off x="229109" y="11408611"/>
            <a:ext cx="23344250" cy="1774815"/>
            <a:chOff x="1167881" y="2264269"/>
            <a:chExt cx="5686584" cy="1620338"/>
          </a:xfrm>
        </p:grpSpPr>
        <p:sp>
          <p:nvSpPr>
            <p:cNvPr id="127" name="Rounded Rectangle 126"/>
            <p:cNvSpPr/>
            <p:nvPr/>
          </p:nvSpPr>
          <p:spPr>
            <a:xfrm>
              <a:off x="1167881" y="2264269"/>
              <a:ext cx="5686584" cy="16203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47193" y="2582279"/>
              <a:ext cx="49574" cy="702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2543" y="10896074"/>
            <a:ext cx="21372062" cy="2589959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091192" y="8736805"/>
                <a:ext cx="3431052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1260408" y="11756939"/>
                <a:ext cx="20652516" cy="1446522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𝒒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lùi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08" y="11756939"/>
                <a:ext cx="20652516" cy="1446522"/>
              </a:xfrm>
              <a:prstGeom prst="rect">
                <a:avLst/>
              </a:prstGeom>
              <a:blipFill rotWithShape="1">
                <a:blip r:embed="rId8"/>
                <a:stretch>
                  <a:fillRect l="-1210" t="-8861" r="-118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8" grpId="0"/>
      <p:bldP spid="9" grpId="0"/>
      <p:bldP spid="10" grpId="0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2"/>
            <a:ext cx="14114870" cy="830889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57720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301301" y="2643913"/>
            <a:ext cx="23396899" cy="6197026"/>
            <a:chOff x="1270511" y="5884232"/>
            <a:chExt cx="23399946" cy="6856856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9"/>
              <a:ext cx="23398247" cy="66020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84232"/>
              <a:ext cx="903517" cy="828630"/>
              <a:chOff x="1224541" y="6322799"/>
              <a:chExt cx="903517" cy="828630"/>
            </a:xfrm>
          </p:grpSpPr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301512" y="6119776"/>
                <a:ext cx="19165944" cy="1443508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𝐪</m:t>
                        </m:r>
                      </m:e>
                    </m:d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𝐪</m:t>
                            </m:r>
                          </m:e>
                          <m:sup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sup>
                        </m:sSup>
                      </m:e>
                    </m:func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𝐒</m:t>
                            </m:r>
                          </m:e>
                          <m:sub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sub>
                        </m:sSub>
                      </m:e>
                    </m:func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5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5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5400" b="1" i="0">
                                    <a:latin typeface="Cambria Math"/>
                                    <a:ea typeface="MS Mincho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0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𝐪</m:t>
                                    </m:r>
                                  </m:e>
                                  <m:sup>
                                    <m:r>
                                      <a:rPr lang="en-US" sz="5400" b="1" i="0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𝐧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  <m:r>
                              <a:rPr lang="en-US" sz="5400" b="1" i="0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𝐪</m:t>
                            </m:r>
                          </m:den>
                        </m:f>
                      </m:e>
                    </m:func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𝐮</m:t>
                            </m:r>
                          </m:e>
                          <m:sub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  <m:r>
                          <a:rPr lang="en-US" sz="5400" b="1" i="0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𝐪</m:t>
                        </m:r>
                      </m:den>
                    </m:f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512" y="6119776"/>
                <a:ext cx="19165944" cy="1443508"/>
              </a:xfrm>
              <a:prstGeom prst="rect">
                <a:avLst/>
              </a:prstGeom>
              <a:blipFill rotWithShape="1">
                <a:blip r:embed="rId3"/>
                <a:stretch>
                  <a:fillRect l="-1718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31856" y="7315200"/>
                <a:ext cx="18097532" cy="130302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𝐒</m:t>
                    </m:r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𝐮</m:t>
                        </m:r>
                      </m:e>
                      <m:sub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𝐮</m:t>
                        </m:r>
                      </m:e>
                      <m:sub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𝐮</m:t>
                        </m:r>
                      </m:e>
                      <m:sub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𝐧</m:t>
                        </m:r>
                      </m:sub>
                    </m:sSub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𝐒</m:t>
                            </m:r>
                          </m:e>
                          <m:sub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sub>
                        </m:sSub>
                      </m:e>
                    </m:func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𝐮</m:t>
                            </m:r>
                          </m:e>
                          <m:sub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−</m:t>
                        </m:r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𝐪</m:t>
                            </m:r>
                          </m:e>
                        </m:d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&lt;</m:t>
                        </m:r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56" y="7315200"/>
                <a:ext cx="18097532" cy="1303021"/>
              </a:xfrm>
              <a:prstGeom prst="rect">
                <a:avLst/>
              </a:prstGeom>
              <a:blipFill rotWithShape="1">
                <a:blip r:embed="rId4"/>
                <a:stretch>
                  <a:fillRect l="-1785" t="-8411" b="-3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/>
          <p:cNvGrpSpPr/>
          <p:nvPr/>
        </p:nvGrpSpPr>
        <p:grpSpPr>
          <a:xfrm>
            <a:off x="497338" y="9221041"/>
            <a:ext cx="21295862" cy="2589959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319792" y="8736805"/>
                <a:ext cx="34310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Rectangle 157"/>
              <p:cNvSpPr/>
              <p:nvPr/>
            </p:nvSpPr>
            <p:spPr>
              <a:xfrm>
                <a:off x="6554796" y="10292698"/>
                <a:ext cx="4329688" cy="1661902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txBody>
              <a:bodyPr wrap="square" lIns="91415" tIns="45706" rIns="91415" bIns="45706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𝐒</m:t>
                      </m:r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𝐪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96" y="10292698"/>
                <a:ext cx="4329688" cy="1661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9785" y="4114800"/>
                <a:ext cx="15405257" cy="1845349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prstClr val="black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prstClr val="black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đã 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prstClr val="black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prstClr val="black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ế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prstClr val="black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prstClr val="black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: 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/>
                        </a:rPr>
                        <m:t>+...+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5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85" y="4114800"/>
                <a:ext cx="15405257" cy="18453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1256" y="2860534"/>
            <a:ext cx="2056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ahoma" pitchFamily="34" charset="0"/>
                <a:ea typeface="Tahoma" pitchFamily="34" charset="0"/>
                <a:cs typeface="Tahoma" pitchFamily="34" charset="0"/>
              </a:rPr>
              <a:t>Cho cấp số nhân lùi vô hạn (u</a:t>
            </a:r>
            <a:r>
              <a:rPr lang="en-US" sz="5400" b="1" baseline="-2500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5400" b="1">
                <a:latin typeface="Tahoma" pitchFamily="34" charset="0"/>
                <a:ea typeface="Tahoma" pitchFamily="34" charset="0"/>
                <a:cs typeface="Tahoma" pitchFamily="34" charset="0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595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9" grpId="0"/>
      <p:bldP spid="15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2"/>
            <a:ext cx="14114870" cy="830889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57720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682" y="6032343"/>
            <a:ext cx="23124774" cy="7556656"/>
            <a:chOff x="1270511" y="5867400"/>
            <a:chExt cx="22652020" cy="8361252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8"/>
              <a:ext cx="22650321" cy="8089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544" y="2667546"/>
            <a:ext cx="23198912" cy="2971413"/>
            <a:chOff x="1268078" y="3405486"/>
            <a:chExt cx="23201932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23201932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69508" y="7145578"/>
                <a:ext cx="9417492" cy="1292633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Cấp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08" y="7145578"/>
                <a:ext cx="9417492" cy="1292633"/>
              </a:xfrm>
              <a:prstGeom prst="rect">
                <a:avLst/>
              </a:prstGeom>
              <a:blipFill rotWithShape="1">
                <a:blip r:embed="rId3"/>
                <a:stretch>
                  <a:fillRect l="-3495" t="-943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53952" y="3607937"/>
                <a:ext cx="19408373" cy="1292633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cấp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lùi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52" y="3607937"/>
                <a:ext cx="19408373" cy="1292633"/>
              </a:xfrm>
              <a:prstGeom prst="rect">
                <a:avLst/>
              </a:prstGeom>
              <a:blipFill rotWithShape="1">
                <a:blip r:embed="rId4"/>
                <a:stretch>
                  <a:fillRect l="-1665" t="-943" r="-534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0542" y="9219893"/>
                <a:ext cx="9044285" cy="165350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𝑺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𝟗</m:t>
                          </m:r>
                        </m:den>
                      </m:f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𝟐𝟕</m:t>
                          </m:r>
                        </m:den>
                      </m:f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+...+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42" y="9219893"/>
                <a:ext cx="9044285" cy="16535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83353" y="6858000"/>
                <a:ext cx="4788312" cy="165350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; 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𝒒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353" y="6858000"/>
                <a:ext cx="4788312" cy="16535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868379" y="9416298"/>
                <a:ext cx="2755832" cy="1667672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379" y="9416298"/>
                <a:ext cx="2755832" cy="16676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230311" y="8763000"/>
                <a:ext cx="4067089" cy="2867360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311" y="8763000"/>
                <a:ext cx="4067089" cy="28673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8" grpId="0"/>
      <p:bldP spid="9" grpId="0"/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2"/>
            <a:ext cx="14114870" cy="830889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57720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682" y="6032343"/>
            <a:ext cx="23124774" cy="7556656"/>
            <a:chOff x="1270511" y="5867400"/>
            <a:chExt cx="23127786" cy="8361252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8"/>
              <a:ext cx="23126087" cy="8089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544" y="2667546"/>
            <a:ext cx="23198912" cy="2971413"/>
            <a:chOff x="1268078" y="3405486"/>
            <a:chExt cx="23201932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23201932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4" name="Rectangle 123"/>
          <p:cNvSpPr/>
          <p:nvPr/>
        </p:nvSpPr>
        <p:spPr>
          <a:xfrm>
            <a:off x="1392498" y="6854116"/>
            <a:ext cx="21315102" cy="923301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5400" b="1">
                <a:latin typeface="Tahoma" pitchFamily="34" charset="0"/>
                <a:ea typeface="Tahoma" pitchFamily="34" charset="0"/>
                <a:cs typeface="Tahoma" pitchFamily="34" charset="0"/>
              </a:rPr>
              <a:t> hạng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lập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lùi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73069" y="3467039"/>
                <a:ext cx="20496450" cy="1521286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5400" b="1" i="1">
                        <a:latin typeface="Cambria Math"/>
                        <a:ea typeface="MS Mincho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/>
                        <a:ea typeface="MS Mincho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  <m:r>
                          <a:rPr lang="en-US" sz="5400" b="1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+...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69" y="3467039"/>
                <a:ext cx="20496450" cy="1521286"/>
              </a:xfrm>
              <a:prstGeom prst="rect">
                <a:avLst/>
              </a:prstGeom>
              <a:blipFill rotWithShape="1">
                <a:blip r:embed="rId3"/>
                <a:stretch>
                  <a:fillRect l="-1606" b="-8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642024" y="7824402"/>
                <a:ext cx="4991894" cy="1288658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𝒒</m:t>
                    </m:r>
                    <m:r>
                      <a:rPr lang="en-US" sz="5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24" y="7824402"/>
                <a:ext cx="4991894" cy="1288658"/>
              </a:xfrm>
              <a:prstGeom prst="rect">
                <a:avLst/>
              </a:prstGeom>
              <a:blipFill rotWithShape="1">
                <a:blip r:embed="rId4"/>
                <a:stretch>
                  <a:fillRect t="-948"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98408" y="9625649"/>
                <a:ext cx="3942054" cy="130302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𝑺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  <m:r>
                          <a:rPr lang="en-US" sz="5400" b="1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𝒒</m:t>
                        </m:r>
                      </m:den>
                    </m:f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08" y="9625649"/>
                <a:ext cx="3942054" cy="1303021"/>
              </a:xfrm>
              <a:prstGeom prst="rect">
                <a:avLst/>
              </a:prstGeom>
              <a:blipFill rotWithShape="1">
                <a:blip r:embed="rId5"/>
                <a:stretch>
                  <a:fillRect l="-8192" t="-7944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77000" y="9238902"/>
                <a:ext cx="5332820" cy="2343498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/>
                              <a:ea typeface="MS Mincho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9238902"/>
                <a:ext cx="5332820" cy="2343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1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7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2"/>
            <a:ext cx="14114870" cy="830889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57720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682" y="6032343"/>
            <a:ext cx="22649070" cy="7556656"/>
            <a:chOff x="1270511" y="5867400"/>
            <a:chExt cx="22652020" cy="8361252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8"/>
              <a:ext cx="22650321" cy="8089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544" y="2667546"/>
            <a:ext cx="22723210" cy="2971413"/>
            <a:chOff x="1268078" y="3405486"/>
            <a:chExt cx="22726168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22726168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36329" y="3884308"/>
                <a:ext cx="17486354" cy="923301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thập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29" y="3884308"/>
                <a:ext cx="17486354" cy="923301"/>
              </a:xfrm>
              <a:prstGeom prst="rect">
                <a:avLst/>
              </a:prstGeom>
              <a:blipFill rotWithShape="1">
                <a:blip r:embed="rId3"/>
                <a:stretch>
                  <a:fillRect l="-1883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95800" y="6432400"/>
                <a:ext cx="8493878" cy="92330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𝟏𝟏𝟏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...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432400"/>
                <a:ext cx="8493878" cy="923301"/>
              </a:xfrm>
              <a:prstGeom prst="rect">
                <a:avLst/>
              </a:prstGeom>
              <a:blipFill rotWithShape="1">
                <a:blip r:embed="rId4"/>
                <a:stretch>
                  <a:fillRect l="-3877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989678" y="6432400"/>
                <a:ext cx="8375960" cy="92330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,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,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𝟎𝟏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,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𝟎𝟎𝟏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678" y="6432400"/>
                <a:ext cx="8375960" cy="9233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993231" y="7363020"/>
                <a:ext cx="7717127" cy="165350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𝟏𝟎</m:t>
                          </m:r>
                        </m:den>
                      </m:f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𝟏𝟎𝟎</m:t>
                          </m:r>
                        </m:den>
                      </m:f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𝟏𝟎𝟎𝟎</m:t>
                          </m:r>
                        </m:den>
                      </m:f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231" y="7363020"/>
                <a:ext cx="7717127" cy="16535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379959" y="9234663"/>
            <a:ext cx="22066225" cy="923301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hạng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lập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lùi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48837" y="10303054"/>
                <a:ext cx="6567460" cy="1653501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𝟏𝟎</m:t>
                          </m:r>
                        </m:den>
                      </m:f>
                      <m:r>
                        <a:rPr lang="en-US" sz="5400" b="1" i="1" smtClean="0">
                          <a:latin typeface="Cambria Math"/>
                          <a:ea typeface="MS Mincho"/>
                          <a:cs typeface="Times New Roman"/>
                        </a:rPr>
                        <m:t>; 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𝒒</m:t>
                      </m:r>
                      <m:r>
                        <a:rPr lang="en-US" sz="5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37" y="10303054"/>
                <a:ext cx="6567460" cy="16535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776481" y="10219738"/>
                <a:ext cx="9821164" cy="1995711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  <m:r>
                          <a:rPr lang="en-US" sz="5400" b="1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𝒒</m:t>
                        </m:r>
                      </m:den>
                    </m:f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𝟏𝟎</m:t>
                            </m:r>
                          </m:den>
                        </m:f>
                      </m:num>
                      <m:den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  <m:r>
                          <a:rPr lang="en-US" sz="5400" b="1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𝟏𝟎</m:t>
                            </m:r>
                          </m:den>
                        </m:f>
                      </m:den>
                    </m:f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481" y="10219738"/>
                <a:ext cx="9821164" cy="1995711"/>
              </a:xfrm>
              <a:prstGeom prst="rect">
                <a:avLst/>
              </a:prstGeom>
              <a:blipFill rotWithShape="1">
                <a:blip r:embed="rId8"/>
                <a:stretch>
                  <a:fillRect l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1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229" y="1448511"/>
            <a:ext cx="6961868" cy="960313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2176407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4565973" y="4735287"/>
            <a:ext cx="4484111" cy="2648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HẠN</a:t>
            </a:r>
          </a:p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DÃY SỐ</a:t>
            </a:r>
          </a:p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449157" y="3277067"/>
            <a:ext cx="2735444" cy="5520312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76200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12420571" y="4838186"/>
            <a:ext cx="7524053" cy="1663432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Định lí về giới hạn hữu 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430750" y="7391331"/>
            <a:ext cx="9438650" cy="2233903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4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44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400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20570" y="1897716"/>
            <a:ext cx="5333306" cy="2417440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3"/>
            <a:ext cx="19657040" cy="830889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4" y="2505404"/>
            <a:ext cx="10252326" cy="861662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2060" y="3700437"/>
            <a:ext cx="22322674" cy="6052788"/>
            <a:chOff x="1076414" y="4359618"/>
            <a:chExt cx="22325581" cy="6053575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5742102"/>
              <a:chOff x="637542" y="1083939"/>
              <a:chExt cx="8611674" cy="226069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226069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5995" tIns="17998" rIns="35995" bIns="17998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323"/>
              <a:chOff x="166396" y="8736805"/>
              <a:chExt cx="7273312" cy="80032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979963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đầu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237" y="4637209"/>
                <a:ext cx="9624303" cy="1292633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237" y="4637209"/>
                <a:ext cx="9624303" cy="1292633"/>
              </a:xfrm>
              <a:prstGeom prst="rect">
                <a:avLst/>
              </a:prstGeom>
              <a:blipFill>
                <a:blip r:embed="rId3"/>
                <a:stretch>
                  <a:fillRect l="-3420" t="-943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140129" y="6016145"/>
            <a:ext cx="9670920" cy="1754298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176458" y="7661815"/>
            <a:ext cx="19083342" cy="923301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211100" y="8610373"/>
                <a:ext cx="20153020" cy="923301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𝟏𝟎𝟎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𝟐𝟎𝟐𝟎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...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5400" b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00" y="8610373"/>
                <a:ext cx="20153020" cy="923301"/>
              </a:xfrm>
              <a:prstGeom prst="rect">
                <a:avLst/>
              </a:prstGeom>
              <a:blipFill>
                <a:blip r:embed="rId4"/>
                <a:stretch>
                  <a:fillRect l="-1633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221722" y="3064474"/>
            <a:ext cx="4963218" cy="1624293"/>
            <a:chOff x="13239494" y="2523582"/>
            <a:chExt cx="4963863" cy="1624503"/>
          </a:xfrm>
        </p:grpSpPr>
        <p:sp>
          <p:nvSpPr>
            <p:cNvPr id="16" name="Rounded Rectangular Callout 15"/>
            <p:cNvSpPr/>
            <p:nvPr/>
          </p:nvSpPr>
          <p:spPr>
            <a:xfrm rot="20481053">
              <a:off x="13399587" y="2523582"/>
              <a:ext cx="4591303" cy="1624503"/>
            </a:xfrm>
            <a:prstGeom prst="wedgeRoundRectCallout">
              <a:avLst>
                <a:gd name="adj1" fmla="val -87357"/>
                <a:gd name="adj2" fmla="val 8489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20506196">
                  <a:off x="13239494" y="2805380"/>
                  <a:ext cx="4963863" cy="10704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 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</a:t>
                  </a:r>
                  <a:endPara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6196">
                  <a:off x="13239494" y="2805380"/>
                  <a:ext cx="4963863" cy="1070496"/>
                </a:xfrm>
                <a:prstGeom prst="rect">
                  <a:avLst/>
                </a:prstGeom>
                <a:blipFill>
                  <a:blip r:embed="rId5"/>
                  <a:stretch>
                    <a:fillRect t="-1418" r="-4337" b="-35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ounded Rectangular Callout 46"/>
          <p:cNvSpPr/>
          <p:nvPr/>
        </p:nvSpPr>
        <p:spPr>
          <a:xfrm>
            <a:off x="457200" y="10515124"/>
            <a:ext cx="22857534" cy="2666653"/>
          </a:xfrm>
          <a:prstGeom prst="wedgeRoundRectCallout">
            <a:avLst>
              <a:gd name="adj1" fmla="val -641"/>
              <a:gd name="adj2" fmla="val -953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5" tIns="45706" rIns="91415" bIns="45706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138002" y="10899928"/>
                <a:ext cx="10215910" cy="769413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02" y="10899928"/>
                <a:ext cx="10215910" cy="769413"/>
              </a:xfrm>
              <a:prstGeom prst="rect">
                <a:avLst/>
              </a:prstGeom>
              <a:blipFill rotWithShape="1">
                <a:blip r:embed="rId6"/>
                <a:stretch>
                  <a:fillRect l="-244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851590" y="11742859"/>
                <a:ext cx="10654610" cy="1070329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0" y="11742859"/>
                <a:ext cx="10654610" cy="1070329"/>
              </a:xfrm>
              <a:prstGeom prst="rect">
                <a:avLst/>
              </a:prstGeom>
              <a:blipFill rotWithShape="1">
                <a:blip r:embed="rId7"/>
                <a:stretch>
                  <a:fillRect l="-234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1252808" y="10759603"/>
                <a:ext cx="12567545" cy="1070329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𝟏𝟎𝟎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𝟏𝟎𝟎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808" y="10759603"/>
                <a:ext cx="12567545" cy="1070329"/>
              </a:xfrm>
              <a:prstGeom prst="rect">
                <a:avLst/>
              </a:prstGeom>
              <a:blipFill rotWithShape="1">
                <a:blip r:embed="rId8"/>
                <a:stretch>
                  <a:fillRect l="-198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944283" y="11900683"/>
                <a:ext cx="12370451" cy="1070329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𝟐𝟎𝟐𝟎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𝟐𝟎𝟐𝟎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𝟐𝟎𝟐𝟎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283" y="11900683"/>
                <a:ext cx="12370451" cy="1070329"/>
              </a:xfrm>
              <a:prstGeom prst="rect">
                <a:avLst/>
              </a:prstGeom>
              <a:blipFill rotWithShape="1">
                <a:blip r:embed="rId9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5">
            <a:extLst>
              <a:ext uri="{FF2B5EF4-FFF2-40B4-BE49-F238E27FC236}">
                <a16:creationId xmlns:a16="http://schemas.microsoft.com/office/drawing/2014/main" id="{F5E67097-3F45-4AC7-AB3F-81E5F9FA7622}"/>
              </a:ext>
            </a:extLst>
          </p:cNvPr>
          <p:cNvGrpSpPr/>
          <p:nvPr/>
        </p:nvGrpSpPr>
        <p:grpSpPr>
          <a:xfrm>
            <a:off x="1889131" y="2588354"/>
            <a:ext cx="4411573" cy="880088"/>
            <a:chOff x="166396" y="8755081"/>
            <a:chExt cx="4411573" cy="806726"/>
          </a:xfrm>
        </p:grpSpPr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19FD9429-64BA-4C33-AF66-2D39B0513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A319DF4-0A4E-4ACD-B86F-B77ECC823BCE}"/>
                </a:ext>
              </a:extLst>
            </p:cNvPr>
            <p:cNvGrpSpPr/>
            <p:nvPr/>
          </p:nvGrpSpPr>
          <p:grpSpPr>
            <a:xfrm>
              <a:off x="166396" y="8780590"/>
              <a:ext cx="702540" cy="572230"/>
              <a:chOff x="-145995" y="8633545"/>
              <a:chExt cx="787401" cy="641352"/>
            </a:xfrm>
          </p:grpSpPr>
          <p:sp>
            <p:nvSpPr>
              <p:cNvPr id="71" name="Freeform 45">
                <a:extLst>
                  <a:ext uri="{FF2B5EF4-FFF2-40B4-BE49-F238E27FC236}">
                    <a16:creationId xmlns:a16="http://schemas.microsoft.com/office/drawing/2014/main" id="{147DCEFF-CEFC-4547-AFFE-62349E2CC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Freeform 46">
                <a:extLst>
                  <a:ext uri="{FF2B5EF4-FFF2-40B4-BE49-F238E27FC236}">
                    <a16:creationId xmlns:a16="http://schemas.microsoft.com/office/drawing/2014/main" id="{2586DFCF-EB6C-465A-B4E8-AF19B124CA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47">
                <a:extLst>
                  <a:ext uri="{FF2B5EF4-FFF2-40B4-BE49-F238E27FC236}">
                    <a16:creationId xmlns:a16="http://schemas.microsoft.com/office/drawing/2014/main" id="{62ADC8CC-0DF4-406D-9DE2-8E830CA76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Freeform 48">
                <a:extLst>
                  <a:ext uri="{FF2B5EF4-FFF2-40B4-BE49-F238E27FC236}">
                    <a16:creationId xmlns:a16="http://schemas.microsoft.com/office/drawing/2014/main" id="{A2AF5CC7-CB2F-46A0-8856-588F7C596A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Freeform 49">
                <a:extLst>
                  <a:ext uri="{FF2B5EF4-FFF2-40B4-BE49-F238E27FC236}">
                    <a16:creationId xmlns:a16="http://schemas.microsoft.com/office/drawing/2014/main" id="{3F62BEA6-0A96-433B-8429-D75E0CFC4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50">
                <a:extLst>
                  <a:ext uri="{FF2B5EF4-FFF2-40B4-BE49-F238E27FC236}">
                    <a16:creationId xmlns:a16="http://schemas.microsoft.com/office/drawing/2014/main" id="{651D7D6F-F355-4C37-AAAD-003526D88D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Freeform 51">
                <a:extLst>
                  <a:ext uri="{FF2B5EF4-FFF2-40B4-BE49-F238E27FC236}">
                    <a16:creationId xmlns:a16="http://schemas.microsoft.com/office/drawing/2014/main" id="{5F821970-BE80-4142-AA88-6B71794BF5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52">
                <a:extLst>
                  <a:ext uri="{FF2B5EF4-FFF2-40B4-BE49-F238E27FC236}">
                    <a16:creationId xmlns:a16="http://schemas.microsoft.com/office/drawing/2014/main" id="{BADF223C-1A22-4F07-B882-910F4CFCA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ectangle 54">
                <a:extLst>
                  <a:ext uri="{FF2B5EF4-FFF2-40B4-BE49-F238E27FC236}">
                    <a16:creationId xmlns:a16="http://schemas.microsoft.com/office/drawing/2014/main" id="{212AE452-F4DA-402D-BFBD-0271D1E6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Freeform 55">
                <a:extLst>
                  <a:ext uri="{FF2B5EF4-FFF2-40B4-BE49-F238E27FC236}">
                    <a16:creationId xmlns:a16="http://schemas.microsoft.com/office/drawing/2014/main" id="{BCE570BB-6496-483E-88CB-07E57E6F5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Freeform 56">
                <a:extLst>
                  <a:ext uri="{FF2B5EF4-FFF2-40B4-BE49-F238E27FC236}">
                    <a16:creationId xmlns:a16="http://schemas.microsoft.com/office/drawing/2014/main" id="{5C82E983-C862-4A6E-8554-4175B4597A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1315D7-2992-444C-A459-557DD98E5261}"/>
                </a:ext>
              </a:extLst>
            </p:cNvPr>
            <p:cNvSpPr txBox="1"/>
            <p:nvPr/>
          </p:nvSpPr>
          <p:spPr>
            <a:xfrm>
              <a:off x="952502" y="8761588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pic>
        <p:nvPicPr>
          <p:cNvPr id="100" name="Picture 99" descr="A picture containing text, sky, clock, day&#10;&#10;Description automatically generated">
            <a:extLst>
              <a:ext uri="{FF2B5EF4-FFF2-40B4-BE49-F238E27FC236}">
                <a16:creationId xmlns:a16="http://schemas.microsoft.com/office/drawing/2014/main" id="{6078E4AC-D6D1-4B08-8228-B209CC00ACED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2089190" y="5547229"/>
            <a:ext cx="11214878" cy="171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/>
      <p:bldP spid="74" grpId="0"/>
      <p:bldP spid="47" grpId="0" animBg="1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3"/>
            <a:ext cx="19657040" cy="830889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4" y="2505404"/>
            <a:ext cx="10252326" cy="861662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2060" y="3448222"/>
            <a:ext cx="22322674" cy="3322367"/>
            <a:chOff x="1076414" y="4359618"/>
            <a:chExt cx="22325581" cy="3801292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464296"/>
              <a:ext cx="21868726" cy="3696614"/>
              <a:chOff x="637542" y="1002523"/>
              <a:chExt cx="8611674" cy="145537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02523"/>
                <a:ext cx="8611674" cy="145537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5995" tIns="17998" rIns="35995" bIns="17998" rtlCol="0" anchor="ctr"/>
              <a:lstStyle/>
              <a:p>
                <a:pPr algn="ctr"/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7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915572"/>
              <a:chOff x="166396" y="8736805"/>
              <a:chExt cx="7273312" cy="915572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795297" cy="91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đầu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84712" y="4562800"/>
                <a:ext cx="9286793" cy="1292633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5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712" y="4562800"/>
                <a:ext cx="9286793" cy="1292633"/>
              </a:xfrm>
              <a:prstGeom prst="rect">
                <a:avLst/>
              </a:prstGeom>
              <a:blipFill>
                <a:blip r:embed="rId3"/>
                <a:stretch>
                  <a:fillRect l="-3478" t="-939" r="-20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72035" y="5114560"/>
            <a:ext cx="114929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47323" y="4885990"/>
            <a:ext cx="0" cy="4571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87191" y="4885990"/>
            <a:ext cx="0" cy="4571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201486" y="4885990"/>
            <a:ext cx="0" cy="4571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439587" y="4913841"/>
            <a:ext cx="0" cy="4571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8058636" y="4882314"/>
            <a:ext cx="0" cy="4571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991974" y="4885990"/>
            <a:ext cx="0" cy="4571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258620" y="4160758"/>
            <a:ext cx="584592" cy="753938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635952" y="4455179"/>
            <a:ext cx="584592" cy="753938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909190" y="5439565"/>
                <a:ext cx="584592" cy="1331025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9190" y="5439565"/>
                <a:ext cx="584592" cy="1331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147291" y="3584577"/>
                <a:ext cx="584592" cy="1331025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291" y="3584577"/>
                <a:ext cx="584592" cy="1331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7766340" y="5311385"/>
                <a:ext cx="584592" cy="1331025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340" y="5311385"/>
                <a:ext cx="584592" cy="13310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6458645" y="5415646"/>
                <a:ext cx="1115424" cy="1331025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645" y="5415646"/>
                <a:ext cx="1115424" cy="13310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8600" y="8839200"/>
                <a:ext cx="240802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54" indent="-457154">
                  <a:spcBef>
                    <a:spcPts val="600"/>
                  </a:spcBef>
                </a:pP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𝟎𝟎𝟎𝟏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839200"/>
                <a:ext cx="24080241" cy="1323439"/>
              </a:xfrm>
              <a:prstGeom prst="rect">
                <a:avLst/>
              </a:prstGeom>
              <a:blipFill rotWithShape="1">
                <a:blip r:embed="rId8"/>
                <a:stretch>
                  <a:fillRect l="-911" t="-8756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85989" y="10046680"/>
                <a:ext cx="51937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sz="4000" b="1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fr-FR" sz="40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fr-FR" sz="4000" b="1" i="1"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r>
                      <a:rPr lang="fr-FR" sz="4000" b="1" i="1">
                        <a:latin typeface="Cambria Math"/>
                        <a:ea typeface="MS Mincho"/>
                        <a:cs typeface="Times New Roman"/>
                      </a:rPr>
                      <m:t>𝟎𝟎𝟎𝟏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89" y="10046680"/>
                <a:ext cx="5193794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4108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310997" y="9753600"/>
                <a:ext cx="373204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40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fr-FR" sz="4000" b="1" i="1">
                              <a:latin typeface="Cambria Math"/>
                              <a:ea typeface="MS Mincho"/>
                              <a:cs typeface="Times New Roman"/>
                            </a:rPr>
                            <m:t>𝒏</m:t>
                          </m:r>
                        </m:den>
                      </m:f>
                      <m:box>
                        <m:box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000" b="1" i="1">
                              <a:latin typeface="Cambria Math"/>
                              <a:ea typeface="MS Mincho"/>
                              <a:cs typeface="Times New Roman"/>
                            </a:rPr>
                            <m:t>&lt;</m:t>
                          </m:r>
                          <m:r>
                            <a:rPr lang="fr-FR" sz="4000" b="1" i="1"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  <m:r>
                            <a:rPr lang="fr-FR" sz="4000" b="1" i="1">
                              <a:latin typeface="Cambria Math"/>
                              <a:ea typeface="MS Mincho"/>
                              <a:cs typeface="Times New Roman"/>
                            </a:rPr>
                            <m:t>,</m:t>
                          </m:r>
                          <m:r>
                            <a:rPr lang="fr-FR" sz="4000" b="1" i="1">
                              <a:latin typeface="Cambria Math"/>
                              <a:ea typeface="MS Mincho"/>
                              <a:cs typeface="Times New Roman"/>
                            </a:rPr>
                            <m:t>𝟎𝟎𝟎𝟏</m:t>
                          </m:r>
                        </m:e>
                      </m:box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97" y="9753600"/>
                <a:ext cx="3732047" cy="1248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403720" y="10046680"/>
                <a:ext cx="3826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154" indent="-457154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r>
                        <a:rPr lang="en-US" sz="4000" i="1"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  <m:box>
                        <m:boxPr>
                          <m:ctrlPr>
                            <a:rPr lang="en-US" sz="4000" i="1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000" i="1">
                              <a:latin typeface="Cambria Math"/>
                              <a:ea typeface="MS Mincho"/>
                              <a:cs typeface="Times New Roman"/>
                            </a:rPr>
                            <m:t>&gt;10000</m:t>
                          </m:r>
                        </m:e>
                      </m:box>
                    </m:oMath>
                  </m:oMathPara>
                </a14:m>
                <a:endParaRPr lang="en-US" sz="40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720" y="10046680"/>
                <a:ext cx="3826880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4568" y="10928164"/>
                <a:ext cx="227602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54" indent="-457154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000" b="1" i="1">
                        <a:latin typeface="Cambria Math"/>
                        <a:ea typeface="MS Mincho"/>
                        <a:cs typeface="Times New Roman"/>
                      </a:rPr>
                      <m:t>⇒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  <m:r>
                      <a:rPr lang="fr-FR" sz="40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000" b="1" i="1">
                        <a:latin typeface="Cambria Math"/>
                        <a:ea typeface="MS Mincho"/>
                        <a:cs typeface="Times New Roman"/>
                      </a:rPr>
                      <m:t>𝟏𝟎𝟎𝟎𝟏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𝟎𝟎𝟎𝟏</m:t>
                    </m:r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8" y="10928164"/>
                <a:ext cx="22760232" cy="707886"/>
              </a:xfrm>
              <a:prstGeom prst="rect">
                <a:avLst/>
              </a:prstGeom>
              <a:blipFill rotWithShape="1">
                <a:blip r:embed="rId12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04800" y="7010400"/>
                <a:ext cx="239268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54" indent="-457154">
                  <a:spcBef>
                    <a:spcPts val="600"/>
                  </a:spcBef>
                </a:pP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010400"/>
                <a:ext cx="23926800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892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8600" y="7924800"/>
                <a:ext cx="2304146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54" indent="-457154">
                  <a:spcBef>
                    <a:spcPts val="600"/>
                  </a:spcBef>
                </a:pPr>
                <a:r>
                  <a:rPr lang="en-US" sz="40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924800"/>
                <a:ext cx="23041461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953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7200" y="11739138"/>
                <a:ext cx="22067297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54" indent="-457154">
                  <a:spcBef>
                    <a:spcPts val="600"/>
                  </a:spcBef>
                </a:pPr>
                <a:r>
                  <a:rPr lang="en-US" sz="40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739138"/>
                <a:ext cx="22067297" cy="1597040"/>
              </a:xfrm>
              <a:prstGeom prst="rect">
                <a:avLst/>
              </a:prstGeom>
              <a:blipFill rotWithShape="1">
                <a:blip r:embed="rId15"/>
                <a:stretch>
                  <a:fillRect l="-967" b="-1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5">
            <a:extLst>
              <a:ext uri="{FF2B5EF4-FFF2-40B4-BE49-F238E27FC236}">
                <a16:creationId xmlns:a16="http://schemas.microsoft.com/office/drawing/2014/main" id="{2113F522-207D-4A0B-B581-A5921D72B3F9}"/>
              </a:ext>
            </a:extLst>
          </p:cNvPr>
          <p:cNvGrpSpPr/>
          <p:nvPr/>
        </p:nvGrpSpPr>
        <p:grpSpPr>
          <a:xfrm>
            <a:off x="1954651" y="2558575"/>
            <a:ext cx="4411573" cy="880088"/>
            <a:chOff x="166396" y="8755081"/>
            <a:chExt cx="4411573" cy="806726"/>
          </a:xfrm>
        </p:grpSpPr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8EE91545-13A9-407D-961E-477DC8B03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C4C34E0-4A84-4412-BA4D-A9D593E1BA75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71" name="Freeform 45">
                <a:extLst>
                  <a:ext uri="{FF2B5EF4-FFF2-40B4-BE49-F238E27FC236}">
                    <a16:creationId xmlns:a16="http://schemas.microsoft.com/office/drawing/2014/main" id="{1BCBE32A-76A2-4394-8713-BE58DAFF2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Freeform 46">
                <a:extLst>
                  <a:ext uri="{FF2B5EF4-FFF2-40B4-BE49-F238E27FC236}">
                    <a16:creationId xmlns:a16="http://schemas.microsoft.com/office/drawing/2014/main" id="{B3D9AEBD-088A-4ACD-8198-046E75B26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Freeform 47">
                <a:extLst>
                  <a:ext uri="{FF2B5EF4-FFF2-40B4-BE49-F238E27FC236}">
                    <a16:creationId xmlns:a16="http://schemas.microsoft.com/office/drawing/2014/main" id="{63642177-A408-4A5B-99E5-242FBC476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Freeform 48">
                <a:extLst>
                  <a:ext uri="{FF2B5EF4-FFF2-40B4-BE49-F238E27FC236}">
                    <a16:creationId xmlns:a16="http://schemas.microsoft.com/office/drawing/2014/main" id="{E9D5AB12-D6F9-4F70-BC97-A6966CEE58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DF9747CC-5902-437D-ADE2-721C53BA2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808EC900-724B-4613-940F-3BBCEF782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867527EE-2ED0-4DB4-A8FD-AFEF6E49EA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0540121C-B186-4AD4-82EB-8CDACBB051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ectangle 53">
                <a:extLst>
                  <a:ext uri="{FF2B5EF4-FFF2-40B4-BE49-F238E27FC236}">
                    <a16:creationId xmlns:a16="http://schemas.microsoft.com/office/drawing/2014/main" id="{F46A55C7-FAF7-40D5-82D9-F1942BCB8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ectangle 54">
                <a:extLst>
                  <a:ext uri="{FF2B5EF4-FFF2-40B4-BE49-F238E27FC236}">
                    <a16:creationId xmlns:a16="http://schemas.microsoft.com/office/drawing/2014/main" id="{7C5684C2-1C93-4415-B98D-C69844EE9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AE7C21C2-465D-4D39-9700-47F9E3B71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8119732A-D9ED-478B-9112-13E39EA8C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00C8BBE-0C8A-43AE-B091-C638648F92CF}"/>
                </a:ext>
              </a:extLst>
            </p:cNvPr>
            <p:cNvSpPr txBox="1"/>
            <p:nvPr/>
          </p:nvSpPr>
          <p:spPr>
            <a:xfrm>
              <a:off x="952502" y="8761588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8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753"/>
            <a:ext cx="19657040" cy="830889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0874" y="2727982"/>
            <a:ext cx="22948032" cy="3977639"/>
            <a:chOff x="1060289" y="4359618"/>
            <a:chExt cx="22951020" cy="3978155"/>
          </a:xfrm>
        </p:grpSpPr>
        <p:grpSp>
          <p:nvGrpSpPr>
            <p:cNvPr id="9" name="Group 5"/>
            <p:cNvGrpSpPr/>
            <p:nvPr/>
          </p:nvGrpSpPr>
          <p:grpSpPr>
            <a:xfrm>
              <a:off x="1060289" y="4671091"/>
              <a:ext cx="22951020" cy="3666682"/>
              <a:chOff x="451287" y="1083939"/>
              <a:chExt cx="9037870" cy="144358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51287" y="1083939"/>
                <a:ext cx="9037870" cy="144358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5995" tIns="17998" rIns="35995" bIns="17998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918654" y="3600722"/>
                <a:ext cx="21417560" cy="2800738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4" y="3600722"/>
                <a:ext cx="21417560" cy="2800738"/>
              </a:xfrm>
              <a:prstGeom prst="rect">
                <a:avLst/>
              </a:prstGeom>
              <a:blipFill>
                <a:blip r:embed="rId3"/>
                <a:stretch>
                  <a:fillRect l="-1167" t="-4793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49432" y="7651541"/>
            <a:ext cx="23485180" cy="4235005"/>
            <a:chOff x="1076414" y="4359618"/>
            <a:chExt cx="23488238" cy="4235554"/>
          </a:xfrm>
        </p:grpSpPr>
        <p:grpSp>
          <p:nvGrpSpPr>
            <p:cNvPr id="33" name="Group 5"/>
            <p:cNvGrpSpPr/>
            <p:nvPr/>
          </p:nvGrpSpPr>
          <p:grpSpPr>
            <a:xfrm>
              <a:off x="1533269" y="4671091"/>
              <a:ext cx="23031383" cy="3924081"/>
              <a:chOff x="637542" y="1083939"/>
              <a:chExt cx="9069516" cy="154492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637542" y="1083939"/>
                <a:ext cx="9069516" cy="1544928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5995" tIns="17998" rIns="35995" bIns="17998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4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9389" y="8806837"/>
                <a:ext cx="21949178" cy="1655105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→+∞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89" y="8806837"/>
                <a:ext cx="21949178" cy="1655105"/>
              </a:xfrm>
              <a:prstGeom prst="rect">
                <a:avLst/>
              </a:prstGeom>
              <a:blipFill>
                <a:blip r:embed="rId4"/>
                <a:stretch>
                  <a:fillRect l="-1139" t="-8118" b="-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137458" y="5237742"/>
                <a:ext cx="14710457" cy="978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58" y="5237742"/>
                <a:ext cx="14710457" cy="978025"/>
              </a:xfrm>
              <a:prstGeom prst="rect">
                <a:avLst/>
              </a:prstGeom>
              <a:blipFill>
                <a:blip r:embed="rId5"/>
                <a:stretch>
                  <a:fillRect l="-1699" t="-13665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9689" y="10624363"/>
                <a:ext cx="16998816" cy="1655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</a:rPr>
                      <m:t>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9" y="10624363"/>
                <a:ext cx="16998816" cy="1655045"/>
              </a:xfrm>
              <a:prstGeom prst="rect">
                <a:avLst/>
              </a:prstGeom>
              <a:blipFill rotWithShape="1">
                <a:blip r:embed="rId6"/>
                <a:stretch>
                  <a:fillRect l="-1471" t="-8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1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572753"/>
            <a:ext cx="18820488" cy="830889"/>
            <a:chOff x="547737" y="1892299"/>
            <a:chExt cx="18822938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737" y="1905000"/>
              <a:ext cx="15255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4" y="2505404"/>
            <a:ext cx="10252326" cy="861662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511" y="2613112"/>
            <a:ext cx="7868236" cy="830890"/>
          </a:xfrm>
          <a:prstGeom prst="rect">
            <a:avLst/>
          </a:prstGeom>
        </p:spPr>
        <p:txBody>
          <a:bodyPr wrap="square" lIns="91415" tIns="45706" rIns="91415" bIns="45706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1109077248"/>
                  </p:ext>
                </p:extLst>
              </p:nvPr>
            </p:nvGraphicFramePr>
            <p:xfrm>
              <a:off x="3049191" y="3658016"/>
              <a:ext cx="18209428" cy="94884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1109077248"/>
                  </p:ext>
                </p:extLst>
              </p:nvPr>
            </p:nvGraphicFramePr>
            <p:xfrm>
              <a:off x="3049191" y="3658016"/>
              <a:ext cx="18209428" cy="94884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49"/>
          <p:cNvGrpSpPr/>
          <p:nvPr/>
        </p:nvGrpSpPr>
        <p:grpSpPr>
          <a:xfrm>
            <a:off x="685800" y="2971800"/>
            <a:ext cx="23001835" cy="10363200"/>
            <a:chOff x="390809" y="2582281"/>
            <a:chExt cx="20684371" cy="10365749"/>
          </a:xfrm>
        </p:grpSpPr>
        <p:sp>
          <p:nvSpPr>
            <p:cNvPr id="70" name="Rounded Rectangle 69"/>
            <p:cNvSpPr/>
            <p:nvPr/>
          </p:nvSpPr>
          <p:spPr>
            <a:xfrm>
              <a:off x="390809" y="2872595"/>
              <a:ext cx="20684371" cy="1007543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47191" y="2582281"/>
              <a:ext cx="166098" cy="769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550" y="1572753"/>
            <a:ext cx="12698162" cy="830889"/>
            <a:chOff x="-288924" y="1892299"/>
            <a:chExt cx="12699816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716863" cy="754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0323330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HẠN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2463" y="2936580"/>
            <a:ext cx="21372062" cy="2830633"/>
            <a:chOff x="1076414" y="4359618"/>
            <a:chExt cx="21374844" cy="2590295"/>
          </a:xfrm>
        </p:grpSpPr>
        <p:sp>
          <p:nvSpPr>
            <p:cNvPr id="66" name="TextBox 65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4343400" cy="800219"/>
              <a:chOff x="166396" y="8736805"/>
              <a:chExt cx="4343400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25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305005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152041" y="3897654"/>
                <a:ext cx="10192358" cy="769413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𝐮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sub>
                        </m:sSub>
                      </m:e>
                    </m:func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𝐯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sub>
                        </m:sSub>
                      </m:e>
                    </m:func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41" y="3897654"/>
                <a:ext cx="10192358" cy="769413"/>
              </a:xfrm>
              <a:prstGeom prst="rect">
                <a:avLst/>
              </a:prstGeom>
              <a:blipFill>
                <a:blip r:embed="rId3"/>
                <a:stretch>
                  <a:fillRect l="-2392" t="-16535" r="-149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744609" y="4941907"/>
                <a:ext cx="15314790" cy="799550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/>
                      </a:rPr>
                      <m:t>①</m:t>
                    </m:r>
                    <m:r>
                      <a:rPr lang="en-US" sz="4400" b="1" i="0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𝐧</m:t>
                                </m:r>
                              </m:sub>
                            </m:sSub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𝐧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𝐮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sub>
                        </m:sSub>
                      </m:e>
                    </m:func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𝐯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MS Mincho"/>
                    <a:cs typeface="Times New Roman"/>
                  </a:rPr>
                  <a:t> </a:t>
                </a:r>
                <a:r>
                  <a:rPr lang="en-US" sz="4400" b="1" dirty="0">
                    <a:ea typeface="MS Mincho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𝐚</m:t>
                    </m:r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b="1" i="0">
                        <a:latin typeface="Cambria Math"/>
                        <a:ea typeface="MS Mincho"/>
                        <a:cs typeface="Times New Roman"/>
                      </a:rPr>
                      <m:t>𝐛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09" y="4941907"/>
                <a:ext cx="15314790" cy="799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2488880" y="5963799"/>
                <a:ext cx="6734994" cy="825119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②</m:t>
                          </m:r>
                          <m:r>
                            <a:rPr lang="en-US" sz="4400" b="1" i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𝐧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𝐧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𝐚</m:t>
                      </m:r>
                      <m:r>
                        <a:rPr lang="en-US" sz="4400" b="1" i="0">
                          <a:latin typeface="Cambria Math"/>
                        </a:rPr>
                        <m:t>−</m:t>
                      </m:r>
                      <m:r>
                        <a:rPr lang="en-US" sz="4400" b="1" i="0"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0" y="5963799"/>
                <a:ext cx="6734994" cy="8251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2586475" y="7054085"/>
                <a:ext cx="5592142" cy="799474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③</m:t>
                          </m:r>
                          <m:r>
                            <a:rPr lang="en-US" sz="4400" b="1" i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0"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  <a:ea typeface="MS Mincho"/>
                          <a:cs typeface="Times New Roman"/>
                        </a:rPr>
                        <m:t>𝐚</m:t>
                      </m:r>
                      <m:r>
                        <a:rPr lang="en-US" sz="4400" b="1" i="0">
                          <a:latin typeface="Cambria Math"/>
                          <a:ea typeface="MS Mincho"/>
                          <a:cs typeface="Times New Roman"/>
                        </a:rPr>
                        <m:t>.</m:t>
                      </m:r>
                      <m:r>
                        <a:rPr lang="en-US" sz="4400" b="1" i="0">
                          <a:latin typeface="Cambria Math"/>
                          <a:ea typeface="MS Mincho"/>
                          <a:cs typeface="Times New Roman"/>
                        </a:rPr>
                        <m:t>𝐛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75" y="7054085"/>
                <a:ext cx="5592142" cy="7994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2632969" y="8045149"/>
                <a:ext cx="5713744" cy="1366158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④</m:t>
                          </m:r>
                          <m:r>
                            <a:rPr lang="en-US" sz="4400" b="1" i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0"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  <a:ea typeface="MS Mincho"/>
                              <a:cs typeface="Times New Roman"/>
                            </a:rPr>
                            <m:t>𝐚</m:t>
                          </m:r>
                        </m:num>
                        <m:den>
                          <m:r>
                            <a:rPr lang="en-US" sz="4400" b="1" i="0">
                              <a:latin typeface="Cambria Math"/>
                              <a:ea typeface="MS Mincho"/>
                              <a:cs typeface="Times New Roman"/>
                            </a:rPr>
                            <m:t>𝐛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/>
                              <a:ea typeface="MS Mincho"/>
                              <a:cs typeface="Times New Roman"/>
                            </a:rPr>
                            <m:t>𝐛</m:t>
                          </m:r>
                          <m:r>
                            <a:rPr lang="en-US" sz="4400" b="1" i="0">
                              <a:latin typeface="Cambria Math"/>
                              <a:ea typeface="MS Mincho"/>
                            </a:rPr>
                            <m:t>≠</m:t>
                          </m:r>
                          <m:r>
                            <a:rPr lang="en-US" sz="4400" b="1" i="0"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969" y="8045149"/>
                <a:ext cx="5713744" cy="1366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CC9082-CD2D-44D7-B51F-0925703926F7}"/>
                  </a:ext>
                </a:extLst>
              </p:cNvPr>
              <p:cNvSpPr txBox="1"/>
              <p:nvPr/>
            </p:nvSpPr>
            <p:spPr>
              <a:xfrm>
                <a:off x="2023911" y="10005225"/>
                <a:ext cx="16035488" cy="746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0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sz="4000" b="1" i="0">
                            <a:latin typeface="Cambria Math"/>
                          </a:rPr>
                          <m:t>𝐧</m:t>
                        </m:r>
                      </m:sub>
                    </m:sSub>
                    <m:r>
                      <a:rPr lang="en-US" sz="4000" b="1" i="0">
                        <a:latin typeface="Cambria Math"/>
                      </a:rPr>
                      <m:t>≥</m:t>
                    </m:r>
                    <m:r>
                      <a:rPr lang="en-US" sz="4000" b="1" i="0">
                        <a:latin typeface="Cambria Math"/>
                      </a:rPr>
                      <m:t>𝟎</m:t>
                    </m:r>
                    <m:r>
                      <a:rPr lang="en-US" sz="4000" b="1" i="0">
                        <a:latin typeface="Cambria Math"/>
                      </a:rPr>
                      <m:t>, ∀</m:t>
                    </m:r>
                    <m:r>
                      <a:rPr lang="en-US" sz="4000" b="1" i="0">
                        <a:latin typeface="Cambria Math"/>
                      </a:rPr>
                      <m:t>𝐧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0">
                            <a:latin typeface="Cambria Math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0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4000" b="1" i="0">
                                <a:latin typeface="Cambria Math"/>
                              </a:rPr>
                              <m:t>𝐧</m:t>
                            </m:r>
                          </m:sub>
                        </m:sSub>
                      </m:e>
                    </m:func>
                    <m:r>
                      <a:rPr lang="en-US" sz="4000" b="1" i="0">
                        <a:latin typeface="Cambria Math"/>
                      </a:rPr>
                      <m:t>𝐚</m:t>
                    </m:r>
                    <m:r>
                      <a:rPr lang="en-US" sz="4000" b="1" i="0">
                        <a:latin typeface="Cambria Math"/>
                      </a:rPr>
                      <m:t>≥</m:t>
                    </m:r>
                    <m:r>
                      <a:rPr lang="en-US" sz="4000" b="1" i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0">
                            <a:latin typeface="Cambria Math"/>
                          </a:rPr>
                          <m:t>𝐥𝐢𝐦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0">
                                    <a:latin typeface="Cambria Math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4000" b="1" i="0">
                                    <a:latin typeface="Cambria Math"/>
                                  </a:rPr>
                                  <m:t>𝐧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000" b="1" i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0">
                            <a:latin typeface="Cambria Math"/>
                          </a:rPr>
                          <m:t>𝐚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CC9082-CD2D-44D7-B51F-092570392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911" y="10005225"/>
                <a:ext cx="16035488" cy="746871"/>
              </a:xfrm>
              <a:prstGeom prst="rect">
                <a:avLst/>
              </a:prstGeom>
              <a:blipFill>
                <a:blip r:embed="rId8"/>
                <a:stretch>
                  <a:fillRect l="-1331" t="-14634" b="-2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EE7E5F-54E6-4CC7-8713-FF8D381B1A94}"/>
                  </a:ext>
                </a:extLst>
              </p:cNvPr>
              <p:cNvSpPr/>
              <p:nvPr/>
            </p:nvSpPr>
            <p:spPr>
              <a:xfrm>
                <a:off x="2038416" y="11425982"/>
                <a:ext cx="8934383" cy="815772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𝐥𝐢𝐦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/>
                                  </a:rPr>
                                  <m:t>𝐧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/>
                          </a:rPr>
                          <m:t>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/>
                          </a:rPr>
                          <m:t>𝐥𝐢𝐦</m:t>
                        </m:r>
                      </m:fName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/>
                                  </a:rPr>
                                  <m:t>𝐧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b="1" i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0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4400" b="1" i="0">
                            <a:latin typeface="Cambria Math"/>
                          </a:rPr>
                          <m:t>𝐚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EE7E5F-54E6-4CC7-8713-FF8D381B1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16" y="11425982"/>
                <a:ext cx="8934383" cy="815772"/>
              </a:xfrm>
              <a:prstGeom prst="rect">
                <a:avLst/>
              </a:prstGeom>
              <a:blipFill>
                <a:blip r:embed="rId9"/>
                <a:stretch>
                  <a:fillRect l="-2729" t="-14179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9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/>
      <p:bldP spid="74" grpId="0"/>
      <p:bldP spid="96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76076"/>
            <a:ext cx="184680" cy="7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5" tIns="45706" rIns="91415" bIns="4570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76076"/>
            <a:ext cx="184680" cy="7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5" tIns="45706" rIns="91415" bIns="4570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22971" y="4875932"/>
            <a:ext cx="23232111" cy="3505871"/>
            <a:chOff x="737900" y="5867400"/>
            <a:chExt cx="23235137" cy="3879158"/>
          </a:xfrm>
        </p:grpSpPr>
        <p:sp>
          <p:nvSpPr>
            <p:cNvPr id="53" name="Rounded Rectangle 52"/>
            <p:cNvSpPr/>
            <p:nvPr/>
          </p:nvSpPr>
          <p:spPr>
            <a:xfrm>
              <a:off x="737900" y="6139012"/>
              <a:ext cx="23235137" cy="36075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10199" y="2667546"/>
            <a:ext cx="23244883" cy="1991827"/>
            <a:chOff x="733768" y="3405486"/>
            <a:chExt cx="23247910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733768" y="3790951"/>
              <a:ext cx="23247910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2825" y="3219865"/>
                <a:ext cx="7896375" cy="1288658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 algn="ctr"/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𝟐𝐧</m:t>
                            </m:r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25" y="3219865"/>
                <a:ext cx="7896375" cy="1288658"/>
              </a:xfrm>
              <a:prstGeom prst="rect">
                <a:avLst/>
              </a:prstGeom>
              <a:blipFill>
                <a:blip r:embed="rId3"/>
                <a:stretch>
                  <a:fillRect t="-943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1997" y="6055385"/>
                <a:ext cx="10034428" cy="1335978"/>
              </a:xfrm>
              <a:prstGeom prst="rect">
                <a:avLst/>
              </a:prstGeom>
            </p:spPr>
            <p:txBody>
              <a:bodyPr wrap="none" lIns="91415" tIns="45706" rIns="91415" bIns="45706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𝟐𝐧</m:t>
                            </m:r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den>
                        </m:f>
                      </m:e>
                    </m:func>
                    <m:r>
                      <a:rPr lang="en-US" sz="5400" b="1" i="0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  <m:r>
                              <a:rPr lang="en-US" sz="5400" b="1" i="0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97" y="6055385"/>
                <a:ext cx="10034428" cy="1335978"/>
              </a:xfrm>
              <a:prstGeom prst="rect">
                <a:avLst/>
              </a:prstGeom>
              <a:blipFill rotWithShape="1">
                <a:blip r:embed="rId4"/>
                <a:stretch>
                  <a:fillRect l="-322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617200" y="5899316"/>
                <a:ext cx="7187591" cy="1648115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0"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r>
                            <a:rPr lang="en-US" sz="5400" b="1" i="0"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e>
                      </m:func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0"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5400" b="1" i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𝐧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200" y="5899316"/>
                <a:ext cx="7187591" cy="1648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68250" y="1844898"/>
            <a:ext cx="5080798" cy="769342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199" y="1880069"/>
            <a:ext cx="532448" cy="753956"/>
          </a:xfrm>
          <a:prstGeom prst="rect">
            <a:avLst/>
          </a:prstGeom>
          <a:noFill/>
        </p:spPr>
        <p:txBody>
          <a:bodyPr wrap="none" lIns="91415" tIns="45706" rIns="91415" bIns="45706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611599" y="6302925"/>
                <a:ext cx="4724400" cy="923301"/>
              </a:xfrm>
              <a:prstGeom prst="rect">
                <a:avLst/>
              </a:prstGeom>
            </p:spPr>
            <p:txBody>
              <a:bodyPr wrap="square" lIns="91415" tIns="45706" rIns="91415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5400" b="1" i="0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599" y="6302925"/>
                <a:ext cx="4724400" cy="9233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76084"/>
            <a:ext cx="184707" cy="7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2177060"/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76084"/>
            <a:ext cx="184707" cy="7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2177060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249" y="1844897"/>
            <a:ext cx="5080797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060"/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198" y="1880069"/>
            <a:ext cx="532449" cy="753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51" name="Group 10"/>
          <p:cNvGrpSpPr/>
          <p:nvPr/>
        </p:nvGrpSpPr>
        <p:grpSpPr>
          <a:xfrm>
            <a:off x="610198" y="5867529"/>
            <a:ext cx="23088002" cy="5257671"/>
            <a:chOff x="14169" y="5867400"/>
            <a:chExt cx="23091009" cy="5817483"/>
          </a:xfrm>
        </p:grpSpPr>
        <p:sp>
          <p:nvSpPr>
            <p:cNvPr id="93" name="Rounded Rectangle 92"/>
            <p:cNvSpPr/>
            <p:nvPr/>
          </p:nvSpPr>
          <p:spPr>
            <a:xfrm>
              <a:off x="14169" y="6139010"/>
              <a:ext cx="23091009" cy="55458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/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9" name="Group 54"/>
          <p:cNvGrpSpPr/>
          <p:nvPr/>
        </p:nvGrpSpPr>
        <p:grpSpPr>
          <a:xfrm>
            <a:off x="610198" y="3009865"/>
            <a:ext cx="23148066" cy="1991826"/>
            <a:chOff x="239767" y="3405486"/>
            <a:chExt cx="22924696" cy="1992085"/>
          </a:xfrm>
        </p:grpSpPr>
        <p:sp>
          <p:nvSpPr>
            <p:cNvPr id="100" name="Rounded Rectangle 99"/>
            <p:cNvSpPr/>
            <p:nvPr/>
          </p:nvSpPr>
          <p:spPr>
            <a:xfrm>
              <a:off x="239767" y="3790951"/>
              <a:ext cx="22924696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/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0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5474762" y="3439956"/>
                <a:ext cx="11822638" cy="141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𝐥𝐢𝐦</m:t>
                        </m:r>
                      </m:fName>
                      <m:e>
                        <m:f>
                          <m:fPr>
                            <m:ctrlP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5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𝐧</m:t>
                            </m:r>
                          </m:num>
                          <m:den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5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762" y="3439956"/>
                <a:ext cx="11822638" cy="1417311"/>
              </a:xfrm>
              <a:prstGeom prst="rect">
                <a:avLst/>
              </a:prstGeom>
              <a:blipFill rotWithShape="1">
                <a:blip r:embed="rId3"/>
                <a:stretch>
                  <a:fillRect l="-2732" b="-10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1953246" y="6687229"/>
                <a:ext cx="12926808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mẫu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e>
                      <m:sup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246" y="6687229"/>
                <a:ext cx="12926808" cy="942053"/>
              </a:xfrm>
              <a:prstGeom prst="rect">
                <a:avLst/>
              </a:prstGeom>
              <a:blipFill rotWithShape="1">
                <a:blip r:embed="rId4"/>
                <a:stretch>
                  <a:fillRect l="-2499" t="-17419" r="-1697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2113903" y="7817437"/>
                <a:ext cx="9182609" cy="292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𝐧</m:t>
                              </m:r>
                            </m:num>
                            <m:den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5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03" y="7817437"/>
                <a:ext cx="9182609" cy="29267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0058401" y="8305800"/>
                <a:ext cx="4114799" cy="164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den>
                      </m:f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1" y="8305800"/>
                <a:ext cx="4114799" cy="16481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76084"/>
            <a:ext cx="184707" cy="7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2177060"/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76084"/>
            <a:ext cx="184707" cy="7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2177060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249" y="1844897"/>
            <a:ext cx="5080797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060"/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198" y="1880069"/>
            <a:ext cx="532449" cy="753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134" name="Group 10"/>
          <p:cNvGrpSpPr/>
          <p:nvPr/>
        </p:nvGrpSpPr>
        <p:grpSpPr>
          <a:xfrm>
            <a:off x="699247" y="5622786"/>
            <a:ext cx="23379954" cy="5402024"/>
            <a:chOff x="520461" y="5867400"/>
            <a:chExt cx="23382999" cy="5977205"/>
          </a:xfrm>
        </p:grpSpPr>
        <p:sp>
          <p:nvSpPr>
            <p:cNvPr id="135" name="Rounded Rectangle 134"/>
            <p:cNvSpPr/>
            <p:nvPr/>
          </p:nvSpPr>
          <p:spPr>
            <a:xfrm>
              <a:off x="520461" y="6139010"/>
              <a:ext cx="23382999" cy="57055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36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/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Round Diagonal Corner Rectangle 1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1" name="Group 54"/>
          <p:cNvGrpSpPr/>
          <p:nvPr/>
        </p:nvGrpSpPr>
        <p:grpSpPr>
          <a:xfrm>
            <a:off x="699247" y="3048496"/>
            <a:ext cx="23379954" cy="1991826"/>
            <a:chOff x="237389" y="3405486"/>
            <a:chExt cx="23382998" cy="1992085"/>
          </a:xfrm>
        </p:grpSpPr>
        <p:sp>
          <p:nvSpPr>
            <p:cNvPr id="142" name="Rounded Rectangle 141"/>
            <p:cNvSpPr/>
            <p:nvPr/>
          </p:nvSpPr>
          <p:spPr>
            <a:xfrm>
              <a:off x="237389" y="3790951"/>
              <a:ext cx="23382998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/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06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5551362" y="6417857"/>
                <a:ext cx="1259511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mẫu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𝒏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62" y="6417857"/>
                <a:ext cx="1259511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614" t="-19868" r="-1742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1143000" y="7619901"/>
                <a:ext cx="10421663" cy="3225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5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𝟐𝐧</m:t>
                              </m:r>
                            </m:den>
                          </m:f>
                        </m:e>
                      </m:func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5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𝟏</m:t>
                                      </m:r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𝟒</m:t>
                                      </m:r>
                                      <m:sSup>
                                        <m:sSupPr>
                                          <m:ctrlPr>
                                            <a:rPr lang="en-US" sz="5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400" b="1" i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𝐧</m:t>
                                          </m:r>
                                        </m:e>
                                        <m:sup>
                                          <m:r>
                                            <a:rPr lang="en-US" sz="5400" b="1" i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5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400" b="1" i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𝐧</m:t>
                                          </m:r>
                                        </m:e>
                                        <m:sup>
                                          <m:r>
                                            <a:rPr lang="en-US" sz="5400" b="1" i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619901"/>
                <a:ext cx="10421663" cy="3225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67830" y="3352800"/>
                <a:ext cx="4804970" cy="1541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2177060"/>
                <a:r>
                  <a:rPr lang="en-US" sz="5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𝐥𝐢𝐦</m:t>
                        </m:r>
                      </m:fName>
                      <m:e>
                        <m:f>
                          <m:fPr>
                            <m:ctrlP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5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5400" b="1" i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𝐧</m:t>
                                    </m:r>
                                  </m:e>
                                  <m:sup>
                                    <m:r>
                                      <a:rPr lang="en-US" sz="5400" b="1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𝟐𝐧</m:t>
                            </m:r>
                          </m:den>
                        </m:f>
                      </m:e>
                    </m:func>
                  </m:oMath>
                </a14:m>
                <a:endParaRPr lang="en-US" sz="5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30" y="3352800"/>
                <a:ext cx="4804970" cy="1541191"/>
              </a:xfrm>
              <a:prstGeom prst="rect">
                <a:avLst/>
              </a:prstGeom>
              <a:blipFill rotWithShape="1">
                <a:blip r:embed="rId5"/>
                <a:stretch>
                  <a:fillRect l="-6345" b="-9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0440232" y="7635665"/>
                <a:ext cx="6399968" cy="3225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5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5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400" b="1" i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𝐧</m:t>
                                          </m:r>
                                        </m:e>
                                        <m:sup>
                                          <m:r>
                                            <a:rPr lang="en-US" sz="5400" b="1" i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𝟒</m:t>
                                  </m:r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232" y="7635665"/>
                <a:ext cx="6399968" cy="32251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16277390" y="8225846"/>
                <a:ext cx="3839410" cy="1836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5400" b="1" i="0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</a:rPr>
                        <m:t>−</m:t>
                      </m:r>
                      <m:r>
                        <a:rPr lang="en-US" sz="5400" b="1" i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390" y="8225846"/>
                <a:ext cx="3839410" cy="18362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2" grpId="0"/>
      <p:bldP spid="133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1159</TotalTime>
  <Words>1239</Words>
  <PresentationFormat>Custom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2021-09-03T15:04:56Z</dcterms:modified>
</cp:coreProperties>
</file>