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0" r:id="rId3"/>
    <p:sldId id="262" r:id="rId4"/>
    <p:sldId id="263" r:id="rId5"/>
    <p:sldId id="282" r:id="rId6"/>
    <p:sldId id="283" r:id="rId7"/>
    <p:sldId id="302" r:id="rId8"/>
    <p:sldId id="289" r:id="rId9"/>
    <p:sldId id="291" r:id="rId10"/>
    <p:sldId id="266" r:id="rId11"/>
    <p:sldId id="293" r:id="rId12"/>
    <p:sldId id="303" r:id="rId13"/>
    <p:sldId id="281" r:id="rId14"/>
    <p:sldId id="274" r:id="rId15"/>
    <p:sldId id="297" r:id="rId16"/>
    <p:sldId id="304" r:id="rId17"/>
    <p:sldId id="299" r:id="rId18"/>
    <p:sldId id="300" r:id="rId19"/>
    <p:sldId id="305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4671" autoAdjust="0"/>
  </p:normalViewPr>
  <p:slideViewPr>
    <p:cSldViewPr>
      <p:cViewPr>
        <p:scale>
          <a:sx n="100" d="100"/>
          <a:sy n="100" d="100"/>
        </p:scale>
        <p:origin x="-510" y="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7C322-B689-4D54-91A0-11C75F5F45E6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028F-45BD-48ED-B44B-E86A89F7F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con học sinh</a:t>
            </a: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28613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629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924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267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914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2590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685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09800" y="5562600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43138" y="4621213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76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2334"/>
            <a:ext cx="3429000" cy="5847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LuyÖn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40563"/>
            <a:ext cx="8305800" cy="5232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 nµo cã vÇn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©ng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TiÕng nµo cã vÇn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74" name="Picture 2" descr="D:\phim cuoi\5a70b974-a664-4958-9249-87d2593917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63308"/>
            <a:ext cx="27051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him cuoi\3fa5b769-5f97-41fc-80a9-b92d5904988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083364"/>
            <a:ext cx="2752725" cy="269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3579ce99-27af-40dd-b20d-22adb2ce782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9" y="1523999"/>
            <a:ext cx="2405063" cy="25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ownloads\2e5d5d7b-feba-4522-b464-72298c1423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173183"/>
            <a:ext cx="2409825" cy="252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662112" y="6553200"/>
            <a:ext cx="6429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0275" y="398145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76975" y="64008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33500" y="38100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2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him cuoi\5a70b974-a664-4958-9249-87d2593917e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27051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him cuoi\3fa5b769-5f97-41fc-80a9-b92d5904988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025084"/>
            <a:ext cx="27527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3579ce99-27af-40dd-b20d-22adb2ce782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27527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ownloads\2e5d5d7b-feba-4522-b464-72298c14237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7" y="4267200"/>
            <a:ext cx="2409825" cy="252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08ac72-ca2f-428d-9736-2635274ed0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5962" y="1404937"/>
            <a:ext cx="609600" cy="609600"/>
          </a:xfrm>
          <a:prstGeom prst="rect">
            <a:avLst/>
          </a:prstGeom>
        </p:spPr>
      </p:pic>
      <p:pic>
        <p:nvPicPr>
          <p:cNvPr id="3" name="0eb59192-70ac-4ddf-a4ed-232b8529e3c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6550" y="4898617"/>
            <a:ext cx="609600" cy="609600"/>
          </a:xfrm>
          <a:prstGeom prst="rect">
            <a:avLst/>
          </a:prstGeom>
        </p:spPr>
      </p:pic>
      <p:pic>
        <p:nvPicPr>
          <p:cNvPr id="5" name="86af4fea-d8dd-414c-8030-3f3c9dbff1b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8000" y="1452562"/>
            <a:ext cx="609600" cy="609600"/>
          </a:xfrm>
          <a:prstGeom prst="rect">
            <a:avLst/>
          </a:prstGeom>
        </p:spPr>
      </p:pic>
      <p:pic>
        <p:nvPicPr>
          <p:cNvPr id="8" name="98bd76b3-9d91-48ae-80fb-6d2f1ab551dd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5962" y="4782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4959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987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0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400" y="5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588" y="661889"/>
            <a:ext cx="8888412" cy="47705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m¨ng</a:t>
            </a:r>
            <a:r>
              <a:rPr lang="en-US" sz="3200" dirty="0" smtClean="0">
                <a:solidFill>
                  <a:srgbClr val="FF0000"/>
                </a:solidFill>
                <a:latin typeface=".VnAvant" pitchFamily="34" charset="0"/>
              </a:rPr>
              <a:t> l¹c 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3200" dirty="0" smtClean="0">
                <a:solidFill>
                  <a:srgbClr val="FF0000"/>
                </a:solidFill>
                <a:latin typeface=".VnAvant" pitchFamily="34" charset="0"/>
              </a:rPr>
              <a:t> (2)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mËp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¸p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s¸t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c¸ </a:t>
            </a:r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m¨ng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. 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m¨ng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bÌn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«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lªn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b¸m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chÆt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th©n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trªn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mËp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Tù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nhiªn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mÊt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m¨ng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mËp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ngí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“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Ta 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®· ¨n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chưa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nhØ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?”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	</a:t>
            </a:r>
            <a:r>
              <a:rPr lang="en-US" sz="3000" dirty="0" smtClean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m¨ng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bá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c¸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mËp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t×m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µ.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Chît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mÑ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vôt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Õn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giÊc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m¬.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¸p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s¸t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mÑ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c¶m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gi¸c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l©ng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l©ng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khã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t¶.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116262" y="1618394"/>
            <a:ext cx="1143000" cy="1905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21200" y="1888067"/>
            <a:ext cx="1676400" cy="0"/>
          </a:xfrm>
          <a:prstGeom prst="lin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31900" y="2126695"/>
            <a:ext cx="1520031" cy="231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056334" y="2126695"/>
            <a:ext cx="1894682" cy="23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30437" y="2667000"/>
            <a:ext cx="1457325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43800" y="2667000"/>
            <a:ext cx="13335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76400" y="4648200"/>
            <a:ext cx="152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25256" y="4525584"/>
            <a:ext cx="152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914400" y="1124133"/>
            <a:ext cx="2635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6246812" y="109440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255588" y="213622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285749" y="266700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977900" y="3265381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7772400" y="3274906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es-E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6749256" y="4002364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sz="28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231900" y="5181600"/>
            <a:ext cx="401002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37" grpId="0"/>
      <p:bldP spid="38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315200" cy="5629497"/>
          </a:xfrm>
        </p:spPr>
      </p:pic>
    </p:spTree>
    <p:extLst>
      <p:ext uri="{BB962C8B-B14F-4D97-AF65-F5344CB8AC3E}">
        <p14:creationId xmlns:p14="http://schemas.microsoft.com/office/powerpoint/2010/main" val="22454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?. GhÐp ®óng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967" y="1371600"/>
            <a:ext cx="3429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1. C¸ mËp ¸p s¸t c¸ </a:t>
            </a:r>
            <a:r>
              <a:rPr lang="en-US" sz="3200" b="1">
                <a:solidFill>
                  <a:schemeClr val="bg1"/>
                </a:solidFill>
                <a:latin typeface=".VnAvant" pitchFamily="34" charset="0"/>
              </a:rPr>
              <a:t>m¨ng</a:t>
            </a:r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3200" b="1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895600"/>
            <a:ext cx="34290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.VnAvant" pitchFamily="34" charset="0"/>
              </a:rPr>
              <a:t>4. C¸ m¨ng t×m vÒ nhµ vµ gÆp mÑ</a:t>
            </a:r>
            <a:endParaRPr lang="en-US" sz="3200" b="1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1228725"/>
            <a:ext cx="4876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2. C¸ </a:t>
            </a:r>
            <a:r>
              <a:rPr lang="en-US" sz="3200" b="1">
                <a:solidFill>
                  <a:schemeClr val="bg1"/>
                </a:solidFill>
                <a:latin typeface=".VnAvant" pitchFamily="34" charset="0"/>
              </a:rPr>
              <a:t>m¨ng</a:t>
            </a:r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 b¸m chÆt th©n trªn </a:t>
            </a:r>
          </a:p>
          <a:p>
            <a:pPr lvl="1"/>
            <a:endParaRPr lang="en-US" sz="3200" b="1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8600" y="3048000"/>
            <a:ext cx="48006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bg1"/>
                </a:solidFill>
              </a:rPr>
              <a:t>3.  </a:t>
            </a:r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C¸ mËp ch¼ng </a:t>
            </a:r>
            <a:r>
              <a:rPr lang="en-US" sz="3200" b="1" smtClean="0">
                <a:solidFill>
                  <a:schemeClr val="bg1"/>
                </a:solidFill>
                <a:latin typeface=".VnAvant" pitchFamily="34" charset="0"/>
              </a:rPr>
              <a:t>t×m</a:t>
            </a:r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 ra</a:t>
            </a:r>
            <a:endParaRPr lang="en-US" sz="3200" b="1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1691700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mËp</a:t>
            </a:r>
            <a:endParaRPr lang="en-US" sz="32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3638118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m¨ng</a:t>
            </a:r>
            <a:r>
              <a:rPr lang="en-US" sz="3200" b="1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endParaRPr lang="en-US" sz="32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31367" y="2057400"/>
            <a:ext cx="70723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352800" y="3898612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Curved Left Arrow 25"/>
          <p:cNvSpPr/>
          <p:nvPr/>
        </p:nvSpPr>
        <p:spPr>
          <a:xfrm>
            <a:off x="8877300" y="2057400"/>
            <a:ext cx="190500" cy="1371600"/>
          </a:xfrm>
          <a:prstGeom prst="curved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4" grpId="0"/>
      <p:bldP spid="12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1200"/>
            <a:ext cx="8458200" cy="1983866"/>
          </a:xfrm>
        </p:spPr>
      </p:pic>
    </p:spTree>
    <p:extLst>
      <p:ext uri="{BB962C8B-B14F-4D97-AF65-F5344CB8AC3E}">
        <p14:creationId xmlns:p14="http://schemas.microsoft.com/office/powerpoint/2010/main" val="7867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4504e0b-b32a-4c36-bb5f-c6c541aec8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057400"/>
            <a:ext cx="8045450" cy="37338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3" name="TextBox 2"/>
          <p:cNvSpPr txBox="1"/>
          <p:nvPr/>
        </p:nvSpPr>
        <p:spPr>
          <a:xfrm>
            <a:off x="381000" y="13716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762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6" name="Picture 2" descr="C:\Users\ADMINI~1\AppData\Local\Temp\Rar$DIa0.623\e319750f-3a3b-4d82-864c-27bde93a0c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4252"/>
            <a:ext cx="7772400" cy="47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17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1905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Tập viết: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7848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54829" y="2819400"/>
            <a:ext cx="3999708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3510408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smtClean="0">
                <a:solidFill>
                  <a:srgbClr val="008000"/>
                </a:solidFill>
                <a:latin typeface=".VnAvant" pitchFamily="34" charset="0"/>
              </a:rPr>
              <a:t>©ng</a:t>
            </a:r>
            <a:endParaRPr lang="en-US" sz="660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  ngày   tháng   năm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52400" y="1509831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77: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4946" y="1291213"/>
            <a:ext cx="6564894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       ©ng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©c</a:t>
            </a:r>
            <a:endParaRPr lang="en-US" sz="54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935537" y="2790825"/>
            <a:ext cx="42084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38800" y="3624882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smtClean="0">
                <a:solidFill>
                  <a:srgbClr val="008000"/>
                </a:solidFill>
                <a:latin typeface=".VnAvant" pitchFamily="34" charset="0"/>
              </a:rPr>
              <a:t>©c</a:t>
            </a:r>
            <a:endParaRPr lang="en-US" sz="6600">
              <a:solidFill>
                <a:srgbClr val="008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45358" y="4343401"/>
            <a:ext cx="358140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>
                <a:latin typeface=".VnAvant" pitchFamily="34" charset="0"/>
              </a:rPr>
              <a:t>t</a:t>
            </a:r>
            <a:r>
              <a:rPr lang="en-US" sz="6000" smtClean="0">
                <a:latin typeface=".VnAvant" pitchFamily="34" charset="0"/>
              </a:rPr>
              <a:t>Çng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35833" y="4038600"/>
            <a:ext cx="3722688" cy="2410779"/>
            <a:chOff x="3810000" y="1180810"/>
            <a:chExt cx="2209800" cy="179099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8000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92284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chemeClr val="tx2"/>
                  </a:solidFill>
                  <a:latin typeface=".VnAvant" pitchFamily="34" charset="0"/>
                </a:rPr>
                <a:t>ng</a:t>
              </a:r>
              <a:endParaRPr lang="en-US" sz="4800" b="1" dirty="0">
                <a:solidFill>
                  <a:schemeClr val="tx2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180810"/>
              <a:ext cx="2209800" cy="11051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rgbClr val="FF0000"/>
                  </a:solidFill>
                  <a:latin typeface=".VnAvant" pitchFamily="34" charset="0"/>
                </a:rPr>
                <a:t>©ng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423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4038600"/>
            <a:ext cx="7995444" cy="237913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.VnAvant" pitchFamily="34" charset="0"/>
              </a:rPr>
              <a:t>t</a:t>
            </a:r>
            <a:r>
              <a:rPr lang="en-US" sz="3600" b="1" smtClean="0">
                <a:solidFill>
                  <a:schemeClr val="tx1"/>
                </a:solidFill>
                <a:latin typeface=".VnAvant" pitchFamily="34" charset="0"/>
              </a:rPr>
              <a:t>ờ-  ©ng- tÇng- huyÒn- tÇng </a:t>
            </a:r>
            <a:r>
              <a:rPr lang="en-US" sz="3600" b="1">
                <a:solidFill>
                  <a:schemeClr val="tx1"/>
                </a:solidFill>
                <a:latin typeface=".VnAvant" pitchFamily="34" charset="0"/>
              </a:rPr>
              <a:t>/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tÇng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62" y="1133475"/>
            <a:ext cx="245644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445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455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3282ae27-7d6b-4cc2-826b-97e7abf873d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0012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45358" y="4343401"/>
            <a:ext cx="358140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>
                <a:latin typeface=".VnAvant" pitchFamily="34" charset="0"/>
              </a:rPr>
              <a:t>g</a:t>
            </a:r>
            <a:r>
              <a:rPr lang="en-US" sz="6000" smtClean="0">
                <a:latin typeface=".VnAvant" pitchFamily="34" charset="0"/>
              </a:rPr>
              <a:t>Êc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60688" y="3817263"/>
            <a:ext cx="3722688" cy="2410779"/>
            <a:chOff x="3810000" y="1180810"/>
            <a:chExt cx="2209800" cy="179099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8000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92284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/>
                  </a:solidFill>
                  <a:latin typeface=".VnAvant" pitchFamily="34" charset="0"/>
                </a:rPr>
                <a:t>c</a:t>
              </a:r>
              <a:endParaRPr lang="en-US" sz="4800" b="1" dirty="0">
                <a:solidFill>
                  <a:schemeClr val="tx2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180810"/>
              <a:ext cx="2209800" cy="11051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rgbClr val="FF0000"/>
                  </a:solidFill>
                  <a:latin typeface=".VnAvant" pitchFamily="34" charset="0"/>
                </a:rPr>
                <a:t>©c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423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9506" y="3798213"/>
            <a:ext cx="7995444" cy="237913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.VnAvant" pitchFamily="34" charset="0"/>
              </a:rPr>
              <a:t>gê-  ©c- gÊc- s¾c- gÊc </a:t>
            </a:r>
            <a:r>
              <a:rPr lang="en-US" sz="3600" b="1">
                <a:solidFill>
                  <a:schemeClr val="tx1"/>
                </a:solidFill>
                <a:latin typeface=".VnAvant" pitchFamily="34" charset="0"/>
              </a:rPr>
              <a:t>/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gÊc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30" y="778787"/>
            <a:ext cx="2713037" cy="301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011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92199"/>
            <a:ext cx="82296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df98af4d-feb4-4dd4-b48a-d9027625fba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0698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23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876" y="1397001"/>
            <a:ext cx="8523324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latin typeface=".VnAvant" pitchFamily="34" charset="0"/>
              </a:rPr>
              <a:t>So </a:t>
            </a:r>
            <a:r>
              <a:rPr lang="en-US" sz="4000" dirty="0" err="1" smtClean="0">
                <a:latin typeface=".VnAvant" pitchFamily="34" charset="0"/>
              </a:rPr>
              <a:t>s¸nh</a:t>
            </a:r>
            <a:r>
              <a:rPr lang="en-US" sz="4000" dirty="0" smtClean="0">
                <a:latin typeface=".VnAvant" pitchFamily="34" charset="0"/>
              </a:rPr>
              <a:t>: </a:t>
            </a:r>
            <a:r>
              <a:rPr lang="en-US" sz="4000" err="1" smtClean="0">
                <a:latin typeface=".VnAvant" pitchFamily="34" charset="0"/>
              </a:rPr>
              <a:t>vÇn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 ©ng </a:t>
            </a:r>
            <a:r>
              <a:rPr lang="en-US" sz="4000" dirty="0" err="1" smtClean="0">
                <a:latin typeface=".VnAvant" pitchFamily="34" charset="0"/>
              </a:rPr>
              <a:t>gièng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err="1" smtClean="0">
                <a:latin typeface=".VnAvant" pitchFamily="34" charset="0"/>
              </a:rPr>
              <a:t>vÇn</a:t>
            </a:r>
            <a:r>
              <a:rPr lang="en-US" sz="4000" smtClean="0"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  <a:p>
            <a:pPr algn="ctr"/>
            <a:r>
              <a:rPr lang="en-US" sz="4000" dirty="0" smtClean="0">
                <a:latin typeface=".VnAvant" pitchFamily="34" charset="0"/>
              </a:rPr>
              <a:t>              </a:t>
            </a:r>
            <a:r>
              <a:rPr lang="en-US" sz="4000" err="1" smtClean="0">
                <a:latin typeface=".VnAvant" pitchFamily="34" charset="0"/>
              </a:rPr>
              <a:t>vÇn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 ©ng </a:t>
            </a:r>
            <a:r>
              <a:rPr lang="en-US" sz="4000" dirty="0" err="1">
                <a:latin typeface=".VnAvant" pitchFamily="34" charset="0"/>
              </a:rPr>
              <a:t>kh¸c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.VnAvant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225</Words>
  <Application>Microsoft Office PowerPoint</Application>
  <PresentationFormat>On-screen Show (4:3)</PresentationFormat>
  <Paragraphs>62</Paragraphs>
  <Slides>22</Slides>
  <Notes>4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Lµm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?. GhÐp ®óng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Admin</cp:lastModifiedBy>
  <cp:revision>96</cp:revision>
  <dcterms:created xsi:type="dcterms:W3CDTF">2020-08-07T06:00:59Z</dcterms:created>
  <dcterms:modified xsi:type="dcterms:W3CDTF">2020-08-16T15:24:43Z</dcterms:modified>
</cp:coreProperties>
</file>