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2"/>
  </p:notesMasterIdLst>
  <p:sldIdLst>
    <p:sldId id="334" r:id="rId2"/>
    <p:sldId id="333" r:id="rId3"/>
    <p:sldId id="331" r:id="rId4"/>
    <p:sldId id="330" r:id="rId5"/>
    <p:sldId id="322" r:id="rId6"/>
    <p:sldId id="260" r:id="rId7"/>
    <p:sldId id="323" r:id="rId8"/>
    <p:sldId id="324" r:id="rId9"/>
    <p:sldId id="325" r:id="rId10"/>
    <p:sldId id="262" r:id="rId11"/>
    <p:sldId id="281" r:id="rId12"/>
    <p:sldId id="258" r:id="rId13"/>
    <p:sldId id="268" r:id="rId14"/>
    <p:sldId id="335" r:id="rId15"/>
    <p:sldId id="336" r:id="rId16"/>
    <p:sldId id="337" r:id="rId17"/>
    <p:sldId id="338" r:id="rId18"/>
    <p:sldId id="328" r:id="rId19"/>
    <p:sldId id="329" r:id="rId20"/>
    <p:sldId id="300" r:id="rId21"/>
  </p:sldIdLst>
  <p:sldSz cx="9144000" cy="5143500" type="screen16x9"/>
  <p:notesSz cx="6858000" cy="9144000"/>
  <p:embeddedFontLst>
    <p:embeddedFont>
      <p:font typeface="Roboto Slab Regular" charset="0"/>
      <p:regular r:id="rId23"/>
      <p:bold r:id="rId24"/>
    </p:embeddedFont>
    <p:embeddedFont>
      <p:font typeface="Corbel" pitchFamily="34" charset="0"/>
      <p:regular r:id="rId25"/>
      <p:bold r:id="rId26"/>
      <p:italic r:id="rId27"/>
      <p:boldItalic r:id="rId28"/>
    </p:embeddedFont>
    <p:embeddedFont>
      <p:font typeface="Catamaran" charset="0"/>
      <p:regular r:id="rId29"/>
      <p:bold r:id="rId30"/>
    </p:embeddedFont>
    <p:embeddedFont>
      <p:font typeface="Comfortaa" charset="0"/>
      <p:regular r:id="rId31"/>
      <p:bold r:id="rId32"/>
    </p:embeddedFont>
    <p:embeddedFont>
      <p:font typeface="Tahoma" pitchFamily="34" charset="0"/>
      <p:regular r:id="rId33"/>
      <p:bold r:id="rId34"/>
    </p:embeddedFont>
    <p:embeddedFont>
      <p:font typeface="Vibur"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DE8CBFE-D6EA-44A3-B825-1563134B0583}">
  <a:tblStyle styleId="{DDE8CBFE-D6EA-44A3-B825-1563134B05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288"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478565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8"/>
        <p:cNvGrpSpPr/>
        <p:nvPr/>
      </p:nvGrpSpPr>
      <p:grpSpPr>
        <a:xfrm>
          <a:off x="0" y="0"/>
          <a:ext cx="0" cy="0"/>
          <a:chOff x="0" y="0"/>
          <a:chExt cx="0" cy="0"/>
        </a:xfrm>
      </p:grpSpPr>
      <p:sp>
        <p:nvSpPr>
          <p:cNvPr id="2629" name="Google Shape;2629;gd3de353f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0" name="Google Shape;2630;gd3de353f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d4d592a5c7_0_1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d4d592a5c7_0_1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aa346aee37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8"/>
        <p:cNvGrpSpPr/>
        <p:nvPr/>
      </p:nvGrpSpPr>
      <p:grpSpPr>
        <a:xfrm>
          <a:off x="0" y="0"/>
          <a:ext cx="0" cy="0"/>
          <a:chOff x="0" y="0"/>
          <a:chExt cx="0" cy="0"/>
        </a:xfrm>
      </p:grpSpPr>
      <p:sp>
        <p:nvSpPr>
          <p:cNvPr id="2079" name="Google Shape;2079;gd768e69cfa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0" name="Google Shape;2080;gd768e69cfa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8"/>
        <p:cNvGrpSpPr/>
        <p:nvPr/>
      </p:nvGrpSpPr>
      <p:grpSpPr>
        <a:xfrm>
          <a:off x="0" y="0"/>
          <a:ext cx="0" cy="0"/>
          <a:chOff x="0" y="0"/>
          <a:chExt cx="0" cy="0"/>
        </a:xfrm>
      </p:grpSpPr>
      <p:sp>
        <p:nvSpPr>
          <p:cNvPr id="4279" name="Google Shape;4279;gd8ad16a6a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0" name="Google Shape;4280;gd8ad16a6a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8"/>
        <p:cNvGrpSpPr/>
        <p:nvPr/>
      </p:nvGrpSpPr>
      <p:grpSpPr>
        <a:xfrm>
          <a:off x="0" y="0"/>
          <a:ext cx="0" cy="0"/>
          <a:chOff x="0" y="0"/>
          <a:chExt cx="0" cy="0"/>
        </a:xfrm>
      </p:grpSpPr>
      <p:sp>
        <p:nvSpPr>
          <p:cNvPr id="4279" name="Google Shape;4279;gd8ad16a6a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0" name="Google Shape;4280;gd8ad16a6a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0"/>
        <p:cNvGrpSpPr/>
        <p:nvPr/>
      </p:nvGrpSpPr>
      <p:grpSpPr>
        <a:xfrm>
          <a:off x="0" y="0"/>
          <a:ext cx="0" cy="0"/>
          <a:chOff x="0" y="0"/>
          <a:chExt cx="0" cy="0"/>
        </a:xfrm>
      </p:grpSpPr>
      <p:sp>
        <p:nvSpPr>
          <p:cNvPr id="2231" name="Google Shape;2231;gd768e69cfa_0_3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2" name="Google Shape;2232;gd768e69cfa_0_3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8"/>
        <p:cNvGrpSpPr/>
        <p:nvPr/>
      </p:nvGrpSpPr>
      <p:grpSpPr>
        <a:xfrm>
          <a:off x="0" y="0"/>
          <a:ext cx="0" cy="0"/>
          <a:chOff x="0" y="0"/>
          <a:chExt cx="0" cy="0"/>
        </a:xfrm>
      </p:grpSpPr>
      <p:sp>
        <p:nvSpPr>
          <p:cNvPr id="4319" name="Google Shape;4319;gd768e69cfa_0_11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0" name="Google Shape;4320;gd768e69cfa_0_11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4"/>
        <p:cNvGrpSpPr/>
        <p:nvPr/>
      </p:nvGrpSpPr>
      <p:grpSpPr>
        <a:xfrm>
          <a:off x="0" y="0"/>
          <a:ext cx="0" cy="0"/>
          <a:chOff x="0" y="0"/>
          <a:chExt cx="0" cy="0"/>
        </a:xfrm>
      </p:grpSpPr>
      <p:sp>
        <p:nvSpPr>
          <p:cNvPr id="4655" name="Google Shape;4655;gd768e69cfa_0_11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6" name="Google Shape;4656;gd768e69cfa_0_11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gd768e69cfa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3" name="Google Shape;1993;gd768e69cfa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d4d592a5c7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2" name="Google Shape;2272;gd4d592a5c7_0_1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044539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
        <p:cNvGrpSpPr/>
        <p:nvPr/>
      </p:nvGrpSpPr>
      <p:grpSpPr>
        <a:xfrm>
          <a:off x="0" y="0"/>
          <a:ext cx="0" cy="0"/>
          <a:chOff x="0" y="0"/>
          <a:chExt cx="0" cy="0"/>
        </a:xfrm>
      </p:grpSpPr>
      <p:sp>
        <p:nvSpPr>
          <p:cNvPr id="1672" name="Google Shape;1672;gba464eb60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3" name="Google Shape;1673;gba464eb60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0"/>
        <p:cNvGrpSpPr/>
        <p:nvPr/>
      </p:nvGrpSpPr>
      <p:grpSpPr>
        <a:xfrm>
          <a:off x="0" y="0"/>
          <a:ext cx="0" cy="0"/>
          <a:chOff x="0" y="0"/>
          <a:chExt cx="0" cy="0"/>
        </a:xfrm>
      </p:grpSpPr>
      <p:sp>
        <p:nvSpPr>
          <p:cNvPr id="2621" name="Google Shape;2621;gd768e69cfa_0_8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d768e69cfa_0_8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0"/>
        <p:cNvGrpSpPr/>
        <p:nvPr/>
      </p:nvGrpSpPr>
      <p:grpSpPr>
        <a:xfrm>
          <a:off x="0" y="0"/>
          <a:ext cx="0" cy="0"/>
          <a:chOff x="0" y="0"/>
          <a:chExt cx="0" cy="0"/>
        </a:xfrm>
      </p:grpSpPr>
      <p:sp>
        <p:nvSpPr>
          <p:cNvPr id="2621" name="Google Shape;2621;gd768e69cfa_0_8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d768e69cfa_0_8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gbcae92054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4" name="Google Shape;1774;gbcae92054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3"/>
          <p:cNvSpPr txBox="1">
            <a:spLocks noGrp="1"/>
          </p:cNvSpPr>
          <p:nvPr>
            <p:ph type="title"/>
          </p:nvPr>
        </p:nvSpPr>
        <p:spPr>
          <a:xfrm>
            <a:off x="3278250" y="2532650"/>
            <a:ext cx="2587500" cy="6279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83" name="Google Shape;83;p3"/>
          <p:cNvSpPr txBox="1">
            <a:spLocks noGrp="1"/>
          </p:cNvSpPr>
          <p:nvPr>
            <p:ph type="subTitle" idx="1"/>
          </p:nvPr>
        </p:nvSpPr>
        <p:spPr>
          <a:xfrm>
            <a:off x="3192450" y="3213963"/>
            <a:ext cx="2759100" cy="50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100"/>
              <a:buFont typeface="Roboto Slab Regular"/>
              <a:buNone/>
              <a:defRPr sz="1400">
                <a:solidFill>
                  <a:schemeClr val="dk1"/>
                </a:solidFill>
                <a:latin typeface="Comfortaa"/>
                <a:ea typeface="Comfortaa"/>
                <a:cs typeface="Comfortaa"/>
                <a:sym typeface="Comfortaa"/>
              </a:defRPr>
            </a:lvl1pPr>
            <a:lvl2pPr lvl="1"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2pPr>
            <a:lvl3pPr lvl="2"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3pPr>
            <a:lvl4pPr lvl="3"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4pPr>
            <a:lvl5pPr lvl="4"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5pPr>
            <a:lvl6pPr lvl="5"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6pPr>
            <a:lvl7pPr lvl="6"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7pPr>
            <a:lvl8pPr lvl="7"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8pPr>
            <a:lvl9pPr lvl="8"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9pPr>
          </a:lstStyle>
          <a:p>
            <a:endParaRPr/>
          </a:p>
        </p:txBody>
      </p:sp>
      <p:sp>
        <p:nvSpPr>
          <p:cNvPr id="84" name="Google Shape;84;p3"/>
          <p:cNvSpPr txBox="1">
            <a:spLocks noGrp="1"/>
          </p:cNvSpPr>
          <p:nvPr>
            <p:ph type="title" idx="2" hasCustomPrompt="1"/>
          </p:nvPr>
        </p:nvSpPr>
        <p:spPr>
          <a:xfrm>
            <a:off x="3507450" y="1220213"/>
            <a:ext cx="2129100" cy="13797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0000">
                <a:latin typeface="Comfortaa"/>
                <a:ea typeface="Comfortaa"/>
                <a:cs typeface="Comfortaa"/>
                <a:sym typeface="Comfortaa"/>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grpSp>
        <p:nvGrpSpPr>
          <p:cNvPr id="85" name="Google Shape;85;p3"/>
          <p:cNvGrpSpPr/>
          <p:nvPr/>
        </p:nvGrpSpPr>
        <p:grpSpPr>
          <a:xfrm>
            <a:off x="490201" y="2041207"/>
            <a:ext cx="2037701" cy="1610804"/>
            <a:chOff x="855987" y="2204128"/>
            <a:chExt cx="1217483" cy="962421"/>
          </a:xfrm>
        </p:grpSpPr>
        <p:grpSp>
          <p:nvGrpSpPr>
            <p:cNvPr id="86" name="Google Shape;86;p3"/>
            <p:cNvGrpSpPr/>
            <p:nvPr/>
          </p:nvGrpSpPr>
          <p:grpSpPr>
            <a:xfrm>
              <a:off x="855987" y="2204128"/>
              <a:ext cx="1146639" cy="962421"/>
              <a:chOff x="958238" y="2157575"/>
              <a:chExt cx="1115191" cy="936025"/>
            </a:xfrm>
          </p:grpSpPr>
          <p:sp>
            <p:nvSpPr>
              <p:cNvPr id="87" name="Google Shape;87;p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3"/>
          <p:cNvGrpSpPr/>
          <p:nvPr/>
        </p:nvGrpSpPr>
        <p:grpSpPr>
          <a:xfrm>
            <a:off x="6118692" y="214682"/>
            <a:ext cx="2525833" cy="1610805"/>
            <a:chOff x="7239867" y="1514545"/>
            <a:chExt cx="2525833" cy="1610805"/>
          </a:xfrm>
        </p:grpSpPr>
        <p:grpSp>
          <p:nvGrpSpPr>
            <p:cNvPr id="95" name="Google Shape;95;p3"/>
            <p:cNvGrpSpPr/>
            <p:nvPr/>
          </p:nvGrpSpPr>
          <p:grpSpPr>
            <a:xfrm>
              <a:off x="7346663" y="1514545"/>
              <a:ext cx="2419037" cy="1551678"/>
              <a:chOff x="7410211" y="1555302"/>
              <a:chExt cx="2355440" cy="1510884"/>
            </a:xfrm>
          </p:grpSpPr>
          <p:grpSp>
            <p:nvGrpSpPr>
              <p:cNvPr id="96" name="Google Shape;96;p3"/>
              <p:cNvGrpSpPr/>
              <p:nvPr/>
            </p:nvGrpSpPr>
            <p:grpSpPr>
              <a:xfrm>
                <a:off x="7410211" y="1555302"/>
                <a:ext cx="2355440" cy="1510884"/>
                <a:chOff x="761258" y="2062480"/>
                <a:chExt cx="1646470" cy="1056119"/>
              </a:xfrm>
            </p:grpSpPr>
            <p:sp>
              <p:nvSpPr>
                <p:cNvPr id="97" name="Google Shape;97;p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3"/>
          <p:cNvSpPr/>
          <p:nvPr/>
        </p:nvSpPr>
        <p:spPr>
          <a:xfrm>
            <a:off x="710027" y="4529276"/>
            <a:ext cx="2759105" cy="634799"/>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_1">
    <p:bg>
      <p:bgPr>
        <a:blipFill>
          <a:blip r:embed="rId2">
            <a:alphaModFix/>
          </a:blip>
          <a:stretch>
            <a:fillRect/>
          </a:stretch>
        </a:blipFill>
        <a:effectLst/>
      </p:bgPr>
    </p:bg>
    <p:spTree>
      <p:nvGrpSpPr>
        <p:cNvPr id="1" name="Shape 930"/>
        <p:cNvGrpSpPr/>
        <p:nvPr/>
      </p:nvGrpSpPr>
      <p:grpSpPr>
        <a:xfrm>
          <a:off x="0" y="0"/>
          <a:ext cx="0" cy="0"/>
          <a:chOff x="0" y="0"/>
          <a:chExt cx="0" cy="0"/>
        </a:xfrm>
      </p:grpSpPr>
      <p:sp>
        <p:nvSpPr>
          <p:cNvPr id="931" name="Google Shape;931;p22"/>
          <p:cNvSpPr txBox="1">
            <a:spLocks noGrp="1"/>
          </p:cNvSpPr>
          <p:nvPr>
            <p:ph type="subTitle" idx="1"/>
          </p:nvPr>
        </p:nvSpPr>
        <p:spPr>
          <a:xfrm>
            <a:off x="1271488" y="3573150"/>
            <a:ext cx="3005700" cy="69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Comfortaa"/>
                <a:ea typeface="Comfortaa"/>
                <a:cs typeface="Comfortaa"/>
                <a:sym typeface="Comfortaa"/>
              </a:defRPr>
            </a:lvl1pPr>
            <a:lvl2pPr lvl="1" algn="ctr" rtl="0">
              <a:spcBef>
                <a:spcPts val="0"/>
              </a:spcBef>
              <a:spcAft>
                <a:spcPts val="0"/>
              </a:spcAft>
              <a:buNone/>
              <a:defRPr>
                <a:solidFill>
                  <a:schemeClr val="dk1"/>
                </a:solidFill>
                <a:latin typeface="Comfortaa"/>
                <a:ea typeface="Comfortaa"/>
                <a:cs typeface="Comfortaa"/>
                <a:sym typeface="Comfortaa"/>
              </a:defRPr>
            </a:lvl2pPr>
            <a:lvl3pPr lvl="2" algn="ctr" rtl="0">
              <a:spcBef>
                <a:spcPts val="0"/>
              </a:spcBef>
              <a:spcAft>
                <a:spcPts val="0"/>
              </a:spcAft>
              <a:buNone/>
              <a:defRPr>
                <a:solidFill>
                  <a:schemeClr val="dk1"/>
                </a:solidFill>
                <a:latin typeface="Comfortaa"/>
                <a:ea typeface="Comfortaa"/>
                <a:cs typeface="Comfortaa"/>
                <a:sym typeface="Comfortaa"/>
              </a:defRPr>
            </a:lvl3pPr>
            <a:lvl4pPr lvl="3" algn="ctr" rtl="0">
              <a:spcBef>
                <a:spcPts val="0"/>
              </a:spcBef>
              <a:spcAft>
                <a:spcPts val="0"/>
              </a:spcAft>
              <a:buNone/>
              <a:defRPr>
                <a:solidFill>
                  <a:schemeClr val="dk1"/>
                </a:solidFill>
                <a:latin typeface="Comfortaa"/>
                <a:ea typeface="Comfortaa"/>
                <a:cs typeface="Comfortaa"/>
                <a:sym typeface="Comfortaa"/>
              </a:defRPr>
            </a:lvl4pPr>
            <a:lvl5pPr lvl="4" algn="ctr" rtl="0">
              <a:spcBef>
                <a:spcPts val="0"/>
              </a:spcBef>
              <a:spcAft>
                <a:spcPts val="0"/>
              </a:spcAft>
              <a:buNone/>
              <a:defRPr>
                <a:solidFill>
                  <a:schemeClr val="dk1"/>
                </a:solidFill>
                <a:latin typeface="Comfortaa"/>
                <a:ea typeface="Comfortaa"/>
                <a:cs typeface="Comfortaa"/>
                <a:sym typeface="Comfortaa"/>
              </a:defRPr>
            </a:lvl5pPr>
            <a:lvl6pPr lvl="5" algn="ctr" rtl="0">
              <a:spcBef>
                <a:spcPts val="0"/>
              </a:spcBef>
              <a:spcAft>
                <a:spcPts val="0"/>
              </a:spcAft>
              <a:buNone/>
              <a:defRPr>
                <a:solidFill>
                  <a:schemeClr val="dk1"/>
                </a:solidFill>
                <a:latin typeface="Comfortaa"/>
                <a:ea typeface="Comfortaa"/>
                <a:cs typeface="Comfortaa"/>
                <a:sym typeface="Comfortaa"/>
              </a:defRPr>
            </a:lvl6pPr>
            <a:lvl7pPr lvl="6" algn="ctr" rtl="0">
              <a:spcBef>
                <a:spcPts val="0"/>
              </a:spcBef>
              <a:spcAft>
                <a:spcPts val="0"/>
              </a:spcAft>
              <a:buNone/>
              <a:defRPr>
                <a:solidFill>
                  <a:schemeClr val="dk1"/>
                </a:solidFill>
                <a:latin typeface="Comfortaa"/>
                <a:ea typeface="Comfortaa"/>
                <a:cs typeface="Comfortaa"/>
                <a:sym typeface="Comfortaa"/>
              </a:defRPr>
            </a:lvl7pPr>
            <a:lvl8pPr lvl="7" algn="ctr" rtl="0">
              <a:spcBef>
                <a:spcPts val="0"/>
              </a:spcBef>
              <a:spcAft>
                <a:spcPts val="0"/>
              </a:spcAft>
              <a:buNone/>
              <a:defRPr>
                <a:solidFill>
                  <a:schemeClr val="dk1"/>
                </a:solidFill>
                <a:latin typeface="Comfortaa"/>
                <a:ea typeface="Comfortaa"/>
                <a:cs typeface="Comfortaa"/>
                <a:sym typeface="Comfortaa"/>
              </a:defRPr>
            </a:lvl8pPr>
            <a:lvl9pPr lvl="8" algn="ctr" rtl="0">
              <a:spcBef>
                <a:spcPts val="0"/>
              </a:spcBef>
              <a:spcAft>
                <a:spcPts val="0"/>
              </a:spcAft>
              <a:buNone/>
              <a:defRPr>
                <a:solidFill>
                  <a:schemeClr val="dk1"/>
                </a:solidFill>
                <a:latin typeface="Comfortaa"/>
                <a:ea typeface="Comfortaa"/>
                <a:cs typeface="Comfortaa"/>
                <a:sym typeface="Comfortaa"/>
              </a:defRPr>
            </a:lvl9pPr>
          </a:lstStyle>
          <a:p>
            <a:endParaRPr/>
          </a:p>
        </p:txBody>
      </p:sp>
      <p:sp>
        <p:nvSpPr>
          <p:cNvPr id="932" name="Google Shape;932;p22"/>
          <p:cNvSpPr txBox="1">
            <a:spLocks noGrp="1"/>
          </p:cNvSpPr>
          <p:nvPr>
            <p:ph type="subTitle" idx="2"/>
          </p:nvPr>
        </p:nvSpPr>
        <p:spPr>
          <a:xfrm>
            <a:off x="4866812" y="3573150"/>
            <a:ext cx="3005700" cy="69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Comfortaa"/>
                <a:ea typeface="Comfortaa"/>
                <a:cs typeface="Comfortaa"/>
                <a:sym typeface="Comfortaa"/>
              </a:defRPr>
            </a:lvl1pPr>
            <a:lvl2pPr lvl="1" algn="ctr" rtl="0">
              <a:spcBef>
                <a:spcPts val="0"/>
              </a:spcBef>
              <a:spcAft>
                <a:spcPts val="0"/>
              </a:spcAft>
              <a:buNone/>
              <a:defRPr>
                <a:solidFill>
                  <a:schemeClr val="dk1"/>
                </a:solidFill>
                <a:latin typeface="Comfortaa"/>
                <a:ea typeface="Comfortaa"/>
                <a:cs typeface="Comfortaa"/>
                <a:sym typeface="Comfortaa"/>
              </a:defRPr>
            </a:lvl2pPr>
            <a:lvl3pPr lvl="2" algn="ctr" rtl="0">
              <a:spcBef>
                <a:spcPts val="0"/>
              </a:spcBef>
              <a:spcAft>
                <a:spcPts val="0"/>
              </a:spcAft>
              <a:buNone/>
              <a:defRPr>
                <a:solidFill>
                  <a:schemeClr val="dk1"/>
                </a:solidFill>
                <a:latin typeface="Comfortaa"/>
                <a:ea typeface="Comfortaa"/>
                <a:cs typeface="Comfortaa"/>
                <a:sym typeface="Comfortaa"/>
              </a:defRPr>
            </a:lvl3pPr>
            <a:lvl4pPr lvl="3" algn="ctr" rtl="0">
              <a:spcBef>
                <a:spcPts val="0"/>
              </a:spcBef>
              <a:spcAft>
                <a:spcPts val="0"/>
              </a:spcAft>
              <a:buNone/>
              <a:defRPr>
                <a:solidFill>
                  <a:schemeClr val="dk1"/>
                </a:solidFill>
                <a:latin typeface="Comfortaa"/>
                <a:ea typeface="Comfortaa"/>
                <a:cs typeface="Comfortaa"/>
                <a:sym typeface="Comfortaa"/>
              </a:defRPr>
            </a:lvl4pPr>
            <a:lvl5pPr lvl="4" algn="ctr" rtl="0">
              <a:spcBef>
                <a:spcPts val="0"/>
              </a:spcBef>
              <a:spcAft>
                <a:spcPts val="0"/>
              </a:spcAft>
              <a:buNone/>
              <a:defRPr>
                <a:solidFill>
                  <a:schemeClr val="dk1"/>
                </a:solidFill>
                <a:latin typeface="Comfortaa"/>
                <a:ea typeface="Comfortaa"/>
                <a:cs typeface="Comfortaa"/>
                <a:sym typeface="Comfortaa"/>
              </a:defRPr>
            </a:lvl5pPr>
            <a:lvl6pPr lvl="5" algn="ctr" rtl="0">
              <a:spcBef>
                <a:spcPts val="0"/>
              </a:spcBef>
              <a:spcAft>
                <a:spcPts val="0"/>
              </a:spcAft>
              <a:buNone/>
              <a:defRPr>
                <a:solidFill>
                  <a:schemeClr val="dk1"/>
                </a:solidFill>
                <a:latin typeface="Comfortaa"/>
                <a:ea typeface="Comfortaa"/>
                <a:cs typeface="Comfortaa"/>
                <a:sym typeface="Comfortaa"/>
              </a:defRPr>
            </a:lvl6pPr>
            <a:lvl7pPr lvl="6" algn="ctr" rtl="0">
              <a:spcBef>
                <a:spcPts val="0"/>
              </a:spcBef>
              <a:spcAft>
                <a:spcPts val="0"/>
              </a:spcAft>
              <a:buNone/>
              <a:defRPr>
                <a:solidFill>
                  <a:schemeClr val="dk1"/>
                </a:solidFill>
                <a:latin typeface="Comfortaa"/>
                <a:ea typeface="Comfortaa"/>
                <a:cs typeface="Comfortaa"/>
                <a:sym typeface="Comfortaa"/>
              </a:defRPr>
            </a:lvl7pPr>
            <a:lvl8pPr lvl="7" algn="ctr" rtl="0">
              <a:spcBef>
                <a:spcPts val="0"/>
              </a:spcBef>
              <a:spcAft>
                <a:spcPts val="0"/>
              </a:spcAft>
              <a:buNone/>
              <a:defRPr>
                <a:solidFill>
                  <a:schemeClr val="dk1"/>
                </a:solidFill>
                <a:latin typeface="Comfortaa"/>
                <a:ea typeface="Comfortaa"/>
                <a:cs typeface="Comfortaa"/>
                <a:sym typeface="Comfortaa"/>
              </a:defRPr>
            </a:lvl8pPr>
            <a:lvl9pPr lvl="8" algn="ctr" rtl="0">
              <a:spcBef>
                <a:spcPts val="0"/>
              </a:spcBef>
              <a:spcAft>
                <a:spcPts val="0"/>
              </a:spcAft>
              <a:buNone/>
              <a:defRPr>
                <a:solidFill>
                  <a:schemeClr val="dk1"/>
                </a:solidFill>
                <a:latin typeface="Comfortaa"/>
                <a:ea typeface="Comfortaa"/>
                <a:cs typeface="Comfortaa"/>
                <a:sym typeface="Comfortaa"/>
              </a:defRPr>
            </a:lvl9pPr>
          </a:lstStyle>
          <a:p>
            <a:endParaRPr/>
          </a:p>
        </p:txBody>
      </p:sp>
      <p:sp>
        <p:nvSpPr>
          <p:cNvPr id="933" name="Google Shape;933;p22"/>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34" name="Google Shape;934;p22"/>
          <p:cNvGrpSpPr/>
          <p:nvPr/>
        </p:nvGrpSpPr>
        <p:grpSpPr>
          <a:xfrm>
            <a:off x="-632417" y="1688458"/>
            <a:ext cx="1784099" cy="1410235"/>
            <a:chOff x="855987" y="2204128"/>
            <a:chExt cx="1217483" cy="962421"/>
          </a:xfrm>
        </p:grpSpPr>
        <p:grpSp>
          <p:nvGrpSpPr>
            <p:cNvPr id="935" name="Google Shape;935;p22"/>
            <p:cNvGrpSpPr/>
            <p:nvPr/>
          </p:nvGrpSpPr>
          <p:grpSpPr>
            <a:xfrm>
              <a:off x="855987" y="2204128"/>
              <a:ext cx="1146639" cy="962421"/>
              <a:chOff x="958238" y="2157575"/>
              <a:chExt cx="1115191" cy="936025"/>
            </a:xfrm>
          </p:grpSpPr>
          <p:sp>
            <p:nvSpPr>
              <p:cNvPr id="936" name="Google Shape;936;p2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2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22"/>
          <p:cNvGrpSpPr/>
          <p:nvPr/>
        </p:nvGrpSpPr>
        <p:grpSpPr>
          <a:xfrm>
            <a:off x="7573919" y="168286"/>
            <a:ext cx="1958025" cy="1248696"/>
            <a:chOff x="7239867" y="1514545"/>
            <a:chExt cx="2525833" cy="1610805"/>
          </a:xfrm>
        </p:grpSpPr>
        <p:grpSp>
          <p:nvGrpSpPr>
            <p:cNvPr id="944" name="Google Shape;944;p22"/>
            <p:cNvGrpSpPr/>
            <p:nvPr/>
          </p:nvGrpSpPr>
          <p:grpSpPr>
            <a:xfrm>
              <a:off x="7346663" y="1514545"/>
              <a:ext cx="2419037" cy="1551678"/>
              <a:chOff x="7410211" y="1555302"/>
              <a:chExt cx="2355440" cy="1510884"/>
            </a:xfrm>
          </p:grpSpPr>
          <p:grpSp>
            <p:nvGrpSpPr>
              <p:cNvPr id="945" name="Google Shape;945;p22"/>
              <p:cNvGrpSpPr/>
              <p:nvPr/>
            </p:nvGrpSpPr>
            <p:grpSpPr>
              <a:xfrm>
                <a:off x="7410211" y="1555302"/>
                <a:ext cx="2355440" cy="1510884"/>
                <a:chOff x="761258" y="2062480"/>
                <a:chExt cx="1646470" cy="1056119"/>
              </a:xfrm>
            </p:grpSpPr>
            <p:sp>
              <p:nvSpPr>
                <p:cNvPr id="946" name="Google Shape;946;p2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2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4" name="Google Shape;954;p2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22"/>
          <p:cNvGrpSpPr/>
          <p:nvPr/>
        </p:nvGrpSpPr>
        <p:grpSpPr>
          <a:xfrm flipH="1">
            <a:off x="8240329" y="3957734"/>
            <a:ext cx="708344" cy="1228537"/>
            <a:chOff x="-1056319" y="1385262"/>
            <a:chExt cx="212940" cy="369285"/>
          </a:xfrm>
        </p:grpSpPr>
        <p:sp>
          <p:nvSpPr>
            <p:cNvPr id="956" name="Google Shape;956;p22"/>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2"/>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2"/>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2"/>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2"/>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2"/>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 name="Google Shape;967;p22"/>
          <p:cNvGrpSpPr/>
          <p:nvPr/>
        </p:nvGrpSpPr>
        <p:grpSpPr>
          <a:xfrm flipH="1">
            <a:off x="91757" y="4473980"/>
            <a:ext cx="537853" cy="555858"/>
            <a:chOff x="5294267" y="4624350"/>
            <a:chExt cx="383004" cy="395854"/>
          </a:xfrm>
        </p:grpSpPr>
        <p:sp>
          <p:nvSpPr>
            <p:cNvPr id="968" name="Google Shape;968;p22"/>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2"/>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2"/>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2"/>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2"/>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2"/>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2"/>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2"/>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
  <p:cSld name="CUSTOM_18_2">
    <p:bg>
      <p:bgPr>
        <a:blipFill>
          <a:blip r:embed="rId2">
            <a:alphaModFix/>
          </a:blip>
          <a:stretch>
            <a:fillRect/>
          </a:stretch>
        </a:blipFill>
        <a:effectLst/>
      </p:bgPr>
    </p:bg>
    <p:spTree>
      <p:nvGrpSpPr>
        <p:cNvPr id="1" name="Shape 977"/>
        <p:cNvGrpSpPr/>
        <p:nvPr/>
      </p:nvGrpSpPr>
      <p:grpSpPr>
        <a:xfrm>
          <a:off x="0" y="0"/>
          <a:ext cx="0" cy="0"/>
          <a:chOff x="0" y="0"/>
          <a:chExt cx="0" cy="0"/>
        </a:xfrm>
      </p:grpSpPr>
      <p:sp>
        <p:nvSpPr>
          <p:cNvPr id="978" name="Google Shape;978;p23"/>
          <p:cNvSpPr txBox="1">
            <a:spLocks noGrp="1"/>
          </p:cNvSpPr>
          <p:nvPr>
            <p:ph type="subTitle" idx="1"/>
          </p:nvPr>
        </p:nvSpPr>
        <p:spPr>
          <a:xfrm>
            <a:off x="5652113" y="4055575"/>
            <a:ext cx="2730000" cy="76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79" name="Google Shape;979;p23"/>
          <p:cNvSpPr txBox="1">
            <a:spLocks noGrp="1"/>
          </p:cNvSpPr>
          <p:nvPr>
            <p:ph type="subTitle" idx="2"/>
          </p:nvPr>
        </p:nvSpPr>
        <p:spPr>
          <a:xfrm>
            <a:off x="761888" y="4055575"/>
            <a:ext cx="2730000" cy="76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0" name="Google Shape;980;p23"/>
          <p:cNvSpPr txBox="1">
            <a:spLocks noGrp="1"/>
          </p:cNvSpPr>
          <p:nvPr>
            <p:ph type="subTitle" idx="3"/>
          </p:nvPr>
        </p:nvSpPr>
        <p:spPr>
          <a:xfrm>
            <a:off x="3207000" y="3284300"/>
            <a:ext cx="2730000" cy="76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1" name="Google Shape;981;p23"/>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82" name="Google Shape;982;p23"/>
          <p:cNvGrpSpPr/>
          <p:nvPr/>
        </p:nvGrpSpPr>
        <p:grpSpPr>
          <a:xfrm flipH="1">
            <a:off x="6927955" y="4"/>
            <a:ext cx="2010058" cy="1281879"/>
            <a:chOff x="7239867" y="1514545"/>
            <a:chExt cx="2525833" cy="1610805"/>
          </a:xfrm>
        </p:grpSpPr>
        <p:grpSp>
          <p:nvGrpSpPr>
            <p:cNvPr id="983" name="Google Shape;983;p23"/>
            <p:cNvGrpSpPr/>
            <p:nvPr/>
          </p:nvGrpSpPr>
          <p:grpSpPr>
            <a:xfrm>
              <a:off x="7346663" y="1514545"/>
              <a:ext cx="2419037" cy="1551678"/>
              <a:chOff x="7410211" y="1555302"/>
              <a:chExt cx="2355440" cy="1510884"/>
            </a:xfrm>
          </p:grpSpPr>
          <p:grpSp>
            <p:nvGrpSpPr>
              <p:cNvPr id="984" name="Google Shape;984;p23"/>
              <p:cNvGrpSpPr/>
              <p:nvPr/>
            </p:nvGrpSpPr>
            <p:grpSpPr>
              <a:xfrm>
                <a:off x="7410211" y="1555302"/>
                <a:ext cx="2355440" cy="1510884"/>
                <a:chOff x="761258" y="2062480"/>
                <a:chExt cx="1646470" cy="1056119"/>
              </a:xfrm>
            </p:grpSpPr>
            <p:sp>
              <p:nvSpPr>
                <p:cNvPr id="985" name="Google Shape;985;p2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1" name="Google Shape;991;p2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3" name="Google Shape;993;p2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23"/>
          <p:cNvGrpSpPr/>
          <p:nvPr/>
        </p:nvGrpSpPr>
        <p:grpSpPr>
          <a:xfrm rot="2398771">
            <a:off x="-128570" y="4514541"/>
            <a:ext cx="1016105" cy="607224"/>
            <a:chOff x="1202177" y="4613417"/>
            <a:chExt cx="528376" cy="315757"/>
          </a:xfrm>
        </p:grpSpPr>
        <p:sp>
          <p:nvSpPr>
            <p:cNvPr id="995" name="Google Shape;995;p2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23"/>
          <p:cNvGrpSpPr/>
          <p:nvPr/>
        </p:nvGrpSpPr>
        <p:grpSpPr>
          <a:xfrm flipH="1">
            <a:off x="186991" y="158430"/>
            <a:ext cx="495544" cy="469263"/>
            <a:chOff x="2736573" y="4286656"/>
            <a:chExt cx="316076" cy="299294"/>
          </a:xfrm>
        </p:grpSpPr>
        <p:sp>
          <p:nvSpPr>
            <p:cNvPr id="1002" name="Google Shape;1002;p23"/>
            <p:cNvSpPr/>
            <p:nvPr/>
          </p:nvSpPr>
          <p:spPr>
            <a:xfrm>
              <a:off x="2867907" y="4291145"/>
              <a:ext cx="173578" cy="177388"/>
            </a:xfrm>
            <a:custGeom>
              <a:avLst/>
              <a:gdLst/>
              <a:ahLst/>
              <a:cxnLst/>
              <a:rect l="l" t="t"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3"/>
            <p:cNvSpPr/>
            <p:nvPr/>
          </p:nvSpPr>
          <p:spPr>
            <a:xfrm>
              <a:off x="2775708" y="4407871"/>
              <a:ext cx="166672" cy="178079"/>
            </a:xfrm>
            <a:custGeom>
              <a:avLst/>
              <a:gdLst/>
              <a:ahLst/>
              <a:cxnLst/>
              <a:rect l="l" t="t"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3"/>
            <p:cNvSpPr/>
            <p:nvPr/>
          </p:nvSpPr>
          <p:spPr>
            <a:xfrm>
              <a:off x="2736573" y="4286656"/>
              <a:ext cx="137090" cy="122480"/>
            </a:xfrm>
            <a:custGeom>
              <a:avLst/>
              <a:gdLst/>
              <a:ahLst/>
              <a:cxnLst/>
              <a:rect l="l" t="t"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3"/>
            <p:cNvSpPr/>
            <p:nvPr/>
          </p:nvSpPr>
          <p:spPr>
            <a:xfrm>
              <a:off x="2921890" y="4453916"/>
              <a:ext cx="130759" cy="109702"/>
            </a:xfrm>
            <a:custGeom>
              <a:avLst/>
              <a:gdLst/>
              <a:ahLst/>
              <a:cxnLst/>
              <a:rect l="l" t="t"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23"/>
          <p:cNvGrpSpPr/>
          <p:nvPr/>
        </p:nvGrpSpPr>
        <p:grpSpPr>
          <a:xfrm rot="3680024">
            <a:off x="8423761" y="4492528"/>
            <a:ext cx="761916" cy="546733"/>
            <a:chOff x="6102329" y="3283426"/>
            <a:chExt cx="654776" cy="469888"/>
          </a:xfrm>
        </p:grpSpPr>
        <p:sp>
          <p:nvSpPr>
            <p:cNvPr id="1007" name="Google Shape;1007;p23"/>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3"/>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3"/>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3"/>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3"/>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3"/>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3"/>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3"/>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3"/>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3"/>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3"/>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0_1_1">
    <p:bg>
      <p:bgPr>
        <a:blipFill>
          <a:blip r:embed="rId2">
            <a:alphaModFix/>
          </a:blip>
          <a:stretch>
            <a:fillRect/>
          </a:stretch>
        </a:blipFill>
        <a:effectLst/>
      </p:bgPr>
    </p:bg>
    <p:spTree>
      <p:nvGrpSpPr>
        <p:cNvPr id="1" name="Shape 1145"/>
        <p:cNvGrpSpPr/>
        <p:nvPr/>
      </p:nvGrpSpPr>
      <p:grpSpPr>
        <a:xfrm>
          <a:off x="0" y="0"/>
          <a:ext cx="0" cy="0"/>
          <a:chOff x="0" y="0"/>
          <a:chExt cx="0" cy="0"/>
        </a:xfrm>
      </p:grpSpPr>
      <p:sp>
        <p:nvSpPr>
          <p:cNvPr id="1146" name="Google Shape;1146;p26"/>
          <p:cNvSpPr txBox="1">
            <a:spLocks noGrp="1"/>
          </p:cNvSpPr>
          <p:nvPr>
            <p:ph type="title"/>
          </p:nvPr>
        </p:nvSpPr>
        <p:spPr>
          <a:xfrm>
            <a:off x="1255000" y="1907800"/>
            <a:ext cx="2937600" cy="454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2200"/>
              <a:buNone/>
              <a:defRPr i="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147" name="Google Shape;1147;p26"/>
          <p:cNvSpPr txBox="1">
            <a:spLocks noGrp="1"/>
          </p:cNvSpPr>
          <p:nvPr>
            <p:ph type="subTitle" idx="1"/>
          </p:nvPr>
        </p:nvSpPr>
        <p:spPr>
          <a:xfrm>
            <a:off x="1255001" y="2585850"/>
            <a:ext cx="2787300" cy="1175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Comfortaa"/>
                <a:ea typeface="Comfortaa"/>
                <a:cs typeface="Comfortaa"/>
                <a:sym typeface="Comfortaa"/>
              </a:defRPr>
            </a:lvl1pPr>
            <a:lvl2pPr lvl="1" rtl="0">
              <a:spcBef>
                <a:spcPts val="0"/>
              </a:spcBef>
              <a:spcAft>
                <a:spcPts val="0"/>
              </a:spcAft>
              <a:buNone/>
              <a:defRPr sz="1400">
                <a:solidFill>
                  <a:schemeClr val="dk1"/>
                </a:solidFill>
                <a:latin typeface="Comfortaa"/>
                <a:ea typeface="Comfortaa"/>
                <a:cs typeface="Comfortaa"/>
                <a:sym typeface="Comfortaa"/>
              </a:defRPr>
            </a:lvl2pPr>
            <a:lvl3pPr lvl="2" rtl="0">
              <a:spcBef>
                <a:spcPts val="0"/>
              </a:spcBef>
              <a:spcAft>
                <a:spcPts val="0"/>
              </a:spcAft>
              <a:buNone/>
              <a:defRPr sz="1400">
                <a:solidFill>
                  <a:schemeClr val="dk1"/>
                </a:solidFill>
                <a:latin typeface="Comfortaa"/>
                <a:ea typeface="Comfortaa"/>
                <a:cs typeface="Comfortaa"/>
                <a:sym typeface="Comfortaa"/>
              </a:defRPr>
            </a:lvl3pPr>
            <a:lvl4pPr lvl="3" rtl="0">
              <a:spcBef>
                <a:spcPts val="0"/>
              </a:spcBef>
              <a:spcAft>
                <a:spcPts val="0"/>
              </a:spcAft>
              <a:buNone/>
              <a:defRPr sz="1400">
                <a:solidFill>
                  <a:schemeClr val="dk1"/>
                </a:solidFill>
                <a:latin typeface="Comfortaa"/>
                <a:ea typeface="Comfortaa"/>
                <a:cs typeface="Comfortaa"/>
                <a:sym typeface="Comfortaa"/>
              </a:defRPr>
            </a:lvl4pPr>
            <a:lvl5pPr lvl="4" rtl="0">
              <a:spcBef>
                <a:spcPts val="0"/>
              </a:spcBef>
              <a:spcAft>
                <a:spcPts val="0"/>
              </a:spcAft>
              <a:buNone/>
              <a:defRPr sz="1400">
                <a:solidFill>
                  <a:schemeClr val="dk1"/>
                </a:solidFill>
                <a:latin typeface="Comfortaa"/>
                <a:ea typeface="Comfortaa"/>
                <a:cs typeface="Comfortaa"/>
                <a:sym typeface="Comfortaa"/>
              </a:defRPr>
            </a:lvl5pPr>
            <a:lvl6pPr lvl="5" rtl="0">
              <a:spcBef>
                <a:spcPts val="0"/>
              </a:spcBef>
              <a:spcAft>
                <a:spcPts val="0"/>
              </a:spcAft>
              <a:buNone/>
              <a:defRPr sz="1400">
                <a:solidFill>
                  <a:schemeClr val="dk1"/>
                </a:solidFill>
                <a:latin typeface="Comfortaa"/>
                <a:ea typeface="Comfortaa"/>
                <a:cs typeface="Comfortaa"/>
                <a:sym typeface="Comfortaa"/>
              </a:defRPr>
            </a:lvl6pPr>
            <a:lvl7pPr lvl="6" rtl="0">
              <a:spcBef>
                <a:spcPts val="0"/>
              </a:spcBef>
              <a:spcAft>
                <a:spcPts val="0"/>
              </a:spcAft>
              <a:buNone/>
              <a:defRPr sz="1400">
                <a:solidFill>
                  <a:schemeClr val="dk1"/>
                </a:solidFill>
                <a:latin typeface="Comfortaa"/>
                <a:ea typeface="Comfortaa"/>
                <a:cs typeface="Comfortaa"/>
                <a:sym typeface="Comfortaa"/>
              </a:defRPr>
            </a:lvl7pPr>
            <a:lvl8pPr lvl="7" rtl="0">
              <a:spcBef>
                <a:spcPts val="0"/>
              </a:spcBef>
              <a:spcAft>
                <a:spcPts val="0"/>
              </a:spcAft>
              <a:buNone/>
              <a:defRPr sz="1400">
                <a:solidFill>
                  <a:schemeClr val="dk1"/>
                </a:solidFill>
                <a:latin typeface="Comfortaa"/>
                <a:ea typeface="Comfortaa"/>
                <a:cs typeface="Comfortaa"/>
                <a:sym typeface="Comfortaa"/>
              </a:defRPr>
            </a:lvl8pPr>
            <a:lvl9pPr lvl="8" rtl="0">
              <a:spcBef>
                <a:spcPts val="0"/>
              </a:spcBef>
              <a:spcAft>
                <a:spcPts val="0"/>
              </a:spcAft>
              <a:buNone/>
              <a:defRPr sz="1400">
                <a:solidFill>
                  <a:schemeClr val="dk1"/>
                </a:solidFill>
                <a:latin typeface="Comfortaa"/>
                <a:ea typeface="Comfortaa"/>
                <a:cs typeface="Comfortaa"/>
                <a:sym typeface="Comfortaa"/>
              </a:defRPr>
            </a:lvl9pPr>
          </a:lstStyle>
          <a:p>
            <a:endParaRPr/>
          </a:p>
        </p:txBody>
      </p:sp>
      <p:grpSp>
        <p:nvGrpSpPr>
          <p:cNvPr id="1148" name="Google Shape;1148;p26"/>
          <p:cNvGrpSpPr/>
          <p:nvPr/>
        </p:nvGrpSpPr>
        <p:grpSpPr>
          <a:xfrm>
            <a:off x="8069369" y="226063"/>
            <a:ext cx="1130209" cy="811073"/>
            <a:chOff x="6102329" y="3283426"/>
            <a:chExt cx="654776" cy="469888"/>
          </a:xfrm>
        </p:grpSpPr>
        <p:sp>
          <p:nvSpPr>
            <p:cNvPr id="1149" name="Google Shape;1149;p26"/>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6"/>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6"/>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6"/>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6"/>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6"/>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6"/>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6"/>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6"/>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6"/>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6"/>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0" name="Google Shape;1160;p26"/>
          <p:cNvGrpSpPr/>
          <p:nvPr/>
        </p:nvGrpSpPr>
        <p:grpSpPr>
          <a:xfrm rot="2150482">
            <a:off x="1999164" y="3379352"/>
            <a:ext cx="1415632" cy="2385312"/>
            <a:chOff x="-653265" y="1899986"/>
            <a:chExt cx="171302" cy="288619"/>
          </a:xfrm>
        </p:grpSpPr>
        <p:sp>
          <p:nvSpPr>
            <p:cNvPr id="1161" name="Google Shape;1161;p26"/>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6"/>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6"/>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6"/>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6"/>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26"/>
          <p:cNvGrpSpPr/>
          <p:nvPr/>
        </p:nvGrpSpPr>
        <p:grpSpPr>
          <a:xfrm flipH="1">
            <a:off x="8168563" y="3756793"/>
            <a:ext cx="1277992" cy="1010253"/>
            <a:chOff x="855987" y="2204128"/>
            <a:chExt cx="1217483" cy="962421"/>
          </a:xfrm>
        </p:grpSpPr>
        <p:grpSp>
          <p:nvGrpSpPr>
            <p:cNvPr id="1167" name="Google Shape;1167;p26"/>
            <p:cNvGrpSpPr/>
            <p:nvPr/>
          </p:nvGrpSpPr>
          <p:grpSpPr>
            <a:xfrm>
              <a:off x="855987" y="2204128"/>
              <a:ext cx="1146639" cy="962421"/>
              <a:chOff x="958238" y="2157575"/>
              <a:chExt cx="1115191" cy="936025"/>
            </a:xfrm>
          </p:grpSpPr>
          <p:sp>
            <p:nvSpPr>
              <p:cNvPr id="1168" name="Google Shape;1168;p26"/>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6"/>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6"/>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6"/>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6"/>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6"/>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4" name="Google Shape;1174;p26"/>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26"/>
          <p:cNvGrpSpPr/>
          <p:nvPr/>
        </p:nvGrpSpPr>
        <p:grpSpPr>
          <a:xfrm>
            <a:off x="431221" y="571494"/>
            <a:ext cx="1860621" cy="811048"/>
            <a:chOff x="3965010" y="571479"/>
            <a:chExt cx="1651683" cy="719972"/>
          </a:xfrm>
        </p:grpSpPr>
        <p:grpSp>
          <p:nvGrpSpPr>
            <p:cNvPr id="1176" name="Google Shape;1176;p26"/>
            <p:cNvGrpSpPr/>
            <p:nvPr/>
          </p:nvGrpSpPr>
          <p:grpSpPr>
            <a:xfrm>
              <a:off x="3965010" y="571479"/>
              <a:ext cx="1446820" cy="719972"/>
              <a:chOff x="3953250" y="571500"/>
              <a:chExt cx="1383325" cy="766825"/>
            </a:xfrm>
          </p:grpSpPr>
          <p:grpSp>
            <p:nvGrpSpPr>
              <p:cNvPr id="1177" name="Google Shape;1177;p26"/>
              <p:cNvGrpSpPr/>
              <p:nvPr/>
            </p:nvGrpSpPr>
            <p:grpSpPr>
              <a:xfrm>
                <a:off x="3953250" y="571500"/>
                <a:ext cx="1383166" cy="669650"/>
                <a:chOff x="897088" y="2374675"/>
                <a:chExt cx="1383166" cy="669650"/>
              </a:xfrm>
            </p:grpSpPr>
            <p:sp>
              <p:nvSpPr>
                <p:cNvPr id="1178" name="Google Shape;1178;p26"/>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6"/>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6"/>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6"/>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2" name="Google Shape;1182;p26"/>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3" name="Google Shape;1183;p26"/>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21_1_1_1">
    <p:bg>
      <p:bgPr>
        <a:blipFill>
          <a:blip r:embed="rId2">
            <a:alphaModFix/>
          </a:blip>
          <a:stretch>
            <a:fillRect/>
          </a:stretch>
        </a:blipFill>
        <a:effectLst/>
      </p:bgPr>
    </p:bg>
    <p:spTree>
      <p:nvGrpSpPr>
        <p:cNvPr id="1" name="Shape 1452"/>
        <p:cNvGrpSpPr/>
        <p:nvPr/>
      </p:nvGrpSpPr>
      <p:grpSpPr>
        <a:xfrm>
          <a:off x="0" y="0"/>
          <a:ext cx="0" cy="0"/>
          <a:chOff x="0" y="0"/>
          <a:chExt cx="0" cy="0"/>
        </a:xfrm>
      </p:grpSpPr>
      <p:sp>
        <p:nvSpPr>
          <p:cNvPr id="1453" name="Google Shape;1453;p32"/>
          <p:cNvSpPr/>
          <p:nvPr/>
        </p:nvSpPr>
        <p:spPr>
          <a:xfrm>
            <a:off x="7336950" y="5125975"/>
            <a:ext cx="109250" cy="17525"/>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4" name="Google Shape;1454;p32"/>
          <p:cNvGrpSpPr/>
          <p:nvPr/>
        </p:nvGrpSpPr>
        <p:grpSpPr>
          <a:xfrm flipH="1">
            <a:off x="-297197" y="926675"/>
            <a:ext cx="1025973" cy="811032"/>
            <a:chOff x="855987" y="2204128"/>
            <a:chExt cx="1217483" cy="962421"/>
          </a:xfrm>
        </p:grpSpPr>
        <p:grpSp>
          <p:nvGrpSpPr>
            <p:cNvPr id="1455" name="Google Shape;1455;p32"/>
            <p:cNvGrpSpPr/>
            <p:nvPr/>
          </p:nvGrpSpPr>
          <p:grpSpPr>
            <a:xfrm>
              <a:off x="855987" y="2204128"/>
              <a:ext cx="1146639" cy="962421"/>
              <a:chOff x="958238" y="2157575"/>
              <a:chExt cx="1115191" cy="936025"/>
            </a:xfrm>
          </p:grpSpPr>
          <p:sp>
            <p:nvSpPr>
              <p:cNvPr id="1456" name="Google Shape;1456;p3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2" name="Google Shape;1462;p3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 name="Google Shape;1463;p32"/>
          <p:cNvGrpSpPr/>
          <p:nvPr/>
        </p:nvGrpSpPr>
        <p:grpSpPr>
          <a:xfrm rot="-3617422" flipH="1">
            <a:off x="8490995" y="4604956"/>
            <a:ext cx="639248" cy="382014"/>
            <a:chOff x="1202177" y="4613417"/>
            <a:chExt cx="528376" cy="315757"/>
          </a:xfrm>
        </p:grpSpPr>
        <p:sp>
          <p:nvSpPr>
            <p:cNvPr id="1464" name="Google Shape;1464;p3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2"/>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0" name="Google Shape;1470;p32"/>
          <p:cNvGrpSpPr/>
          <p:nvPr/>
        </p:nvGrpSpPr>
        <p:grpSpPr>
          <a:xfrm flipH="1">
            <a:off x="62659" y="4194779"/>
            <a:ext cx="666115" cy="973447"/>
            <a:chOff x="-1047799" y="3300294"/>
            <a:chExt cx="439014" cy="641607"/>
          </a:xfrm>
        </p:grpSpPr>
        <p:sp>
          <p:nvSpPr>
            <p:cNvPr id="1471" name="Google Shape;1471;p3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32"/>
          <p:cNvGrpSpPr/>
          <p:nvPr/>
        </p:nvGrpSpPr>
        <p:grpSpPr>
          <a:xfrm rot="10800000" flipH="1">
            <a:off x="7820175" y="-221970"/>
            <a:ext cx="1590405" cy="693261"/>
            <a:chOff x="3965010" y="571479"/>
            <a:chExt cx="1651683" cy="719972"/>
          </a:xfrm>
        </p:grpSpPr>
        <p:grpSp>
          <p:nvGrpSpPr>
            <p:cNvPr id="1485" name="Google Shape;1485;p32"/>
            <p:cNvGrpSpPr/>
            <p:nvPr/>
          </p:nvGrpSpPr>
          <p:grpSpPr>
            <a:xfrm>
              <a:off x="3965010" y="571479"/>
              <a:ext cx="1446820" cy="719972"/>
              <a:chOff x="3953250" y="571500"/>
              <a:chExt cx="1383325" cy="766825"/>
            </a:xfrm>
          </p:grpSpPr>
          <p:grpSp>
            <p:nvGrpSpPr>
              <p:cNvPr id="1486" name="Google Shape;1486;p32"/>
              <p:cNvGrpSpPr/>
              <p:nvPr/>
            </p:nvGrpSpPr>
            <p:grpSpPr>
              <a:xfrm>
                <a:off x="3953250" y="571500"/>
                <a:ext cx="1383166" cy="669650"/>
                <a:chOff x="897088" y="2374675"/>
                <a:chExt cx="1383166" cy="669650"/>
              </a:xfrm>
            </p:grpSpPr>
            <p:sp>
              <p:nvSpPr>
                <p:cNvPr id="1487" name="Google Shape;1487;p3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3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2" name="Google Shape;1492;p3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32"/>
          <p:cNvGrpSpPr/>
          <p:nvPr/>
        </p:nvGrpSpPr>
        <p:grpSpPr>
          <a:xfrm rot="2839265">
            <a:off x="571315" y="-170365"/>
            <a:ext cx="799290" cy="1039885"/>
            <a:chOff x="4318023" y="4113296"/>
            <a:chExt cx="716422" cy="932073"/>
          </a:xfrm>
        </p:grpSpPr>
        <p:sp>
          <p:nvSpPr>
            <p:cNvPr id="1494" name="Google Shape;1494;p32"/>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21_1_1_1_1">
    <p:bg>
      <p:bgPr>
        <a:blipFill>
          <a:blip r:embed="rId2">
            <a:alphaModFix/>
          </a:blip>
          <a:stretch>
            <a:fillRect/>
          </a:stretch>
        </a:blipFill>
        <a:effectLst/>
      </p:bgPr>
    </p:bg>
    <p:spTree>
      <p:nvGrpSpPr>
        <p:cNvPr id="1" name="Shape 1498"/>
        <p:cNvGrpSpPr/>
        <p:nvPr/>
      </p:nvGrpSpPr>
      <p:grpSpPr>
        <a:xfrm>
          <a:off x="0" y="0"/>
          <a:ext cx="0" cy="0"/>
          <a:chOff x="0" y="0"/>
          <a:chExt cx="0" cy="0"/>
        </a:xfrm>
      </p:grpSpPr>
      <p:grpSp>
        <p:nvGrpSpPr>
          <p:cNvPr id="1499" name="Google Shape;1499;p33"/>
          <p:cNvGrpSpPr/>
          <p:nvPr/>
        </p:nvGrpSpPr>
        <p:grpSpPr>
          <a:xfrm flipH="1">
            <a:off x="7532356" y="3641559"/>
            <a:ext cx="884679" cy="1501939"/>
            <a:chOff x="-1056319" y="1385262"/>
            <a:chExt cx="212940" cy="361495"/>
          </a:xfrm>
        </p:grpSpPr>
        <p:sp>
          <p:nvSpPr>
            <p:cNvPr id="1500" name="Google Shape;1500;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33"/>
          <p:cNvGrpSpPr/>
          <p:nvPr/>
        </p:nvGrpSpPr>
        <p:grpSpPr>
          <a:xfrm flipH="1">
            <a:off x="7725441" y="1082982"/>
            <a:ext cx="2037701" cy="1610804"/>
            <a:chOff x="855987" y="2204128"/>
            <a:chExt cx="1217483" cy="962421"/>
          </a:xfrm>
        </p:grpSpPr>
        <p:grpSp>
          <p:nvGrpSpPr>
            <p:cNvPr id="1507" name="Google Shape;1507;p33"/>
            <p:cNvGrpSpPr/>
            <p:nvPr/>
          </p:nvGrpSpPr>
          <p:grpSpPr>
            <a:xfrm>
              <a:off x="855987" y="2204128"/>
              <a:ext cx="1146639" cy="962421"/>
              <a:chOff x="958238" y="2157575"/>
              <a:chExt cx="1115191" cy="936025"/>
            </a:xfrm>
          </p:grpSpPr>
          <p:sp>
            <p:nvSpPr>
              <p:cNvPr id="1508" name="Google Shape;1508;p3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4" name="Google Shape;1514;p3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33"/>
          <p:cNvGrpSpPr/>
          <p:nvPr/>
        </p:nvGrpSpPr>
        <p:grpSpPr>
          <a:xfrm flipH="1">
            <a:off x="2898506" y="-686743"/>
            <a:ext cx="2525833" cy="1610805"/>
            <a:chOff x="7239867" y="1514545"/>
            <a:chExt cx="2525833" cy="1610805"/>
          </a:xfrm>
        </p:grpSpPr>
        <p:grpSp>
          <p:nvGrpSpPr>
            <p:cNvPr id="1516" name="Google Shape;1516;p33"/>
            <p:cNvGrpSpPr/>
            <p:nvPr/>
          </p:nvGrpSpPr>
          <p:grpSpPr>
            <a:xfrm>
              <a:off x="7346663" y="1514545"/>
              <a:ext cx="2419037" cy="1551678"/>
              <a:chOff x="7410211" y="1555302"/>
              <a:chExt cx="2355440" cy="1510884"/>
            </a:xfrm>
          </p:grpSpPr>
          <p:grpSp>
            <p:nvGrpSpPr>
              <p:cNvPr id="1517" name="Google Shape;1517;p33"/>
              <p:cNvGrpSpPr/>
              <p:nvPr/>
            </p:nvGrpSpPr>
            <p:grpSpPr>
              <a:xfrm>
                <a:off x="7410211" y="1555302"/>
                <a:ext cx="2355440" cy="1510884"/>
                <a:chOff x="761258" y="2062480"/>
                <a:chExt cx="1646470" cy="1056119"/>
              </a:xfrm>
            </p:grpSpPr>
            <p:sp>
              <p:nvSpPr>
                <p:cNvPr id="1518" name="Google Shape;1518;p3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4" name="Google Shape;1524;p3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6" name="Google Shape;1526;p3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3"/>
          <p:cNvGrpSpPr/>
          <p:nvPr/>
        </p:nvGrpSpPr>
        <p:grpSpPr>
          <a:xfrm rot="615299" flipH="1">
            <a:off x="279417" y="1059091"/>
            <a:ext cx="1651651" cy="1499645"/>
            <a:chOff x="7844079" y="226728"/>
            <a:chExt cx="1373387" cy="1246991"/>
          </a:xfrm>
        </p:grpSpPr>
        <p:sp>
          <p:nvSpPr>
            <p:cNvPr id="1528" name="Google Shape;1528;p33"/>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3"/>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3"/>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3"/>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3"/>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3"/>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3"/>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3"/>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3"/>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3"/>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3"/>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3"/>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3"/>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3"/>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33"/>
          <p:cNvGrpSpPr/>
          <p:nvPr/>
        </p:nvGrpSpPr>
        <p:grpSpPr>
          <a:xfrm>
            <a:off x="875207" y="3470549"/>
            <a:ext cx="1020386" cy="1732392"/>
            <a:chOff x="-1056319" y="1385262"/>
            <a:chExt cx="212940" cy="361495"/>
          </a:xfrm>
        </p:grpSpPr>
        <p:sp>
          <p:nvSpPr>
            <p:cNvPr id="1543" name="Google Shape;1543;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9" name="Google Shape;1549;p33"/>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3"/>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3"/>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3"/>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3"/>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3"/>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3"/>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5">
    <p:bg>
      <p:bgPr>
        <a:blipFill>
          <a:blip r:embed="rId2">
            <a:alphaModFix/>
          </a:blip>
          <a:stretch>
            <a:fillRect/>
          </a:stretch>
        </a:blipFill>
        <a:effectLst/>
      </p:bgPr>
    </p:bg>
    <p:spTree>
      <p:nvGrpSpPr>
        <p:cNvPr id="1" name="Shape 1556"/>
        <p:cNvGrpSpPr/>
        <p:nvPr/>
      </p:nvGrpSpPr>
      <p:grpSpPr>
        <a:xfrm>
          <a:off x="0" y="0"/>
          <a:ext cx="0" cy="0"/>
          <a:chOff x="0" y="0"/>
          <a:chExt cx="0" cy="0"/>
        </a:xfrm>
      </p:grpSpPr>
      <p:grpSp>
        <p:nvGrpSpPr>
          <p:cNvPr id="1557" name="Google Shape;1557;p34"/>
          <p:cNvGrpSpPr/>
          <p:nvPr/>
        </p:nvGrpSpPr>
        <p:grpSpPr>
          <a:xfrm flipH="1">
            <a:off x="-59449" y="4092702"/>
            <a:ext cx="1068261" cy="957550"/>
            <a:chOff x="6787377" y="436188"/>
            <a:chExt cx="235647" cy="211226"/>
          </a:xfrm>
        </p:grpSpPr>
        <p:sp>
          <p:nvSpPr>
            <p:cNvPr id="1558" name="Google Shape;1558;p3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0" name="Google Shape;1570;p34"/>
          <p:cNvGrpSpPr/>
          <p:nvPr/>
        </p:nvGrpSpPr>
        <p:grpSpPr>
          <a:xfrm rot="-4477981" flipH="1">
            <a:off x="8390416" y="4219637"/>
            <a:ext cx="799388" cy="704718"/>
            <a:chOff x="4508023" y="3764622"/>
            <a:chExt cx="161487" cy="142362"/>
          </a:xfrm>
        </p:grpSpPr>
        <p:sp>
          <p:nvSpPr>
            <p:cNvPr id="1571" name="Google Shape;1571;p3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34"/>
          <p:cNvGrpSpPr/>
          <p:nvPr/>
        </p:nvGrpSpPr>
        <p:grpSpPr>
          <a:xfrm flipH="1">
            <a:off x="366691" y="-180577"/>
            <a:ext cx="2121888" cy="1414590"/>
            <a:chOff x="6655952" y="-180577"/>
            <a:chExt cx="2121888" cy="1414590"/>
          </a:xfrm>
        </p:grpSpPr>
        <p:grpSp>
          <p:nvGrpSpPr>
            <p:cNvPr id="1582" name="Google Shape;1582;p34"/>
            <p:cNvGrpSpPr/>
            <p:nvPr/>
          </p:nvGrpSpPr>
          <p:grpSpPr>
            <a:xfrm rot="1685293">
              <a:off x="8051699" y="334351"/>
              <a:ext cx="652925" cy="474307"/>
              <a:chOff x="5211663" y="1358969"/>
              <a:chExt cx="483893" cy="351481"/>
            </a:xfrm>
          </p:grpSpPr>
          <p:sp>
            <p:nvSpPr>
              <p:cNvPr id="1583" name="Google Shape;1583;p3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8" name="Google Shape;1588;p3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34"/>
          <p:cNvGrpSpPr/>
          <p:nvPr/>
        </p:nvGrpSpPr>
        <p:grpSpPr>
          <a:xfrm flipH="1">
            <a:off x="8230789" y="1786718"/>
            <a:ext cx="1277992" cy="1010253"/>
            <a:chOff x="855987" y="2204128"/>
            <a:chExt cx="1217483" cy="962421"/>
          </a:xfrm>
        </p:grpSpPr>
        <p:grpSp>
          <p:nvGrpSpPr>
            <p:cNvPr id="1590" name="Google Shape;1590;p34"/>
            <p:cNvGrpSpPr/>
            <p:nvPr/>
          </p:nvGrpSpPr>
          <p:grpSpPr>
            <a:xfrm>
              <a:off x="855987" y="2204128"/>
              <a:ext cx="1146639" cy="962421"/>
              <a:chOff x="958238" y="2157575"/>
              <a:chExt cx="1115191" cy="936025"/>
            </a:xfrm>
          </p:grpSpPr>
          <p:sp>
            <p:nvSpPr>
              <p:cNvPr id="1591" name="Google Shape;1591;p3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7" name="Google Shape;1597;p3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8" name="Google Shape;1598;p34"/>
          <p:cNvGrpSpPr/>
          <p:nvPr/>
        </p:nvGrpSpPr>
        <p:grpSpPr>
          <a:xfrm rot="10800000" flipH="1">
            <a:off x="3699498" y="-186820"/>
            <a:ext cx="1590405" cy="693261"/>
            <a:chOff x="3965010" y="571479"/>
            <a:chExt cx="1651683" cy="719972"/>
          </a:xfrm>
        </p:grpSpPr>
        <p:grpSp>
          <p:nvGrpSpPr>
            <p:cNvPr id="1599" name="Google Shape;1599;p34"/>
            <p:cNvGrpSpPr/>
            <p:nvPr/>
          </p:nvGrpSpPr>
          <p:grpSpPr>
            <a:xfrm>
              <a:off x="3965010" y="571479"/>
              <a:ext cx="1446820" cy="719972"/>
              <a:chOff x="3953250" y="571500"/>
              <a:chExt cx="1383325" cy="766825"/>
            </a:xfrm>
          </p:grpSpPr>
          <p:grpSp>
            <p:nvGrpSpPr>
              <p:cNvPr id="1600" name="Google Shape;1600;p34"/>
              <p:cNvGrpSpPr/>
              <p:nvPr/>
            </p:nvGrpSpPr>
            <p:grpSpPr>
              <a:xfrm>
                <a:off x="3953250" y="571500"/>
                <a:ext cx="1383166" cy="669650"/>
                <a:chOff x="897088" y="2374675"/>
                <a:chExt cx="1383166" cy="669650"/>
              </a:xfrm>
            </p:grpSpPr>
            <p:sp>
              <p:nvSpPr>
                <p:cNvPr id="1601" name="Google Shape;1601;p3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3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6" name="Google Shape;1606;p3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753825" y="1084825"/>
            <a:ext cx="7590300" cy="3487200"/>
          </a:xfrm>
          <a:prstGeom prst="rect">
            <a:avLst/>
          </a:prstGeom>
          <a:noFill/>
          <a:ln>
            <a:noFill/>
          </a:ln>
        </p:spPr>
        <p:txBody>
          <a:bodyPr spcFirstLastPara="1" wrap="square" lIns="91425" tIns="91425" rIns="91425" bIns="91425" anchor="t" anchorCtr="0">
            <a:noAutofit/>
          </a:bodyPr>
          <a:lstStyle>
            <a:lvl1pPr marL="457200" lvl="0" indent="-381000" rtl="0">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9pPr>
          </a:lstStyle>
          <a:p>
            <a:endParaRPr/>
          </a:p>
        </p:txBody>
      </p:sp>
      <p:sp>
        <p:nvSpPr>
          <p:cNvPr id="109" name="Google Shape;109;p4"/>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0" name="Google Shape;110;p4"/>
          <p:cNvGrpSpPr/>
          <p:nvPr/>
        </p:nvGrpSpPr>
        <p:grpSpPr>
          <a:xfrm>
            <a:off x="7844079" y="226728"/>
            <a:ext cx="1373387" cy="1246991"/>
            <a:chOff x="7844079" y="226728"/>
            <a:chExt cx="1373387" cy="1246991"/>
          </a:xfrm>
        </p:grpSpPr>
        <p:sp>
          <p:nvSpPr>
            <p:cNvPr id="111" name="Google Shape;111;p4"/>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4"/>
          <p:cNvGrpSpPr/>
          <p:nvPr/>
        </p:nvGrpSpPr>
        <p:grpSpPr>
          <a:xfrm>
            <a:off x="91757" y="3957734"/>
            <a:ext cx="708344" cy="1228537"/>
            <a:chOff x="-1056319" y="1385262"/>
            <a:chExt cx="212940" cy="369285"/>
          </a:xfrm>
        </p:grpSpPr>
        <p:sp>
          <p:nvSpPr>
            <p:cNvPr id="126" name="Google Shape;126;p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4"/>
          <p:cNvGrpSpPr/>
          <p:nvPr/>
        </p:nvGrpSpPr>
        <p:grpSpPr>
          <a:xfrm>
            <a:off x="8410820" y="4473980"/>
            <a:ext cx="537853" cy="555858"/>
            <a:chOff x="5294267" y="4624350"/>
            <a:chExt cx="383004" cy="395854"/>
          </a:xfrm>
        </p:grpSpPr>
        <p:sp>
          <p:nvSpPr>
            <p:cNvPr id="134" name="Google Shape;134;p4"/>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4"/>
          <p:cNvGrpSpPr/>
          <p:nvPr/>
        </p:nvGrpSpPr>
        <p:grpSpPr>
          <a:xfrm>
            <a:off x="122839" y="125316"/>
            <a:ext cx="604654" cy="578037"/>
            <a:chOff x="122839" y="125316"/>
            <a:chExt cx="604654" cy="578037"/>
          </a:xfrm>
        </p:grpSpPr>
        <p:sp>
          <p:nvSpPr>
            <p:cNvPr id="144" name="Google Shape;144;p4"/>
            <p:cNvSpPr/>
            <p:nvPr/>
          </p:nvSpPr>
          <p:spPr>
            <a:xfrm rot="10232062">
              <a:off x="183718" y="463675"/>
              <a:ext cx="246284" cy="220932"/>
            </a:xfrm>
            <a:custGeom>
              <a:avLst/>
              <a:gdLst/>
              <a:ahLst/>
              <a:cxnLst/>
              <a:rect l="l" t="t" r="r" b="b"/>
              <a:pathLst>
                <a:path w="2891" h="2593" extrusionOk="0">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232062">
              <a:off x="259551" y="505895"/>
              <a:ext cx="122162" cy="100199"/>
            </a:xfrm>
            <a:custGeom>
              <a:avLst/>
              <a:gdLst/>
              <a:ahLst/>
              <a:cxnLst/>
              <a:rect l="l" t="t" r="r" b="b"/>
              <a:pathLst>
                <a:path w="1434" h="1176" extrusionOk="0">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232062">
              <a:off x="138246" y="172035"/>
              <a:ext cx="254633" cy="208407"/>
            </a:xfrm>
            <a:custGeom>
              <a:avLst/>
              <a:gdLst/>
              <a:ahLst/>
              <a:cxnLst/>
              <a:rect l="l" t="t" r="r" b="b"/>
              <a:pathLst>
                <a:path w="2989" h="2446" extrusionOk="0">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232062">
              <a:off x="241030" y="237329"/>
              <a:ext cx="109810" cy="114769"/>
            </a:xfrm>
            <a:custGeom>
              <a:avLst/>
              <a:gdLst/>
              <a:ahLst/>
              <a:cxnLst/>
              <a:rect l="l" t="t" r="r" b="b"/>
              <a:pathLst>
                <a:path w="1289" h="1347" extrusionOk="0">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232062">
              <a:off x="467454" y="143954"/>
              <a:ext cx="244239" cy="212326"/>
            </a:xfrm>
            <a:custGeom>
              <a:avLst/>
              <a:gdLst/>
              <a:ahLst/>
              <a:cxnLst/>
              <a:rect l="l" t="t" r="r" b="b"/>
              <a:pathLst>
                <a:path w="2867" h="2492" extrusionOk="0">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232062">
              <a:off x="506806" y="218606"/>
              <a:ext cx="128381" cy="91934"/>
            </a:xfrm>
            <a:custGeom>
              <a:avLst/>
              <a:gdLst/>
              <a:ahLst/>
              <a:cxnLst/>
              <a:rect l="l" t="t" r="r" b="b"/>
              <a:pathLst>
                <a:path w="1507" h="1079" extrusionOk="0">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10232062">
              <a:off x="212752" y="211973"/>
              <a:ext cx="453381" cy="339193"/>
            </a:xfrm>
            <a:custGeom>
              <a:avLst/>
              <a:gdLst/>
              <a:ahLst/>
              <a:cxnLst/>
              <a:rect l="l" t="t" r="r" b="b"/>
              <a:pathLst>
                <a:path w="5322" h="3981" extrusionOk="0">
                  <a:moveTo>
                    <a:pt x="2229" y="0"/>
                  </a:moveTo>
                  <a:cubicBezTo>
                    <a:pt x="2176" y="0"/>
                    <a:pt x="2121" y="3"/>
                    <a:pt x="2061" y="9"/>
                  </a:cubicBezTo>
                  <a:cubicBezTo>
                    <a:pt x="1523" y="53"/>
                    <a:pt x="1298" y="507"/>
                    <a:pt x="1299" y="894"/>
                  </a:cubicBezTo>
                  <a:lnTo>
                    <a:pt x="1299" y="894"/>
                  </a:ln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lnTo>
                    <a:pt x="868" y="3032"/>
                  </a:lnTo>
                  <a:cubicBezTo>
                    <a:pt x="1077" y="3454"/>
                    <a:pt x="1536" y="3921"/>
                    <a:pt x="2132" y="3921"/>
                  </a:cubicBezTo>
                  <a:cubicBezTo>
                    <a:pt x="2149" y="3921"/>
                    <a:pt x="2166" y="3921"/>
                    <a:pt x="2183" y="3920"/>
                  </a:cubicBezTo>
                  <a:cubicBezTo>
                    <a:pt x="2358" y="3908"/>
                    <a:pt x="2491" y="3882"/>
                    <a:pt x="2590" y="3846"/>
                  </a:cubicBezTo>
                  <a:lnTo>
                    <a:pt x="2590" y="3846"/>
                  </a:lnTo>
                  <a:cubicBezTo>
                    <a:pt x="2678" y="3927"/>
                    <a:pt x="2799" y="3981"/>
                    <a:pt x="2960" y="3981"/>
                  </a:cubicBezTo>
                  <a:cubicBezTo>
                    <a:pt x="3070" y="3981"/>
                    <a:pt x="3199" y="3955"/>
                    <a:pt x="3349" y="3896"/>
                  </a:cubicBezTo>
                  <a:cubicBezTo>
                    <a:pt x="3931" y="3671"/>
                    <a:pt x="4211" y="3324"/>
                    <a:pt x="4262" y="3034"/>
                  </a:cubicBezTo>
                  <a:lnTo>
                    <a:pt x="4262" y="3034"/>
                  </a:lnTo>
                  <a:cubicBezTo>
                    <a:pt x="4365" y="3023"/>
                    <a:pt x="4482" y="2989"/>
                    <a:pt x="4612" y="2924"/>
                  </a:cubicBezTo>
                  <a:cubicBezTo>
                    <a:pt x="5321" y="2580"/>
                    <a:pt x="4915" y="1660"/>
                    <a:pt x="4479" y="1295"/>
                  </a:cubicBezTo>
                  <a:lnTo>
                    <a:pt x="4479" y="1295"/>
                  </a:lnTo>
                  <a:cubicBezTo>
                    <a:pt x="4597" y="1026"/>
                    <a:pt x="4485" y="563"/>
                    <a:pt x="3835" y="179"/>
                  </a:cubicBezTo>
                  <a:cubicBezTo>
                    <a:pt x="3619" y="52"/>
                    <a:pt x="3439" y="3"/>
                    <a:pt x="3289" y="3"/>
                  </a:cubicBezTo>
                  <a:cubicBezTo>
                    <a:pt x="3074" y="3"/>
                    <a:pt x="2921" y="104"/>
                    <a:pt x="2817" y="220"/>
                  </a:cubicBezTo>
                  <a:lnTo>
                    <a:pt x="2817" y="220"/>
                  </a:lnTo>
                  <a:cubicBezTo>
                    <a:pt x="2713" y="96"/>
                    <a:pt x="2527" y="0"/>
                    <a:pt x="2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10232062">
              <a:off x="230506" y="204162"/>
              <a:ext cx="422201" cy="355297"/>
            </a:xfrm>
            <a:custGeom>
              <a:avLst/>
              <a:gdLst/>
              <a:ahLst/>
              <a:cxnLst/>
              <a:rect l="l" t="t" r="r" b="b"/>
              <a:pathLst>
                <a:path w="4956" h="4170" extrusionOk="0">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10232062">
              <a:off x="373215" y="314255"/>
              <a:ext cx="132470" cy="134621"/>
            </a:xfrm>
            <a:custGeom>
              <a:avLst/>
              <a:gdLst/>
              <a:ahLst/>
              <a:cxnLst/>
              <a:rect l="l" t="t" r="r" b="b"/>
              <a:pathLst>
                <a:path w="1555" h="1580" extrusionOk="0">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93"/>
        <p:cNvGrpSpPr/>
        <p:nvPr/>
      </p:nvGrpSpPr>
      <p:grpSpPr>
        <a:xfrm>
          <a:off x="0" y="0"/>
          <a:ext cx="0" cy="0"/>
          <a:chOff x="0" y="0"/>
          <a:chExt cx="0" cy="0"/>
        </a:xfrm>
      </p:grpSpPr>
      <p:sp>
        <p:nvSpPr>
          <p:cNvPr id="194" name="Google Shape;194;p6"/>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5" name="Google Shape;195;p6"/>
          <p:cNvGrpSpPr/>
          <p:nvPr/>
        </p:nvGrpSpPr>
        <p:grpSpPr>
          <a:xfrm rot="-1245393" flipH="1">
            <a:off x="-285816" y="202890"/>
            <a:ext cx="1373395" cy="1246998"/>
            <a:chOff x="7844079" y="226728"/>
            <a:chExt cx="1373387" cy="1246991"/>
          </a:xfrm>
        </p:grpSpPr>
        <p:sp>
          <p:nvSpPr>
            <p:cNvPr id="196" name="Google Shape;196;p6"/>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6"/>
          <p:cNvGrpSpPr/>
          <p:nvPr/>
        </p:nvGrpSpPr>
        <p:grpSpPr>
          <a:xfrm flipH="1">
            <a:off x="8280522" y="3957734"/>
            <a:ext cx="708344" cy="1228537"/>
            <a:chOff x="-1056319" y="1385262"/>
            <a:chExt cx="212940" cy="369285"/>
          </a:xfrm>
        </p:grpSpPr>
        <p:sp>
          <p:nvSpPr>
            <p:cNvPr id="210" name="Google Shape;210;p6"/>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6"/>
          <p:cNvGrpSpPr/>
          <p:nvPr/>
        </p:nvGrpSpPr>
        <p:grpSpPr>
          <a:xfrm flipH="1">
            <a:off x="131950" y="4459555"/>
            <a:ext cx="537853" cy="555858"/>
            <a:chOff x="5294267" y="4624350"/>
            <a:chExt cx="383004" cy="395854"/>
          </a:xfrm>
        </p:grpSpPr>
        <p:sp>
          <p:nvSpPr>
            <p:cNvPr id="222" name="Google Shape;22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6"/>
          <p:cNvGrpSpPr/>
          <p:nvPr/>
        </p:nvGrpSpPr>
        <p:grpSpPr>
          <a:xfrm rot="-7204672" flipH="1">
            <a:off x="8450532" y="285651"/>
            <a:ext cx="537851" cy="273046"/>
            <a:chOff x="5294267" y="4825749"/>
            <a:chExt cx="383004" cy="194455"/>
          </a:xfrm>
        </p:grpSpPr>
        <p:sp>
          <p:nvSpPr>
            <p:cNvPr id="232" name="Google Shape;23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56"/>
        <p:cNvGrpSpPr/>
        <p:nvPr/>
      </p:nvGrpSpPr>
      <p:grpSpPr>
        <a:xfrm>
          <a:off x="0" y="0"/>
          <a:ext cx="0" cy="0"/>
          <a:chOff x="0" y="0"/>
          <a:chExt cx="0" cy="0"/>
        </a:xfrm>
      </p:grpSpPr>
      <p:sp>
        <p:nvSpPr>
          <p:cNvPr id="357" name="Google Shape;357;p9"/>
          <p:cNvSpPr txBox="1">
            <a:spLocks noGrp="1"/>
          </p:cNvSpPr>
          <p:nvPr>
            <p:ph type="subTitle" idx="1"/>
          </p:nvPr>
        </p:nvSpPr>
        <p:spPr>
          <a:xfrm>
            <a:off x="4417600" y="2168750"/>
            <a:ext cx="3472500" cy="2189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dk1"/>
                </a:solidFill>
                <a:latin typeface="Comfortaa"/>
                <a:ea typeface="Comfortaa"/>
                <a:cs typeface="Comfortaa"/>
                <a:sym typeface="Comfortaa"/>
              </a:defRPr>
            </a:lvl1pPr>
            <a:lvl2pPr lvl="1" rtl="0">
              <a:spcBef>
                <a:spcPts val="1600"/>
              </a:spcBef>
              <a:spcAft>
                <a:spcPts val="0"/>
              </a:spcAft>
              <a:buNone/>
              <a:defRPr sz="1800">
                <a:solidFill>
                  <a:schemeClr val="dk1"/>
                </a:solidFill>
                <a:latin typeface="Comfortaa"/>
                <a:ea typeface="Comfortaa"/>
                <a:cs typeface="Comfortaa"/>
                <a:sym typeface="Comfortaa"/>
              </a:defRPr>
            </a:lvl2pPr>
            <a:lvl3pPr lvl="2" rtl="0">
              <a:spcBef>
                <a:spcPts val="1600"/>
              </a:spcBef>
              <a:spcAft>
                <a:spcPts val="0"/>
              </a:spcAft>
              <a:buNone/>
              <a:defRPr sz="1800">
                <a:solidFill>
                  <a:schemeClr val="dk1"/>
                </a:solidFill>
                <a:latin typeface="Comfortaa"/>
                <a:ea typeface="Comfortaa"/>
                <a:cs typeface="Comfortaa"/>
                <a:sym typeface="Comfortaa"/>
              </a:defRPr>
            </a:lvl3pPr>
            <a:lvl4pPr lvl="3" rtl="0">
              <a:spcBef>
                <a:spcPts val="1600"/>
              </a:spcBef>
              <a:spcAft>
                <a:spcPts val="0"/>
              </a:spcAft>
              <a:buNone/>
              <a:defRPr sz="1800">
                <a:solidFill>
                  <a:schemeClr val="dk1"/>
                </a:solidFill>
                <a:latin typeface="Comfortaa"/>
                <a:ea typeface="Comfortaa"/>
                <a:cs typeface="Comfortaa"/>
                <a:sym typeface="Comfortaa"/>
              </a:defRPr>
            </a:lvl4pPr>
            <a:lvl5pPr lvl="4" rtl="0">
              <a:spcBef>
                <a:spcPts val="1600"/>
              </a:spcBef>
              <a:spcAft>
                <a:spcPts val="0"/>
              </a:spcAft>
              <a:buNone/>
              <a:defRPr sz="1800">
                <a:solidFill>
                  <a:schemeClr val="dk1"/>
                </a:solidFill>
                <a:latin typeface="Comfortaa"/>
                <a:ea typeface="Comfortaa"/>
                <a:cs typeface="Comfortaa"/>
                <a:sym typeface="Comfortaa"/>
              </a:defRPr>
            </a:lvl5pPr>
            <a:lvl6pPr lvl="5" rtl="0">
              <a:spcBef>
                <a:spcPts val="1600"/>
              </a:spcBef>
              <a:spcAft>
                <a:spcPts val="0"/>
              </a:spcAft>
              <a:buNone/>
              <a:defRPr sz="1800">
                <a:solidFill>
                  <a:schemeClr val="dk1"/>
                </a:solidFill>
                <a:latin typeface="Comfortaa"/>
                <a:ea typeface="Comfortaa"/>
                <a:cs typeface="Comfortaa"/>
                <a:sym typeface="Comfortaa"/>
              </a:defRPr>
            </a:lvl6pPr>
            <a:lvl7pPr lvl="6" rtl="0">
              <a:spcBef>
                <a:spcPts val="1600"/>
              </a:spcBef>
              <a:spcAft>
                <a:spcPts val="0"/>
              </a:spcAft>
              <a:buNone/>
              <a:defRPr sz="1800">
                <a:solidFill>
                  <a:schemeClr val="dk1"/>
                </a:solidFill>
                <a:latin typeface="Comfortaa"/>
                <a:ea typeface="Comfortaa"/>
                <a:cs typeface="Comfortaa"/>
                <a:sym typeface="Comfortaa"/>
              </a:defRPr>
            </a:lvl7pPr>
            <a:lvl8pPr lvl="7" rtl="0">
              <a:spcBef>
                <a:spcPts val="1600"/>
              </a:spcBef>
              <a:spcAft>
                <a:spcPts val="0"/>
              </a:spcAft>
              <a:buNone/>
              <a:defRPr sz="1800">
                <a:solidFill>
                  <a:schemeClr val="dk1"/>
                </a:solidFill>
                <a:latin typeface="Comfortaa"/>
                <a:ea typeface="Comfortaa"/>
                <a:cs typeface="Comfortaa"/>
                <a:sym typeface="Comfortaa"/>
              </a:defRPr>
            </a:lvl8pPr>
            <a:lvl9pPr lvl="8" rtl="0">
              <a:spcBef>
                <a:spcPts val="1600"/>
              </a:spcBef>
              <a:spcAft>
                <a:spcPts val="1600"/>
              </a:spcAft>
              <a:buNone/>
              <a:defRPr sz="1800">
                <a:solidFill>
                  <a:schemeClr val="dk1"/>
                </a:solidFill>
                <a:latin typeface="Comfortaa"/>
                <a:ea typeface="Comfortaa"/>
                <a:cs typeface="Comfortaa"/>
                <a:sym typeface="Comfortaa"/>
              </a:defRPr>
            </a:lvl9pPr>
          </a:lstStyle>
          <a:p>
            <a:endParaRPr/>
          </a:p>
        </p:txBody>
      </p:sp>
      <p:sp>
        <p:nvSpPr>
          <p:cNvPr id="358" name="Google Shape;358;p9"/>
          <p:cNvSpPr txBox="1">
            <a:spLocks noGrp="1"/>
          </p:cNvSpPr>
          <p:nvPr>
            <p:ph type="title"/>
          </p:nvPr>
        </p:nvSpPr>
        <p:spPr>
          <a:xfrm>
            <a:off x="4417600" y="954100"/>
            <a:ext cx="3633300" cy="10839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None/>
              <a:defRPr b="0"/>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grpSp>
        <p:nvGrpSpPr>
          <p:cNvPr id="359" name="Google Shape;359;p9"/>
          <p:cNvGrpSpPr/>
          <p:nvPr/>
        </p:nvGrpSpPr>
        <p:grpSpPr>
          <a:xfrm>
            <a:off x="-362575" y="107879"/>
            <a:ext cx="2010058" cy="1281879"/>
            <a:chOff x="7239867" y="1514545"/>
            <a:chExt cx="2525833" cy="1610805"/>
          </a:xfrm>
        </p:grpSpPr>
        <p:grpSp>
          <p:nvGrpSpPr>
            <p:cNvPr id="360" name="Google Shape;360;p9"/>
            <p:cNvGrpSpPr/>
            <p:nvPr/>
          </p:nvGrpSpPr>
          <p:grpSpPr>
            <a:xfrm>
              <a:off x="7346663" y="1514545"/>
              <a:ext cx="2419037" cy="1551678"/>
              <a:chOff x="7410211" y="1555302"/>
              <a:chExt cx="2355440" cy="1510884"/>
            </a:xfrm>
          </p:grpSpPr>
          <p:grpSp>
            <p:nvGrpSpPr>
              <p:cNvPr id="361" name="Google Shape;361;p9"/>
              <p:cNvGrpSpPr/>
              <p:nvPr/>
            </p:nvGrpSpPr>
            <p:grpSpPr>
              <a:xfrm>
                <a:off x="7410211" y="1555302"/>
                <a:ext cx="2355440" cy="1510884"/>
                <a:chOff x="761258" y="2062480"/>
                <a:chExt cx="1646470" cy="1056119"/>
              </a:xfrm>
            </p:grpSpPr>
            <p:sp>
              <p:nvSpPr>
                <p:cNvPr id="362" name="Google Shape;362;p9"/>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9"/>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9"/>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9"/>
          <p:cNvGrpSpPr/>
          <p:nvPr/>
        </p:nvGrpSpPr>
        <p:grpSpPr>
          <a:xfrm rot="-2398771" flipH="1">
            <a:off x="8091903" y="4376591"/>
            <a:ext cx="1016105" cy="607224"/>
            <a:chOff x="1202177" y="4613417"/>
            <a:chExt cx="528376" cy="315757"/>
          </a:xfrm>
        </p:grpSpPr>
        <p:sp>
          <p:nvSpPr>
            <p:cNvPr id="372" name="Google Shape;372;p9"/>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9"/>
          <p:cNvGrpSpPr/>
          <p:nvPr/>
        </p:nvGrpSpPr>
        <p:grpSpPr>
          <a:xfrm>
            <a:off x="8434827" y="188005"/>
            <a:ext cx="495544" cy="469263"/>
            <a:chOff x="2736573" y="4286656"/>
            <a:chExt cx="316076" cy="299294"/>
          </a:xfrm>
        </p:grpSpPr>
        <p:sp>
          <p:nvSpPr>
            <p:cNvPr id="379" name="Google Shape;379;p9"/>
            <p:cNvSpPr/>
            <p:nvPr/>
          </p:nvSpPr>
          <p:spPr>
            <a:xfrm>
              <a:off x="2867907" y="4291145"/>
              <a:ext cx="173578" cy="177388"/>
            </a:xfrm>
            <a:custGeom>
              <a:avLst/>
              <a:gdLst/>
              <a:ahLst/>
              <a:cxnLst/>
              <a:rect l="l" t="t"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2775708" y="4407871"/>
              <a:ext cx="166672" cy="178079"/>
            </a:xfrm>
            <a:custGeom>
              <a:avLst/>
              <a:gdLst/>
              <a:ahLst/>
              <a:cxnLst/>
              <a:rect l="l" t="t"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2736573" y="4286656"/>
              <a:ext cx="137090" cy="122480"/>
            </a:xfrm>
            <a:custGeom>
              <a:avLst/>
              <a:gdLst/>
              <a:ahLst/>
              <a:cxnLst/>
              <a:rect l="l" t="t"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2921890" y="4453916"/>
              <a:ext cx="130759" cy="109702"/>
            </a:xfrm>
            <a:custGeom>
              <a:avLst/>
              <a:gdLst/>
              <a:ahLst/>
              <a:cxnLst/>
              <a:rect l="l" t="t"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3"/>
        <p:cNvGrpSpPr/>
        <p:nvPr/>
      </p:nvGrpSpPr>
      <p:grpSpPr>
        <a:xfrm>
          <a:off x="0" y="0"/>
          <a:ext cx="0" cy="0"/>
          <a:chOff x="0" y="0"/>
          <a:chExt cx="0" cy="0"/>
        </a:xfrm>
      </p:grpSpPr>
      <p:sp>
        <p:nvSpPr>
          <p:cNvPr id="484" name="Google Shape;484;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2"/>
          <p:cNvSpPr/>
          <p:nvPr/>
        </p:nvSpPr>
        <p:spPr>
          <a:xfrm>
            <a:off x="6745307" y="5203897"/>
            <a:ext cx="489268" cy="53825"/>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
  <p:cSld name="CUSTOM_19_1">
    <p:bg>
      <p:bgPr>
        <a:blipFill>
          <a:blip r:embed="rId2">
            <a:alphaModFix/>
          </a:blip>
          <a:stretch>
            <a:fillRect/>
          </a:stretch>
        </a:blipFill>
        <a:effectLst/>
      </p:bgPr>
    </p:bg>
    <p:spTree>
      <p:nvGrpSpPr>
        <p:cNvPr id="1" name="Shape 486"/>
        <p:cNvGrpSpPr/>
        <p:nvPr/>
      </p:nvGrpSpPr>
      <p:grpSpPr>
        <a:xfrm>
          <a:off x="0" y="0"/>
          <a:ext cx="0" cy="0"/>
          <a:chOff x="0" y="0"/>
          <a:chExt cx="0" cy="0"/>
        </a:xfrm>
      </p:grpSpPr>
      <p:sp>
        <p:nvSpPr>
          <p:cNvPr id="487" name="Google Shape;487;p13"/>
          <p:cNvSpPr txBox="1">
            <a:spLocks noGrp="1"/>
          </p:cNvSpPr>
          <p:nvPr>
            <p:ph type="title" hasCustomPrompt="1"/>
          </p:nvPr>
        </p:nvSpPr>
        <p:spPr>
          <a:xfrm>
            <a:off x="15898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88" name="Google Shape;488;p13"/>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txBox="1">
            <a:spLocks noGrp="1"/>
          </p:cNvSpPr>
          <p:nvPr>
            <p:ph type="title" idx="2"/>
          </p:nvPr>
        </p:nvSpPr>
        <p:spPr>
          <a:xfrm>
            <a:off x="849600"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0" name="Google Shape;490;p13"/>
          <p:cNvSpPr txBox="1">
            <a:spLocks noGrp="1"/>
          </p:cNvSpPr>
          <p:nvPr>
            <p:ph type="title" idx="3"/>
          </p:nvPr>
        </p:nvSpPr>
        <p:spPr>
          <a:xfrm>
            <a:off x="1108600" y="199475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1" name="Google Shape;491;p13"/>
          <p:cNvSpPr txBox="1">
            <a:spLocks noGrp="1"/>
          </p:cNvSpPr>
          <p:nvPr>
            <p:ph type="subTitle" idx="1"/>
          </p:nvPr>
        </p:nvSpPr>
        <p:spPr>
          <a:xfrm>
            <a:off x="7919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2" name="Google Shape;492;p13"/>
          <p:cNvSpPr txBox="1">
            <a:spLocks noGrp="1"/>
          </p:cNvSpPr>
          <p:nvPr>
            <p:ph type="title" idx="4"/>
          </p:nvPr>
        </p:nvSpPr>
        <p:spPr>
          <a:xfrm>
            <a:off x="6117800" y="200170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3" name="Google Shape;493;p13"/>
          <p:cNvSpPr txBox="1">
            <a:spLocks noGrp="1"/>
          </p:cNvSpPr>
          <p:nvPr>
            <p:ph type="subTitle" idx="5"/>
          </p:nvPr>
        </p:nvSpPr>
        <p:spPr>
          <a:xfrm>
            <a:off x="58011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4" name="Google Shape;494;p13"/>
          <p:cNvSpPr txBox="1">
            <a:spLocks noGrp="1"/>
          </p:cNvSpPr>
          <p:nvPr>
            <p:ph type="title" idx="6"/>
          </p:nvPr>
        </p:nvSpPr>
        <p:spPr>
          <a:xfrm>
            <a:off x="3651300" y="3710257"/>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5" name="Google Shape;495;p13"/>
          <p:cNvSpPr txBox="1">
            <a:spLocks noGrp="1"/>
          </p:cNvSpPr>
          <p:nvPr>
            <p:ph type="subTitle" idx="7"/>
          </p:nvPr>
        </p:nvSpPr>
        <p:spPr>
          <a:xfrm>
            <a:off x="33346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6" name="Google Shape;496;p13"/>
          <p:cNvSpPr txBox="1">
            <a:spLocks noGrp="1"/>
          </p:cNvSpPr>
          <p:nvPr>
            <p:ph type="title" idx="8"/>
          </p:nvPr>
        </p:nvSpPr>
        <p:spPr>
          <a:xfrm>
            <a:off x="3651300" y="200170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7" name="Google Shape;497;p13"/>
          <p:cNvSpPr txBox="1">
            <a:spLocks noGrp="1"/>
          </p:cNvSpPr>
          <p:nvPr>
            <p:ph type="subTitle" idx="9"/>
          </p:nvPr>
        </p:nvSpPr>
        <p:spPr>
          <a:xfrm>
            <a:off x="33346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8" name="Google Shape;498;p13"/>
          <p:cNvSpPr txBox="1">
            <a:spLocks noGrp="1"/>
          </p:cNvSpPr>
          <p:nvPr>
            <p:ph type="title" idx="13"/>
          </p:nvPr>
        </p:nvSpPr>
        <p:spPr>
          <a:xfrm>
            <a:off x="1108600" y="3710257"/>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9" name="Google Shape;499;p13"/>
          <p:cNvSpPr txBox="1">
            <a:spLocks noGrp="1"/>
          </p:cNvSpPr>
          <p:nvPr>
            <p:ph type="subTitle" idx="14"/>
          </p:nvPr>
        </p:nvSpPr>
        <p:spPr>
          <a:xfrm>
            <a:off x="7919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500" name="Google Shape;500;p13"/>
          <p:cNvSpPr txBox="1">
            <a:spLocks noGrp="1"/>
          </p:cNvSpPr>
          <p:nvPr>
            <p:ph type="title" idx="15"/>
          </p:nvPr>
        </p:nvSpPr>
        <p:spPr>
          <a:xfrm>
            <a:off x="6117800" y="3710257"/>
            <a:ext cx="1841400" cy="401700"/>
          </a:xfrm>
          <a:prstGeom prst="rect">
            <a:avLst/>
          </a:prstGeom>
          <a:noFill/>
          <a:ln>
            <a:noFill/>
          </a:ln>
        </p:spPr>
        <p:txBody>
          <a:bodyPr spcFirstLastPara="1" wrap="square" lIns="0" tIns="0" rIns="0" bIns="0" anchor="t" anchorCtr="0">
            <a:noAutofit/>
          </a:bodyPr>
          <a:lstStyle>
            <a:lvl1pPr marR="38100" lvl="0" algn="ctr" rtl="0">
              <a:lnSpc>
                <a:spcPct val="128571"/>
              </a:lnSpc>
              <a:spcBef>
                <a:spcPts val="0"/>
              </a:spcBef>
              <a:spcAft>
                <a:spcPts val="0"/>
              </a:spcAft>
              <a:buSzPts val="1800"/>
              <a:buFont typeface="Catamaran"/>
              <a:buNone/>
              <a:defRPr sz="2200" i="0">
                <a:solidFill>
                  <a:srgbClr val="202124"/>
                </a:solidFill>
              </a:defRPr>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501" name="Google Shape;501;p13"/>
          <p:cNvSpPr txBox="1">
            <a:spLocks noGrp="1"/>
          </p:cNvSpPr>
          <p:nvPr>
            <p:ph type="subTitle" idx="16"/>
          </p:nvPr>
        </p:nvSpPr>
        <p:spPr>
          <a:xfrm>
            <a:off x="58011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502" name="Google Shape;502;p13"/>
          <p:cNvSpPr txBox="1">
            <a:spLocks noGrp="1"/>
          </p:cNvSpPr>
          <p:nvPr>
            <p:ph type="title" idx="17" hasCustomPrompt="1"/>
          </p:nvPr>
        </p:nvSpPr>
        <p:spPr>
          <a:xfrm>
            <a:off x="41325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3" name="Google Shape;503;p13"/>
          <p:cNvSpPr txBox="1">
            <a:spLocks noGrp="1"/>
          </p:cNvSpPr>
          <p:nvPr>
            <p:ph type="title" idx="18" hasCustomPrompt="1"/>
          </p:nvPr>
        </p:nvSpPr>
        <p:spPr>
          <a:xfrm>
            <a:off x="65990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4" name="Google Shape;504;p13"/>
          <p:cNvSpPr txBox="1">
            <a:spLocks noGrp="1"/>
          </p:cNvSpPr>
          <p:nvPr>
            <p:ph type="title" idx="19" hasCustomPrompt="1"/>
          </p:nvPr>
        </p:nvSpPr>
        <p:spPr>
          <a:xfrm>
            <a:off x="15898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5" name="Google Shape;505;p13"/>
          <p:cNvSpPr txBox="1">
            <a:spLocks noGrp="1"/>
          </p:cNvSpPr>
          <p:nvPr>
            <p:ph type="title" idx="20" hasCustomPrompt="1"/>
          </p:nvPr>
        </p:nvSpPr>
        <p:spPr>
          <a:xfrm>
            <a:off x="41325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6" name="Google Shape;506;p13"/>
          <p:cNvSpPr txBox="1">
            <a:spLocks noGrp="1"/>
          </p:cNvSpPr>
          <p:nvPr>
            <p:ph type="title" idx="21" hasCustomPrompt="1"/>
          </p:nvPr>
        </p:nvSpPr>
        <p:spPr>
          <a:xfrm>
            <a:off x="65990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grpSp>
        <p:nvGrpSpPr>
          <p:cNvPr id="507" name="Google Shape;507;p13"/>
          <p:cNvGrpSpPr/>
          <p:nvPr/>
        </p:nvGrpSpPr>
        <p:grpSpPr>
          <a:xfrm>
            <a:off x="-272142" y="1163263"/>
            <a:ext cx="1025973" cy="811032"/>
            <a:chOff x="855987" y="2204128"/>
            <a:chExt cx="1217483" cy="962421"/>
          </a:xfrm>
        </p:grpSpPr>
        <p:grpSp>
          <p:nvGrpSpPr>
            <p:cNvPr id="508" name="Google Shape;508;p13"/>
            <p:cNvGrpSpPr/>
            <p:nvPr/>
          </p:nvGrpSpPr>
          <p:grpSpPr>
            <a:xfrm>
              <a:off x="855987" y="2204128"/>
              <a:ext cx="1146639" cy="962421"/>
              <a:chOff x="958238" y="2157575"/>
              <a:chExt cx="1115191" cy="936025"/>
            </a:xfrm>
          </p:grpSpPr>
          <p:sp>
            <p:nvSpPr>
              <p:cNvPr id="509" name="Google Shape;509;p1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1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13"/>
          <p:cNvGrpSpPr/>
          <p:nvPr/>
        </p:nvGrpSpPr>
        <p:grpSpPr>
          <a:xfrm>
            <a:off x="7206765" y="153898"/>
            <a:ext cx="1651683" cy="719972"/>
            <a:chOff x="3965010" y="571479"/>
            <a:chExt cx="1651683" cy="719972"/>
          </a:xfrm>
        </p:grpSpPr>
        <p:grpSp>
          <p:nvGrpSpPr>
            <p:cNvPr id="517" name="Google Shape;517;p13"/>
            <p:cNvGrpSpPr/>
            <p:nvPr/>
          </p:nvGrpSpPr>
          <p:grpSpPr>
            <a:xfrm>
              <a:off x="3965010" y="571479"/>
              <a:ext cx="1446820" cy="719972"/>
              <a:chOff x="3953250" y="571500"/>
              <a:chExt cx="1383325" cy="766825"/>
            </a:xfrm>
          </p:grpSpPr>
          <p:grpSp>
            <p:nvGrpSpPr>
              <p:cNvPr id="518" name="Google Shape;518;p13"/>
              <p:cNvGrpSpPr/>
              <p:nvPr/>
            </p:nvGrpSpPr>
            <p:grpSpPr>
              <a:xfrm>
                <a:off x="3953250" y="571500"/>
                <a:ext cx="1383166" cy="669650"/>
                <a:chOff x="897088" y="2374675"/>
                <a:chExt cx="1383166" cy="669650"/>
              </a:xfrm>
            </p:grpSpPr>
            <p:sp>
              <p:nvSpPr>
                <p:cNvPr id="519" name="Google Shape;519;p13"/>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3"/>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3"/>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13"/>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13"/>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13"/>
          <p:cNvGrpSpPr/>
          <p:nvPr/>
        </p:nvGrpSpPr>
        <p:grpSpPr>
          <a:xfrm>
            <a:off x="5249331" y="105967"/>
            <a:ext cx="1456109" cy="488736"/>
            <a:chOff x="-951443" y="1326624"/>
            <a:chExt cx="441888" cy="148633"/>
          </a:xfrm>
        </p:grpSpPr>
        <p:sp>
          <p:nvSpPr>
            <p:cNvPr id="526" name="Google Shape;526;p13"/>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951443" y="1415119"/>
              <a:ext cx="303732" cy="60139"/>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13"/>
          <p:cNvGrpSpPr/>
          <p:nvPr/>
        </p:nvGrpSpPr>
        <p:grpSpPr>
          <a:xfrm rot="3617422">
            <a:off x="80016" y="4521081"/>
            <a:ext cx="639248" cy="382014"/>
            <a:chOff x="1202177" y="4613417"/>
            <a:chExt cx="528376" cy="315757"/>
          </a:xfrm>
        </p:grpSpPr>
        <p:sp>
          <p:nvSpPr>
            <p:cNvPr id="535" name="Google Shape;535;p1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3"/>
          <p:cNvGrpSpPr/>
          <p:nvPr/>
        </p:nvGrpSpPr>
        <p:grpSpPr>
          <a:xfrm>
            <a:off x="8308410" y="4194779"/>
            <a:ext cx="666115" cy="973447"/>
            <a:chOff x="-1047799" y="3300294"/>
            <a:chExt cx="439014" cy="641607"/>
          </a:xfrm>
        </p:grpSpPr>
        <p:sp>
          <p:nvSpPr>
            <p:cNvPr id="542" name="Google Shape;542;p13"/>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3"/>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3"/>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3"/>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3"/>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3"/>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3"/>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3"/>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3"/>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3"/>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3"/>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CUSTOM_54_1">
    <p:bg>
      <p:bgPr>
        <a:blipFill>
          <a:blip r:embed="rId2">
            <a:alphaModFix/>
          </a:blip>
          <a:stretch>
            <a:fillRect/>
          </a:stretch>
        </a:blipFill>
        <a:effectLst/>
      </p:bgPr>
    </p:bg>
    <p:spTree>
      <p:nvGrpSpPr>
        <p:cNvPr id="1" name="Shape 606"/>
        <p:cNvGrpSpPr/>
        <p:nvPr/>
      </p:nvGrpSpPr>
      <p:grpSpPr>
        <a:xfrm>
          <a:off x="0" y="0"/>
          <a:ext cx="0" cy="0"/>
          <a:chOff x="0" y="0"/>
          <a:chExt cx="0" cy="0"/>
        </a:xfrm>
      </p:grpSpPr>
      <p:sp>
        <p:nvSpPr>
          <p:cNvPr id="607" name="Google Shape;607;p15"/>
          <p:cNvSpPr txBox="1">
            <a:spLocks noGrp="1"/>
          </p:cNvSpPr>
          <p:nvPr>
            <p:ph type="title"/>
          </p:nvPr>
        </p:nvSpPr>
        <p:spPr>
          <a:xfrm>
            <a:off x="1363650" y="2837450"/>
            <a:ext cx="2587500" cy="627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200"/>
              <a:buNone/>
              <a:defRPr/>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608" name="Google Shape;608;p15"/>
          <p:cNvSpPr txBox="1">
            <a:spLocks noGrp="1"/>
          </p:cNvSpPr>
          <p:nvPr>
            <p:ph type="subTitle" idx="1"/>
          </p:nvPr>
        </p:nvSpPr>
        <p:spPr>
          <a:xfrm>
            <a:off x="1363650" y="3518763"/>
            <a:ext cx="2759100" cy="505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100"/>
              <a:buFont typeface="Roboto Slab Regular"/>
              <a:buNone/>
              <a:defRPr sz="1400">
                <a:solidFill>
                  <a:schemeClr val="dk1"/>
                </a:solidFill>
                <a:latin typeface="Comfortaa"/>
                <a:ea typeface="Comfortaa"/>
                <a:cs typeface="Comfortaa"/>
                <a:sym typeface="Comfortaa"/>
              </a:defRPr>
            </a:lvl1pPr>
            <a:lvl2pPr lvl="1"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2pPr>
            <a:lvl3pPr lvl="2"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3pPr>
            <a:lvl4pPr lvl="3"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4pPr>
            <a:lvl5pPr lvl="4"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5pPr>
            <a:lvl6pPr lvl="5"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6pPr>
            <a:lvl7pPr lvl="6"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7pPr>
            <a:lvl8pPr lvl="7"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8pPr>
            <a:lvl9pPr lvl="8"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9pPr>
          </a:lstStyle>
          <a:p>
            <a:endParaRPr/>
          </a:p>
        </p:txBody>
      </p:sp>
      <p:sp>
        <p:nvSpPr>
          <p:cNvPr id="609" name="Google Shape;609;p15"/>
          <p:cNvSpPr txBox="1">
            <a:spLocks noGrp="1"/>
          </p:cNvSpPr>
          <p:nvPr>
            <p:ph type="title" idx="2" hasCustomPrompt="1"/>
          </p:nvPr>
        </p:nvSpPr>
        <p:spPr>
          <a:xfrm>
            <a:off x="1363650" y="1525013"/>
            <a:ext cx="2129100" cy="137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0"/>
              <a:buNone/>
              <a:defRPr sz="10000">
                <a:latin typeface="Comfortaa"/>
                <a:ea typeface="Comfortaa"/>
                <a:cs typeface="Comfortaa"/>
                <a:sym typeface="Comfortaa"/>
              </a:defRPr>
            </a:lvl1pPr>
            <a:lvl2pPr lvl="1" algn="l" rtl="0">
              <a:spcBef>
                <a:spcPts val="0"/>
              </a:spcBef>
              <a:spcAft>
                <a:spcPts val="0"/>
              </a:spcAft>
              <a:buSzPts val="12000"/>
              <a:buNone/>
              <a:defRPr sz="12000"/>
            </a:lvl2pPr>
            <a:lvl3pPr lvl="2" algn="l" rtl="0">
              <a:spcBef>
                <a:spcPts val="0"/>
              </a:spcBef>
              <a:spcAft>
                <a:spcPts val="0"/>
              </a:spcAft>
              <a:buSzPts val="12000"/>
              <a:buNone/>
              <a:defRPr sz="12000"/>
            </a:lvl3pPr>
            <a:lvl4pPr lvl="3" algn="l" rtl="0">
              <a:spcBef>
                <a:spcPts val="0"/>
              </a:spcBef>
              <a:spcAft>
                <a:spcPts val="0"/>
              </a:spcAft>
              <a:buSzPts val="12000"/>
              <a:buNone/>
              <a:defRPr sz="12000"/>
            </a:lvl4pPr>
            <a:lvl5pPr lvl="4" algn="l" rtl="0">
              <a:spcBef>
                <a:spcPts val="0"/>
              </a:spcBef>
              <a:spcAft>
                <a:spcPts val="0"/>
              </a:spcAft>
              <a:buSzPts val="12000"/>
              <a:buNone/>
              <a:defRPr sz="12000"/>
            </a:lvl5pPr>
            <a:lvl6pPr lvl="5" algn="l" rtl="0">
              <a:spcBef>
                <a:spcPts val="0"/>
              </a:spcBef>
              <a:spcAft>
                <a:spcPts val="0"/>
              </a:spcAft>
              <a:buSzPts val="12000"/>
              <a:buNone/>
              <a:defRPr sz="12000"/>
            </a:lvl6pPr>
            <a:lvl7pPr lvl="6" algn="l" rtl="0">
              <a:spcBef>
                <a:spcPts val="0"/>
              </a:spcBef>
              <a:spcAft>
                <a:spcPts val="0"/>
              </a:spcAft>
              <a:buSzPts val="12000"/>
              <a:buNone/>
              <a:defRPr sz="12000"/>
            </a:lvl7pPr>
            <a:lvl8pPr lvl="7" algn="l" rtl="0">
              <a:spcBef>
                <a:spcPts val="0"/>
              </a:spcBef>
              <a:spcAft>
                <a:spcPts val="0"/>
              </a:spcAft>
              <a:buSzPts val="12000"/>
              <a:buNone/>
              <a:defRPr sz="12000"/>
            </a:lvl8pPr>
            <a:lvl9pPr lvl="8" algn="l" rtl="0">
              <a:spcBef>
                <a:spcPts val="0"/>
              </a:spcBef>
              <a:spcAft>
                <a:spcPts val="0"/>
              </a:spcAft>
              <a:buSzPts val="12000"/>
              <a:buNone/>
              <a:defRPr sz="12000"/>
            </a:lvl9pPr>
          </a:lstStyle>
          <a:p>
            <a:r>
              <a:t>xx%</a:t>
            </a:r>
          </a:p>
        </p:txBody>
      </p:sp>
      <p:grpSp>
        <p:nvGrpSpPr>
          <p:cNvPr id="610" name="Google Shape;610;p15"/>
          <p:cNvGrpSpPr/>
          <p:nvPr/>
        </p:nvGrpSpPr>
        <p:grpSpPr>
          <a:xfrm>
            <a:off x="8065080" y="-10"/>
            <a:ext cx="1210420" cy="868635"/>
            <a:chOff x="6102329" y="3283426"/>
            <a:chExt cx="654776" cy="469888"/>
          </a:xfrm>
        </p:grpSpPr>
        <p:sp>
          <p:nvSpPr>
            <p:cNvPr id="611" name="Google Shape;611;p15"/>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 name="Google Shape;622;p15"/>
          <p:cNvGrpSpPr/>
          <p:nvPr/>
        </p:nvGrpSpPr>
        <p:grpSpPr>
          <a:xfrm flipH="1">
            <a:off x="8065063" y="1808493"/>
            <a:ext cx="1277992" cy="1010253"/>
            <a:chOff x="855987" y="2204128"/>
            <a:chExt cx="1217483" cy="962421"/>
          </a:xfrm>
        </p:grpSpPr>
        <p:grpSp>
          <p:nvGrpSpPr>
            <p:cNvPr id="623" name="Google Shape;623;p15"/>
            <p:cNvGrpSpPr/>
            <p:nvPr/>
          </p:nvGrpSpPr>
          <p:grpSpPr>
            <a:xfrm>
              <a:off x="855987" y="2204128"/>
              <a:ext cx="1146639" cy="962421"/>
              <a:chOff x="958238" y="2157575"/>
              <a:chExt cx="1115191" cy="936025"/>
            </a:xfrm>
          </p:grpSpPr>
          <p:sp>
            <p:nvSpPr>
              <p:cNvPr id="624" name="Google Shape;624;p15"/>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5"/>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 name="Google Shape;630;p15"/>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15"/>
          <p:cNvGrpSpPr/>
          <p:nvPr/>
        </p:nvGrpSpPr>
        <p:grpSpPr>
          <a:xfrm>
            <a:off x="69058" y="647194"/>
            <a:ext cx="1860621" cy="811048"/>
            <a:chOff x="3965010" y="571479"/>
            <a:chExt cx="1651683" cy="719972"/>
          </a:xfrm>
        </p:grpSpPr>
        <p:grpSp>
          <p:nvGrpSpPr>
            <p:cNvPr id="632" name="Google Shape;632;p15"/>
            <p:cNvGrpSpPr/>
            <p:nvPr/>
          </p:nvGrpSpPr>
          <p:grpSpPr>
            <a:xfrm>
              <a:off x="3965010" y="571479"/>
              <a:ext cx="1446820" cy="719972"/>
              <a:chOff x="3953250" y="571500"/>
              <a:chExt cx="1383325" cy="766825"/>
            </a:xfrm>
          </p:grpSpPr>
          <p:grpSp>
            <p:nvGrpSpPr>
              <p:cNvPr id="633" name="Google Shape;633;p15"/>
              <p:cNvGrpSpPr/>
              <p:nvPr/>
            </p:nvGrpSpPr>
            <p:grpSpPr>
              <a:xfrm>
                <a:off x="3953250" y="571500"/>
                <a:ext cx="1383166" cy="669650"/>
                <a:chOff x="897088" y="2374675"/>
                <a:chExt cx="1383166" cy="669650"/>
              </a:xfrm>
            </p:grpSpPr>
            <p:sp>
              <p:nvSpPr>
                <p:cNvPr id="634" name="Google Shape;634;p15"/>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5"/>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8" name="Google Shape;638;p15"/>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 name="Google Shape;639;p15"/>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15"/>
          <p:cNvGrpSpPr/>
          <p:nvPr/>
        </p:nvGrpSpPr>
        <p:grpSpPr>
          <a:xfrm flipH="1">
            <a:off x="4122756" y="-152543"/>
            <a:ext cx="2525833" cy="1610805"/>
            <a:chOff x="7239867" y="1514545"/>
            <a:chExt cx="2525833" cy="1610805"/>
          </a:xfrm>
        </p:grpSpPr>
        <p:grpSp>
          <p:nvGrpSpPr>
            <p:cNvPr id="641" name="Google Shape;641;p15"/>
            <p:cNvGrpSpPr/>
            <p:nvPr/>
          </p:nvGrpSpPr>
          <p:grpSpPr>
            <a:xfrm>
              <a:off x="7346663" y="1514545"/>
              <a:ext cx="2419037" cy="1551678"/>
              <a:chOff x="7410211" y="1555302"/>
              <a:chExt cx="2355440" cy="1510884"/>
            </a:xfrm>
          </p:grpSpPr>
          <p:grpSp>
            <p:nvGrpSpPr>
              <p:cNvPr id="642" name="Google Shape;642;p15"/>
              <p:cNvGrpSpPr/>
              <p:nvPr/>
            </p:nvGrpSpPr>
            <p:grpSpPr>
              <a:xfrm>
                <a:off x="7410211" y="1555302"/>
                <a:ext cx="2355440" cy="1510884"/>
                <a:chOff x="761258" y="2062480"/>
                <a:chExt cx="1646470" cy="1056119"/>
              </a:xfrm>
            </p:grpSpPr>
            <p:sp>
              <p:nvSpPr>
                <p:cNvPr id="643" name="Google Shape;643;p15"/>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5"/>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5"/>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15"/>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5"/>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15"/>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15"/>
          <p:cNvGrpSpPr/>
          <p:nvPr/>
        </p:nvGrpSpPr>
        <p:grpSpPr>
          <a:xfrm rot="4034152">
            <a:off x="179337" y="3565501"/>
            <a:ext cx="1391968" cy="1811051"/>
            <a:chOff x="4318023" y="4113296"/>
            <a:chExt cx="716422" cy="932073"/>
          </a:xfrm>
        </p:grpSpPr>
        <p:sp>
          <p:nvSpPr>
            <p:cNvPr id="653" name="Google Shape;653;p15"/>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TITLE_ONLY_1">
    <p:bg>
      <p:bgPr>
        <a:blipFill>
          <a:blip r:embed="rId2">
            <a:alphaModFix/>
          </a:blip>
          <a:stretch>
            <a:fillRect/>
          </a:stretch>
        </a:blipFill>
        <a:effectLst/>
      </p:bgPr>
    </p:bg>
    <p:spTree>
      <p:nvGrpSpPr>
        <p:cNvPr id="1" name="Shape 752"/>
        <p:cNvGrpSpPr/>
        <p:nvPr/>
      </p:nvGrpSpPr>
      <p:grpSpPr>
        <a:xfrm>
          <a:off x="0" y="0"/>
          <a:ext cx="0" cy="0"/>
          <a:chOff x="0" y="0"/>
          <a:chExt cx="0" cy="0"/>
        </a:xfrm>
      </p:grpSpPr>
      <p:sp>
        <p:nvSpPr>
          <p:cNvPr id="753" name="Google Shape;753;p18"/>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54" name="Google Shape;754;p18"/>
          <p:cNvGrpSpPr/>
          <p:nvPr/>
        </p:nvGrpSpPr>
        <p:grpSpPr>
          <a:xfrm rot="-2064066" flipH="1">
            <a:off x="-384575" y="3990582"/>
            <a:ext cx="1127055" cy="1010251"/>
            <a:chOff x="6787377" y="436188"/>
            <a:chExt cx="235647" cy="211226"/>
          </a:xfrm>
        </p:grpSpPr>
        <p:sp>
          <p:nvSpPr>
            <p:cNvPr id="755" name="Google Shape;755;p18"/>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8"/>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8"/>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8"/>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8"/>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8"/>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8"/>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18"/>
          <p:cNvGrpSpPr/>
          <p:nvPr/>
        </p:nvGrpSpPr>
        <p:grpSpPr>
          <a:xfrm rot="8099880">
            <a:off x="15664" y="52764"/>
            <a:ext cx="656126" cy="578423"/>
            <a:chOff x="4508023" y="3764622"/>
            <a:chExt cx="161487" cy="142362"/>
          </a:xfrm>
        </p:grpSpPr>
        <p:sp>
          <p:nvSpPr>
            <p:cNvPr id="768" name="Google Shape;768;p18"/>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8"/>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8"/>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8"/>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8"/>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8"/>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18"/>
          <p:cNvGrpSpPr/>
          <p:nvPr/>
        </p:nvGrpSpPr>
        <p:grpSpPr>
          <a:xfrm>
            <a:off x="7113152" y="-180577"/>
            <a:ext cx="2121888" cy="1414590"/>
            <a:chOff x="6655952" y="-180577"/>
            <a:chExt cx="2121888" cy="1414590"/>
          </a:xfrm>
        </p:grpSpPr>
        <p:grpSp>
          <p:nvGrpSpPr>
            <p:cNvPr id="779" name="Google Shape;779;p18"/>
            <p:cNvGrpSpPr/>
            <p:nvPr/>
          </p:nvGrpSpPr>
          <p:grpSpPr>
            <a:xfrm rot="1685293">
              <a:off x="8051699" y="334351"/>
              <a:ext cx="652925" cy="474307"/>
              <a:chOff x="5211663" y="1358969"/>
              <a:chExt cx="483893" cy="351481"/>
            </a:xfrm>
          </p:grpSpPr>
          <p:sp>
            <p:nvSpPr>
              <p:cNvPr id="780" name="Google Shape;780;p18"/>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8"/>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8"/>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8"/>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8"/>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 name="Google Shape;785;p18"/>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18"/>
          <p:cNvGrpSpPr/>
          <p:nvPr/>
        </p:nvGrpSpPr>
        <p:grpSpPr>
          <a:xfrm>
            <a:off x="8463951" y="3094293"/>
            <a:ext cx="1277992" cy="1010253"/>
            <a:chOff x="855987" y="2204128"/>
            <a:chExt cx="1217483" cy="962421"/>
          </a:xfrm>
        </p:grpSpPr>
        <p:grpSp>
          <p:nvGrpSpPr>
            <p:cNvPr id="787" name="Google Shape;787;p18"/>
            <p:cNvGrpSpPr/>
            <p:nvPr/>
          </p:nvGrpSpPr>
          <p:grpSpPr>
            <a:xfrm>
              <a:off x="855987" y="2204128"/>
              <a:ext cx="1146639" cy="962421"/>
              <a:chOff x="958238" y="2157575"/>
              <a:chExt cx="1115191" cy="936025"/>
            </a:xfrm>
          </p:grpSpPr>
          <p:sp>
            <p:nvSpPr>
              <p:cNvPr id="788" name="Google Shape;788;p1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1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18"/>
          <p:cNvGrpSpPr/>
          <p:nvPr/>
        </p:nvGrpSpPr>
        <p:grpSpPr>
          <a:xfrm rot="10800000">
            <a:off x="3577128" y="-256770"/>
            <a:ext cx="1590405" cy="693261"/>
            <a:chOff x="3965010" y="571479"/>
            <a:chExt cx="1651683" cy="719972"/>
          </a:xfrm>
        </p:grpSpPr>
        <p:grpSp>
          <p:nvGrpSpPr>
            <p:cNvPr id="796" name="Google Shape;796;p18"/>
            <p:cNvGrpSpPr/>
            <p:nvPr/>
          </p:nvGrpSpPr>
          <p:grpSpPr>
            <a:xfrm>
              <a:off x="3965010" y="571479"/>
              <a:ext cx="1446820" cy="719972"/>
              <a:chOff x="3953250" y="571500"/>
              <a:chExt cx="1383325" cy="766825"/>
            </a:xfrm>
          </p:grpSpPr>
          <p:grpSp>
            <p:nvGrpSpPr>
              <p:cNvPr id="797" name="Google Shape;797;p18"/>
              <p:cNvGrpSpPr/>
              <p:nvPr/>
            </p:nvGrpSpPr>
            <p:grpSpPr>
              <a:xfrm>
                <a:off x="3953250" y="571500"/>
                <a:ext cx="1383166" cy="669650"/>
                <a:chOff x="897088" y="2374675"/>
                <a:chExt cx="1383166" cy="669650"/>
              </a:xfrm>
            </p:grpSpPr>
            <p:sp>
              <p:nvSpPr>
                <p:cNvPr id="798" name="Google Shape;798;p1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2" name="Google Shape;802;p1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3" name="Google Shape;803;p1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CUSTOM_7">
    <p:bg>
      <p:bgPr>
        <a:blipFill>
          <a:blip r:embed="rId2">
            <a:alphaModFix/>
          </a:blip>
          <a:stretch>
            <a:fillRect/>
          </a:stretch>
        </a:blipFill>
        <a:effectLst/>
      </p:bgPr>
    </p:bg>
    <p:spTree>
      <p:nvGrpSpPr>
        <p:cNvPr id="1" name="Shape 850"/>
        <p:cNvGrpSpPr/>
        <p:nvPr/>
      </p:nvGrpSpPr>
      <p:grpSpPr>
        <a:xfrm>
          <a:off x="0" y="0"/>
          <a:ext cx="0" cy="0"/>
          <a:chOff x="0" y="0"/>
          <a:chExt cx="0" cy="0"/>
        </a:xfrm>
      </p:grpSpPr>
      <p:sp>
        <p:nvSpPr>
          <p:cNvPr id="851" name="Google Shape;851;p20"/>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52" name="Google Shape;852;p20"/>
          <p:cNvGrpSpPr/>
          <p:nvPr/>
        </p:nvGrpSpPr>
        <p:grpSpPr>
          <a:xfrm>
            <a:off x="-410092" y="165975"/>
            <a:ext cx="1025973" cy="811032"/>
            <a:chOff x="855987" y="2204128"/>
            <a:chExt cx="1217483" cy="962421"/>
          </a:xfrm>
        </p:grpSpPr>
        <p:grpSp>
          <p:nvGrpSpPr>
            <p:cNvPr id="853" name="Google Shape;853;p20"/>
            <p:cNvGrpSpPr/>
            <p:nvPr/>
          </p:nvGrpSpPr>
          <p:grpSpPr>
            <a:xfrm>
              <a:off x="855987" y="2204128"/>
              <a:ext cx="1146639" cy="962421"/>
              <a:chOff x="958238" y="2157575"/>
              <a:chExt cx="1115191" cy="936025"/>
            </a:xfrm>
          </p:grpSpPr>
          <p:sp>
            <p:nvSpPr>
              <p:cNvPr id="854" name="Google Shape;854;p20"/>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0"/>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0"/>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0"/>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0" name="Google Shape;860;p20"/>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20"/>
          <p:cNvGrpSpPr/>
          <p:nvPr/>
        </p:nvGrpSpPr>
        <p:grpSpPr>
          <a:xfrm flipH="1">
            <a:off x="7488815" y="243963"/>
            <a:ext cx="1724333" cy="472838"/>
            <a:chOff x="-1050438" y="1326624"/>
            <a:chExt cx="540883" cy="148635"/>
          </a:xfrm>
        </p:grpSpPr>
        <p:sp>
          <p:nvSpPr>
            <p:cNvPr id="862" name="Google Shape;862;p20"/>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0"/>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0"/>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0"/>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0"/>
            <p:cNvSpPr/>
            <p:nvPr/>
          </p:nvSpPr>
          <p:spPr>
            <a:xfrm>
              <a:off x="-1050438" y="1415117"/>
              <a:ext cx="402728" cy="60143"/>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20"/>
          <p:cNvGrpSpPr/>
          <p:nvPr/>
        </p:nvGrpSpPr>
        <p:grpSpPr>
          <a:xfrm rot="3617422">
            <a:off x="12541" y="4635556"/>
            <a:ext cx="639248" cy="382014"/>
            <a:chOff x="1202177" y="4613417"/>
            <a:chExt cx="528376" cy="315757"/>
          </a:xfrm>
        </p:grpSpPr>
        <p:sp>
          <p:nvSpPr>
            <p:cNvPr id="871" name="Google Shape;871;p20"/>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0"/>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0"/>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0"/>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20"/>
          <p:cNvGrpSpPr/>
          <p:nvPr/>
        </p:nvGrpSpPr>
        <p:grpSpPr>
          <a:xfrm>
            <a:off x="8487535" y="4225366"/>
            <a:ext cx="666115" cy="973447"/>
            <a:chOff x="-1047799" y="3300294"/>
            <a:chExt cx="439014" cy="641607"/>
          </a:xfrm>
        </p:grpSpPr>
        <p:sp>
          <p:nvSpPr>
            <p:cNvPr id="878" name="Google Shape;878;p20"/>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0"/>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0"/>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0"/>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0"/>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0"/>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0"/>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0"/>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0"/>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0"/>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1pPr>
            <a:lvl2pPr lvl="1"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2pPr>
            <a:lvl3pPr lvl="2"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3pPr>
            <a:lvl4pPr lvl="3"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4pPr>
            <a:lvl5pPr lvl="4"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5pPr>
            <a:lvl6pPr lvl="5"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6pPr>
            <a:lvl7pPr lvl="6"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7pPr>
            <a:lvl8pPr lvl="7"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8pPr>
            <a:lvl9pPr lvl="8"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8" r:id="rId5"/>
    <p:sldLayoutId id="2147483659" r:id="rId6"/>
    <p:sldLayoutId id="2147483661" r:id="rId7"/>
    <p:sldLayoutId id="2147483664" r:id="rId8"/>
    <p:sldLayoutId id="2147483666" r:id="rId9"/>
    <p:sldLayoutId id="2147483668" r:id="rId10"/>
    <p:sldLayoutId id="2147483669" r:id="rId11"/>
    <p:sldLayoutId id="2147483672" r:id="rId12"/>
    <p:sldLayoutId id="2147483678" r:id="rId13"/>
    <p:sldLayoutId id="2147483679" r:id="rId14"/>
    <p:sldLayoutId id="214748368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31"/>
        <p:cNvGrpSpPr/>
        <p:nvPr/>
      </p:nvGrpSpPr>
      <p:grpSpPr>
        <a:xfrm>
          <a:off x="0" y="0"/>
          <a:ext cx="0" cy="0"/>
          <a:chOff x="0" y="0"/>
          <a:chExt cx="0" cy="0"/>
        </a:xfrm>
      </p:grpSpPr>
      <p:grpSp>
        <p:nvGrpSpPr>
          <p:cNvPr id="2701" name="Google Shape;2701;p61"/>
          <p:cNvGrpSpPr/>
          <p:nvPr/>
        </p:nvGrpSpPr>
        <p:grpSpPr>
          <a:xfrm>
            <a:off x="7379823" y="3877068"/>
            <a:ext cx="1740753" cy="1248963"/>
            <a:chOff x="1139525" y="2940086"/>
            <a:chExt cx="1740753" cy="1248963"/>
          </a:xfrm>
        </p:grpSpPr>
        <p:sp>
          <p:nvSpPr>
            <p:cNvPr id="2702" name="Google Shape;2702;p61"/>
            <p:cNvSpPr/>
            <p:nvPr/>
          </p:nvSpPr>
          <p:spPr>
            <a:xfrm>
              <a:off x="1139525" y="3736830"/>
              <a:ext cx="302374" cy="288737"/>
            </a:xfrm>
            <a:custGeom>
              <a:avLst/>
              <a:gdLst/>
              <a:ahLst/>
              <a:cxnLst/>
              <a:rect l="l" t="t" r="r" b="b"/>
              <a:pathLst>
                <a:path w="3614" h="3451" extrusionOk="0">
                  <a:moveTo>
                    <a:pt x="2270" y="0"/>
                  </a:moveTo>
                  <a:cubicBezTo>
                    <a:pt x="1668" y="0"/>
                    <a:pt x="967" y="258"/>
                    <a:pt x="639" y="847"/>
                  </a:cubicBezTo>
                  <a:cubicBezTo>
                    <a:pt x="1" y="2011"/>
                    <a:pt x="175" y="3450"/>
                    <a:pt x="571" y="3450"/>
                  </a:cubicBezTo>
                  <a:cubicBezTo>
                    <a:pt x="632" y="3450"/>
                    <a:pt x="699" y="3416"/>
                    <a:pt x="769" y="3340"/>
                  </a:cubicBezTo>
                  <a:cubicBezTo>
                    <a:pt x="1289" y="2755"/>
                    <a:pt x="3132" y="1064"/>
                    <a:pt x="3132" y="1064"/>
                  </a:cubicBezTo>
                  <a:cubicBezTo>
                    <a:pt x="3614" y="402"/>
                    <a:pt x="3020" y="0"/>
                    <a:pt x="2270" y="0"/>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1"/>
            <p:cNvSpPr/>
            <p:nvPr/>
          </p:nvSpPr>
          <p:spPr>
            <a:xfrm>
              <a:off x="1229214" y="2945608"/>
              <a:ext cx="1331568" cy="894908"/>
            </a:xfrm>
            <a:custGeom>
              <a:avLst/>
              <a:gdLst/>
              <a:ahLst/>
              <a:cxnLst/>
              <a:rect l="l" t="t" r="r" b="b"/>
              <a:pathLst>
                <a:path w="15915" h="10696" extrusionOk="0">
                  <a:moveTo>
                    <a:pt x="9568" y="0"/>
                  </a:moveTo>
                  <a:cubicBezTo>
                    <a:pt x="9506" y="0"/>
                    <a:pt x="9446" y="9"/>
                    <a:pt x="9388" y="27"/>
                  </a:cubicBezTo>
                  <a:cubicBezTo>
                    <a:pt x="8803" y="222"/>
                    <a:pt x="9518" y="1480"/>
                    <a:pt x="9518" y="1480"/>
                  </a:cubicBezTo>
                  <a:cubicBezTo>
                    <a:pt x="9518" y="1480"/>
                    <a:pt x="8049" y="29"/>
                    <a:pt x="7616" y="29"/>
                  </a:cubicBezTo>
                  <a:cubicBezTo>
                    <a:pt x="7588" y="29"/>
                    <a:pt x="7564" y="36"/>
                    <a:pt x="7545" y="49"/>
                  </a:cubicBezTo>
                  <a:cubicBezTo>
                    <a:pt x="7133" y="374"/>
                    <a:pt x="7784" y="1610"/>
                    <a:pt x="7784" y="1610"/>
                  </a:cubicBezTo>
                  <a:cubicBezTo>
                    <a:pt x="7784" y="1610"/>
                    <a:pt x="6556" y="180"/>
                    <a:pt x="5789" y="180"/>
                  </a:cubicBezTo>
                  <a:cubicBezTo>
                    <a:pt x="5685" y="180"/>
                    <a:pt x="5590" y="206"/>
                    <a:pt x="5507" y="266"/>
                  </a:cubicBezTo>
                  <a:cubicBezTo>
                    <a:pt x="4944" y="656"/>
                    <a:pt x="5507" y="1848"/>
                    <a:pt x="5507" y="1848"/>
                  </a:cubicBezTo>
                  <a:cubicBezTo>
                    <a:pt x="5507" y="1848"/>
                    <a:pt x="4490" y="1105"/>
                    <a:pt x="3961" y="1105"/>
                  </a:cubicBezTo>
                  <a:cubicBezTo>
                    <a:pt x="3933" y="1105"/>
                    <a:pt x="3906" y="1107"/>
                    <a:pt x="3881" y="1111"/>
                  </a:cubicBezTo>
                  <a:cubicBezTo>
                    <a:pt x="3079" y="1263"/>
                    <a:pt x="4358" y="2911"/>
                    <a:pt x="4358" y="2911"/>
                  </a:cubicBezTo>
                  <a:cubicBezTo>
                    <a:pt x="4358" y="2911"/>
                    <a:pt x="3256" y="2239"/>
                    <a:pt x="2734" y="2239"/>
                  </a:cubicBezTo>
                  <a:cubicBezTo>
                    <a:pt x="2594" y="2239"/>
                    <a:pt x="2495" y="2288"/>
                    <a:pt x="2472" y="2412"/>
                  </a:cubicBezTo>
                  <a:cubicBezTo>
                    <a:pt x="2385" y="2998"/>
                    <a:pt x="3079" y="4212"/>
                    <a:pt x="3079" y="4212"/>
                  </a:cubicBezTo>
                  <a:cubicBezTo>
                    <a:pt x="3079" y="4212"/>
                    <a:pt x="2179" y="3626"/>
                    <a:pt x="1736" y="3626"/>
                  </a:cubicBezTo>
                  <a:cubicBezTo>
                    <a:pt x="1633" y="3626"/>
                    <a:pt x="1555" y="3657"/>
                    <a:pt x="1518" y="3735"/>
                  </a:cubicBezTo>
                  <a:cubicBezTo>
                    <a:pt x="1345" y="4147"/>
                    <a:pt x="2429" y="5512"/>
                    <a:pt x="2429" y="5512"/>
                  </a:cubicBezTo>
                  <a:cubicBezTo>
                    <a:pt x="2429" y="5512"/>
                    <a:pt x="1677" y="5158"/>
                    <a:pt x="1246" y="5158"/>
                  </a:cubicBezTo>
                  <a:cubicBezTo>
                    <a:pt x="1056" y="5158"/>
                    <a:pt x="928" y="5227"/>
                    <a:pt x="954" y="5426"/>
                  </a:cubicBezTo>
                  <a:cubicBezTo>
                    <a:pt x="1063" y="5903"/>
                    <a:pt x="1301" y="6336"/>
                    <a:pt x="1627" y="6705"/>
                  </a:cubicBezTo>
                  <a:cubicBezTo>
                    <a:pt x="1627" y="6705"/>
                    <a:pt x="1159" y="6518"/>
                    <a:pt x="792" y="6518"/>
                  </a:cubicBezTo>
                  <a:cubicBezTo>
                    <a:pt x="629" y="6518"/>
                    <a:pt x="486" y="6555"/>
                    <a:pt x="412" y="6662"/>
                  </a:cubicBezTo>
                  <a:cubicBezTo>
                    <a:pt x="152" y="7030"/>
                    <a:pt x="976" y="8266"/>
                    <a:pt x="976" y="8266"/>
                  </a:cubicBezTo>
                  <a:cubicBezTo>
                    <a:pt x="976" y="8266"/>
                    <a:pt x="509" y="7909"/>
                    <a:pt x="250" y="7909"/>
                  </a:cubicBezTo>
                  <a:cubicBezTo>
                    <a:pt x="166" y="7909"/>
                    <a:pt x="103" y="7947"/>
                    <a:pt x="87" y="8049"/>
                  </a:cubicBezTo>
                  <a:cubicBezTo>
                    <a:pt x="1" y="8439"/>
                    <a:pt x="759" y="9437"/>
                    <a:pt x="759" y="9437"/>
                  </a:cubicBezTo>
                  <a:cubicBezTo>
                    <a:pt x="759" y="9437"/>
                    <a:pt x="2684" y="10695"/>
                    <a:pt x="6438" y="10695"/>
                  </a:cubicBezTo>
                  <a:cubicBezTo>
                    <a:pt x="7279" y="10695"/>
                    <a:pt x="8212" y="10632"/>
                    <a:pt x="9236" y="10477"/>
                  </a:cubicBezTo>
                  <a:cubicBezTo>
                    <a:pt x="14830" y="9610"/>
                    <a:pt x="15871" y="7420"/>
                    <a:pt x="15892" y="5577"/>
                  </a:cubicBezTo>
                  <a:cubicBezTo>
                    <a:pt x="15914" y="3128"/>
                    <a:pt x="12879" y="92"/>
                    <a:pt x="11339" y="6"/>
                  </a:cubicBezTo>
                  <a:cubicBezTo>
                    <a:pt x="11336" y="5"/>
                    <a:pt x="11333" y="5"/>
                    <a:pt x="11330" y="5"/>
                  </a:cubicBezTo>
                  <a:cubicBezTo>
                    <a:pt x="10892" y="5"/>
                    <a:pt x="11426" y="1480"/>
                    <a:pt x="11426" y="1480"/>
                  </a:cubicBezTo>
                  <a:cubicBezTo>
                    <a:pt x="11426" y="1480"/>
                    <a:pt x="10377" y="0"/>
                    <a:pt x="95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1"/>
            <p:cNvSpPr/>
            <p:nvPr/>
          </p:nvSpPr>
          <p:spPr>
            <a:xfrm>
              <a:off x="1216497" y="2940086"/>
              <a:ext cx="1300695" cy="803710"/>
            </a:xfrm>
            <a:custGeom>
              <a:avLst/>
              <a:gdLst/>
              <a:ahLst/>
              <a:cxnLst/>
              <a:rect l="l" t="t" r="r" b="b"/>
              <a:pathLst>
                <a:path w="15546" h="9606" extrusionOk="0">
                  <a:moveTo>
                    <a:pt x="9678" y="0"/>
                  </a:moveTo>
                  <a:cubicBezTo>
                    <a:pt x="9567" y="0"/>
                    <a:pt x="9462" y="29"/>
                    <a:pt x="9367" y="93"/>
                  </a:cubicBezTo>
                  <a:cubicBezTo>
                    <a:pt x="9063" y="310"/>
                    <a:pt x="9302" y="917"/>
                    <a:pt x="9497" y="1264"/>
                  </a:cubicBezTo>
                  <a:cubicBezTo>
                    <a:pt x="9063" y="871"/>
                    <a:pt x="8155" y="44"/>
                    <a:pt x="7733" y="44"/>
                  </a:cubicBezTo>
                  <a:cubicBezTo>
                    <a:pt x="7713" y="44"/>
                    <a:pt x="7694" y="46"/>
                    <a:pt x="7676" y="50"/>
                  </a:cubicBezTo>
                  <a:cubicBezTo>
                    <a:pt x="7589" y="50"/>
                    <a:pt x="7546" y="115"/>
                    <a:pt x="7502" y="180"/>
                  </a:cubicBezTo>
                  <a:cubicBezTo>
                    <a:pt x="7350" y="592"/>
                    <a:pt x="7611" y="1156"/>
                    <a:pt x="7784" y="1459"/>
                  </a:cubicBezTo>
                  <a:cubicBezTo>
                    <a:pt x="7589" y="1307"/>
                    <a:pt x="7307" y="1091"/>
                    <a:pt x="7004" y="874"/>
                  </a:cubicBezTo>
                  <a:cubicBezTo>
                    <a:pt x="6391" y="447"/>
                    <a:pt x="5969" y="226"/>
                    <a:pt x="5724" y="226"/>
                  </a:cubicBezTo>
                  <a:cubicBezTo>
                    <a:pt x="5683" y="226"/>
                    <a:pt x="5647" y="233"/>
                    <a:pt x="5616" y="245"/>
                  </a:cubicBezTo>
                  <a:cubicBezTo>
                    <a:pt x="5551" y="288"/>
                    <a:pt x="5486" y="353"/>
                    <a:pt x="5486" y="440"/>
                  </a:cubicBezTo>
                  <a:cubicBezTo>
                    <a:pt x="5443" y="895"/>
                    <a:pt x="5486" y="1351"/>
                    <a:pt x="5616" y="1784"/>
                  </a:cubicBezTo>
                  <a:cubicBezTo>
                    <a:pt x="5342" y="1608"/>
                    <a:pt x="4625" y="1184"/>
                    <a:pt x="4153" y="1184"/>
                  </a:cubicBezTo>
                  <a:cubicBezTo>
                    <a:pt x="4103" y="1184"/>
                    <a:pt x="4055" y="1189"/>
                    <a:pt x="4012" y="1199"/>
                  </a:cubicBezTo>
                  <a:cubicBezTo>
                    <a:pt x="3903" y="1221"/>
                    <a:pt x="3817" y="1286"/>
                    <a:pt x="3773" y="1372"/>
                  </a:cubicBezTo>
                  <a:cubicBezTo>
                    <a:pt x="3535" y="1763"/>
                    <a:pt x="3990" y="2391"/>
                    <a:pt x="4272" y="2717"/>
                  </a:cubicBezTo>
                  <a:cubicBezTo>
                    <a:pt x="3949" y="2527"/>
                    <a:pt x="3376" y="2220"/>
                    <a:pt x="3006" y="2220"/>
                  </a:cubicBezTo>
                  <a:cubicBezTo>
                    <a:pt x="2954" y="2220"/>
                    <a:pt x="2906" y="2226"/>
                    <a:pt x="2863" y="2240"/>
                  </a:cubicBezTo>
                  <a:cubicBezTo>
                    <a:pt x="2776" y="2261"/>
                    <a:pt x="2689" y="2326"/>
                    <a:pt x="2667" y="2413"/>
                  </a:cubicBezTo>
                  <a:cubicBezTo>
                    <a:pt x="2451" y="2890"/>
                    <a:pt x="2884" y="3757"/>
                    <a:pt x="3079" y="4104"/>
                  </a:cubicBezTo>
                  <a:cubicBezTo>
                    <a:pt x="2821" y="3945"/>
                    <a:pt x="2254" y="3641"/>
                    <a:pt x="1910" y="3641"/>
                  </a:cubicBezTo>
                  <a:cubicBezTo>
                    <a:pt x="1879" y="3641"/>
                    <a:pt x="1849" y="3643"/>
                    <a:pt x="1822" y="3649"/>
                  </a:cubicBezTo>
                  <a:cubicBezTo>
                    <a:pt x="1757" y="3671"/>
                    <a:pt x="1692" y="3714"/>
                    <a:pt x="1648" y="3779"/>
                  </a:cubicBezTo>
                  <a:cubicBezTo>
                    <a:pt x="1432" y="4126"/>
                    <a:pt x="2169" y="5080"/>
                    <a:pt x="2472" y="5448"/>
                  </a:cubicBezTo>
                  <a:cubicBezTo>
                    <a:pt x="2218" y="5347"/>
                    <a:pt x="1777" y="5191"/>
                    <a:pt x="1462" y="5191"/>
                  </a:cubicBezTo>
                  <a:cubicBezTo>
                    <a:pt x="1375" y="5191"/>
                    <a:pt x="1298" y="5203"/>
                    <a:pt x="1237" y="5232"/>
                  </a:cubicBezTo>
                  <a:cubicBezTo>
                    <a:pt x="1193" y="5253"/>
                    <a:pt x="1150" y="5297"/>
                    <a:pt x="1128" y="5362"/>
                  </a:cubicBezTo>
                  <a:cubicBezTo>
                    <a:pt x="1020" y="5709"/>
                    <a:pt x="1475" y="6381"/>
                    <a:pt x="1670" y="6641"/>
                  </a:cubicBezTo>
                  <a:cubicBezTo>
                    <a:pt x="1493" y="6611"/>
                    <a:pt x="1185" y="6531"/>
                    <a:pt x="918" y="6531"/>
                  </a:cubicBezTo>
                  <a:cubicBezTo>
                    <a:pt x="793" y="6531"/>
                    <a:pt x="676" y="6549"/>
                    <a:pt x="586" y="6597"/>
                  </a:cubicBezTo>
                  <a:cubicBezTo>
                    <a:pt x="521" y="6619"/>
                    <a:pt x="478" y="6684"/>
                    <a:pt x="456" y="6771"/>
                  </a:cubicBezTo>
                  <a:cubicBezTo>
                    <a:pt x="369" y="7096"/>
                    <a:pt x="760" y="7790"/>
                    <a:pt x="976" y="8115"/>
                  </a:cubicBezTo>
                  <a:cubicBezTo>
                    <a:pt x="781" y="7963"/>
                    <a:pt x="564" y="7898"/>
                    <a:pt x="326" y="7898"/>
                  </a:cubicBezTo>
                  <a:cubicBezTo>
                    <a:pt x="239" y="7920"/>
                    <a:pt x="174" y="7985"/>
                    <a:pt x="153" y="8093"/>
                  </a:cubicBezTo>
                  <a:cubicBezTo>
                    <a:pt x="1" y="8570"/>
                    <a:pt x="564" y="9264"/>
                    <a:pt x="998" y="9589"/>
                  </a:cubicBezTo>
                  <a:lnTo>
                    <a:pt x="1020" y="9589"/>
                  </a:lnTo>
                  <a:cubicBezTo>
                    <a:pt x="1031" y="9600"/>
                    <a:pt x="1041" y="9606"/>
                    <a:pt x="1052" y="9606"/>
                  </a:cubicBezTo>
                  <a:cubicBezTo>
                    <a:pt x="1063" y="9606"/>
                    <a:pt x="1074" y="9600"/>
                    <a:pt x="1085" y="9589"/>
                  </a:cubicBezTo>
                  <a:cubicBezTo>
                    <a:pt x="1106" y="9568"/>
                    <a:pt x="1106" y="9546"/>
                    <a:pt x="1085" y="9524"/>
                  </a:cubicBezTo>
                  <a:cubicBezTo>
                    <a:pt x="673" y="9221"/>
                    <a:pt x="131" y="8549"/>
                    <a:pt x="261" y="8115"/>
                  </a:cubicBezTo>
                  <a:cubicBezTo>
                    <a:pt x="283" y="8050"/>
                    <a:pt x="326" y="8007"/>
                    <a:pt x="391" y="7985"/>
                  </a:cubicBezTo>
                  <a:cubicBezTo>
                    <a:pt x="410" y="7979"/>
                    <a:pt x="430" y="7976"/>
                    <a:pt x="453" y="7976"/>
                  </a:cubicBezTo>
                  <a:cubicBezTo>
                    <a:pt x="666" y="7976"/>
                    <a:pt x="1032" y="8236"/>
                    <a:pt x="1150" y="8354"/>
                  </a:cubicBezTo>
                  <a:lnTo>
                    <a:pt x="1215" y="8354"/>
                  </a:lnTo>
                  <a:cubicBezTo>
                    <a:pt x="1237" y="8332"/>
                    <a:pt x="1237" y="8310"/>
                    <a:pt x="1215" y="8289"/>
                  </a:cubicBezTo>
                  <a:cubicBezTo>
                    <a:pt x="1215" y="8267"/>
                    <a:pt x="456" y="7204"/>
                    <a:pt x="564" y="6793"/>
                  </a:cubicBezTo>
                  <a:cubicBezTo>
                    <a:pt x="586" y="6749"/>
                    <a:pt x="608" y="6706"/>
                    <a:pt x="673" y="6684"/>
                  </a:cubicBezTo>
                  <a:cubicBezTo>
                    <a:pt x="749" y="6641"/>
                    <a:pt x="857" y="6625"/>
                    <a:pt x="977" y="6625"/>
                  </a:cubicBezTo>
                  <a:cubicBezTo>
                    <a:pt x="1337" y="6625"/>
                    <a:pt x="1800" y="6771"/>
                    <a:pt x="1800" y="6771"/>
                  </a:cubicBezTo>
                  <a:cubicBezTo>
                    <a:pt x="1811" y="6782"/>
                    <a:pt x="1822" y="6787"/>
                    <a:pt x="1830" y="6787"/>
                  </a:cubicBezTo>
                  <a:cubicBezTo>
                    <a:pt x="1838" y="6787"/>
                    <a:pt x="1844" y="6782"/>
                    <a:pt x="1844" y="6771"/>
                  </a:cubicBezTo>
                  <a:cubicBezTo>
                    <a:pt x="1865" y="6771"/>
                    <a:pt x="1865" y="6749"/>
                    <a:pt x="1844" y="6728"/>
                  </a:cubicBezTo>
                  <a:cubicBezTo>
                    <a:pt x="1648" y="6467"/>
                    <a:pt x="1150" y="5709"/>
                    <a:pt x="1237" y="5405"/>
                  </a:cubicBezTo>
                  <a:cubicBezTo>
                    <a:pt x="1258" y="5383"/>
                    <a:pt x="1280" y="5340"/>
                    <a:pt x="1302" y="5340"/>
                  </a:cubicBezTo>
                  <a:cubicBezTo>
                    <a:pt x="1349" y="5316"/>
                    <a:pt x="1413" y="5306"/>
                    <a:pt x="1488" y="5306"/>
                  </a:cubicBezTo>
                  <a:cubicBezTo>
                    <a:pt x="1828" y="5306"/>
                    <a:pt x="2393" y="5511"/>
                    <a:pt x="2624" y="5600"/>
                  </a:cubicBezTo>
                  <a:cubicBezTo>
                    <a:pt x="2624" y="5611"/>
                    <a:pt x="2635" y="5616"/>
                    <a:pt x="2646" y="5616"/>
                  </a:cubicBezTo>
                  <a:cubicBezTo>
                    <a:pt x="2657" y="5616"/>
                    <a:pt x="2667" y="5611"/>
                    <a:pt x="2667" y="5600"/>
                  </a:cubicBezTo>
                  <a:cubicBezTo>
                    <a:pt x="2689" y="5578"/>
                    <a:pt x="2689" y="5557"/>
                    <a:pt x="2667" y="5557"/>
                  </a:cubicBezTo>
                  <a:cubicBezTo>
                    <a:pt x="2342" y="5188"/>
                    <a:pt x="1562" y="4148"/>
                    <a:pt x="1757" y="3844"/>
                  </a:cubicBezTo>
                  <a:cubicBezTo>
                    <a:pt x="1779" y="3801"/>
                    <a:pt x="1822" y="3779"/>
                    <a:pt x="1865" y="3779"/>
                  </a:cubicBezTo>
                  <a:cubicBezTo>
                    <a:pt x="1890" y="3773"/>
                    <a:pt x="1918" y="3771"/>
                    <a:pt x="1947" y="3771"/>
                  </a:cubicBezTo>
                  <a:cubicBezTo>
                    <a:pt x="2375" y="3771"/>
                    <a:pt x="3209" y="4321"/>
                    <a:pt x="3209" y="4321"/>
                  </a:cubicBezTo>
                  <a:lnTo>
                    <a:pt x="3275" y="4321"/>
                  </a:lnTo>
                  <a:cubicBezTo>
                    <a:pt x="3296" y="4299"/>
                    <a:pt x="3296" y="4278"/>
                    <a:pt x="3275" y="4256"/>
                  </a:cubicBezTo>
                  <a:cubicBezTo>
                    <a:pt x="3275" y="4256"/>
                    <a:pt x="2537" y="3042"/>
                    <a:pt x="2754" y="2500"/>
                  </a:cubicBezTo>
                  <a:cubicBezTo>
                    <a:pt x="2798" y="2435"/>
                    <a:pt x="2841" y="2391"/>
                    <a:pt x="2906" y="2370"/>
                  </a:cubicBezTo>
                  <a:cubicBezTo>
                    <a:pt x="2941" y="2360"/>
                    <a:pt x="2980" y="2355"/>
                    <a:pt x="3023" y="2355"/>
                  </a:cubicBezTo>
                  <a:cubicBezTo>
                    <a:pt x="3534" y="2355"/>
                    <a:pt x="4532" y="3020"/>
                    <a:pt x="4532" y="3020"/>
                  </a:cubicBezTo>
                  <a:cubicBezTo>
                    <a:pt x="4538" y="3023"/>
                    <a:pt x="4545" y="3025"/>
                    <a:pt x="4551" y="3025"/>
                  </a:cubicBezTo>
                  <a:cubicBezTo>
                    <a:pt x="4591" y="3025"/>
                    <a:pt x="4634" y="2974"/>
                    <a:pt x="4597" y="2955"/>
                  </a:cubicBezTo>
                  <a:cubicBezTo>
                    <a:pt x="4575" y="2933"/>
                    <a:pt x="3578" y="1979"/>
                    <a:pt x="3860" y="1459"/>
                  </a:cubicBezTo>
                  <a:cubicBezTo>
                    <a:pt x="3903" y="1372"/>
                    <a:pt x="3968" y="1329"/>
                    <a:pt x="4055" y="1329"/>
                  </a:cubicBezTo>
                  <a:cubicBezTo>
                    <a:pt x="4093" y="1319"/>
                    <a:pt x="4135" y="1314"/>
                    <a:pt x="4180" y="1314"/>
                  </a:cubicBezTo>
                  <a:cubicBezTo>
                    <a:pt x="4706" y="1314"/>
                    <a:pt x="5681" y="1958"/>
                    <a:pt x="5681" y="1958"/>
                  </a:cubicBezTo>
                  <a:lnTo>
                    <a:pt x="5724" y="1958"/>
                  </a:lnTo>
                  <a:cubicBezTo>
                    <a:pt x="5746" y="1936"/>
                    <a:pt x="5746" y="1936"/>
                    <a:pt x="5746" y="1914"/>
                  </a:cubicBezTo>
                  <a:cubicBezTo>
                    <a:pt x="5594" y="1459"/>
                    <a:pt x="5529" y="982"/>
                    <a:pt x="5573" y="505"/>
                  </a:cubicBezTo>
                  <a:cubicBezTo>
                    <a:pt x="5594" y="418"/>
                    <a:pt x="5638" y="375"/>
                    <a:pt x="5659" y="375"/>
                  </a:cubicBezTo>
                  <a:cubicBezTo>
                    <a:pt x="5683" y="365"/>
                    <a:pt x="5711" y="361"/>
                    <a:pt x="5743" y="361"/>
                  </a:cubicBezTo>
                  <a:cubicBezTo>
                    <a:pt x="6206" y="361"/>
                    <a:pt x="7469" y="1335"/>
                    <a:pt x="7936" y="1741"/>
                  </a:cubicBezTo>
                  <a:cubicBezTo>
                    <a:pt x="7944" y="1745"/>
                    <a:pt x="7953" y="1747"/>
                    <a:pt x="7961" y="1747"/>
                  </a:cubicBezTo>
                  <a:cubicBezTo>
                    <a:pt x="7999" y="1747"/>
                    <a:pt x="8036" y="1711"/>
                    <a:pt x="8001" y="1676"/>
                  </a:cubicBezTo>
                  <a:cubicBezTo>
                    <a:pt x="8001" y="1676"/>
                    <a:pt x="7372" y="787"/>
                    <a:pt x="7611" y="245"/>
                  </a:cubicBezTo>
                  <a:cubicBezTo>
                    <a:pt x="7632" y="202"/>
                    <a:pt x="7654" y="180"/>
                    <a:pt x="7697" y="158"/>
                  </a:cubicBezTo>
                  <a:cubicBezTo>
                    <a:pt x="7709" y="156"/>
                    <a:pt x="7721" y="156"/>
                    <a:pt x="7733" y="156"/>
                  </a:cubicBezTo>
                  <a:cubicBezTo>
                    <a:pt x="8155" y="156"/>
                    <a:pt x="9270" y="1189"/>
                    <a:pt x="9670" y="1589"/>
                  </a:cubicBezTo>
                  <a:lnTo>
                    <a:pt x="9735" y="1589"/>
                  </a:lnTo>
                  <a:cubicBezTo>
                    <a:pt x="9757" y="1568"/>
                    <a:pt x="9757" y="1546"/>
                    <a:pt x="9735" y="1524"/>
                  </a:cubicBezTo>
                  <a:cubicBezTo>
                    <a:pt x="9540" y="1242"/>
                    <a:pt x="9107" y="418"/>
                    <a:pt x="9432" y="202"/>
                  </a:cubicBezTo>
                  <a:cubicBezTo>
                    <a:pt x="9514" y="143"/>
                    <a:pt x="9606" y="117"/>
                    <a:pt x="9704" y="117"/>
                  </a:cubicBezTo>
                  <a:cubicBezTo>
                    <a:pt x="10443" y="117"/>
                    <a:pt x="11559" y="1570"/>
                    <a:pt x="11578" y="1589"/>
                  </a:cubicBezTo>
                  <a:cubicBezTo>
                    <a:pt x="11589" y="1600"/>
                    <a:pt x="11600" y="1605"/>
                    <a:pt x="11608" y="1605"/>
                  </a:cubicBezTo>
                  <a:cubicBezTo>
                    <a:pt x="11616" y="1605"/>
                    <a:pt x="11622" y="1600"/>
                    <a:pt x="11622" y="1589"/>
                  </a:cubicBezTo>
                  <a:cubicBezTo>
                    <a:pt x="11643" y="1568"/>
                    <a:pt x="11643" y="1546"/>
                    <a:pt x="11622" y="1546"/>
                  </a:cubicBezTo>
                  <a:cubicBezTo>
                    <a:pt x="11491" y="1264"/>
                    <a:pt x="11166" y="505"/>
                    <a:pt x="11383" y="245"/>
                  </a:cubicBezTo>
                  <a:cubicBezTo>
                    <a:pt x="11437" y="177"/>
                    <a:pt x="11517" y="143"/>
                    <a:pt x="11622" y="143"/>
                  </a:cubicBezTo>
                  <a:cubicBezTo>
                    <a:pt x="11685" y="143"/>
                    <a:pt x="11757" y="156"/>
                    <a:pt x="11838" y="180"/>
                  </a:cubicBezTo>
                  <a:cubicBezTo>
                    <a:pt x="13399" y="592"/>
                    <a:pt x="15437" y="3714"/>
                    <a:pt x="15459" y="3757"/>
                  </a:cubicBezTo>
                  <a:lnTo>
                    <a:pt x="15502" y="3757"/>
                  </a:lnTo>
                  <a:cubicBezTo>
                    <a:pt x="15524" y="3736"/>
                    <a:pt x="15546" y="3714"/>
                    <a:pt x="15524" y="3692"/>
                  </a:cubicBezTo>
                  <a:cubicBezTo>
                    <a:pt x="15155" y="3129"/>
                    <a:pt x="14744" y="2565"/>
                    <a:pt x="14288" y="2045"/>
                  </a:cubicBezTo>
                  <a:cubicBezTo>
                    <a:pt x="13334" y="917"/>
                    <a:pt x="12532" y="267"/>
                    <a:pt x="11860" y="93"/>
                  </a:cubicBezTo>
                  <a:cubicBezTo>
                    <a:pt x="11768" y="63"/>
                    <a:pt x="11687" y="48"/>
                    <a:pt x="11615" y="48"/>
                  </a:cubicBezTo>
                  <a:cubicBezTo>
                    <a:pt x="11485" y="48"/>
                    <a:pt x="11388" y="96"/>
                    <a:pt x="11318" y="180"/>
                  </a:cubicBezTo>
                  <a:cubicBezTo>
                    <a:pt x="11123" y="397"/>
                    <a:pt x="11275" y="917"/>
                    <a:pt x="11426" y="1264"/>
                  </a:cubicBezTo>
                  <a:cubicBezTo>
                    <a:pt x="11061" y="825"/>
                    <a:pt x="10278" y="0"/>
                    <a:pt x="9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1"/>
            <p:cNvSpPr/>
            <p:nvPr/>
          </p:nvSpPr>
          <p:spPr>
            <a:xfrm>
              <a:off x="2102757" y="3818487"/>
              <a:ext cx="255772" cy="321618"/>
            </a:xfrm>
            <a:custGeom>
              <a:avLst/>
              <a:gdLst/>
              <a:ahLst/>
              <a:cxnLst/>
              <a:rect l="l" t="t" r="r" b="b"/>
              <a:pathLst>
                <a:path w="3057" h="3844" extrusionOk="0">
                  <a:moveTo>
                    <a:pt x="1459" y="1"/>
                  </a:moveTo>
                  <a:cubicBezTo>
                    <a:pt x="764" y="1"/>
                    <a:pt x="1" y="1550"/>
                    <a:pt x="682" y="2538"/>
                  </a:cubicBezTo>
                  <a:cubicBezTo>
                    <a:pt x="1269" y="3375"/>
                    <a:pt x="2244" y="3844"/>
                    <a:pt x="2718" y="3844"/>
                  </a:cubicBezTo>
                  <a:cubicBezTo>
                    <a:pt x="2944" y="3844"/>
                    <a:pt x="3056" y="3737"/>
                    <a:pt x="2958" y="3513"/>
                  </a:cubicBezTo>
                  <a:cubicBezTo>
                    <a:pt x="2676" y="2798"/>
                    <a:pt x="1983" y="391"/>
                    <a:pt x="1983" y="391"/>
                  </a:cubicBezTo>
                  <a:cubicBezTo>
                    <a:pt x="1834" y="117"/>
                    <a:pt x="1649" y="1"/>
                    <a:pt x="1459" y="1"/>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1"/>
            <p:cNvSpPr/>
            <p:nvPr/>
          </p:nvSpPr>
          <p:spPr>
            <a:xfrm>
              <a:off x="1410515" y="3846013"/>
              <a:ext cx="191850" cy="343037"/>
            </a:xfrm>
            <a:custGeom>
              <a:avLst/>
              <a:gdLst/>
              <a:ahLst/>
              <a:cxnLst/>
              <a:rect l="l" t="t" r="r" b="b"/>
              <a:pathLst>
                <a:path w="2293" h="4100" extrusionOk="0">
                  <a:moveTo>
                    <a:pt x="1728" y="1"/>
                  </a:moveTo>
                  <a:cubicBezTo>
                    <a:pt x="1051" y="1"/>
                    <a:pt x="0" y="858"/>
                    <a:pt x="88" y="1883"/>
                  </a:cubicBezTo>
                  <a:cubicBezTo>
                    <a:pt x="191" y="3087"/>
                    <a:pt x="990" y="4099"/>
                    <a:pt x="1370" y="4099"/>
                  </a:cubicBezTo>
                  <a:cubicBezTo>
                    <a:pt x="1469" y="4099"/>
                    <a:pt x="1540" y="4031"/>
                    <a:pt x="1563" y="3878"/>
                  </a:cubicBezTo>
                  <a:cubicBezTo>
                    <a:pt x="1693" y="3119"/>
                    <a:pt x="2278" y="669"/>
                    <a:pt x="2278" y="669"/>
                  </a:cubicBezTo>
                  <a:cubicBezTo>
                    <a:pt x="2292" y="198"/>
                    <a:pt x="2053" y="1"/>
                    <a:pt x="1728" y="1"/>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1"/>
            <p:cNvSpPr/>
            <p:nvPr/>
          </p:nvSpPr>
          <p:spPr>
            <a:xfrm>
              <a:off x="2378181" y="3694412"/>
              <a:ext cx="253596" cy="322371"/>
            </a:xfrm>
            <a:custGeom>
              <a:avLst/>
              <a:gdLst/>
              <a:ahLst/>
              <a:cxnLst/>
              <a:rect l="l" t="t" r="r" b="b"/>
              <a:pathLst>
                <a:path w="3031" h="3853" extrusionOk="0">
                  <a:moveTo>
                    <a:pt x="1440" y="1"/>
                  </a:moveTo>
                  <a:cubicBezTo>
                    <a:pt x="750" y="1"/>
                    <a:pt x="0" y="1560"/>
                    <a:pt x="663" y="2546"/>
                  </a:cubicBezTo>
                  <a:cubicBezTo>
                    <a:pt x="1251" y="3383"/>
                    <a:pt x="2216" y="3852"/>
                    <a:pt x="2690" y="3852"/>
                  </a:cubicBezTo>
                  <a:cubicBezTo>
                    <a:pt x="2916" y="3852"/>
                    <a:pt x="3031" y="3746"/>
                    <a:pt x="2940" y="3522"/>
                  </a:cubicBezTo>
                  <a:cubicBezTo>
                    <a:pt x="2658" y="2806"/>
                    <a:pt x="1964" y="400"/>
                    <a:pt x="1964" y="400"/>
                  </a:cubicBezTo>
                  <a:cubicBezTo>
                    <a:pt x="1815" y="119"/>
                    <a:pt x="1629" y="1"/>
                    <a:pt x="1440" y="1"/>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1"/>
            <p:cNvSpPr/>
            <p:nvPr/>
          </p:nvSpPr>
          <p:spPr>
            <a:xfrm>
              <a:off x="1292715" y="3488428"/>
              <a:ext cx="1280698" cy="543588"/>
            </a:xfrm>
            <a:custGeom>
              <a:avLst/>
              <a:gdLst/>
              <a:ahLst/>
              <a:cxnLst/>
              <a:rect l="l" t="t" r="r" b="b"/>
              <a:pathLst>
                <a:path w="15307" h="6497" extrusionOk="0">
                  <a:moveTo>
                    <a:pt x="12835" y="0"/>
                  </a:moveTo>
                  <a:cubicBezTo>
                    <a:pt x="12836" y="1"/>
                    <a:pt x="14244" y="1800"/>
                    <a:pt x="10841" y="3100"/>
                  </a:cubicBezTo>
                  <a:cubicBezTo>
                    <a:pt x="9196" y="3740"/>
                    <a:pt x="7503" y="3959"/>
                    <a:pt x="5959" y="3959"/>
                  </a:cubicBezTo>
                  <a:cubicBezTo>
                    <a:pt x="2637" y="3959"/>
                    <a:pt x="1" y="2949"/>
                    <a:pt x="0" y="2949"/>
                  </a:cubicBezTo>
                  <a:lnTo>
                    <a:pt x="0" y="2949"/>
                  </a:lnTo>
                  <a:cubicBezTo>
                    <a:pt x="0" y="2949"/>
                    <a:pt x="542" y="5290"/>
                    <a:pt x="3339" y="6136"/>
                  </a:cubicBezTo>
                  <a:cubicBezTo>
                    <a:pt x="4172" y="6389"/>
                    <a:pt x="5016" y="6497"/>
                    <a:pt x="5851" y="6497"/>
                  </a:cubicBezTo>
                  <a:cubicBezTo>
                    <a:pt x="10737" y="6497"/>
                    <a:pt x="15307" y="2797"/>
                    <a:pt x="15307" y="2797"/>
                  </a:cubicBezTo>
                  <a:lnTo>
                    <a:pt x="12835" y="0"/>
                  </a:ln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1"/>
            <p:cNvSpPr/>
            <p:nvPr/>
          </p:nvSpPr>
          <p:spPr>
            <a:xfrm>
              <a:off x="1387005" y="3067592"/>
              <a:ext cx="983260" cy="630853"/>
            </a:xfrm>
            <a:custGeom>
              <a:avLst/>
              <a:gdLst/>
              <a:ahLst/>
              <a:cxnLst/>
              <a:rect l="l" t="t" r="r" b="b"/>
              <a:pathLst>
                <a:path w="11752" h="7540" extrusionOk="0">
                  <a:moveTo>
                    <a:pt x="10219" y="0"/>
                  </a:moveTo>
                  <a:cubicBezTo>
                    <a:pt x="10154" y="0"/>
                    <a:pt x="10097" y="29"/>
                    <a:pt x="10039" y="87"/>
                  </a:cubicBezTo>
                  <a:cubicBezTo>
                    <a:pt x="9844" y="304"/>
                    <a:pt x="10039" y="1019"/>
                    <a:pt x="10147" y="1388"/>
                  </a:cubicBezTo>
                  <a:cubicBezTo>
                    <a:pt x="9865" y="1063"/>
                    <a:pt x="9150" y="369"/>
                    <a:pt x="8630" y="325"/>
                  </a:cubicBezTo>
                  <a:cubicBezTo>
                    <a:pt x="8607" y="322"/>
                    <a:pt x="8586" y="320"/>
                    <a:pt x="8565" y="320"/>
                  </a:cubicBezTo>
                  <a:cubicBezTo>
                    <a:pt x="8463" y="320"/>
                    <a:pt x="8376" y="362"/>
                    <a:pt x="8304" y="434"/>
                  </a:cubicBezTo>
                  <a:cubicBezTo>
                    <a:pt x="8066" y="716"/>
                    <a:pt x="8109" y="1431"/>
                    <a:pt x="8153" y="1691"/>
                  </a:cubicBezTo>
                  <a:cubicBezTo>
                    <a:pt x="7871" y="1474"/>
                    <a:pt x="7025" y="824"/>
                    <a:pt x="6570" y="759"/>
                  </a:cubicBezTo>
                  <a:cubicBezTo>
                    <a:pt x="6483" y="759"/>
                    <a:pt x="6375" y="781"/>
                    <a:pt x="6331" y="846"/>
                  </a:cubicBezTo>
                  <a:cubicBezTo>
                    <a:pt x="6158" y="1063"/>
                    <a:pt x="6266" y="1605"/>
                    <a:pt x="6331" y="1865"/>
                  </a:cubicBezTo>
                  <a:cubicBezTo>
                    <a:pt x="6041" y="1595"/>
                    <a:pt x="5272" y="907"/>
                    <a:pt x="4713" y="907"/>
                  </a:cubicBezTo>
                  <a:cubicBezTo>
                    <a:pt x="4688" y="907"/>
                    <a:pt x="4664" y="908"/>
                    <a:pt x="4640" y="911"/>
                  </a:cubicBezTo>
                  <a:cubicBezTo>
                    <a:pt x="4554" y="911"/>
                    <a:pt x="4467" y="976"/>
                    <a:pt x="4424" y="1063"/>
                  </a:cubicBezTo>
                  <a:cubicBezTo>
                    <a:pt x="4207" y="1409"/>
                    <a:pt x="4554" y="2342"/>
                    <a:pt x="4705" y="2732"/>
                  </a:cubicBezTo>
                  <a:cubicBezTo>
                    <a:pt x="4444" y="2489"/>
                    <a:pt x="3828" y="2021"/>
                    <a:pt x="3344" y="2021"/>
                  </a:cubicBezTo>
                  <a:cubicBezTo>
                    <a:pt x="3266" y="2021"/>
                    <a:pt x="3192" y="2033"/>
                    <a:pt x="3123" y="2060"/>
                  </a:cubicBezTo>
                  <a:cubicBezTo>
                    <a:pt x="3014" y="2103"/>
                    <a:pt x="2928" y="2190"/>
                    <a:pt x="2906" y="2298"/>
                  </a:cubicBezTo>
                  <a:cubicBezTo>
                    <a:pt x="2776" y="2667"/>
                    <a:pt x="3166" y="3339"/>
                    <a:pt x="3361" y="3664"/>
                  </a:cubicBezTo>
                  <a:cubicBezTo>
                    <a:pt x="3124" y="3511"/>
                    <a:pt x="2686" y="3279"/>
                    <a:pt x="2248" y="3279"/>
                  </a:cubicBezTo>
                  <a:cubicBezTo>
                    <a:pt x="2126" y="3279"/>
                    <a:pt x="2005" y="3297"/>
                    <a:pt x="1887" y="3339"/>
                  </a:cubicBezTo>
                  <a:cubicBezTo>
                    <a:pt x="1779" y="3361"/>
                    <a:pt x="1692" y="3447"/>
                    <a:pt x="1670" y="3556"/>
                  </a:cubicBezTo>
                  <a:cubicBezTo>
                    <a:pt x="1605" y="3903"/>
                    <a:pt x="2147" y="4553"/>
                    <a:pt x="2451" y="4900"/>
                  </a:cubicBezTo>
                  <a:cubicBezTo>
                    <a:pt x="2017" y="4640"/>
                    <a:pt x="1518" y="4488"/>
                    <a:pt x="998" y="4488"/>
                  </a:cubicBezTo>
                  <a:cubicBezTo>
                    <a:pt x="890" y="4488"/>
                    <a:pt x="781" y="4553"/>
                    <a:pt x="738" y="4662"/>
                  </a:cubicBezTo>
                  <a:cubicBezTo>
                    <a:pt x="564" y="4987"/>
                    <a:pt x="1041" y="5767"/>
                    <a:pt x="1280" y="6114"/>
                  </a:cubicBezTo>
                  <a:cubicBezTo>
                    <a:pt x="1097" y="6007"/>
                    <a:pt x="818" y="5890"/>
                    <a:pt x="540" y="5890"/>
                  </a:cubicBezTo>
                  <a:cubicBezTo>
                    <a:pt x="422" y="5890"/>
                    <a:pt x="305" y="5911"/>
                    <a:pt x="196" y="5962"/>
                  </a:cubicBezTo>
                  <a:cubicBezTo>
                    <a:pt x="131" y="6006"/>
                    <a:pt x="87" y="6071"/>
                    <a:pt x="66" y="6136"/>
                  </a:cubicBezTo>
                  <a:cubicBezTo>
                    <a:pt x="1" y="6548"/>
                    <a:pt x="825" y="7458"/>
                    <a:pt x="846" y="7502"/>
                  </a:cubicBezTo>
                  <a:cubicBezTo>
                    <a:pt x="846" y="7502"/>
                    <a:pt x="868" y="7502"/>
                    <a:pt x="890" y="7523"/>
                  </a:cubicBezTo>
                  <a:cubicBezTo>
                    <a:pt x="890" y="7534"/>
                    <a:pt x="900" y="7540"/>
                    <a:pt x="914" y="7540"/>
                  </a:cubicBezTo>
                  <a:cubicBezTo>
                    <a:pt x="928" y="7540"/>
                    <a:pt x="944" y="7534"/>
                    <a:pt x="955" y="7523"/>
                  </a:cubicBezTo>
                  <a:cubicBezTo>
                    <a:pt x="976" y="7502"/>
                    <a:pt x="976" y="7480"/>
                    <a:pt x="955" y="7458"/>
                  </a:cubicBezTo>
                  <a:cubicBezTo>
                    <a:pt x="716" y="7220"/>
                    <a:pt x="131" y="6483"/>
                    <a:pt x="196" y="6179"/>
                  </a:cubicBezTo>
                  <a:cubicBezTo>
                    <a:pt x="196" y="6114"/>
                    <a:pt x="239" y="6071"/>
                    <a:pt x="283" y="6049"/>
                  </a:cubicBezTo>
                  <a:cubicBezTo>
                    <a:pt x="366" y="6007"/>
                    <a:pt x="460" y="5991"/>
                    <a:pt x="557" y="5991"/>
                  </a:cubicBezTo>
                  <a:cubicBezTo>
                    <a:pt x="965" y="5991"/>
                    <a:pt x="1432" y="6288"/>
                    <a:pt x="1432" y="6288"/>
                  </a:cubicBezTo>
                  <a:cubicBezTo>
                    <a:pt x="1432" y="6298"/>
                    <a:pt x="1442" y="6304"/>
                    <a:pt x="1453" y="6304"/>
                  </a:cubicBezTo>
                  <a:cubicBezTo>
                    <a:pt x="1464" y="6304"/>
                    <a:pt x="1475" y="6298"/>
                    <a:pt x="1475" y="6288"/>
                  </a:cubicBezTo>
                  <a:cubicBezTo>
                    <a:pt x="1497" y="6288"/>
                    <a:pt x="1497" y="6244"/>
                    <a:pt x="1475" y="6244"/>
                  </a:cubicBezTo>
                  <a:cubicBezTo>
                    <a:pt x="1258" y="5919"/>
                    <a:pt x="695" y="5030"/>
                    <a:pt x="846" y="4705"/>
                  </a:cubicBezTo>
                  <a:cubicBezTo>
                    <a:pt x="868" y="4640"/>
                    <a:pt x="955" y="4596"/>
                    <a:pt x="1041" y="4596"/>
                  </a:cubicBezTo>
                  <a:cubicBezTo>
                    <a:pt x="1078" y="4593"/>
                    <a:pt x="1114" y="4592"/>
                    <a:pt x="1151" y="4592"/>
                  </a:cubicBezTo>
                  <a:cubicBezTo>
                    <a:pt x="1868" y="4592"/>
                    <a:pt x="2711" y="5160"/>
                    <a:pt x="2711" y="5160"/>
                  </a:cubicBezTo>
                  <a:cubicBezTo>
                    <a:pt x="2722" y="5171"/>
                    <a:pt x="2732" y="5176"/>
                    <a:pt x="2743" y="5176"/>
                  </a:cubicBezTo>
                  <a:cubicBezTo>
                    <a:pt x="2754" y="5176"/>
                    <a:pt x="2765" y="5171"/>
                    <a:pt x="2776" y="5160"/>
                  </a:cubicBezTo>
                  <a:cubicBezTo>
                    <a:pt x="2776" y="5138"/>
                    <a:pt x="2776" y="5117"/>
                    <a:pt x="2776" y="5095"/>
                  </a:cubicBezTo>
                  <a:cubicBezTo>
                    <a:pt x="2472" y="4813"/>
                    <a:pt x="1714" y="3968"/>
                    <a:pt x="1779" y="3599"/>
                  </a:cubicBezTo>
                  <a:cubicBezTo>
                    <a:pt x="1800" y="3512"/>
                    <a:pt x="1865" y="3469"/>
                    <a:pt x="1930" y="3447"/>
                  </a:cubicBezTo>
                  <a:cubicBezTo>
                    <a:pt x="2034" y="3410"/>
                    <a:pt x="2144" y="3395"/>
                    <a:pt x="2256" y="3395"/>
                  </a:cubicBezTo>
                  <a:cubicBezTo>
                    <a:pt x="2863" y="3395"/>
                    <a:pt x="3513" y="3859"/>
                    <a:pt x="3513" y="3859"/>
                  </a:cubicBezTo>
                  <a:cubicBezTo>
                    <a:pt x="3524" y="3870"/>
                    <a:pt x="3535" y="3876"/>
                    <a:pt x="3546" y="3876"/>
                  </a:cubicBezTo>
                  <a:cubicBezTo>
                    <a:pt x="3556" y="3876"/>
                    <a:pt x="3567" y="3870"/>
                    <a:pt x="3578" y="3859"/>
                  </a:cubicBezTo>
                  <a:cubicBezTo>
                    <a:pt x="3578" y="3859"/>
                    <a:pt x="3578" y="3838"/>
                    <a:pt x="3578" y="3816"/>
                  </a:cubicBezTo>
                  <a:cubicBezTo>
                    <a:pt x="3556" y="3794"/>
                    <a:pt x="2863" y="2797"/>
                    <a:pt x="2993" y="2342"/>
                  </a:cubicBezTo>
                  <a:cubicBezTo>
                    <a:pt x="3014" y="2255"/>
                    <a:pt x="3079" y="2190"/>
                    <a:pt x="3166" y="2168"/>
                  </a:cubicBezTo>
                  <a:cubicBezTo>
                    <a:pt x="3230" y="2143"/>
                    <a:pt x="3298" y="2132"/>
                    <a:pt x="3369" y="2132"/>
                  </a:cubicBezTo>
                  <a:cubicBezTo>
                    <a:pt x="3980" y="2132"/>
                    <a:pt x="4814" y="2949"/>
                    <a:pt x="4814" y="2949"/>
                  </a:cubicBezTo>
                  <a:cubicBezTo>
                    <a:pt x="4825" y="2960"/>
                    <a:pt x="4836" y="2965"/>
                    <a:pt x="4846" y="2965"/>
                  </a:cubicBezTo>
                  <a:cubicBezTo>
                    <a:pt x="4857" y="2965"/>
                    <a:pt x="4868" y="2960"/>
                    <a:pt x="4879" y="2949"/>
                  </a:cubicBezTo>
                  <a:cubicBezTo>
                    <a:pt x="4879" y="2927"/>
                    <a:pt x="4879" y="2905"/>
                    <a:pt x="4879" y="2905"/>
                  </a:cubicBezTo>
                  <a:cubicBezTo>
                    <a:pt x="4879" y="2884"/>
                    <a:pt x="4272" y="1540"/>
                    <a:pt x="4510" y="1106"/>
                  </a:cubicBezTo>
                  <a:cubicBezTo>
                    <a:pt x="4532" y="1063"/>
                    <a:pt x="4597" y="1019"/>
                    <a:pt x="4662" y="997"/>
                  </a:cubicBezTo>
                  <a:cubicBezTo>
                    <a:pt x="4680" y="996"/>
                    <a:pt x="4699" y="995"/>
                    <a:pt x="4718" y="995"/>
                  </a:cubicBezTo>
                  <a:cubicBezTo>
                    <a:pt x="5372" y="995"/>
                    <a:pt x="6397" y="2060"/>
                    <a:pt x="6397" y="2060"/>
                  </a:cubicBezTo>
                  <a:cubicBezTo>
                    <a:pt x="6397" y="2071"/>
                    <a:pt x="6402" y="2076"/>
                    <a:pt x="6410" y="2076"/>
                  </a:cubicBezTo>
                  <a:cubicBezTo>
                    <a:pt x="6418" y="2076"/>
                    <a:pt x="6429" y="2071"/>
                    <a:pt x="6440" y="2060"/>
                  </a:cubicBezTo>
                  <a:cubicBezTo>
                    <a:pt x="6462" y="2038"/>
                    <a:pt x="6462" y="2016"/>
                    <a:pt x="6462" y="1995"/>
                  </a:cubicBezTo>
                  <a:cubicBezTo>
                    <a:pt x="6397" y="1778"/>
                    <a:pt x="6223" y="1106"/>
                    <a:pt x="6397" y="911"/>
                  </a:cubicBezTo>
                  <a:cubicBezTo>
                    <a:pt x="6440" y="889"/>
                    <a:pt x="6483" y="867"/>
                    <a:pt x="6548" y="867"/>
                  </a:cubicBezTo>
                  <a:cubicBezTo>
                    <a:pt x="7047" y="954"/>
                    <a:pt x="8174" y="1843"/>
                    <a:pt x="8174" y="1843"/>
                  </a:cubicBezTo>
                  <a:cubicBezTo>
                    <a:pt x="8185" y="1854"/>
                    <a:pt x="8196" y="1859"/>
                    <a:pt x="8204" y="1859"/>
                  </a:cubicBezTo>
                  <a:cubicBezTo>
                    <a:pt x="8212" y="1859"/>
                    <a:pt x="8218" y="1854"/>
                    <a:pt x="8218" y="1843"/>
                  </a:cubicBezTo>
                  <a:cubicBezTo>
                    <a:pt x="8239" y="1843"/>
                    <a:pt x="8239" y="1821"/>
                    <a:pt x="8239" y="1800"/>
                  </a:cubicBezTo>
                  <a:cubicBezTo>
                    <a:pt x="8239" y="1800"/>
                    <a:pt x="8088" y="824"/>
                    <a:pt x="8369" y="521"/>
                  </a:cubicBezTo>
                  <a:cubicBezTo>
                    <a:pt x="8423" y="467"/>
                    <a:pt x="8491" y="428"/>
                    <a:pt x="8562" y="428"/>
                  </a:cubicBezTo>
                  <a:cubicBezTo>
                    <a:pt x="8577" y="428"/>
                    <a:pt x="8593" y="430"/>
                    <a:pt x="8608" y="434"/>
                  </a:cubicBezTo>
                  <a:cubicBezTo>
                    <a:pt x="9258" y="477"/>
                    <a:pt x="10234" y="1605"/>
                    <a:pt x="10234" y="1605"/>
                  </a:cubicBezTo>
                  <a:cubicBezTo>
                    <a:pt x="10245" y="1615"/>
                    <a:pt x="10256" y="1621"/>
                    <a:pt x="10266" y="1621"/>
                  </a:cubicBezTo>
                  <a:cubicBezTo>
                    <a:pt x="10277" y="1621"/>
                    <a:pt x="10288" y="1615"/>
                    <a:pt x="10299" y="1605"/>
                  </a:cubicBezTo>
                  <a:cubicBezTo>
                    <a:pt x="10321" y="1605"/>
                    <a:pt x="10321" y="1583"/>
                    <a:pt x="10321" y="1561"/>
                  </a:cubicBezTo>
                  <a:cubicBezTo>
                    <a:pt x="10191" y="1236"/>
                    <a:pt x="9930" y="369"/>
                    <a:pt x="10104" y="152"/>
                  </a:cubicBezTo>
                  <a:cubicBezTo>
                    <a:pt x="10145" y="111"/>
                    <a:pt x="10186" y="96"/>
                    <a:pt x="10228" y="96"/>
                  </a:cubicBezTo>
                  <a:cubicBezTo>
                    <a:pt x="10251" y="96"/>
                    <a:pt x="10275" y="101"/>
                    <a:pt x="10299" y="109"/>
                  </a:cubicBezTo>
                  <a:cubicBezTo>
                    <a:pt x="10949" y="282"/>
                    <a:pt x="11687" y="1214"/>
                    <a:pt x="11687" y="1214"/>
                  </a:cubicBezTo>
                  <a:cubicBezTo>
                    <a:pt x="11697" y="1225"/>
                    <a:pt x="11708" y="1231"/>
                    <a:pt x="11719" y="1231"/>
                  </a:cubicBezTo>
                  <a:cubicBezTo>
                    <a:pt x="11730" y="1231"/>
                    <a:pt x="11741" y="1225"/>
                    <a:pt x="11752" y="1214"/>
                  </a:cubicBezTo>
                  <a:cubicBezTo>
                    <a:pt x="11752" y="1193"/>
                    <a:pt x="11752" y="1171"/>
                    <a:pt x="11752" y="1149"/>
                  </a:cubicBezTo>
                  <a:cubicBezTo>
                    <a:pt x="11708" y="1106"/>
                    <a:pt x="10993" y="195"/>
                    <a:pt x="10321" y="22"/>
                  </a:cubicBezTo>
                  <a:cubicBezTo>
                    <a:pt x="10285" y="7"/>
                    <a:pt x="10251" y="0"/>
                    <a:pt x="10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1"/>
            <p:cNvSpPr/>
            <p:nvPr/>
          </p:nvSpPr>
          <p:spPr>
            <a:xfrm>
              <a:off x="2553794" y="3977870"/>
              <a:ext cx="45013" cy="38487"/>
            </a:xfrm>
            <a:custGeom>
              <a:avLst/>
              <a:gdLst/>
              <a:ahLst/>
              <a:cxnLst/>
              <a:rect l="l" t="t" r="r" b="b"/>
              <a:pathLst>
                <a:path w="538" h="460" extrusionOk="0">
                  <a:moveTo>
                    <a:pt x="47" y="0"/>
                  </a:moveTo>
                  <a:cubicBezTo>
                    <a:pt x="13" y="0"/>
                    <a:pt x="0" y="71"/>
                    <a:pt x="39" y="91"/>
                  </a:cubicBezTo>
                  <a:cubicBezTo>
                    <a:pt x="39" y="91"/>
                    <a:pt x="407" y="199"/>
                    <a:pt x="451" y="416"/>
                  </a:cubicBezTo>
                  <a:cubicBezTo>
                    <a:pt x="451" y="437"/>
                    <a:pt x="472" y="437"/>
                    <a:pt x="494" y="459"/>
                  </a:cubicBezTo>
                  <a:lnTo>
                    <a:pt x="494" y="437"/>
                  </a:lnTo>
                  <a:cubicBezTo>
                    <a:pt x="516" y="437"/>
                    <a:pt x="537" y="416"/>
                    <a:pt x="537" y="394"/>
                  </a:cubicBezTo>
                  <a:cubicBezTo>
                    <a:pt x="472" y="134"/>
                    <a:pt x="82" y="4"/>
                    <a:pt x="60" y="4"/>
                  </a:cubicBezTo>
                  <a:cubicBezTo>
                    <a:pt x="56" y="1"/>
                    <a:pt x="51"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1"/>
            <p:cNvSpPr/>
            <p:nvPr/>
          </p:nvSpPr>
          <p:spPr>
            <a:xfrm>
              <a:off x="2573288" y="3965487"/>
              <a:ext cx="43674" cy="38152"/>
            </a:xfrm>
            <a:custGeom>
              <a:avLst/>
              <a:gdLst/>
              <a:ahLst/>
              <a:cxnLst/>
              <a:rect l="l" t="t" r="r" b="b"/>
              <a:pathLst>
                <a:path w="522" h="456" extrusionOk="0">
                  <a:moveTo>
                    <a:pt x="44" y="0"/>
                  </a:moveTo>
                  <a:cubicBezTo>
                    <a:pt x="23" y="0"/>
                    <a:pt x="1" y="0"/>
                    <a:pt x="1" y="22"/>
                  </a:cubicBezTo>
                  <a:cubicBezTo>
                    <a:pt x="1" y="43"/>
                    <a:pt x="1" y="65"/>
                    <a:pt x="23" y="87"/>
                  </a:cubicBezTo>
                  <a:cubicBezTo>
                    <a:pt x="23" y="87"/>
                    <a:pt x="391" y="195"/>
                    <a:pt x="434" y="412"/>
                  </a:cubicBezTo>
                  <a:cubicBezTo>
                    <a:pt x="434" y="434"/>
                    <a:pt x="456" y="434"/>
                    <a:pt x="478" y="455"/>
                  </a:cubicBezTo>
                  <a:lnTo>
                    <a:pt x="499" y="455"/>
                  </a:lnTo>
                  <a:cubicBezTo>
                    <a:pt x="521" y="434"/>
                    <a:pt x="521" y="412"/>
                    <a:pt x="521" y="390"/>
                  </a:cubicBezTo>
                  <a:cubicBezTo>
                    <a:pt x="456" y="130"/>
                    <a:pt x="6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1"/>
            <p:cNvSpPr/>
            <p:nvPr/>
          </p:nvSpPr>
          <p:spPr>
            <a:xfrm>
              <a:off x="2584164" y="3950929"/>
              <a:ext cx="43674" cy="39993"/>
            </a:xfrm>
            <a:custGeom>
              <a:avLst/>
              <a:gdLst/>
              <a:ahLst/>
              <a:cxnLst/>
              <a:rect l="l" t="t" r="r" b="b"/>
              <a:pathLst>
                <a:path w="522" h="478" extrusionOk="0">
                  <a:moveTo>
                    <a:pt x="66" y="1"/>
                  </a:moveTo>
                  <a:cubicBezTo>
                    <a:pt x="44" y="1"/>
                    <a:pt x="23" y="1"/>
                    <a:pt x="23" y="22"/>
                  </a:cubicBezTo>
                  <a:cubicBezTo>
                    <a:pt x="1" y="44"/>
                    <a:pt x="23" y="66"/>
                    <a:pt x="44" y="87"/>
                  </a:cubicBezTo>
                  <a:cubicBezTo>
                    <a:pt x="44" y="87"/>
                    <a:pt x="391" y="217"/>
                    <a:pt x="435" y="434"/>
                  </a:cubicBezTo>
                  <a:cubicBezTo>
                    <a:pt x="435" y="456"/>
                    <a:pt x="456" y="478"/>
                    <a:pt x="478" y="478"/>
                  </a:cubicBezTo>
                  <a:cubicBezTo>
                    <a:pt x="500" y="478"/>
                    <a:pt x="521" y="456"/>
                    <a:pt x="521" y="434"/>
                  </a:cubicBezTo>
                  <a:cubicBezTo>
                    <a:pt x="478" y="152"/>
                    <a:pt x="88"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1"/>
            <p:cNvSpPr/>
            <p:nvPr/>
          </p:nvSpPr>
          <p:spPr>
            <a:xfrm>
              <a:off x="2284895" y="4099686"/>
              <a:ext cx="43591" cy="38152"/>
            </a:xfrm>
            <a:custGeom>
              <a:avLst/>
              <a:gdLst/>
              <a:ahLst/>
              <a:cxnLst/>
              <a:rect l="l" t="t" r="r" b="b"/>
              <a:pathLst>
                <a:path w="521" h="456" extrusionOk="0">
                  <a:moveTo>
                    <a:pt x="44" y="0"/>
                  </a:moveTo>
                  <a:cubicBezTo>
                    <a:pt x="22" y="0"/>
                    <a:pt x="1" y="0"/>
                    <a:pt x="1" y="44"/>
                  </a:cubicBezTo>
                  <a:cubicBezTo>
                    <a:pt x="1" y="65"/>
                    <a:pt x="1" y="87"/>
                    <a:pt x="22" y="87"/>
                  </a:cubicBezTo>
                  <a:cubicBezTo>
                    <a:pt x="44" y="87"/>
                    <a:pt x="391" y="196"/>
                    <a:pt x="434" y="412"/>
                  </a:cubicBezTo>
                  <a:cubicBezTo>
                    <a:pt x="434" y="434"/>
                    <a:pt x="456" y="456"/>
                    <a:pt x="478" y="456"/>
                  </a:cubicBezTo>
                  <a:lnTo>
                    <a:pt x="499" y="456"/>
                  </a:lnTo>
                  <a:cubicBezTo>
                    <a:pt x="521" y="456"/>
                    <a:pt x="521" y="434"/>
                    <a:pt x="521" y="412"/>
                  </a:cubicBezTo>
                  <a:cubicBezTo>
                    <a:pt x="478" y="130"/>
                    <a:pt x="6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1"/>
            <p:cNvSpPr/>
            <p:nvPr/>
          </p:nvSpPr>
          <p:spPr>
            <a:xfrm>
              <a:off x="2303051" y="4086969"/>
              <a:ext cx="45431" cy="38152"/>
            </a:xfrm>
            <a:custGeom>
              <a:avLst/>
              <a:gdLst/>
              <a:ahLst/>
              <a:cxnLst/>
              <a:rect l="l" t="t" r="r" b="b"/>
              <a:pathLst>
                <a:path w="543" h="456" extrusionOk="0">
                  <a:moveTo>
                    <a:pt x="65" y="1"/>
                  </a:moveTo>
                  <a:cubicBezTo>
                    <a:pt x="44" y="1"/>
                    <a:pt x="0" y="22"/>
                    <a:pt x="0" y="44"/>
                  </a:cubicBezTo>
                  <a:cubicBezTo>
                    <a:pt x="0" y="66"/>
                    <a:pt x="0" y="87"/>
                    <a:pt x="44" y="87"/>
                  </a:cubicBezTo>
                  <a:cubicBezTo>
                    <a:pt x="44" y="87"/>
                    <a:pt x="391" y="196"/>
                    <a:pt x="434" y="413"/>
                  </a:cubicBezTo>
                  <a:cubicBezTo>
                    <a:pt x="456" y="434"/>
                    <a:pt x="456" y="456"/>
                    <a:pt x="477" y="456"/>
                  </a:cubicBezTo>
                  <a:lnTo>
                    <a:pt x="499" y="456"/>
                  </a:lnTo>
                  <a:cubicBezTo>
                    <a:pt x="521" y="456"/>
                    <a:pt x="542" y="434"/>
                    <a:pt x="521" y="413"/>
                  </a:cubicBezTo>
                  <a:cubicBezTo>
                    <a:pt x="477" y="131"/>
                    <a:pt x="65"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1"/>
            <p:cNvSpPr/>
            <p:nvPr/>
          </p:nvSpPr>
          <p:spPr>
            <a:xfrm>
              <a:off x="2314429" y="4073917"/>
              <a:ext cx="43089" cy="40328"/>
            </a:xfrm>
            <a:custGeom>
              <a:avLst/>
              <a:gdLst/>
              <a:ahLst/>
              <a:cxnLst/>
              <a:rect l="l" t="t" r="r" b="b"/>
              <a:pathLst>
                <a:path w="515" h="482" extrusionOk="0">
                  <a:moveTo>
                    <a:pt x="43" y="1"/>
                  </a:moveTo>
                  <a:cubicBezTo>
                    <a:pt x="11" y="1"/>
                    <a:pt x="1" y="51"/>
                    <a:pt x="38" y="70"/>
                  </a:cubicBezTo>
                  <a:cubicBezTo>
                    <a:pt x="38" y="70"/>
                    <a:pt x="385" y="222"/>
                    <a:pt x="428" y="438"/>
                  </a:cubicBezTo>
                  <a:cubicBezTo>
                    <a:pt x="428" y="460"/>
                    <a:pt x="450" y="482"/>
                    <a:pt x="471" y="482"/>
                  </a:cubicBezTo>
                  <a:cubicBezTo>
                    <a:pt x="493" y="460"/>
                    <a:pt x="515" y="438"/>
                    <a:pt x="515" y="417"/>
                  </a:cubicBezTo>
                  <a:cubicBezTo>
                    <a:pt x="471" y="157"/>
                    <a:pt x="81" y="5"/>
                    <a:pt x="60" y="5"/>
                  </a:cubicBezTo>
                  <a:cubicBezTo>
                    <a:pt x="54" y="2"/>
                    <a:pt x="48" y="1"/>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1"/>
            <p:cNvSpPr/>
            <p:nvPr/>
          </p:nvSpPr>
          <p:spPr>
            <a:xfrm>
              <a:off x="1479538" y="4110981"/>
              <a:ext cx="30957" cy="54049"/>
            </a:xfrm>
            <a:custGeom>
              <a:avLst/>
              <a:gdLst/>
              <a:ahLst/>
              <a:cxnLst/>
              <a:rect l="l" t="t" r="r" b="b"/>
              <a:pathLst>
                <a:path w="370" h="646" extrusionOk="0">
                  <a:moveTo>
                    <a:pt x="55" y="1"/>
                  </a:moveTo>
                  <a:cubicBezTo>
                    <a:pt x="44" y="1"/>
                    <a:pt x="33" y="6"/>
                    <a:pt x="22" y="17"/>
                  </a:cubicBezTo>
                  <a:cubicBezTo>
                    <a:pt x="0" y="39"/>
                    <a:pt x="0" y="61"/>
                    <a:pt x="22" y="82"/>
                  </a:cubicBezTo>
                  <a:cubicBezTo>
                    <a:pt x="22" y="82"/>
                    <a:pt x="282" y="364"/>
                    <a:pt x="196" y="581"/>
                  </a:cubicBezTo>
                  <a:cubicBezTo>
                    <a:pt x="196" y="603"/>
                    <a:pt x="196" y="624"/>
                    <a:pt x="217" y="646"/>
                  </a:cubicBezTo>
                  <a:cubicBezTo>
                    <a:pt x="239" y="646"/>
                    <a:pt x="261" y="624"/>
                    <a:pt x="282" y="603"/>
                  </a:cubicBezTo>
                  <a:cubicBezTo>
                    <a:pt x="369" y="342"/>
                    <a:pt x="87" y="17"/>
                    <a:pt x="87" y="17"/>
                  </a:cubicBezTo>
                  <a:cubicBezTo>
                    <a:pt x="76" y="6"/>
                    <a:pt x="65"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1"/>
            <p:cNvSpPr/>
            <p:nvPr/>
          </p:nvSpPr>
          <p:spPr>
            <a:xfrm>
              <a:off x="1501291" y="4110981"/>
              <a:ext cx="29116" cy="52292"/>
            </a:xfrm>
            <a:custGeom>
              <a:avLst/>
              <a:gdLst/>
              <a:ahLst/>
              <a:cxnLst/>
              <a:rect l="l" t="t" r="r" b="b"/>
              <a:pathLst>
                <a:path w="348" h="625" extrusionOk="0">
                  <a:moveTo>
                    <a:pt x="44" y="1"/>
                  </a:moveTo>
                  <a:cubicBezTo>
                    <a:pt x="33" y="1"/>
                    <a:pt x="22" y="6"/>
                    <a:pt x="22" y="17"/>
                  </a:cubicBezTo>
                  <a:cubicBezTo>
                    <a:pt x="1" y="39"/>
                    <a:pt x="1" y="61"/>
                    <a:pt x="22" y="82"/>
                  </a:cubicBezTo>
                  <a:cubicBezTo>
                    <a:pt x="22" y="82"/>
                    <a:pt x="261" y="364"/>
                    <a:pt x="174" y="581"/>
                  </a:cubicBezTo>
                  <a:cubicBezTo>
                    <a:pt x="174" y="603"/>
                    <a:pt x="174" y="624"/>
                    <a:pt x="217" y="624"/>
                  </a:cubicBezTo>
                  <a:lnTo>
                    <a:pt x="239" y="624"/>
                  </a:lnTo>
                  <a:cubicBezTo>
                    <a:pt x="239" y="624"/>
                    <a:pt x="261" y="603"/>
                    <a:pt x="261" y="603"/>
                  </a:cubicBezTo>
                  <a:cubicBezTo>
                    <a:pt x="348" y="342"/>
                    <a:pt x="66" y="17"/>
                    <a:pt x="66" y="17"/>
                  </a:cubicBezTo>
                  <a:cubicBezTo>
                    <a:pt x="66" y="6"/>
                    <a:pt x="5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1"/>
            <p:cNvSpPr/>
            <p:nvPr/>
          </p:nvSpPr>
          <p:spPr>
            <a:xfrm>
              <a:off x="1519447" y="4105543"/>
              <a:ext cx="27276" cy="54049"/>
            </a:xfrm>
            <a:custGeom>
              <a:avLst/>
              <a:gdLst/>
              <a:ahLst/>
              <a:cxnLst/>
              <a:rect l="l" t="t" r="r" b="b"/>
              <a:pathLst>
                <a:path w="326" h="646" extrusionOk="0">
                  <a:moveTo>
                    <a:pt x="44" y="1"/>
                  </a:moveTo>
                  <a:cubicBezTo>
                    <a:pt x="33" y="1"/>
                    <a:pt x="22" y="6"/>
                    <a:pt x="22" y="17"/>
                  </a:cubicBezTo>
                  <a:cubicBezTo>
                    <a:pt x="0" y="17"/>
                    <a:pt x="0" y="60"/>
                    <a:pt x="22" y="60"/>
                  </a:cubicBezTo>
                  <a:cubicBezTo>
                    <a:pt x="22" y="82"/>
                    <a:pt x="239" y="386"/>
                    <a:pt x="152" y="581"/>
                  </a:cubicBezTo>
                  <a:cubicBezTo>
                    <a:pt x="131" y="603"/>
                    <a:pt x="152" y="624"/>
                    <a:pt x="174" y="646"/>
                  </a:cubicBezTo>
                  <a:lnTo>
                    <a:pt x="196" y="646"/>
                  </a:lnTo>
                  <a:cubicBezTo>
                    <a:pt x="196" y="624"/>
                    <a:pt x="217" y="624"/>
                    <a:pt x="217" y="603"/>
                  </a:cubicBezTo>
                  <a:cubicBezTo>
                    <a:pt x="326" y="364"/>
                    <a:pt x="65" y="17"/>
                    <a:pt x="65" y="17"/>
                  </a:cubicBezTo>
                  <a:cubicBezTo>
                    <a:pt x="65" y="6"/>
                    <a:pt x="5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1"/>
            <p:cNvSpPr/>
            <p:nvPr/>
          </p:nvSpPr>
          <p:spPr>
            <a:xfrm>
              <a:off x="1162114" y="3941140"/>
              <a:ext cx="34555" cy="46184"/>
            </a:xfrm>
            <a:custGeom>
              <a:avLst/>
              <a:gdLst/>
              <a:ahLst/>
              <a:cxnLst/>
              <a:rect l="l" t="t" r="r" b="b"/>
              <a:pathLst>
                <a:path w="413" h="552" extrusionOk="0">
                  <a:moveTo>
                    <a:pt x="350" y="0"/>
                  </a:moveTo>
                  <a:cubicBezTo>
                    <a:pt x="336" y="0"/>
                    <a:pt x="326" y="16"/>
                    <a:pt x="326" y="31"/>
                  </a:cubicBezTo>
                  <a:cubicBezTo>
                    <a:pt x="326" y="31"/>
                    <a:pt x="261" y="399"/>
                    <a:pt x="44" y="486"/>
                  </a:cubicBezTo>
                  <a:cubicBezTo>
                    <a:pt x="22" y="486"/>
                    <a:pt x="0" y="508"/>
                    <a:pt x="0" y="530"/>
                  </a:cubicBezTo>
                  <a:cubicBezTo>
                    <a:pt x="22" y="551"/>
                    <a:pt x="44" y="551"/>
                    <a:pt x="44" y="551"/>
                  </a:cubicBezTo>
                  <a:lnTo>
                    <a:pt x="65" y="551"/>
                  </a:lnTo>
                  <a:cubicBezTo>
                    <a:pt x="326" y="464"/>
                    <a:pt x="412" y="74"/>
                    <a:pt x="412" y="53"/>
                  </a:cubicBezTo>
                  <a:cubicBezTo>
                    <a:pt x="412" y="31"/>
                    <a:pt x="391" y="9"/>
                    <a:pt x="369" y="9"/>
                  </a:cubicBezTo>
                  <a:cubicBezTo>
                    <a:pt x="363" y="3"/>
                    <a:pt x="356"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1"/>
            <p:cNvSpPr/>
            <p:nvPr/>
          </p:nvSpPr>
          <p:spPr>
            <a:xfrm>
              <a:off x="1176588" y="3958376"/>
              <a:ext cx="35559" cy="47105"/>
            </a:xfrm>
            <a:custGeom>
              <a:avLst/>
              <a:gdLst/>
              <a:ahLst/>
              <a:cxnLst/>
              <a:rect l="l" t="t" r="r" b="b"/>
              <a:pathLst>
                <a:path w="425" h="563" extrusionOk="0">
                  <a:moveTo>
                    <a:pt x="370" y="1"/>
                  </a:moveTo>
                  <a:cubicBezTo>
                    <a:pt x="348" y="1"/>
                    <a:pt x="326" y="12"/>
                    <a:pt x="326" y="42"/>
                  </a:cubicBezTo>
                  <a:cubicBezTo>
                    <a:pt x="326" y="42"/>
                    <a:pt x="239" y="410"/>
                    <a:pt x="44" y="475"/>
                  </a:cubicBezTo>
                  <a:cubicBezTo>
                    <a:pt x="22" y="475"/>
                    <a:pt x="1" y="497"/>
                    <a:pt x="1" y="519"/>
                  </a:cubicBezTo>
                  <a:cubicBezTo>
                    <a:pt x="22" y="540"/>
                    <a:pt x="22" y="562"/>
                    <a:pt x="44" y="562"/>
                  </a:cubicBezTo>
                  <a:lnTo>
                    <a:pt x="66" y="562"/>
                  </a:lnTo>
                  <a:cubicBezTo>
                    <a:pt x="326" y="475"/>
                    <a:pt x="413" y="63"/>
                    <a:pt x="413" y="42"/>
                  </a:cubicBezTo>
                  <a:cubicBezTo>
                    <a:pt x="425" y="18"/>
                    <a:pt x="397" y="1"/>
                    <a:pt x="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1"/>
            <p:cNvSpPr/>
            <p:nvPr/>
          </p:nvSpPr>
          <p:spPr>
            <a:xfrm>
              <a:off x="1189305" y="3968917"/>
              <a:ext cx="37483" cy="45599"/>
            </a:xfrm>
            <a:custGeom>
              <a:avLst/>
              <a:gdLst/>
              <a:ahLst/>
              <a:cxnLst/>
              <a:rect l="l" t="t" r="r" b="b"/>
              <a:pathLst>
                <a:path w="448" h="545" extrusionOk="0">
                  <a:moveTo>
                    <a:pt x="391" y="0"/>
                  </a:moveTo>
                  <a:cubicBezTo>
                    <a:pt x="373" y="0"/>
                    <a:pt x="356" y="8"/>
                    <a:pt x="347" y="24"/>
                  </a:cubicBezTo>
                  <a:cubicBezTo>
                    <a:pt x="347" y="24"/>
                    <a:pt x="261" y="393"/>
                    <a:pt x="44" y="458"/>
                  </a:cubicBezTo>
                  <a:cubicBezTo>
                    <a:pt x="22" y="458"/>
                    <a:pt x="1" y="479"/>
                    <a:pt x="1" y="501"/>
                  </a:cubicBezTo>
                  <a:cubicBezTo>
                    <a:pt x="22" y="523"/>
                    <a:pt x="22" y="523"/>
                    <a:pt x="44" y="544"/>
                  </a:cubicBezTo>
                  <a:lnTo>
                    <a:pt x="66" y="544"/>
                  </a:lnTo>
                  <a:cubicBezTo>
                    <a:pt x="326" y="458"/>
                    <a:pt x="434" y="67"/>
                    <a:pt x="434" y="46"/>
                  </a:cubicBezTo>
                  <a:cubicBezTo>
                    <a:pt x="448" y="19"/>
                    <a:pt x="420"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1"/>
            <p:cNvSpPr/>
            <p:nvPr/>
          </p:nvSpPr>
          <p:spPr>
            <a:xfrm>
              <a:off x="2239549" y="3811292"/>
              <a:ext cx="188754" cy="121569"/>
            </a:xfrm>
            <a:custGeom>
              <a:avLst/>
              <a:gdLst/>
              <a:ahLst/>
              <a:cxnLst/>
              <a:rect l="l" t="t" r="r" b="b"/>
              <a:pathLst>
                <a:path w="2256" h="1453" extrusionOk="0">
                  <a:moveTo>
                    <a:pt x="2190" y="0"/>
                  </a:moveTo>
                  <a:cubicBezTo>
                    <a:pt x="1670" y="716"/>
                    <a:pt x="66" y="1366"/>
                    <a:pt x="44" y="1366"/>
                  </a:cubicBezTo>
                  <a:cubicBezTo>
                    <a:pt x="22" y="1366"/>
                    <a:pt x="1" y="1388"/>
                    <a:pt x="22" y="1431"/>
                  </a:cubicBezTo>
                  <a:cubicBezTo>
                    <a:pt x="22" y="1431"/>
                    <a:pt x="44" y="1453"/>
                    <a:pt x="66" y="1453"/>
                  </a:cubicBezTo>
                  <a:cubicBezTo>
                    <a:pt x="131" y="1431"/>
                    <a:pt x="1713" y="781"/>
                    <a:pt x="2255" y="65"/>
                  </a:cubicBezTo>
                  <a:cubicBezTo>
                    <a:pt x="2255" y="44"/>
                    <a:pt x="2255" y="22"/>
                    <a:pt x="2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1"/>
            <p:cNvSpPr/>
            <p:nvPr/>
          </p:nvSpPr>
          <p:spPr>
            <a:xfrm>
              <a:off x="1338061" y="3789539"/>
              <a:ext cx="150601" cy="168757"/>
            </a:xfrm>
            <a:custGeom>
              <a:avLst/>
              <a:gdLst/>
              <a:ahLst/>
              <a:cxnLst/>
              <a:rect l="l" t="t" r="r" b="b"/>
              <a:pathLst>
                <a:path w="1800" h="2017" extrusionOk="0">
                  <a:moveTo>
                    <a:pt x="22" y="0"/>
                  </a:moveTo>
                  <a:cubicBezTo>
                    <a:pt x="0" y="22"/>
                    <a:pt x="0" y="43"/>
                    <a:pt x="0" y="65"/>
                  </a:cubicBezTo>
                  <a:cubicBezTo>
                    <a:pt x="22" y="108"/>
                    <a:pt x="716" y="1778"/>
                    <a:pt x="1735" y="2016"/>
                  </a:cubicBezTo>
                  <a:cubicBezTo>
                    <a:pt x="1756" y="2016"/>
                    <a:pt x="1778" y="1995"/>
                    <a:pt x="1800" y="1973"/>
                  </a:cubicBezTo>
                  <a:cubicBezTo>
                    <a:pt x="1800" y="1951"/>
                    <a:pt x="1778" y="1930"/>
                    <a:pt x="1756" y="1930"/>
                  </a:cubicBezTo>
                  <a:cubicBezTo>
                    <a:pt x="759" y="1713"/>
                    <a:pt x="87" y="43"/>
                    <a:pt x="87" y="22"/>
                  </a:cubicBezTo>
                  <a:cubicBezTo>
                    <a:pt x="65" y="0"/>
                    <a:pt x="44"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1"/>
            <p:cNvSpPr/>
            <p:nvPr/>
          </p:nvSpPr>
          <p:spPr>
            <a:xfrm>
              <a:off x="1591984" y="3292066"/>
              <a:ext cx="586007" cy="395915"/>
            </a:xfrm>
            <a:custGeom>
              <a:avLst/>
              <a:gdLst/>
              <a:ahLst/>
              <a:cxnLst/>
              <a:rect l="l" t="t" r="r" b="b"/>
              <a:pathLst>
                <a:path w="7004" h="4732" extrusionOk="0">
                  <a:moveTo>
                    <a:pt x="5670" y="0"/>
                  </a:moveTo>
                  <a:cubicBezTo>
                    <a:pt x="5616" y="0"/>
                    <a:pt x="5562" y="16"/>
                    <a:pt x="5508" y="49"/>
                  </a:cubicBezTo>
                  <a:cubicBezTo>
                    <a:pt x="5226" y="266"/>
                    <a:pt x="5312" y="1220"/>
                    <a:pt x="5356" y="1632"/>
                  </a:cubicBezTo>
                  <a:cubicBezTo>
                    <a:pt x="5117" y="1328"/>
                    <a:pt x="4532" y="613"/>
                    <a:pt x="4055" y="569"/>
                  </a:cubicBezTo>
                  <a:cubicBezTo>
                    <a:pt x="4043" y="565"/>
                    <a:pt x="4031" y="564"/>
                    <a:pt x="4019" y="564"/>
                  </a:cubicBezTo>
                  <a:cubicBezTo>
                    <a:pt x="3961" y="564"/>
                    <a:pt x="3895" y="602"/>
                    <a:pt x="3860" y="656"/>
                  </a:cubicBezTo>
                  <a:cubicBezTo>
                    <a:pt x="3600" y="916"/>
                    <a:pt x="3708" y="1762"/>
                    <a:pt x="3751" y="2195"/>
                  </a:cubicBezTo>
                  <a:cubicBezTo>
                    <a:pt x="3556" y="1848"/>
                    <a:pt x="3144" y="1220"/>
                    <a:pt x="2797" y="1176"/>
                  </a:cubicBezTo>
                  <a:cubicBezTo>
                    <a:pt x="2732" y="1176"/>
                    <a:pt x="2667" y="1198"/>
                    <a:pt x="2624" y="1241"/>
                  </a:cubicBezTo>
                  <a:cubicBezTo>
                    <a:pt x="2407" y="1502"/>
                    <a:pt x="2537" y="2434"/>
                    <a:pt x="2581" y="2802"/>
                  </a:cubicBezTo>
                  <a:cubicBezTo>
                    <a:pt x="2277" y="2455"/>
                    <a:pt x="1887" y="2217"/>
                    <a:pt x="1453" y="2109"/>
                  </a:cubicBezTo>
                  <a:cubicBezTo>
                    <a:pt x="1432" y="2103"/>
                    <a:pt x="1410" y="2100"/>
                    <a:pt x="1389" y="2100"/>
                  </a:cubicBezTo>
                  <a:cubicBezTo>
                    <a:pt x="1325" y="2100"/>
                    <a:pt x="1264" y="2125"/>
                    <a:pt x="1215" y="2174"/>
                  </a:cubicBezTo>
                  <a:cubicBezTo>
                    <a:pt x="976" y="2455"/>
                    <a:pt x="1215" y="3388"/>
                    <a:pt x="1345" y="3800"/>
                  </a:cubicBezTo>
                  <a:cubicBezTo>
                    <a:pt x="1135" y="3571"/>
                    <a:pt x="741" y="3191"/>
                    <a:pt x="399" y="3191"/>
                  </a:cubicBezTo>
                  <a:cubicBezTo>
                    <a:pt x="351" y="3191"/>
                    <a:pt x="305" y="3199"/>
                    <a:pt x="261" y="3214"/>
                  </a:cubicBezTo>
                  <a:cubicBezTo>
                    <a:pt x="196" y="3236"/>
                    <a:pt x="131" y="3301"/>
                    <a:pt x="131" y="3388"/>
                  </a:cubicBezTo>
                  <a:cubicBezTo>
                    <a:pt x="1" y="3778"/>
                    <a:pt x="608" y="4667"/>
                    <a:pt x="651" y="4710"/>
                  </a:cubicBezTo>
                  <a:cubicBezTo>
                    <a:pt x="651" y="4710"/>
                    <a:pt x="673" y="4732"/>
                    <a:pt x="673" y="4732"/>
                  </a:cubicBezTo>
                  <a:lnTo>
                    <a:pt x="694" y="4732"/>
                  </a:lnTo>
                  <a:cubicBezTo>
                    <a:pt x="716" y="4732"/>
                    <a:pt x="716" y="4710"/>
                    <a:pt x="694" y="4689"/>
                  </a:cubicBezTo>
                  <a:cubicBezTo>
                    <a:pt x="543" y="4428"/>
                    <a:pt x="109" y="3713"/>
                    <a:pt x="196" y="3431"/>
                  </a:cubicBezTo>
                  <a:cubicBezTo>
                    <a:pt x="217" y="3388"/>
                    <a:pt x="239" y="3344"/>
                    <a:pt x="282" y="3323"/>
                  </a:cubicBezTo>
                  <a:cubicBezTo>
                    <a:pt x="320" y="3308"/>
                    <a:pt x="360" y="3301"/>
                    <a:pt x="400" y="3301"/>
                  </a:cubicBezTo>
                  <a:cubicBezTo>
                    <a:pt x="828" y="3301"/>
                    <a:pt x="1388" y="4060"/>
                    <a:pt x="1388" y="4060"/>
                  </a:cubicBezTo>
                  <a:lnTo>
                    <a:pt x="1453" y="4060"/>
                  </a:lnTo>
                  <a:cubicBezTo>
                    <a:pt x="1475" y="4038"/>
                    <a:pt x="1475" y="4016"/>
                    <a:pt x="1475" y="3995"/>
                  </a:cubicBezTo>
                  <a:cubicBezTo>
                    <a:pt x="1345" y="3605"/>
                    <a:pt x="1063" y="2521"/>
                    <a:pt x="1280" y="2260"/>
                  </a:cubicBezTo>
                  <a:cubicBezTo>
                    <a:pt x="1296" y="2229"/>
                    <a:pt x="1335" y="2208"/>
                    <a:pt x="1380" y="2208"/>
                  </a:cubicBezTo>
                  <a:cubicBezTo>
                    <a:pt x="1397" y="2208"/>
                    <a:pt x="1414" y="2211"/>
                    <a:pt x="1432" y="2217"/>
                  </a:cubicBezTo>
                  <a:cubicBezTo>
                    <a:pt x="2017" y="2304"/>
                    <a:pt x="2624" y="2976"/>
                    <a:pt x="2624" y="2976"/>
                  </a:cubicBezTo>
                  <a:cubicBezTo>
                    <a:pt x="2630" y="2989"/>
                    <a:pt x="2639" y="2994"/>
                    <a:pt x="2647" y="2994"/>
                  </a:cubicBezTo>
                  <a:cubicBezTo>
                    <a:pt x="2667" y="2994"/>
                    <a:pt x="2689" y="2963"/>
                    <a:pt x="2689" y="2932"/>
                  </a:cubicBezTo>
                  <a:cubicBezTo>
                    <a:pt x="2624" y="2564"/>
                    <a:pt x="2494" y="1545"/>
                    <a:pt x="2689" y="1306"/>
                  </a:cubicBezTo>
                  <a:cubicBezTo>
                    <a:pt x="2704" y="1291"/>
                    <a:pt x="2731" y="1276"/>
                    <a:pt x="2752" y="1276"/>
                  </a:cubicBezTo>
                  <a:cubicBezTo>
                    <a:pt x="2761" y="1276"/>
                    <a:pt x="2769" y="1278"/>
                    <a:pt x="2776" y="1285"/>
                  </a:cubicBezTo>
                  <a:cubicBezTo>
                    <a:pt x="3209" y="1306"/>
                    <a:pt x="3816" y="2455"/>
                    <a:pt x="3816" y="2455"/>
                  </a:cubicBezTo>
                  <a:cubicBezTo>
                    <a:pt x="3816" y="2471"/>
                    <a:pt x="3827" y="2486"/>
                    <a:pt x="3841" y="2486"/>
                  </a:cubicBezTo>
                  <a:cubicBezTo>
                    <a:pt x="3847" y="2486"/>
                    <a:pt x="3853" y="2484"/>
                    <a:pt x="3860" y="2477"/>
                  </a:cubicBezTo>
                  <a:cubicBezTo>
                    <a:pt x="3881" y="2477"/>
                    <a:pt x="3881" y="2455"/>
                    <a:pt x="3881" y="2434"/>
                  </a:cubicBezTo>
                  <a:cubicBezTo>
                    <a:pt x="3816" y="2044"/>
                    <a:pt x="3686" y="981"/>
                    <a:pt x="3925" y="721"/>
                  </a:cubicBezTo>
                  <a:cubicBezTo>
                    <a:pt x="3947" y="678"/>
                    <a:pt x="4012" y="656"/>
                    <a:pt x="4055" y="656"/>
                  </a:cubicBezTo>
                  <a:cubicBezTo>
                    <a:pt x="4597" y="721"/>
                    <a:pt x="5399" y="1827"/>
                    <a:pt x="5399" y="1827"/>
                  </a:cubicBezTo>
                  <a:cubicBezTo>
                    <a:pt x="5399" y="1838"/>
                    <a:pt x="5405" y="1843"/>
                    <a:pt x="5413" y="1843"/>
                  </a:cubicBezTo>
                  <a:cubicBezTo>
                    <a:pt x="5421" y="1843"/>
                    <a:pt x="5432" y="1838"/>
                    <a:pt x="5442" y="1827"/>
                  </a:cubicBezTo>
                  <a:cubicBezTo>
                    <a:pt x="5464" y="1827"/>
                    <a:pt x="5464" y="1805"/>
                    <a:pt x="5464" y="1783"/>
                  </a:cubicBezTo>
                  <a:cubicBezTo>
                    <a:pt x="5399" y="1393"/>
                    <a:pt x="5291" y="331"/>
                    <a:pt x="5573" y="114"/>
                  </a:cubicBezTo>
                  <a:cubicBezTo>
                    <a:pt x="5605" y="92"/>
                    <a:pt x="5643" y="81"/>
                    <a:pt x="5681" y="81"/>
                  </a:cubicBezTo>
                  <a:cubicBezTo>
                    <a:pt x="5719" y="81"/>
                    <a:pt x="5757" y="92"/>
                    <a:pt x="5789" y="114"/>
                  </a:cubicBezTo>
                  <a:cubicBezTo>
                    <a:pt x="6483" y="461"/>
                    <a:pt x="6917" y="1502"/>
                    <a:pt x="6917" y="1502"/>
                  </a:cubicBezTo>
                  <a:cubicBezTo>
                    <a:pt x="6917" y="1517"/>
                    <a:pt x="6938" y="1532"/>
                    <a:pt x="6959" y="1532"/>
                  </a:cubicBezTo>
                  <a:cubicBezTo>
                    <a:pt x="6967" y="1532"/>
                    <a:pt x="6975" y="1530"/>
                    <a:pt x="6982" y="1523"/>
                  </a:cubicBezTo>
                  <a:cubicBezTo>
                    <a:pt x="7003" y="1523"/>
                    <a:pt x="7003" y="1502"/>
                    <a:pt x="7003" y="1480"/>
                  </a:cubicBezTo>
                  <a:cubicBezTo>
                    <a:pt x="6982" y="1436"/>
                    <a:pt x="6570" y="396"/>
                    <a:pt x="5833" y="49"/>
                  </a:cubicBezTo>
                  <a:cubicBezTo>
                    <a:pt x="5779" y="16"/>
                    <a:pt x="5724" y="0"/>
                    <a:pt x="5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1"/>
            <p:cNvSpPr/>
            <p:nvPr/>
          </p:nvSpPr>
          <p:spPr>
            <a:xfrm>
              <a:off x="1702672" y="3549420"/>
              <a:ext cx="518320" cy="238369"/>
            </a:xfrm>
            <a:custGeom>
              <a:avLst/>
              <a:gdLst/>
              <a:ahLst/>
              <a:cxnLst/>
              <a:rect l="l" t="t" r="r" b="b"/>
              <a:pathLst>
                <a:path w="6195" h="2849" extrusionOk="0">
                  <a:moveTo>
                    <a:pt x="4889" y="0"/>
                  </a:moveTo>
                  <a:cubicBezTo>
                    <a:pt x="4807" y="0"/>
                    <a:pt x="4728" y="29"/>
                    <a:pt x="4661" y="95"/>
                  </a:cubicBezTo>
                  <a:cubicBezTo>
                    <a:pt x="4380" y="355"/>
                    <a:pt x="4445" y="1179"/>
                    <a:pt x="4488" y="1569"/>
                  </a:cubicBezTo>
                  <a:cubicBezTo>
                    <a:pt x="4380" y="1417"/>
                    <a:pt x="4228" y="1179"/>
                    <a:pt x="4054" y="962"/>
                  </a:cubicBezTo>
                  <a:cubicBezTo>
                    <a:pt x="3690" y="521"/>
                    <a:pt x="3393" y="300"/>
                    <a:pt x="3180" y="300"/>
                  </a:cubicBezTo>
                  <a:cubicBezTo>
                    <a:pt x="3152" y="300"/>
                    <a:pt x="3125" y="304"/>
                    <a:pt x="3100" y="312"/>
                  </a:cubicBezTo>
                  <a:cubicBezTo>
                    <a:pt x="2689" y="420"/>
                    <a:pt x="2667" y="1331"/>
                    <a:pt x="2667" y="1786"/>
                  </a:cubicBezTo>
                  <a:cubicBezTo>
                    <a:pt x="2624" y="1634"/>
                    <a:pt x="2537" y="1439"/>
                    <a:pt x="2428" y="1266"/>
                  </a:cubicBezTo>
                  <a:cubicBezTo>
                    <a:pt x="2198" y="805"/>
                    <a:pt x="2002" y="582"/>
                    <a:pt x="1839" y="582"/>
                  </a:cubicBezTo>
                  <a:cubicBezTo>
                    <a:pt x="1818" y="582"/>
                    <a:pt x="1798" y="586"/>
                    <a:pt x="1778" y="594"/>
                  </a:cubicBezTo>
                  <a:cubicBezTo>
                    <a:pt x="1431" y="680"/>
                    <a:pt x="1366" y="1786"/>
                    <a:pt x="1344" y="2155"/>
                  </a:cubicBezTo>
                  <a:cubicBezTo>
                    <a:pt x="1171" y="1959"/>
                    <a:pt x="651" y="1504"/>
                    <a:pt x="390" y="1504"/>
                  </a:cubicBezTo>
                  <a:cubicBezTo>
                    <a:pt x="325" y="1504"/>
                    <a:pt x="282" y="1548"/>
                    <a:pt x="239" y="1591"/>
                  </a:cubicBezTo>
                  <a:cubicBezTo>
                    <a:pt x="0" y="1916"/>
                    <a:pt x="239" y="2762"/>
                    <a:pt x="239" y="2805"/>
                  </a:cubicBezTo>
                  <a:cubicBezTo>
                    <a:pt x="239" y="2827"/>
                    <a:pt x="260" y="2827"/>
                    <a:pt x="282" y="2848"/>
                  </a:cubicBezTo>
                  <a:cubicBezTo>
                    <a:pt x="304" y="2848"/>
                    <a:pt x="304" y="2827"/>
                    <a:pt x="304" y="2805"/>
                  </a:cubicBezTo>
                  <a:cubicBezTo>
                    <a:pt x="304" y="2805"/>
                    <a:pt x="87" y="1959"/>
                    <a:pt x="304" y="1656"/>
                  </a:cubicBezTo>
                  <a:cubicBezTo>
                    <a:pt x="325" y="1634"/>
                    <a:pt x="369" y="1613"/>
                    <a:pt x="390" y="1613"/>
                  </a:cubicBezTo>
                  <a:cubicBezTo>
                    <a:pt x="396" y="1612"/>
                    <a:pt x="401" y="1612"/>
                    <a:pt x="407" y="1612"/>
                  </a:cubicBezTo>
                  <a:cubicBezTo>
                    <a:pt x="672" y="1612"/>
                    <a:pt x="1175" y="2115"/>
                    <a:pt x="1366" y="2306"/>
                  </a:cubicBezTo>
                  <a:lnTo>
                    <a:pt x="1409" y="2306"/>
                  </a:lnTo>
                  <a:cubicBezTo>
                    <a:pt x="1431" y="2306"/>
                    <a:pt x="1431" y="2285"/>
                    <a:pt x="1431" y="2263"/>
                  </a:cubicBezTo>
                  <a:cubicBezTo>
                    <a:pt x="1453" y="1851"/>
                    <a:pt x="1561" y="767"/>
                    <a:pt x="1800" y="680"/>
                  </a:cubicBezTo>
                  <a:cubicBezTo>
                    <a:pt x="1811" y="676"/>
                    <a:pt x="1822" y="674"/>
                    <a:pt x="1834" y="674"/>
                  </a:cubicBezTo>
                  <a:cubicBezTo>
                    <a:pt x="2078" y="674"/>
                    <a:pt x="2482" y="1488"/>
                    <a:pt x="2689" y="2046"/>
                  </a:cubicBezTo>
                  <a:cubicBezTo>
                    <a:pt x="2697" y="2063"/>
                    <a:pt x="2711" y="2070"/>
                    <a:pt x="2726" y="2070"/>
                  </a:cubicBezTo>
                  <a:cubicBezTo>
                    <a:pt x="2750" y="2070"/>
                    <a:pt x="2775" y="2051"/>
                    <a:pt x="2775" y="2024"/>
                  </a:cubicBezTo>
                  <a:cubicBezTo>
                    <a:pt x="2732" y="1613"/>
                    <a:pt x="2754" y="507"/>
                    <a:pt x="3122" y="398"/>
                  </a:cubicBezTo>
                  <a:cubicBezTo>
                    <a:pt x="3143" y="391"/>
                    <a:pt x="3165" y="388"/>
                    <a:pt x="3188" y="388"/>
                  </a:cubicBezTo>
                  <a:cubicBezTo>
                    <a:pt x="3574" y="388"/>
                    <a:pt x="4264" y="1375"/>
                    <a:pt x="4510" y="1764"/>
                  </a:cubicBezTo>
                  <a:cubicBezTo>
                    <a:pt x="4531" y="1786"/>
                    <a:pt x="4553" y="1786"/>
                    <a:pt x="4575" y="1786"/>
                  </a:cubicBezTo>
                  <a:cubicBezTo>
                    <a:pt x="4596" y="1786"/>
                    <a:pt x="4596" y="1764"/>
                    <a:pt x="4596" y="1743"/>
                  </a:cubicBezTo>
                  <a:cubicBezTo>
                    <a:pt x="4596" y="1721"/>
                    <a:pt x="4401" y="464"/>
                    <a:pt x="4727" y="160"/>
                  </a:cubicBezTo>
                  <a:cubicBezTo>
                    <a:pt x="4759" y="111"/>
                    <a:pt x="4816" y="87"/>
                    <a:pt x="4879" y="87"/>
                  </a:cubicBezTo>
                  <a:cubicBezTo>
                    <a:pt x="4900" y="87"/>
                    <a:pt x="4922" y="90"/>
                    <a:pt x="4943" y="95"/>
                  </a:cubicBezTo>
                  <a:cubicBezTo>
                    <a:pt x="5615" y="247"/>
                    <a:pt x="6092" y="1482"/>
                    <a:pt x="6092" y="1482"/>
                  </a:cubicBezTo>
                  <a:cubicBezTo>
                    <a:pt x="6099" y="1495"/>
                    <a:pt x="6111" y="1500"/>
                    <a:pt x="6124" y="1500"/>
                  </a:cubicBezTo>
                  <a:cubicBezTo>
                    <a:pt x="6156" y="1500"/>
                    <a:pt x="6194" y="1470"/>
                    <a:pt x="6179" y="1439"/>
                  </a:cubicBezTo>
                  <a:cubicBezTo>
                    <a:pt x="6157" y="1396"/>
                    <a:pt x="5659" y="160"/>
                    <a:pt x="4965" y="8"/>
                  </a:cubicBezTo>
                  <a:cubicBezTo>
                    <a:pt x="4939" y="3"/>
                    <a:pt x="4914"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1"/>
            <p:cNvSpPr/>
            <p:nvPr/>
          </p:nvSpPr>
          <p:spPr>
            <a:xfrm>
              <a:off x="2546097" y="3846850"/>
              <a:ext cx="25519" cy="33467"/>
            </a:xfrm>
            <a:custGeom>
              <a:avLst/>
              <a:gdLst/>
              <a:ahLst/>
              <a:cxnLst/>
              <a:rect l="l" t="t" r="r" b="b"/>
              <a:pathLst>
                <a:path w="305" h="400" extrusionOk="0">
                  <a:moveTo>
                    <a:pt x="42" y="0"/>
                  </a:moveTo>
                  <a:cubicBezTo>
                    <a:pt x="20" y="0"/>
                    <a:pt x="1" y="16"/>
                    <a:pt x="1" y="52"/>
                  </a:cubicBezTo>
                  <a:cubicBezTo>
                    <a:pt x="1" y="74"/>
                    <a:pt x="87" y="356"/>
                    <a:pt x="217" y="399"/>
                  </a:cubicBezTo>
                  <a:lnTo>
                    <a:pt x="261" y="399"/>
                  </a:lnTo>
                  <a:cubicBezTo>
                    <a:pt x="304" y="399"/>
                    <a:pt x="304" y="334"/>
                    <a:pt x="261" y="312"/>
                  </a:cubicBezTo>
                  <a:cubicBezTo>
                    <a:pt x="196" y="291"/>
                    <a:pt x="109" y="139"/>
                    <a:pt x="87" y="30"/>
                  </a:cubicBezTo>
                  <a:cubicBezTo>
                    <a:pt x="78" y="11"/>
                    <a:pt x="59" y="0"/>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1"/>
            <p:cNvSpPr/>
            <p:nvPr/>
          </p:nvSpPr>
          <p:spPr>
            <a:xfrm>
              <a:off x="2538818" y="3872953"/>
              <a:ext cx="25519" cy="34555"/>
            </a:xfrm>
            <a:custGeom>
              <a:avLst/>
              <a:gdLst/>
              <a:ahLst/>
              <a:cxnLst/>
              <a:rect l="l" t="t" r="r" b="b"/>
              <a:pathLst>
                <a:path w="305" h="413" extrusionOk="0">
                  <a:moveTo>
                    <a:pt x="44" y="0"/>
                  </a:moveTo>
                  <a:cubicBezTo>
                    <a:pt x="23" y="0"/>
                    <a:pt x="1" y="44"/>
                    <a:pt x="1" y="65"/>
                  </a:cubicBezTo>
                  <a:cubicBezTo>
                    <a:pt x="23" y="87"/>
                    <a:pt x="88" y="369"/>
                    <a:pt x="218" y="412"/>
                  </a:cubicBezTo>
                  <a:lnTo>
                    <a:pt x="239" y="412"/>
                  </a:lnTo>
                  <a:cubicBezTo>
                    <a:pt x="283" y="412"/>
                    <a:pt x="304" y="347"/>
                    <a:pt x="261" y="326"/>
                  </a:cubicBezTo>
                  <a:cubicBezTo>
                    <a:pt x="196" y="304"/>
                    <a:pt x="131" y="152"/>
                    <a:pt x="88" y="44"/>
                  </a:cubicBezTo>
                  <a:cubicBezTo>
                    <a:pt x="88" y="22"/>
                    <a:pt x="6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1"/>
            <p:cNvSpPr/>
            <p:nvPr/>
          </p:nvSpPr>
          <p:spPr>
            <a:xfrm>
              <a:off x="2517065" y="3825766"/>
              <a:ext cx="23678" cy="34555"/>
            </a:xfrm>
            <a:custGeom>
              <a:avLst/>
              <a:gdLst/>
              <a:ahLst/>
              <a:cxnLst/>
              <a:rect l="l" t="t" r="r" b="b"/>
              <a:pathLst>
                <a:path w="283" h="413" extrusionOk="0">
                  <a:moveTo>
                    <a:pt x="22" y="1"/>
                  </a:moveTo>
                  <a:cubicBezTo>
                    <a:pt x="1" y="1"/>
                    <a:pt x="1" y="22"/>
                    <a:pt x="1" y="44"/>
                  </a:cubicBezTo>
                  <a:cubicBezTo>
                    <a:pt x="1" y="87"/>
                    <a:pt x="87" y="369"/>
                    <a:pt x="218" y="413"/>
                  </a:cubicBezTo>
                  <a:cubicBezTo>
                    <a:pt x="239" y="413"/>
                    <a:pt x="261" y="391"/>
                    <a:pt x="283" y="369"/>
                  </a:cubicBezTo>
                  <a:cubicBezTo>
                    <a:pt x="283" y="348"/>
                    <a:pt x="261" y="326"/>
                    <a:pt x="239" y="326"/>
                  </a:cubicBezTo>
                  <a:cubicBezTo>
                    <a:pt x="174" y="304"/>
                    <a:pt x="109" y="131"/>
                    <a:pt x="87" y="22"/>
                  </a:cubicBezTo>
                  <a:cubicBezTo>
                    <a:pt x="66" y="1"/>
                    <a:pt x="44" y="1"/>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1"/>
            <p:cNvSpPr/>
            <p:nvPr/>
          </p:nvSpPr>
          <p:spPr>
            <a:xfrm>
              <a:off x="2538818" y="3798575"/>
              <a:ext cx="23678" cy="34555"/>
            </a:xfrm>
            <a:custGeom>
              <a:avLst/>
              <a:gdLst/>
              <a:ahLst/>
              <a:cxnLst/>
              <a:rect l="l" t="t" r="r" b="b"/>
              <a:pathLst>
                <a:path w="283" h="413" extrusionOk="0">
                  <a:moveTo>
                    <a:pt x="44" y="0"/>
                  </a:moveTo>
                  <a:cubicBezTo>
                    <a:pt x="23" y="0"/>
                    <a:pt x="1" y="22"/>
                    <a:pt x="1" y="44"/>
                  </a:cubicBezTo>
                  <a:cubicBezTo>
                    <a:pt x="23" y="87"/>
                    <a:pt x="88" y="369"/>
                    <a:pt x="218" y="412"/>
                  </a:cubicBezTo>
                  <a:cubicBezTo>
                    <a:pt x="261" y="412"/>
                    <a:pt x="283" y="391"/>
                    <a:pt x="283" y="369"/>
                  </a:cubicBezTo>
                  <a:cubicBezTo>
                    <a:pt x="283" y="347"/>
                    <a:pt x="283" y="326"/>
                    <a:pt x="261" y="326"/>
                  </a:cubicBezTo>
                  <a:cubicBezTo>
                    <a:pt x="196" y="304"/>
                    <a:pt x="131" y="131"/>
                    <a:pt x="88" y="22"/>
                  </a:cubicBezTo>
                  <a:cubicBezTo>
                    <a:pt x="88" y="0"/>
                    <a:pt x="6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1"/>
            <p:cNvSpPr/>
            <p:nvPr/>
          </p:nvSpPr>
          <p:spPr>
            <a:xfrm>
              <a:off x="2272178" y="3990085"/>
              <a:ext cx="25519" cy="35308"/>
            </a:xfrm>
            <a:custGeom>
              <a:avLst/>
              <a:gdLst/>
              <a:ahLst/>
              <a:cxnLst/>
              <a:rect l="l" t="t" r="r" b="b"/>
              <a:pathLst>
                <a:path w="305" h="422" extrusionOk="0">
                  <a:moveTo>
                    <a:pt x="63" y="1"/>
                  </a:moveTo>
                  <a:cubicBezTo>
                    <a:pt x="57" y="1"/>
                    <a:pt x="51" y="3"/>
                    <a:pt x="44" y="10"/>
                  </a:cubicBezTo>
                  <a:cubicBezTo>
                    <a:pt x="23" y="10"/>
                    <a:pt x="1" y="31"/>
                    <a:pt x="1" y="53"/>
                  </a:cubicBezTo>
                  <a:cubicBezTo>
                    <a:pt x="23" y="96"/>
                    <a:pt x="88" y="378"/>
                    <a:pt x="218" y="400"/>
                  </a:cubicBezTo>
                  <a:lnTo>
                    <a:pt x="239" y="400"/>
                  </a:lnTo>
                  <a:lnTo>
                    <a:pt x="261" y="422"/>
                  </a:lnTo>
                  <a:cubicBezTo>
                    <a:pt x="304" y="400"/>
                    <a:pt x="304" y="335"/>
                    <a:pt x="261" y="335"/>
                  </a:cubicBezTo>
                  <a:cubicBezTo>
                    <a:pt x="196" y="313"/>
                    <a:pt x="109" y="140"/>
                    <a:pt x="88" y="31"/>
                  </a:cubicBezTo>
                  <a:cubicBezTo>
                    <a:pt x="88" y="16"/>
                    <a:pt x="77"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1"/>
            <p:cNvSpPr/>
            <p:nvPr/>
          </p:nvSpPr>
          <p:spPr>
            <a:xfrm>
              <a:off x="2264983" y="4016272"/>
              <a:ext cx="23594" cy="35308"/>
            </a:xfrm>
            <a:custGeom>
              <a:avLst/>
              <a:gdLst/>
              <a:ahLst/>
              <a:cxnLst/>
              <a:rect l="l" t="t" r="r" b="b"/>
              <a:pathLst>
                <a:path w="282" h="422" extrusionOk="0">
                  <a:moveTo>
                    <a:pt x="44" y="0"/>
                  </a:moveTo>
                  <a:cubicBezTo>
                    <a:pt x="22" y="22"/>
                    <a:pt x="0" y="43"/>
                    <a:pt x="0" y="65"/>
                  </a:cubicBezTo>
                  <a:cubicBezTo>
                    <a:pt x="22" y="87"/>
                    <a:pt x="87" y="369"/>
                    <a:pt x="239" y="412"/>
                  </a:cubicBezTo>
                  <a:cubicBezTo>
                    <a:pt x="245" y="418"/>
                    <a:pt x="251" y="421"/>
                    <a:pt x="257" y="421"/>
                  </a:cubicBezTo>
                  <a:cubicBezTo>
                    <a:pt x="271" y="421"/>
                    <a:pt x="282" y="406"/>
                    <a:pt x="282" y="390"/>
                  </a:cubicBezTo>
                  <a:cubicBezTo>
                    <a:pt x="282" y="369"/>
                    <a:pt x="282" y="347"/>
                    <a:pt x="260" y="325"/>
                  </a:cubicBezTo>
                  <a:cubicBezTo>
                    <a:pt x="195" y="304"/>
                    <a:pt x="109" y="152"/>
                    <a:pt x="87" y="43"/>
                  </a:cubicBezTo>
                  <a:cubicBezTo>
                    <a:pt x="87" y="22"/>
                    <a:pt x="65"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1"/>
            <p:cNvSpPr/>
            <p:nvPr/>
          </p:nvSpPr>
          <p:spPr>
            <a:xfrm>
              <a:off x="2241390" y="3969085"/>
              <a:ext cx="23678" cy="34555"/>
            </a:xfrm>
            <a:custGeom>
              <a:avLst/>
              <a:gdLst/>
              <a:ahLst/>
              <a:cxnLst/>
              <a:rect l="l" t="t" r="r" b="b"/>
              <a:pathLst>
                <a:path w="283" h="413" extrusionOk="0">
                  <a:moveTo>
                    <a:pt x="44" y="0"/>
                  </a:moveTo>
                  <a:cubicBezTo>
                    <a:pt x="22" y="0"/>
                    <a:pt x="0" y="22"/>
                    <a:pt x="0" y="44"/>
                  </a:cubicBezTo>
                  <a:cubicBezTo>
                    <a:pt x="22" y="87"/>
                    <a:pt x="87" y="369"/>
                    <a:pt x="239" y="412"/>
                  </a:cubicBezTo>
                  <a:cubicBezTo>
                    <a:pt x="260" y="412"/>
                    <a:pt x="282" y="391"/>
                    <a:pt x="282" y="369"/>
                  </a:cubicBezTo>
                  <a:cubicBezTo>
                    <a:pt x="282" y="347"/>
                    <a:pt x="282" y="326"/>
                    <a:pt x="260" y="326"/>
                  </a:cubicBezTo>
                  <a:cubicBezTo>
                    <a:pt x="195" y="304"/>
                    <a:pt x="130" y="152"/>
                    <a:pt x="87" y="22"/>
                  </a:cubicBezTo>
                  <a:cubicBezTo>
                    <a:pt x="87" y="0"/>
                    <a:pt x="65"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1"/>
            <p:cNvSpPr/>
            <p:nvPr/>
          </p:nvSpPr>
          <p:spPr>
            <a:xfrm>
              <a:off x="1931161" y="3974941"/>
              <a:ext cx="38236" cy="14140"/>
            </a:xfrm>
            <a:custGeom>
              <a:avLst/>
              <a:gdLst/>
              <a:ahLst/>
              <a:cxnLst/>
              <a:rect l="l" t="t" r="r" b="b"/>
              <a:pathLst>
                <a:path w="457" h="169" extrusionOk="0">
                  <a:moveTo>
                    <a:pt x="413" y="1"/>
                  </a:moveTo>
                  <a:cubicBezTo>
                    <a:pt x="402" y="1"/>
                    <a:pt x="391" y="6"/>
                    <a:pt x="391" y="17"/>
                  </a:cubicBezTo>
                  <a:cubicBezTo>
                    <a:pt x="348" y="82"/>
                    <a:pt x="174" y="82"/>
                    <a:pt x="44" y="82"/>
                  </a:cubicBezTo>
                  <a:cubicBezTo>
                    <a:pt x="1" y="82"/>
                    <a:pt x="1" y="169"/>
                    <a:pt x="44" y="169"/>
                  </a:cubicBezTo>
                  <a:lnTo>
                    <a:pt x="131" y="169"/>
                  </a:lnTo>
                  <a:cubicBezTo>
                    <a:pt x="218" y="169"/>
                    <a:pt x="391" y="147"/>
                    <a:pt x="435" y="82"/>
                  </a:cubicBezTo>
                  <a:cubicBezTo>
                    <a:pt x="456" y="60"/>
                    <a:pt x="456" y="39"/>
                    <a:pt x="435" y="17"/>
                  </a:cubicBezTo>
                  <a:cubicBezTo>
                    <a:pt x="435" y="6"/>
                    <a:pt x="424" y="1"/>
                    <a:pt x="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1"/>
            <p:cNvSpPr/>
            <p:nvPr/>
          </p:nvSpPr>
          <p:spPr>
            <a:xfrm>
              <a:off x="1962117" y="3947750"/>
              <a:ext cx="38069" cy="14140"/>
            </a:xfrm>
            <a:custGeom>
              <a:avLst/>
              <a:gdLst/>
              <a:ahLst/>
              <a:cxnLst/>
              <a:rect l="l" t="t" r="r" b="b"/>
              <a:pathLst>
                <a:path w="455" h="169" extrusionOk="0">
                  <a:moveTo>
                    <a:pt x="422" y="1"/>
                  </a:moveTo>
                  <a:cubicBezTo>
                    <a:pt x="411" y="1"/>
                    <a:pt x="401" y="6"/>
                    <a:pt x="390" y="17"/>
                  </a:cubicBezTo>
                  <a:cubicBezTo>
                    <a:pt x="346" y="82"/>
                    <a:pt x="173" y="82"/>
                    <a:pt x="65" y="82"/>
                  </a:cubicBezTo>
                  <a:cubicBezTo>
                    <a:pt x="59" y="80"/>
                    <a:pt x="53" y="79"/>
                    <a:pt x="48" y="79"/>
                  </a:cubicBezTo>
                  <a:cubicBezTo>
                    <a:pt x="0" y="79"/>
                    <a:pt x="5" y="169"/>
                    <a:pt x="65" y="169"/>
                  </a:cubicBezTo>
                  <a:lnTo>
                    <a:pt x="130" y="169"/>
                  </a:lnTo>
                  <a:cubicBezTo>
                    <a:pt x="238" y="169"/>
                    <a:pt x="411" y="147"/>
                    <a:pt x="455" y="82"/>
                  </a:cubicBezTo>
                  <a:cubicBezTo>
                    <a:pt x="455" y="60"/>
                    <a:pt x="455" y="39"/>
                    <a:pt x="455" y="17"/>
                  </a:cubicBezTo>
                  <a:cubicBezTo>
                    <a:pt x="444" y="6"/>
                    <a:pt x="433"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1"/>
            <p:cNvSpPr/>
            <p:nvPr/>
          </p:nvSpPr>
          <p:spPr>
            <a:xfrm>
              <a:off x="2001941" y="3956368"/>
              <a:ext cx="38152" cy="12801"/>
            </a:xfrm>
            <a:custGeom>
              <a:avLst/>
              <a:gdLst/>
              <a:ahLst/>
              <a:cxnLst/>
              <a:rect l="l" t="t" r="r" b="b"/>
              <a:pathLst>
                <a:path w="456" h="153" extrusionOk="0">
                  <a:moveTo>
                    <a:pt x="391" y="1"/>
                  </a:moveTo>
                  <a:cubicBezTo>
                    <a:pt x="347" y="66"/>
                    <a:pt x="174" y="66"/>
                    <a:pt x="44" y="66"/>
                  </a:cubicBezTo>
                  <a:cubicBezTo>
                    <a:pt x="0" y="66"/>
                    <a:pt x="0" y="152"/>
                    <a:pt x="44" y="152"/>
                  </a:cubicBezTo>
                  <a:lnTo>
                    <a:pt x="131" y="152"/>
                  </a:lnTo>
                  <a:cubicBezTo>
                    <a:pt x="217" y="152"/>
                    <a:pt x="391" y="152"/>
                    <a:pt x="434" y="66"/>
                  </a:cubicBezTo>
                  <a:cubicBezTo>
                    <a:pt x="456" y="44"/>
                    <a:pt x="456" y="22"/>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1"/>
            <p:cNvSpPr/>
            <p:nvPr/>
          </p:nvSpPr>
          <p:spPr>
            <a:xfrm>
              <a:off x="1869500" y="3987658"/>
              <a:ext cx="38236" cy="12299"/>
            </a:xfrm>
            <a:custGeom>
              <a:avLst/>
              <a:gdLst/>
              <a:ahLst/>
              <a:cxnLst/>
              <a:rect l="l" t="t" r="r" b="b"/>
              <a:pathLst>
                <a:path w="457" h="147" extrusionOk="0">
                  <a:moveTo>
                    <a:pt x="402" y="1"/>
                  </a:moveTo>
                  <a:cubicBezTo>
                    <a:pt x="391" y="1"/>
                    <a:pt x="380" y="6"/>
                    <a:pt x="369" y="17"/>
                  </a:cubicBezTo>
                  <a:cubicBezTo>
                    <a:pt x="326" y="60"/>
                    <a:pt x="153" y="60"/>
                    <a:pt x="44" y="60"/>
                  </a:cubicBezTo>
                  <a:cubicBezTo>
                    <a:pt x="22" y="60"/>
                    <a:pt x="1" y="82"/>
                    <a:pt x="1" y="104"/>
                  </a:cubicBezTo>
                  <a:cubicBezTo>
                    <a:pt x="1" y="125"/>
                    <a:pt x="22" y="147"/>
                    <a:pt x="44" y="147"/>
                  </a:cubicBezTo>
                  <a:lnTo>
                    <a:pt x="109" y="147"/>
                  </a:lnTo>
                  <a:cubicBezTo>
                    <a:pt x="218" y="147"/>
                    <a:pt x="391" y="147"/>
                    <a:pt x="434" y="60"/>
                  </a:cubicBezTo>
                  <a:cubicBezTo>
                    <a:pt x="456" y="60"/>
                    <a:pt x="456" y="17"/>
                    <a:pt x="434" y="17"/>
                  </a:cubicBezTo>
                  <a:cubicBezTo>
                    <a:pt x="424" y="6"/>
                    <a:pt x="413"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1"/>
            <p:cNvSpPr/>
            <p:nvPr/>
          </p:nvSpPr>
          <p:spPr>
            <a:xfrm>
              <a:off x="1827835" y="3965905"/>
              <a:ext cx="38152" cy="14140"/>
            </a:xfrm>
            <a:custGeom>
              <a:avLst/>
              <a:gdLst/>
              <a:ahLst/>
              <a:cxnLst/>
              <a:rect l="l" t="t" r="r" b="b"/>
              <a:pathLst>
                <a:path w="456" h="169" extrusionOk="0">
                  <a:moveTo>
                    <a:pt x="412" y="0"/>
                  </a:moveTo>
                  <a:cubicBezTo>
                    <a:pt x="401" y="0"/>
                    <a:pt x="390" y="6"/>
                    <a:pt x="390" y="17"/>
                  </a:cubicBezTo>
                  <a:cubicBezTo>
                    <a:pt x="347" y="82"/>
                    <a:pt x="152" y="82"/>
                    <a:pt x="43" y="82"/>
                  </a:cubicBezTo>
                  <a:cubicBezTo>
                    <a:pt x="22" y="82"/>
                    <a:pt x="0" y="103"/>
                    <a:pt x="0" y="125"/>
                  </a:cubicBezTo>
                  <a:cubicBezTo>
                    <a:pt x="0" y="147"/>
                    <a:pt x="22" y="168"/>
                    <a:pt x="43" y="168"/>
                  </a:cubicBezTo>
                  <a:lnTo>
                    <a:pt x="130" y="168"/>
                  </a:lnTo>
                  <a:cubicBezTo>
                    <a:pt x="217" y="168"/>
                    <a:pt x="390" y="147"/>
                    <a:pt x="434" y="82"/>
                  </a:cubicBezTo>
                  <a:cubicBezTo>
                    <a:pt x="455" y="60"/>
                    <a:pt x="455" y="38"/>
                    <a:pt x="434" y="17"/>
                  </a:cubicBezTo>
                  <a:cubicBezTo>
                    <a:pt x="434" y="6"/>
                    <a:pt x="423"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1"/>
            <p:cNvSpPr/>
            <p:nvPr/>
          </p:nvSpPr>
          <p:spPr>
            <a:xfrm>
              <a:off x="1813277" y="3993097"/>
              <a:ext cx="36395" cy="14140"/>
            </a:xfrm>
            <a:custGeom>
              <a:avLst/>
              <a:gdLst/>
              <a:ahLst/>
              <a:cxnLst/>
              <a:rect l="l" t="t" r="r" b="b"/>
              <a:pathLst>
                <a:path w="435" h="169" extrusionOk="0">
                  <a:moveTo>
                    <a:pt x="402" y="1"/>
                  </a:moveTo>
                  <a:cubicBezTo>
                    <a:pt x="391" y="1"/>
                    <a:pt x="380" y="6"/>
                    <a:pt x="369" y="17"/>
                  </a:cubicBezTo>
                  <a:cubicBezTo>
                    <a:pt x="326" y="82"/>
                    <a:pt x="152" y="82"/>
                    <a:pt x="44" y="82"/>
                  </a:cubicBezTo>
                  <a:cubicBezTo>
                    <a:pt x="22" y="82"/>
                    <a:pt x="1" y="82"/>
                    <a:pt x="1" y="125"/>
                  </a:cubicBezTo>
                  <a:cubicBezTo>
                    <a:pt x="1" y="147"/>
                    <a:pt x="1" y="169"/>
                    <a:pt x="44" y="169"/>
                  </a:cubicBezTo>
                  <a:lnTo>
                    <a:pt x="109" y="169"/>
                  </a:lnTo>
                  <a:cubicBezTo>
                    <a:pt x="217" y="169"/>
                    <a:pt x="391" y="147"/>
                    <a:pt x="434" y="82"/>
                  </a:cubicBezTo>
                  <a:cubicBezTo>
                    <a:pt x="434" y="60"/>
                    <a:pt x="434" y="39"/>
                    <a:pt x="434" y="17"/>
                  </a:cubicBezTo>
                  <a:cubicBezTo>
                    <a:pt x="423" y="6"/>
                    <a:pt x="413"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1"/>
            <p:cNvSpPr/>
            <p:nvPr/>
          </p:nvSpPr>
          <p:spPr>
            <a:xfrm>
              <a:off x="1764333" y="3980379"/>
              <a:ext cx="38152" cy="14140"/>
            </a:xfrm>
            <a:custGeom>
              <a:avLst/>
              <a:gdLst/>
              <a:ahLst/>
              <a:cxnLst/>
              <a:rect l="l" t="t" r="r" b="b"/>
              <a:pathLst>
                <a:path w="456" h="169" extrusionOk="0">
                  <a:moveTo>
                    <a:pt x="412" y="1"/>
                  </a:moveTo>
                  <a:cubicBezTo>
                    <a:pt x="401" y="1"/>
                    <a:pt x="391" y="6"/>
                    <a:pt x="391" y="17"/>
                  </a:cubicBezTo>
                  <a:cubicBezTo>
                    <a:pt x="347" y="82"/>
                    <a:pt x="174" y="82"/>
                    <a:pt x="44" y="82"/>
                  </a:cubicBezTo>
                  <a:cubicBezTo>
                    <a:pt x="22" y="82"/>
                    <a:pt x="0" y="104"/>
                    <a:pt x="0" y="126"/>
                  </a:cubicBezTo>
                  <a:cubicBezTo>
                    <a:pt x="0" y="147"/>
                    <a:pt x="22" y="169"/>
                    <a:pt x="44" y="169"/>
                  </a:cubicBezTo>
                  <a:lnTo>
                    <a:pt x="109" y="169"/>
                  </a:lnTo>
                  <a:cubicBezTo>
                    <a:pt x="217" y="169"/>
                    <a:pt x="391" y="147"/>
                    <a:pt x="434" y="82"/>
                  </a:cubicBezTo>
                  <a:cubicBezTo>
                    <a:pt x="456" y="61"/>
                    <a:pt x="456" y="39"/>
                    <a:pt x="434" y="17"/>
                  </a:cubicBezTo>
                  <a:cubicBezTo>
                    <a:pt x="434" y="6"/>
                    <a:pt x="423"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1"/>
            <p:cNvSpPr/>
            <p:nvPr/>
          </p:nvSpPr>
          <p:spPr>
            <a:xfrm>
              <a:off x="1889496" y="3953188"/>
              <a:ext cx="38152" cy="12383"/>
            </a:xfrm>
            <a:custGeom>
              <a:avLst/>
              <a:gdLst/>
              <a:ahLst/>
              <a:cxnLst/>
              <a:rect l="l" t="t" r="r" b="b"/>
              <a:pathLst>
                <a:path w="456" h="148" extrusionOk="0">
                  <a:moveTo>
                    <a:pt x="412" y="1"/>
                  </a:moveTo>
                  <a:cubicBezTo>
                    <a:pt x="401" y="1"/>
                    <a:pt x="391" y="6"/>
                    <a:pt x="391" y="17"/>
                  </a:cubicBezTo>
                  <a:cubicBezTo>
                    <a:pt x="347" y="60"/>
                    <a:pt x="174" y="60"/>
                    <a:pt x="44" y="60"/>
                  </a:cubicBezTo>
                  <a:cubicBezTo>
                    <a:pt x="22" y="60"/>
                    <a:pt x="0" y="82"/>
                    <a:pt x="0" y="104"/>
                  </a:cubicBezTo>
                  <a:cubicBezTo>
                    <a:pt x="0" y="125"/>
                    <a:pt x="22" y="147"/>
                    <a:pt x="44" y="147"/>
                  </a:cubicBezTo>
                  <a:lnTo>
                    <a:pt x="130" y="147"/>
                  </a:lnTo>
                  <a:cubicBezTo>
                    <a:pt x="217" y="147"/>
                    <a:pt x="391" y="147"/>
                    <a:pt x="434" y="60"/>
                  </a:cubicBezTo>
                  <a:cubicBezTo>
                    <a:pt x="456" y="39"/>
                    <a:pt x="456" y="17"/>
                    <a:pt x="434" y="17"/>
                  </a:cubicBezTo>
                  <a:cubicBezTo>
                    <a:pt x="434" y="6"/>
                    <a:pt x="423"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1"/>
            <p:cNvSpPr/>
            <p:nvPr/>
          </p:nvSpPr>
          <p:spPr>
            <a:xfrm>
              <a:off x="2264983" y="3941893"/>
              <a:ext cx="23594" cy="34555"/>
            </a:xfrm>
            <a:custGeom>
              <a:avLst/>
              <a:gdLst/>
              <a:ahLst/>
              <a:cxnLst/>
              <a:rect l="l" t="t" r="r" b="b"/>
              <a:pathLst>
                <a:path w="282" h="413" extrusionOk="0">
                  <a:moveTo>
                    <a:pt x="44" y="0"/>
                  </a:moveTo>
                  <a:cubicBezTo>
                    <a:pt x="22" y="0"/>
                    <a:pt x="0" y="22"/>
                    <a:pt x="0" y="65"/>
                  </a:cubicBezTo>
                  <a:cubicBezTo>
                    <a:pt x="22" y="87"/>
                    <a:pt x="87" y="369"/>
                    <a:pt x="239" y="412"/>
                  </a:cubicBezTo>
                  <a:cubicBezTo>
                    <a:pt x="260" y="412"/>
                    <a:pt x="282" y="412"/>
                    <a:pt x="282" y="390"/>
                  </a:cubicBezTo>
                  <a:cubicBezTo>
                    <a:pt x="282" y="347"/>
                    <a:pt x="282" y="325"/>
                    <a:pt x="260" y="325"/>
                  </a:cubicBezTo>
                  <a:cubicBezTo>
                    <a:pt x="195" y="304"/>
                    <a:pt x="109" y="152"/>
                    <a:pt x="87" y="44"/>
                  </a:cubicBezTo>
                  <a:cubicBezTo>
                    <a:pt x="87" y="0"/>
                    <a:pt x="65"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1"/>
            <p:cNvSpPr/>
            <p:nvPr/>
          </p:nvSpPr>
          <p:spPr>
            <a:xfrm>
              <a:off x="1530323" y="4019702"/>
              <a:ext cx="14558" cy="38320"/>
            </a:xfrm>
            <a:custGeom>
              <a:avLst/>
              <a:gdLst/>
              <a:ahLst/>
              <a:cxnLst/>
              <a:rect l="l" t="t" r="r" b="b"/>
              <a:pathLst>
                <a:path w="174" h="458" extrusionOk="0">
                  <a:moveTo>
                    <a:pt x="94" y="1"/>
                  </a:moveTo>
                  <a:cubicBezTo>
                    <a:pt x="78" y="1"/>
                    <a:pt x="66" y="8"/>
                    <a:pt x="66" y="24"/>
                  </a:cubicBezTo>
                  <a:cubicBezTo>
                    <a:pt x="44" y="68"/>
                    <a:pt x="1" y="349"/>
                    <a:pt x="109" y="458"/>
                  </a:cubicBezTo>
                  <a:lnTo>
                    <a:pt x="152" y="458"/>
                  </a:lnTo>
                  <a:cubicBezTo>
                    <a:pt x="174" y="436"/>
                    <a:pt x="174" y="393"/>
                    <a:pt x="152" y="393"/>
                  </a:cubicBezTo>
                  <a:cubicBezTo>
                    <a:pt x="109" y="349"/>
                    <a:pt x="109" y="154"/>
                    <a:pt x="152" y="46"/>
                  </a:cubicBezTo>
                  <a:cubicBezTo>
                    <a:pt x="152" y="19"/>
                    <a:pt x="119"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1"/>
            <p:cNvSpPr/>
            <p:nvPr/>
          </p:nvSpPr>
          <p:spPr>
            <a:xfrm>
              <a:off x="1512168" y="4039029"/>
              <a:ext cx="14642" cy="38989"/>
            </a:xfrm>
            <a:custGeom>
              <a:avLst/>
              <a:gdLst/>
              <a:ahLst/>
              <a:cxnLst/>
              <a:rect l="l" t="t" r="r" b="b"/>
              <a:pathLst>
                <a:path w="175" h="466" extrusionOk="0">
                  <a:moveTo>
                    <a:pt x="90" y="1"/>
                  </a:moveTo>
                  <a:cubicBezTo>
                    <a:pt x="75" y="1"/>
                    <a:pt x="59" y="16"/>
                    <a:pt x="44" y="32"/>
                  </a:cubicBezTo>
                  <a:cubicBezTo>
                    <a:pt x="44" y="75"/>
                    <a:pt x="1" y="357"/>
                    <a:pt x="109" y="444"/>
                  </a:cubicBezTo>
                  <a:cubicBezTo>
                    <a:pt x="109" y="465"/>
                    <a:pt x="109" y="465"/>
                    <a:pt x="131" y="465"/>
                  </a:cubicBezTo>
                  <a:cubicBezTo>
                    <a:pt x="131" y="465"/>
                    <a:pt x="152" y="465"/>
                    <a:pt x="152" y="444"/>
                  </a:cubicBezTo>
                  <a:cubicBezTo>
                    <a:pt x="174" y="444"/>
                    <a:pt x="174" y="400"/>
                    <a:pt x="152" y="400"/>
                  </a:cubicBezTo>
                  <a:cubicBezTo>
                    <a:pt x="109" y="335"/>
                    <a:pt x="109" y="162"/>
                    <a:pt x="131" y="53"/>
                  </a:cubicBezTo>
                  <a:cubicBezTo>
                    <a:pt x="152" y="32"/>
                    <a:pt x="131" y="10"/>
                    <a:pt x="109" y="10"/>
                  </a:cubicBezTo>
                  <a:cubicBezTo>
                    <a:pt x="103" y="4"/>
                    <a:pt x="96"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1"/>
            <p:cNvSpPr/>
            <p:nvPr/>
          </p:nvSpPr>
          <p:spPr>
            <a:xfrm>
              <a:off x="1512168" y="3987240"/>
              <a:ext cx="14642" cy="38152"/>
            </a:xfrm>
            <a:custGeom>
              <a:avLst/>
              <a:gdLst/>
              <a:ahLst/>
              <a:cxnLst/>
              <a:rect l="l" t="t" r="r" b="b"/>
              <a:pathLst>
                <a:path w="175" h="456" extrusionOk="0">
                  <a:moveTo>
                    <a:pt x="109" y="0"/>
                  </a:moveTo>
                  <a:cubicBezTo>
                    <a:pt x="87" y="0"/>
                    <a:pt x="66" y="0"/>
                    <a:pt x="66" y="44"/>
                  </a:cubicBezTo>
                  <a:cubicBezTo>
                    <a:pt x="66" y="65"/>
                    <a:pt x="1" y="347"/>
                    <a:pt x="109" y="456"/>
                  </a:cubicBezTo>
                  <a:lnTo>
                    <a:pt x="174" y="456"/>
                  </a:lnTo>
                  <a:cubicBezTo>
                    <a:pt x="174" y="434"/>
                    <a:pt x="174" y="412"/>
                    <a:pt x="174" y="390"/>
                  </a:cubicBezTo>
                  <a:cubicBezTo>
                    <a:pt x="109" y="347"/>
                    <a:pt x="131" y="174"/>
                    <a:pt x="152" y="44"/>
                  </a:cubicBezTo>
                  <a:cubicBezTo>
                    <a:pt x="152" y="22"/>
                    <a:pt x="131"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1"/>
            <p:cNvSpPr/>
            <p:nvPr/>
          </p:nvSpPr>
          <p:spPr>
            <a:xfrm>
              <a:off x="1544797" y="3972682"/>
              <a:ext cx="16482" cy="38236"/>
            </a:xfrm>
            <a:custGeom>
              <a:avLst/>
              <a:gdLst/>
              <a:ahLst/>
              <a:cxnLst/>
              <a:rect l="l" t="t" r="r" b="b"/>
              <a:pathLst>
                <a:path w="197" h="457" extrusionOk="0">
                  <a:moveTo>
                    <a:pt x="109" y="1"/>
                  </a:moveTo>
                  <a:cubicBezTo>
                    <a:pt x="88" y="1"/>
                    <a:pt x="66" y="1"/>
                    <a:pt x="66" y="44"/>
                  </a:cubicBezTo>
                  <a:cubicBezTo>
                    <a:pt x="44" y="66"/>
                    <a:pt x="1" y="348"/>
                    <a:pt x="109" y="456"/>
                  </a:cubicBezTo>
                  <a:lnTo>
                    <a:pt x="131" y="456"/>
                  </a:lnTo>
                  <a:cubicBezTo>
                    <a:pt x="174" y="456"/>
                    <a:pt x="196" y="413"/>
                    <a:pt x="153" y="391"/>
                  </a:cubicBezTo>
                  <a:cubicBezTo>
                    <a:pt x="109" y="348"/>
                    <a:pt x="109" y="153"/>
                    <a:pt x="131" y="44"/>
                  </a:cubicBezTo>
                  <a:cubicBezTo>
                    <a:pt x="153" y="22"/>
                    <a:pt x="131"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1"/>
            <p:cNvSpPr/>
            <p:nvPr/>
          </p:nvSpPr>
          <p:spPr>
            <a:xfrm>
              <a:off x="1270962" y="3878726"/>
              <a:ext cx="24933" cy="35977"/>
            </a:xfrm>
            <a:custGeom>
              <a:avLst/>
              <a:gdLst/>
              <a:ahLst/>
              <a:cxnLst/>
              <a:rect l="l" t="t" r="r" b="b"/>
              <a:pathLst>
                <a:path w="298" h="430" extrusionOk="0">
                  <a:moveTo>
                    <a:pt x="253" y="0"/>
                  </a:moveTo>
                  <a:cubicBezTo>
                    <a:pt x="242" y="0"/>
                    <a:pt x="230" y="5"/>
                    <a:pt x="217" y="18"/>
                  </a:cubicBezTo>
                  <a:cubicBezTo>
                    <a:pt x="195" y="40"/>
                    <a:pt x="0" y="257"/>
                    <a:pt x="44" y="387"/>
                  </a:cubicBezTo>
                  <a:cubicBezTo>
                    <a:pt x="44" y="408"/>
                    <a:pt x="65" y="430"/>
                    <a:pt x="87" y="430"/>
                  </a:cubicBezTo>
                  <a:lnTo>
                    <a:pt x="109" y="430"/>
                  </a:lnTo>
                  <a:cubicBezTo>
                    <a:pt x="130" y="408"/>
                    <a:pt x="130" y="387"/>
                    <a:pt x="130" y="365"/>
                  </a:cubicBezTo>
                  <a:cubicBezTo>
                    <a:pt x="109" y="300"/>
                    <a:pt x="195" y="148"/>
                    <a:pt x="282" y="61"/>
                  </a:cubicBezTo>
                  <a:cubicBezTo>
                    <a:pt x="297" y="31"/>
                    <a:pt x="280"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1"/>
            <p:cNvSpPr/>
            <p:nvPr/>
          </p:nvSpPr>
          <p:spPr>
            <a:xfrm>
              <a:off x="1243688" y="3887929"/>
              <a:ext cx="25519" cy="35893"/>
            </a:xfrm>
            <a:custGeom>
              <a:avLst/>
              <a:gdLst/>
              <a:ahLst/>
              <a:cxnLst/>
              <a:rect l="l" t="t" r="r" b="b"/>
              <a:pathLst>
                <a:path w="305" h="429" extrusionOk="0">
                  <a:moveTo>
                    <a:pt x="250" y="0"/>
                  </a:moveTo>
                  <a:cubicBezTo>
                    <a:pt x="239" y="0"/>
                    <a:pt x="229" y="6"/>
                    <a:pt x="218" y="16"/>
                  </a:cubicBezTo>
                  <a:cubicBezTo>
                    <a:pt x="196" y="38"/>
                    <a:pt x="1" y="255"/>
                    <a:pt x="44" y="385"/>
                  </a:cubicBezTo>
                  <a:cubicBezTo>
                    <a:pt x="66" y="407"/>
                    <a:pt x="66" y="428"/>
                    <a:pt x="88" y="428"/>
                  </a:cubicBezTo>
                  <a:lnTo>
                    <a:pt x="109" y="428"/>
                  </a:lnTo>
                  <a:cubicBezTo>
                    <a:pt x="131" y="407"/>
                    <a:pt x="131" y="385"/>
                    <a:pt x="131" y="363"/>
                  </a:cubicBezTo>
                  <a:cubicBezTo>
                    <a:pt x="109" y="298"/>
                    <a:pt x="218" y="147"/>
                    <a:pt x="283" y="60"/>
                  </a:cubicBezTo>
                  <a:cubicBezTo>
                    <a:pt x="305" y="60"/>
                    <a:pt x="305" y="16"/>
                    <a:pt x="283" y="16"/>
                  </a:cubicBezTo>
                  <a:cubicBezTo>
                    <a:pt x="272" y="6"/>
                    <a:pt x="261"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1"/>
            <p:cNvSpPr/>
            <p:nvPr/>
          </p:nvSpPr>
          <p:spPr>
            <a:xfrm>
              <a:off x="1270962" y="3842416"/>
              <a:ext cx="26188" cy="36061"/>
            </a:xfrm>
            <a:custGeom>
              <a:avLst/>
              <a:gdLst/>
              <a:ahLst/>
              <a:cxnLst/>
              <a:rect l="l" t="t" r="r" b="b"/>
              <a:pathLst>
                <a:path w="313" h="431" extrusionOk="0">
                  <a:moveTo>
                    <a:pt x="257" y="0"/>
                  </a:moveTo>
                  <a:cubicBezTo>
                    <a:pt x="244" y="0"/>
                    <a:pt x="230" y="6"/>
                    <a:pt x="217" y="18"/>
                  </a:cubicBezTo>
                  <a:cubicBezTo>
                    <a:pt x="195" y="40"/>
                    <a:pt x="0" y="257"/>
                    <a:pt x="44" y="387"/>
                  </a:cubicBezTo>
                  <a:cubicBezTo>
                    <a:pt x="65" y="409"/>
                    <a:pt x="65" y="409"/>
                    <a:pt x="87" y="430"/>
                  </a:cubicBezTo>
                  <a:lnTo>
                    <a:pt x="109" y="409"/>
                  </a:lnTo>
                  <a:cubicBezTo>
                    <a:pt x="130" y="409"/>
                    <a:pt x="152" y="387"/>
                    <a:pt x="130" y="365"/>
                  </a:cubicBezTo>
                  <a:cubicBezTo>
                    <a:pt x="109" y="300"/>
                    <a:pt x="217" y="149"/>
                    <a:pt x="282" y="62"/>
                  </a:cubicBezTo>
                  <a:cubicBezTo>
                    <a:pt x="313" y="31"/>
                    <a:pt x="289" y="0"/>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1"/>
            <p:cNvSpPr/>
            <p:nvPr/>
          </p:nvSpPr>
          <p:spPr>
            <a:xfrm>
              <a:off x="1307189" y="3844340"/>
              <a:ext cx="23678" cy="35977"/>
            </a:xfrm>
            <a:custGeom>
              <a:avLst/>
              <a:gdLst/>
              <a:ahLst/>
              <a:cxnLst/>
              <a:rect l="l" t="t" r="r" b="b"/>
              <a:pathLst>
                <a:path w="283" h="430" extrusionOk="0">
                  <a:moveTo>
                    <a:pt x="250" y="1"/>
                  </a:moveTo>
                  <a:cubicBezTo>
                    <a:pt x="239" y="1"/>
                    <a:pt x="228" y="6"/>
                    <a:pt x="218" y="17"/>
                  </a:cubicBezTo>
                  <a:cubicBezTo>
                    <a:pt x="196" y="39"/>
                    <a:pt x="1" y="256"/>
                    <a:pt x="44" y="407"/>
                  </a:cubicBezTo>
                  <a:cubicBezTo>
                    <a:pt x="44" y="429"/>
                    <a:pt x="66" y="429"/>
                    <a:pt x="88" y="429"/>
                  </a:cubicBezTo>
                  <a:cubicBezTo>
                    <a:pt x="109" y="429"/>
                    <a:pt x="131" y="407"/>
                    <a:pt x="131" y="386"/>
                  </a:cubicBezTo>
                  <a:cubicBezTo>
                    <a:pt x="109" y="321"/>
                    <a:pt x="196" y="169"/>
                    <a:pt x="283" y="82"/>
                  </a:cubicBezTo>
                  <a:cubicBezTo>
                    <a:pt x="283" y="60"/>
                    <a:pt x="283" y="39"/>
                    <a:pt x="283" y="17"/>
                  </a:cubicBezTo>
                  <a:cubicBezTo>
                    <a:pt x="272" y="6"/>
                    <a:pt x="261"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1"/>
            <p:cNvSpPr/>
            <p:nvPr/>
          </p:nvSpPr>
          <p:spPr>
            <a:xfrm>
              <a:off x="2139821" y="3248727"/>
              <a:ext cx="740457" cy="501921"/>
            </a:xfrm>
            <a:custGeom>
              <a:avLst/>
              <a:gdLst/>
              <a:ahLst/>
              <a:cxnLst/>
              <a:rect l="l" t="t" r="r" b="b"/>
              <a:pathLst>
                <a:path w="8850" h="5999" extrusionOk="0">
                  <a:moveTo>
                    <a:pt x="4201" y="1"/>
                  </a:moveTo>
                  <a:cubicBezTo>
                    <a:pt x="2691" y="1"/>
                    <a:pt x="3816" y="2366"/>
                    <a:pt x="3816" y="2366"/>
                  </a:cubicBezTo>
                  <a:cubicBezTo>
                    <a:pt x="3816" y="2366"/>
                    <a:pt x="3375" y="1705"/>
                    <a:pt x="2558" y="1705"/>
                  </a:cubicBezTo>
                  <a:cubicBezTo>
                    <a:pt x="2201" y="1705"/>
                    <a:pt x="1773" y="1831"/>
                    <a:pt x="1279" y="2193"/>
                  </a:cubicBezTo>
                  <a:cubicBezTo>
                    <a:pt x="0" y="3104"/>
                    <a:pt x="1800" y="5011"/>
                    <a:pt x="1800" y="5011"/>
                  </a:cubicBezTo>
                  <a:cubicBezTo>
                    <a:pt x="2483" y="5734"/>
                    <a:pt x="3331" y="5998"/>
                    <a:pt x="4184" y="5998"/>
                  </a:cubicBezTo>
                  <a:cubicBezTo>
                    <a:pt x="6501" y="5998"/>
                    <a:pt x="8849" y="4050"/>
                    <a:pt x="7992" y="4050"/>
                  </a:cubicBezTo>
                  <a:cubicBezTo>
                    <a:pt x="7963" y="4050"/>
                    <a:pt x="7929" y="4053"/>
                    <a:pt x="7892" y="4058"/>
                  </a:cubicBezTo>
                  <a:cubicBezTo>
                    <a:pt x="7852" y="4063"/>
                    <a:pt x="7813" y="4066"/>
                    <a:pt x="7775" y="4066"/>
                  </a:cubicBezTo>
                  <a:cubicBezTo>
                    <a:pt x="6396" y="4066"/>
                    <a:pt x="6366" y="320"/>
                    <a:pt x="4488" y="25"/>
                  </a:cubicBezTo>
                  <a:cubicBezTo>
                    <a:pt x="4383" y="8"/>
                    <a:pt x="4288" y="1"/>
                    <a:pt x="4201" y="1"/>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1"/>
            <p:cNvSpPr/>
            <p:nvPr/>
          </p:nvSpPr>
          <p:spPr>
            <a:xfrm>
              <a:off x="2729322" y="3572846"/>
              <a:ext cx="139892" cy="92034"/>
            </a:xfrm>
            <a:custGeom>
              <a:avLst/>
              <a:gdLst/>
              <a:ahLst/>
              <a:cxnLst/>
              <a:rect l="l" t="t" r="r" b="b"/>
              <a:pathLst>
                <a:path w="1672" h="1100" extrusionOk="0">
                  <a:moveTo>
                    <a:pt x="347" y="1"/>
                  </a:moveTo>
                  <a:cubicBezTo>
                    <a:pt x="246" y="1"/>
                    <a:pt x="180" y="32"/>
                    <a:pt x="174" y="118"/>
                  </a:cubicBezTo>
                  <a:cubicBezTo>
                    <a:pt x="174" y="118"/>
                    <a:pt x="0" y="986"/>
                    <a:pt x="412" y="1094"/>
                  </a:cubicBezTo>
                  <a:cubicBezTo>
                    <a:pt x="432" y="1098"/>
                    <a:pt x="453" y="1100"/>
                    <a:pt x="474" y="1100"/>
                  </a:cubicBezTo>
                  <a:cubicBezTo>
                    <a:pt x="920" y="1100"/>
                    <a:pt x="1672" y="267"/>
                    <a:pt x="1258" y="205"/>
                  </a:cubicBezTo>
                  <a:cubicBezTo>
                    <a:pt x="972" y="160"/>
                    <a:pt x="573" y="1"/>
                    <a:pt x="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1"/>
            <p:cNvSpPr/>
            <p:nvPr/>
          </p:nvSpPr>
          <p:spPr>
            <a:xfrm>
              <a:off x="2422775" y="3474372"/>
              <a:ext cx="94377" cy="88437"/>
            </a:xfrm>
            <a:custGeom>
              <a:avLst/>
              <a:gdLst/>
              <a:ahLst/>
              <a:cxnLst/>
              <a:rect l="l" t="t" r="r" b="b"/>
              <a:pathLst>
                <a:path w="1128" h="1057" extrusionOk="0">
                  <a:moveTo>
                    <a:pt x="607" y="0"/>
                  </a:moveTo>
                  <a:cubicBezTo>
                    <a:pt x="597" y="0"/>
                    <a:pt x="586" y="5"/>
                    <a:pt x="586" y="16"/>
                  </a:cubicBezTo>
                  <a:cubicBezTo>
                    <a:pt x="564" y="38"/>
                    <a:pt x="564" y="60"/>
                    <a:pt x="586" y="81"/>
                  </a:cubicBezTo>
                  <a:cubicBezTo>
                    <a:pt x="759" y="320"/>
                    <a:pt x="1019" y="775"/>
                    <a:pt x="976" y="905"/>
                  </a:cubicBezTo>
                  <a:cubicBezTo>
                    <a:pt x="954" y="927"/>
                    <a:pt x="933" y="949"/>
                    <a:pt x="911" y="949"/>
                  </a:cubicBezTo>
                  <a:cubicBezTo>
                    <a:pt x="900" y="951"/>
                    <a:pt x="889" y="951"/>
                    <a:pt x="877" y="951"/>
                  </a:cubicBezTo>
                  <a:cubicBezTo>
                    <a:pt x="632" y="951"/>
                    <a:pt x="210" y="528"/>
                    <a:pt x="65" y="342"/>
                  </a:cubicBezTo>
                  <a:cubicBezTo>
                    <a:pt x="55" y="331"/>
                    <a:pt x="44" y="325"/>
                    <a:pt x="33" y="325"/>
                  </a:cubicBezTo>
                  <a:cubicBezTo>
                    <a:pt x="22" y="325"/>
                    <a:pt x="11" y="331"/>
                    <a:pt x="0" y="342"/>
                  </a:cubicBezTo>
                  <a:cubicBezTo>
                    <a:pt x="0" y="363"/>
                    <a:pt x="0" y="385"/>
                    <a:pt x="0" y="407"/>
                  </a:cubicBezTo>
                  <a:cubicBezTo>
                    <a:pt x="22" y="428"/>
                    <a:pt x="542" y="1057"/>
                    <a:pt x="889" y="1057"/>
                  </a:cubicBezTo>
                  <a:cubicBezTo>
                    <a:pt x="889" y="1035"/>
                    <a:pt x="911" y="1035"/>
                    <a:pt x="933" y="1035"/>
                  </a:cubicBezTo>
                  <a:cubicBezTo>
                    <a:pt x="976" y="1014"/>
                    <a:pt x="1019" y="992"/>
                    <a:pt x="1041" y="927"/>
                  </a:cubicBezTo>
                  <a:cubicBezTo>
                    <a:pt x="1128" y="710"/>
                    <a:pt x="694" y="81"/>
                    <a:pt x="629" y="16"/>
                  </a:cubicBezTo>
                  <a:cubicBezTo>
                    <a:pt x="629" y="5"/>
                    <a:pt x="618"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1"/>
            <p:cNvSpPr/>
            <p:nvPr/>
          </p:nvSpPr>
          <p:spPr>
            <a:xfrm>
              <a:off x="2549694" y="3363600"/>
              <a:ext cx="96301" cy="106760"/>
            </a:xfrm>
            <a:custGeom>
              <a:avLst/>
              <a:gdLst/>
              <a:ahLst/>
              <a:cxnLst/>
              <a:rect l="l" t="t" r="r" b="b"/>
              <a:pathLst>
                <a:path w="1151" h="1276" extrusionOk="0">
                  <a:moveTo>
                    <a:pt x="471" y="0"/>
                  </a:moveTo>
                  <a:cubicBezTo>
                    <a:pt x="440" y="0"/>
                    <a:pt x="403" y="36"/>
                    <a:pt x="435" y="83"/>
                  </a:cubicBezTo>
                  <a:cubicBezTo>
                    <a:pt x="673" y="408"/>
                    <a:pt x="1042" y="972"/>
                    <a:pt x="977" y="1145"/>
                  </a:cubicBezTo>
                  <a:cubicBezTo>
                    <a:pt x="977" y="1145"/>
                    <a:pt x="955" y="1167"/>
                    <a:pt x="933" y="1167"/>
                  </a:cubicBezTo>
                  <a:cubicBezTo>
                    <a:pt x="923" y="1169"/>
                    <a:pt x="911" y="1170"/>
                    <a:pt x="900" y="1170"/>
                  </a:cubicBezTo>
                  <a:cubicBezTo>
                    <a:pt x="654" y="1170"/>
                    <a:pt x="233" y="746"/>
                    <a:pt x="88" y="560"/>
                  </a:cubicBezTo>
                  <a:cubicBezTo>
                    <a:pt x="77" y="549"/>
                    <a:pt x="66" y="544"/>
                    <a:pt x="55" y="544"/>
                  </a:cubicBezTo>
                  <a:cubicBezTo>
                    <a:pt x="44" y="544"/>
                    <a:pt x="34" y="549"/>
                    <a:pt x="23" y="560"/>
                  </a:cubicBezTo>
                  <a:cubicBezTo>
                    <a:pt x="1" y="581"/>
                    <a:pt x="1" y="603"/>
                    <a:pt x="23" y="625"/>
                  </a:cubicBezTo>
                  <a:cubicBezTo>
                    <a:pt x="44" y="647"/>
                    <a:pt x="565" y="1275"/>
                    <a:pt x="912" y="1275"/>
                  </a:cubicBezTo>
                  <a:lnTo>
                    <a:pt x="933" y="1254"/>
                  </a:lnTo>
                  <a:cubicBezTo>
                    <a:pt x="998" y="1254"/>
                    <a:pt x="1020" y="1210"/>
                    <a:pt x="1042" y="1167"/>
                  </a:cubicBezTo>
                  <a:cubicBezTo>
                    <a:pt x="1150" y="928"/>
                    <a:pt x="565" y="126"/>
                    <a:pt x="500" y="18"/>
                  </a:cubicBezTo>
                  <a:cubicBezTo>
                    <a:pt x="494" y="6"/>
                    <a:pt x="482" y="0"/>
                    <a:pt x="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1"/>
            <p:cNvSpPr/>
            <p:nvPr/>
          </p:nvSpPr>
          <p:spPr>
            <a:xfrm>
              <a:off x="2589602" y="3601292"/>
              <a:ext cx="81743" cy="88855"/>
            </a:xfrm>
            <a:custGeom>
              <a:avLst/>
              <a:gdLst/>
              <a:ahLst/>
              <a:cxnLst/>
              <a:rect l="l" t="t" r="r" b="b"/>
              <a:pathLst>
                <a:path w="977" h="1062" extrusionOk="0">
                  <a:moveTo>
                    <a:pt x="445" y="1"/>
                  </a:moveTo>
                  <a:cubicBezTo>
                    <a:pt x="435" y="1"/>
                    <a:pt x="424" y="6"/>
                    <a:pt x="413" y="17"/>
                  </a:cubicBezTo>
                  <a:cubicBezTo>
                    <a:pt x="391" y="39"/>
                    <a:pt x="1" y="602"/>
                    <a:pt x="196" y="906"/>
                  </a:cubicBezTo>
                  <a:cubicBezTo>
                    <a:pt x="290" y="1000"/>
                    <a:pt x="418" y="1062"/>
                    <a:pt x="549" y="1062"/>
                  </a:cubicBezTo>
                  <a:cubicBezTo>
                    <a:pt x="569" y="1062"/>
                    <a:pt x="588" y="1060"/>
                    <a:pt x="608" y="1058"/>
                  </a:cubicBezTo>
                  <a:cubicBezTo>
                    <a:pt x="716" y="1058"/>
                    <a:pt x="825" y="1058"/>
                    <a:pt x="933" y="1036"/>
                  </a:cubicBezTo>
                  <a:cubicBezTo>
                    <a:pt x="955" y="1036"/>
                    <a:pt x="977" y="1014"/>
                    <a:pt x="977" y="993"/>
                  </a:cubicBezTo>
                  <a:cubicBezTo>
                    <a:pt x="955" y="971"/>
                    <a:pt x="933" y="949"/>
                    <a:pt x="912" y="949"/>
                  </a:cubicBezTo>
                  <a:cubicBezTo>
                    <a:pt x="787" y="973"/>
                    <a:pt x="679" y="985"/>
                    <a:pt x="588" y="985"/>
                  </a:cubicBezTo>
                  <a:cubicBezTo>
                    <a:pt x="426" y="985"/>
                    <a:pt x="317" y="946"/>
                    <a:pt x="261" y="862"/>
                  </a:cubicBezTo>
                  <a:cubicBezTo>
                    <a:pt x="131" y="667"/>
                    <a:pt x="370" y="212"/>
                    <a:pt x="478" y="60"/>
                  </a:cubicBezTo>
                  <a:cubicBezTo>
                    <a:pt x="500" y="60"/>
                    <a:pt x="500" y="17"/>
                    <a:pt x="478" y="17"/>
                  </a:cubicBezTo>
                  <a:cubicBezTo>
                    <a:pt x="467" y="6"/>
                    <a:pt x="456"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1"/>
            <p:cNvSpPr/>
            <p:nvPr/>
          </p:nvSpPr>
          <p:spPr>
            <a:xfrm>
              <a:off x="2163414" y="3216265"/>
              <a:ext cx="215946" cy="205069"/>
            </a:xfrm>
            <a:custGeom>
              <a:avLst/>
              <a:gdLst/>
              <a:ahLst/>
              <a:cxnLst/>
              <a:rect l="l" t="t" r="r" b="b"/>
              <a:pathLst>
                <a:path w="2581" h="2451" extrusionOk="0">
                  <a:moveTo>
                    <a:pt x="1713" y="1"/>
                  </a:moveTo>
                  <a:cubicBezTo>
                    <a:pt x="1648" y="1"/>
                    <a:pt x="1583" y="44"/>
                    <a:pt x="1539" y="88"/>
                  </a:cubicBezTo>
                  <a:cubicBezTo>
                    <a:pt x="1323" y="348"/>
                    <a:pt x="1409" y="1172"/>
                    <a:pt x="1474" y="1540"/>
                  </a:cubicBezTo>
                  <a:cubicBezTo>
                    <a:pt x="1236" y="1215"/>
                    <a:pt x="715" y="543"/>
                    <a:pt x="412" y="521"/>
                  </a:cubicBezTo>
                  <a:cubicBezTo>
                    <a:pt x="369" y="521"/>
                    <a:pt x="325" y="521"/>
                    <a:pt x="282" y="565"/>
                  </a:cubicBezTo>
                  <a:cubicBezTo>
                    <a:pt x="0" y="890"/>
                    <a:pt x="87" y="2342"/>
                    <a:pt x="87" y="2408"/>
                  </a:cubicBezTo>
                  <a:cubicBezTo>
                    <a:pt x="87" y="2429"/>
                    <a:pt x="108" y="2451"/>
                    <a:pt x="130" y="2451"/>
                  </a:cubicBezTo>
                  <a:cubicBezTo>
                    <a:pt x="152" y="2451"/>
                    <a:pt x="173" y="2429"/>
                    <a:pt x="173" y="2408"/>
                  </a:cubicBezTo>
                  <a:cubicBezTo>
                    <a:pt x="152" y="1996"/>
                    <a:pt x="130" y="868"/>
                    <a:pt x="347" y="630"/>
                  </a:cubicBezTo>
                  <a:cubicBezTo>
                    <a:pt x="369" y="608"/>
                    <a:pt x="390" y="608"/>
                    <a:pt x="412" y="608"/>
                  </a:cubicBezTo>
                  <a:cubicBezTo>
                    <a:pt x="694" y="630"/>
                    <a:pt x="1301" y="1432"/>
                    <a:pt x="1496" y="1757"/>
                  </a:cubicBezTo>
                  <a:cubicBezTo>
                    <a:pt x="1510" y="1757"/>
                    <a:pt x="1525" y="1767"/>
                    <a:pt x="1539" y="1767"/>
                  </a:cubicBezTo>
                  <a:cubicBezTo>
                    <a:pt x="1547" y="1767"/>
                    <a:pt x="1554" y="1764"/>
                    <a:pt x="1561" y="1757"/>
                  </a:cubicBezTo>
                  <a:cubicBezTo>
                    <a:pt x="1583" y="1757"/>
                    <a:pt x="1583" y="1735"/>
                    <a:pt x="1583" y="1714"/>
                  </a:cubicBezTo>
                  <a:cubicBezTo>
                    <a:pt x="1518" y="1367"/>
                    <a:pt x="1388" y="413"/>
                    <a:pt x="1604" y="153"/>
                  </a:cubicBezTo>
                  <a:cubicBezTo>
                    <a:pt x="1626" y="109"/>
                    <a:pt x="1669" y="88"/>
                    <a:pt x="1713" y="88"/>
                  </a:cubicBezTo>
                  <a:cubicBezTo>
                    <a:pt x="2081" y="88"/>
                    <a:pt x="2407" y="1107"/>
                    <a:pt x="2493" y="1497"/>
                  </a:cubicBezTo>
                  <a:cubicBezTo>
                    <a:pt x="2493" y="1519"/>
                    <a:pt x="2515" y="1540"/>
                    <a:pt x="2537" y="1540"/>
                  </a:cubicBezTo>
                  <a:cubicBezTo>
                    <a:pt x="2558" y="1519"/>
                    <a:pt x="2580" y="1497"/>
                    <a:pt x="2580" y="1475"/>
                  </a:cubicBezTo>
                  <a:cubicBezTo>
                    <a:pt x="2558" y="1410"/>
                    <a:pt x="2233"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Google Shape;2625;p60"/>
          <p:cNvSpPr txBox="1"/>
          <p:nvPr/>
        </p:nvSpPr>
        <p:spPr>
          <a:xfrm>
            <a:off x="563400" y="347208"/>
            <a:ext cx="3330600" cy="800189"/>
          </a:xfrm>
          <a:prstGeom prst="rect">
            <a:avLst/>
          </a:prstGeom>
          <a:noFill/>
          <a:ln>
            <a:noFill/>
          </a:ln>
        </p:spPr>
        <p:txBody>
          <a:bodyPr spcFirstLastPara="1" wrap="square" lIns="91425" tIns="91425" rIns="91425" bIns="91425" anchor="t" anchorCtr="0">
            <a:spAutoFit/>
          </a:bodyPr>
          <a:lstStyle/>
          <a:p>
            <a:pPr lvl="0" algn="ctr">
              <a:buSzPts val="1400"/>
            </a:pPr>
            <a:r>
              <a:rPr lang="en-US" sz="2000" dirty="0">
                <a:latin typeface="Comfortaa"/>
                <a:sym typeface="Comfortaa"/>
              </a:rPr>
              <a:t>GV: </a:t>
            </a:r>
            <a:r>
              <a:rPr lang="en-US" sz="2000" dirty="0" err="1">
                <a:latin typeface="Comfortaa"/>
                <a:sym typeface="Comfortaa"/>
              </a:rPr>
              <a:t>Nguyễn</a:t>
            </a:r>
            <a:r>
              <a:rPr lang="en-US" sz="2000" dirty="0">
                <a:latin typeface="Comfortaa"/>
                <a:sym typeface="Comfortaa"/>
              </a:rPr>
              <a:t> </a:t>
            </a:r>
            <a:r>
              <a:rPr lang="en-US" sz="2000" dirty="0" err="1">
                <a:latin typeface="Comfortaa"/>
                <a:sym typeface="Comfortaa"/>
              </a:rPr>
              <a:t>Thị</a:t>
            </a:r>
            <a:r>
              <a:rPr lang="en-US" sz="2000" dirty="0">
                <a:latin typeface="Comfortaa"/>
                <a:sym typeface="Comfortaa"/>
              </a:rPr>
              <a:t> </a:t>
            </a:r>
            <a:r>
              <a:rPr lang="en-US" sz="2000" dirty="0" err="1">
                <a:latin typeface="Comfortaa"/>
                <a:sym typeface="Comfortaa"/>
              </a:rPr>
              <a:t>Anh</a:t>
            </a:r>
            <a:r>
              <a:rPr lang="en-US" sz="2000" dirty="0">
                <a:latin typeface="Comfortaa"/>
                <a:sym typeface="Comfortaa"/>
              </a:rPr>
              <a:t> </a:t>
            </a:r>
            <a:r>
              <a:rPr lang="en-US" sz="2000" dirty="0" err="1">
                <a:latin typeface="Comfortaa"/>
                <a:sym typeface="Comfortaa"/>
              </a:rPr>
              <a:t>Tú</a:t>
            </a:r>
            <a:endParaRPr lang="en-US" sz="2000" dirty="0">
              <a:latin typeface="Comfortaa"/>
              <a:sym typeface="Comfortaa"/>
            </a:endParaRPr>
          </a:p>
          <a:p>
            <a:pPr lvl="0" algn="ctr">
              <a:buSzPts val="1400"/>
            </a:pPr>
            <a:r>
              <a:rPr lang="en-US" sz="2000" dirty="0" err="1">
                <a:latin typeface="Comfortaa"/>
                <a:sym typeface="Comfortaa"/>
              </a:rPr>
              <a:t>Lớp</a:t>
            </a:r>
            <a:r>
              <a:rPr lang="en-US" sz="2000" dirty="0">
                <a:latin typeface="Comfortaa"/>
                <a:sym typeface="Comfortaa"/>
              </a:rPr>
              <a:t>: 6/</a:t>
            </a:r>
          </a:p>
        </p:txBody>
      </p:sp>
      <p:sp>
        <p:nvSpPr>
          <p:cNvPr id="225" name="Google Shape;2626;p60"/>
          <p:cNvSpPr/>
          <p:nvPr/>
        </p:nvSpPr>
        <p:spPr>
          <a:xfrm>
            <a:off x="1273812" y="1342579"/>
            <a:ext cx="6206700" cy="3063164"/>
          </a:xfrm>
          <a:prstGeom prst="roundRect">
            <a:avLst>
              <a:gd name="adj" fmla="val 6328"/>
            </a:avLst>
          </a:prstGeom>
          <a:solidFill>
            <a:schemeClr val="dk2"/>
          </a:solidFill>
          <a:ln>
            <a:noFill/>
          </a:ln>
        </p:spPr>
        <p:txBody>
          <a:bodyPr spcFirstLastPara="1" wrap="square" lIns="91425" tIns="91425" rIns="91425" bIns="91425" anchor="ctr" anchorCtr="0">
            <a:noAutofit/>
          </a:bodyPr>
          <a:lstStyle/>
          <a:p>
            <a:pPr lvl="0"/>
            <a:r>
              <a:rPr lang="en-US" sz="5000" b="1" dirty="0">
                <a:latin typeface="Vibur" charset="0"/>
                <a:cs typeface="Times New Roman" pitchFamily="18" charset="0"/>
                <a:sym typeface="Vibur"/>
              </a:rPr>
              <a:t>BÀI 3: </a:t>
            </a:r>
            <a:r>
              <a:rPr lang="en-US" sz="5000" b="1" dirty="0">
                <a:solidFill>
                  <a:srgbClr val="C00000"/>
                </a:solidFill>
                <a:latin typeface="Corbel" pitchFamily="34" charset="0"/>
                <a:cs typeface="Times New Roman" pitchFamily="18" charset="0"/>
                <a:sym typeface="Vibur"/>
              </a:rPr>
              <a:t>LÀM TRÒN SỐ THẬP PHÂN VÀ ƯỚC LƯỢNG KẾT QUẢ</a:t>
            </a:r>
            <a:endParaRPr dirty="0">
              <a:latin typeface="Corbel" pitchFamily="34" charset="0"/>
            </a:endParaRPr>
          </a:p>
        </p:txBody>
      </p:sp>
      <p:sp>
        <p:nvSpPr>
          <p:cNvPr id="226" name="Google Shape;2627;p60"/>
          <p:cNvSpPr/>
          <p:nvPr/>
        </p:nvSpPr>
        <p:spPr>
          <a:xfrm>
            <a:off x="997524" y="1265029"/>
            <a:ext cx="6203373" cy="3057586"/>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4665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grpSp>
        <p:nvGrpSpPr>
          <p:cNvPr id="1779" name="Google Shape;1779;p43"/>
          <p:cNvGrpSpPr/>
          <p:nvPr/>
        </p:nvGrpSpPr>
        <p:grpSpPr>
          <a:xfrm>
            <a:off x="123837" y="191985"/>
            <a:ext cx="2019247" cy="2985928"/>
            <a:chOff x="875223" y="1775436"/>
            <a:chExt cx="619116" cy="990555"/>
          </a:xfrm>
        </p:grpSpPr>
        <p:sp>
          <p:nvSpPr>
            <p:cNvPr id="1780" name="Google Shape;1780;p43"/>
            <p:cNvSpPr/>
            <p:nvPr/>
          </p:nvSpPr>
          <p:spPr>
            <a:xfrm>
              <a:off x="987952" y="2242026"/>
              <a:ext cx="463895" cy="391471"/>
            </a:xfrm>
            <a:custGeom>
              <a:avLst/>
              <a:gdLst/>
              <a:ahLst/>
              <a:cxnLst/>
              <a:rect l="l" t="t" r="r" b="b"/>
              <a:pathLst>
                <a:path w="8045" h="6789" extrusionOk="0">
                  <a:moveTo>
                    <a:pt x="4322" y="1"/>
                  </a:moveTo>
                  <a:cubicBezTo>
                    <a:pt x="3124" y="1"/>
                    <a:pt x="2516" y="330"/>
                    <a:pt x="2516" y="330"/>
                  </a:cubicBezTo>
                  <a:cubicBezTo>
                    <a:pt x="2516" y="330"/>
                    <a:pt x="890" y="634"/>
                    <a:pt x="348" y="3062"/>
                  </a:cubicBezTo>
                  <a:cubicBezTo>
                    <a:pt x="1" y="4450"/>
                    <a:pt x="543" y="5902"/>
                    <a:pt x="1692" y="6748"/>
                  </a:cubicBezTo>
                  <a:cubicBezTo>
                    <a:pt x="1692" y="6748"/>
                    <a:pt x="2869" y="6789"/>
                    <a:pt x="4061" y="6789"/>
                  </a:cubicBezTo>
                  <a:cubicBezTo>
                    <a:pt x="5167" y="6789"/>
                    <a:pt x="6285" y="6753"/>
                    <a:pt x="6483" y="6618"/>
                  </a:cubicBezTo>
                  <a:cubicBezTo>
                    <a:pt x="8044" y="5620"/>
                    <a:pt x="7632" y="439"/>
                    <a:pt x="5595" y="114"/>
                  </a:cubicBezTo>
                  <a:cubicBezTo>
                    <a:pt x="5115" y="32"/>
                    <a:pt x="4691" y="1"/>
                    <a:pt x="4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1236761" y="1807957"/>
              <a:ext cx="257578" cy="203145"/>
            </a:xfrm>
            <a:custGeom>
              <a:avLst/>
              <a:gdLst/>
              <a:ahLst/>
              <a:cxnLst/>
              <a:rect l="l" t="t" r="r" b="b"/>
              <a:pathLst>
                <a:path w="4467" h="3523" extrusionOk="0">
                  <a:moveTo>
                    <a:pt x="2718" y="1"/>
                  </a:moveTo>
                  <a:cubicBezTo>
                    <a:pt x="2700" y="1"/>
                    <a:pt x="2683" y="4"/>
                    <a:pt x="2667" y="10"/>
                  </a:cubicBezTo>
                  <a:cubicBezTo>
                    <a:pt x="2580" y="32"/>
                    <a:pt x="2472" y="118"/>
                    <a:pt x="2515" y="465"/>
                  </a:cubicBezTo>
                  <a:cubicBezTo>
                    <a:pt x="2624" y="1354"/>
                    <a:pt x="1930" y="1918"/>
                    <a:pt x="1670" y="2091"/>
                  </a:cubicBezTo>
                  <a:cubicBezTo>
                    <a:pt x="1843" y="1679"/>
                    <a:pt x="1778" y="1181"/>
                    <a:pt x="1496" y="834"/>
                  </a:cubicBezTo>
                  <a:cubicBezTo>
                    <a:pt x="1449" y="770"/>
                    <a:pt x="1378" y="730"/>
                    <a:pt x="1301" y="730"/>
                  </a:cubicBezTo>
                  <a:cubicBezTo>
                    <a:pt x="1273" y="730"/>
                    <a:pt x="1244" y="736"/>
                    <a:pt x="1214" y="747"/>
                  </a:cubicBezTo>
                  <a:cubicBezTo>
                    <a:pt x="1106" y="812"/>
                    <a:pt x="1041" y="1029"/>
                    <a:pt x="1063" y="1354"/>
                  </a:cubicBezTo>
                  <a:cubicBezTo>
                    <a:pt x="1106" y="2048"/>
                    <a:pt x="759" y="2698"/>
                    <a:pt x="130" y="3045"/>
                  </a:cubicBezTo>
                  <a:cubicBezTo>
                    <a:pt x="130" y="3067"/>
                    <a:pt x="109" y="3089"/>
                    <a:pt x="130" y="3110"/>
                  </a:cubicBezTo>
                  <a:cubicBezTo>
                    <a:pt x="130" y="3132"/>
                    <a:pt x="152" y="3132"/>
                    <a:pt x="174" y="3132"/>
                  </a:cubicBezTo>
                  <a:cubicBezTo>
                    <a:pt x="824" y="2764"/>
                    <a:pt x="1193" y="2070"/>
                    <a:pt x="1149" y="1333"/>
                  </a:cubicBezTo>
                  <a:cubicBezTo>
                    <a:pt x="1128" y="921"/>
                    <a:pt x="1214" y="856"/>
                    <a:pt x="1258" y="834"/>
                  </a:cubicBezTo>
                  <a:cubicBezTo>
                    <a:pt x="1271" y="821"/>
                    <a:pt x="1285" y="816"/>
                    <a:pt x="1301" y="816"/>
                  </a:cubicBezTo>
                  <a:cubicBezTo>
                    <a:pt x="1339" y="816"/>
                    <a:pt x="1385" y="847"/>
                    <a:pt x="1431" y="877"/>
                  </a:cubicBezTo>
                  <a:cubicBezTo>
                    <a:pt x="1713" y="1268"/>
                    <a:pt x="1756" y="1766"/>
                    <a:pt x="1540" y="2178"/>
                  </a:cubicBezTo>
                  <a:cubicBezTo>
                    <a:pt x="1518" y="2178"/>
                    <a:pt x="1518" y="2200"/>
                    <a:pt x="1540" y="2222"/>
                  </a:cubicBezTo>
                  <a:lnTo>
                    <a:pt x="1583" y="2222"/>
                  </a:lnTo>
                  <a:cubicBezTo>
                    <a:pt x="1583" y="2222"/>
                    <a:pt x="2732" y="1614"/>
                    <a:pt x="2602" y="444"/>
                  </a:cubicBezTo>
                  <a:cubicBezTo>
                    <a:pt x="2559" y="249"/>
                    <a:pt x="2624" y="118"/>
                    <a:pt x="2667" y="75"/>
                  </a:cubicBezTo>
                  <a:cubicBezTo>
                    <a:pt x="2675" y="73"/>
                    <a:pt x="2684" y="71"/>
                    <a:pt x="2694" y="71"/>
                  </a:cubicBezTo>
                  <a:cubicBezTo>
                    <a:pt x="2769" y="71"/>
                    <a:pt x="2900" y="142"/>
                    <a:pt x="3014" y="314"/>
                  </a:cubicBezTo>
                  <a:cubicBezTo>
                    <a:pt x="3274" y="769"/>
                    <a:pt x="3231" y="1354"/>
                    <a:pt x="2927" y="1788"/>
                  </a:cubicBezTo>
                  <a:cubicBezTo>
                    <a:pt x="2754" y="2005"/>
                    <a:pt x="2624" y="2156"/>
                    <a:pt x="2602" y="2178"/>
                  </a:cubicBezTo>
                  <a:cubicBezTo>
                    <a:pt x="2584" y="2214"/>
                    <a:pt x="2624" y="2249"/>
                    <a:pt x="2652" y="2249"/>
                  </a:cubicBezTo>
                  <a:cubicBezTo>
                    <a:pt x="2658" y="2249"/>
                    <a:pt x="2663" y="2247"/>
                    <a:pt x="2667" y="2243"/>
                  </a:cubicBezTo>
                  <a:cubicBezTo>
                    <a:pt x="2797" y="2113"/>
                    <a:pt x="2906" y="1983"/>
                    <a:pt x="2992" y="1831"/>
                  </a:cubicBezTo>
                  <a:cubicBezTo>
                    <a:pt x="3289" y="1492"/>
                    <a:pt x="3773" y="1007"/>
                    <a:pt x="4058" y="1007"/>
                  </a:cubicBezTo>
                  <a:cubicBezTo>
                    <a:pt x="4064" y="1007"/>
                    <a:pt x="4070" y="1007"/>
                    <a:pt x="4076" y="1007"/>
                  </a:cubicBezTo>
                  <a:cubicBezTo>
                    <a:pt x="4163" y="1007"/>
                    <a:pt x="4228" y="1072"/>
                    <a:pt x="4250" y="1137"/>
                  </a:cubicBezTo>
                  <a:cubicBezTo>
                    <a:pt x="4336" y="1419"/>
                    <a:pt x="4293" y="1723"/>
                    <a:pt x="4098" y="1961"/>
                  </a:cubicBezTo>
                  <a:cubicBezTo>
                    <a:pt x="3631" y="2713"/>
                    <a:pt x="2440" y="3446"/>
                    <a:pt x="454" y="3446"/>
                  </a:cubicBezTo>
                  <a:cubicBezTo>
                    <a:pt x="321" y="3446"/>
                    <a:pt x="184" y="3442"/>
                    <a:pt x="44" y="3436"/>
                  </a:cubicBezTo>
                  <a:cubicBezTo>
                    <a:pt x="22" y="3436"/>
                    <a:pt x="0" y="3457"/>
                    <a:pt x="0" y="3479"/>
                  </a:cubicBezTo>
                  <a:cubicBezTo>
                    <a:pt x="0" y="3501"/>
                    <a:pt x="22" y="3522"/>
                    <a:pt x="44" y="3522"/>
                  </a:cubicBezTo>
                  <a:lnTo>
                    <a:pt x="477" y="3522"/>
                  </a:lnTo>
                  <a:cubicBezTo>
                    <a:pt x="2472" y="3522"/>
                    <a:pt x="3686" y="2764"/>
                    <a:pt x="4185" y="2026"/>
                  </a:cubicBezTo>
                  <a:cubicBezTo>
                    <a:pt x="4402" y="1679"/>
                    <a:pt x="4467" y="1333"/>
                    <a:pt x="4358" y="1094"/>
                  </a:cubicBezTo>
                  <a:cubicBezTo>
                    <a:pt x="4315" y="1007"/>
                    <a:pt x="4206" y="942"/>
                    <a:pt x="4120" y="942"/>
                  </a:cubicBezTo>
                  <a:cubicBezTo>
                    <a:pt x="4111" y="942"/>
                    <a:pt x="4102" y="941"/>
                    <a:pt x="4093" y="941"/>
                  </a:cubicBezTo>
                  <a:cubicBezTo>
                    <a:pt x="3814" y="941"/>
                    <a:pt x="3460" y="1256"/>
                    <a:pt x="3166" y="1549"/>
                  </a:cubicBezTo>
                  <a:cubicBezTo>
                    <a:pt x="3339" y="1137"/>
                    <a:pt x="3317" y="682"/>
                    <a:pt x="3079" y="292"/>
                  </a:cubicBezTo>
                  <a:cubicBezTo>
                    <a:pt x="2968" y="107"/>
                    <a:pt x="2825" y="1"/>
                    <a:pt x="2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920488" y="1775436"/>
              <a:ext cx="253830" cy="209430"/>
            </a:xfrm>
            <a:custGeom>
              <a:avLst/>
              <a:gdLst/>
              <a:ahLst/>
              <a:cxnLst/>
              <a:rect l="l" t="t" r="r" b="b"/>
              <a:pathLst>
                <a:path w="4402" h="3632" extrusionOk="0">
                  <a:moveTo>
                    <a:pt x="1805" y="1"/>
                  </a:moveTo>
                  <a:cubicBezTo>
                    <a:pt x="1684" y="1"/>
                    <a:pt x="1542" y="104"/>
                    <a:pt x="1431" y="271"/>
                  </a:cubicBezTo>
                  <a:cubicBezTo>
                    <a:pt x="1193" y="661"/>
                    <a:pt x="1149" y="1116"/>
                    <a:pt x="1301" y="1550"/>
                  </a:cubicBezTo>
                  <a:cubicBezTo>
                    <a:pt x="1019" y="1203"/>
                    <a:pt x="651" y="899"/>
                    <a:pt x="390" y="899"/>
                  </a:cubicBezTo>
                  <a:cubicBezTo>
                    <a:pt x="282" y="899"/>
                    <a:pt x="174" y="964"/>
                    <a:pt x="130" y="1051"/>
                  </a:cubicBezTo>
                  <a:cubicBezTo>
                    <a:pt x="0" y="1268"/>
                    <a:pt x="65" y="1615"/>
                    <a:pt x="260" y="1983"/>
                  </a:cubicBezTo>
                  <a:cubicBezTo>
                    <a:pt x="737" y="2786"/>
                    <a:pt x="1995" y="3631"/>
                    <a:pt x="4163" y="3631"/>
                  </a:cubicBezTo>
                  <a:lnTo>
                    <a:pt x="4358" y="3588"/>
                  </a:lnTo>
                  <a:cubicBezTo>
                    <a:pt x="4380" y="3588"/>
                    <a:pt x="4401" y="3566"/>
                    <a:pt x="4401" y="3544"/>
                  </a:cubicBezTo>
                  <a:cubicBezTo>
                    <a:pt x="4401" y="3523"/>
                    <a:pt x="4380" y="3501"/>
                    <a:pt x="4358" y="3501"/>
                  </a:cubicBezTo>
                  <a:cubicBezTo>
                    <a:pt x="4302" y="3502"/>
                    <a:pt x="4247" y="3503"/>
                    <a:pt x="4192" y="3503"/>
                  </a:cubicBezTo>
                  <a:cubicBezTo>
                    <a:pt x="2081" y="3503"/>
                    <a:pt x="834" y="2700"/>
                    <a:pt x="369" y="1897"/>
                  </a:cubicBezTo>
                  <a:cubicBezTo>
                    <a:pt x="195" y="1658"/>
                    <a:pt x="130" y="1355"/>
                    <a:pt x="239" y="1073"/>
                  </a:cubicBezTo>
                  <a:cubicBezTo>
                    <a:pt x="282" y="1008"/>
                    <a:pt x="347" y="964"/>
                    <a:pt x="412" y="943"/>
                  </a:cubicBezTo>
                  <a:cubicBezTo>
                    <a:pt x="716" y="943"/>
                    <a:pt x="1171" y="1441"/>
                    <a:pt x="1474" y="1810"/>
                  </a:cubicBezTo>
                  <a:cubicBezTo>
                    <a:pt x="1561" y="1962"/>
                    <a:pt x="1670" y="2092"/>
                    <a:pt x="1778" y="2222"/>
                  </a:cubicBezTo>
                  <a:cubicBezTo>
                    <a:pt x="1789" y="2233"/>
                    <a:pt x="1800" y="2238"/>
                    <a:pt x="1810" y="2238"/>
                  </a:cubicBezTo>
                  <a:cubicBezTo>
                    <a:pt x="1821" y="2238"/>
                    <a:pt x="1832" y="2233"/>
                    <a:pt x="1843" y="2222"/>
                  </a:cubicBezTo>
                  <a:cubicBezTo>
                    <a:pt x="1865" y="2200"/>
                    <a:pt x="1865" y="2178"/>
                    <a:pt x="1843" y="2157"/>
                  </a:cubicBezTo>
                  <a:cubicBezTo>
                    <a:pt x="1821" y="2135"/>
                    <a:pt x="1713" y="1962"/>
                    <a:pt x="1539" y="1767"/>
                  </a:cubicBezTo>
                  <a:cubicBezTo>
                    <a:pt x="1236" y="1311"/>
                    <a:pt x="1236" y="748"/>
                    <a:pt x="1518" y="292"/>
                  </a:cubicBezTo>
                  <a:cubicBezTo>
                    <a:pt x="1613" y="121"/>
                    <a:pt x="1742" y="50"/>
                    <a:pt x="1816" y="50"/>
                  </a:cubicBezTo>
                  <a:cubicBezTo>
                    <a:pt x="1826" y="50"/>
                    <a:pt x="1835" y="51"/>
                    <a:pt x="1843" y="54"/>
                  </a:cubicBezTo>
                  <a:cubicBezTo>
                    <a:pt x="1908" y="97"/>
                    <a:pt x="1951" y="227"/>
                    <a:pt x="1908" y="422"/>
                  </a:cubicBezTo>
                  <a:cubicBezTo>
                    <a:pt x="1735" y="1593"/>
                    <a:pt x="2862" y="2243"/>
                    <a:pt x="2862" y="2243"/>
                  </a:cubicBezTo>
                  <a:lnTo>
                    <a:pt x="2905" y="2243"/>
                  </a:lnTo>
                  <a:cubicBezTo>
                    <a:pt x="2927" y="2222"/>
                    <a:pt x="2927" y="2200"/>
                    <a:pt x="2905" y="2200"/>
                  </a:cubicBezTo>
                  <a:cubicBezTo>
                    <a:pt x="2667" y="1571"/>
                    <a:pt x="2862" y="1073"/>
                    <a:pt x="3057" y="899"/>
                  </a:cubicBezTo>
                  <a:cubicBezTo>
                    <a:pt x="3105" y="868"/>
                    <a:pt x="3164" y="847"/>
                    <a:pt x="3201" y="847"/>
                  </a:cubicBezTo>
                  <a:cubicBezTo>
                    <a:pt x="3214" y="847"/>
                    <a:pt x="3225" y="850"/>
                    <a:pt x="3231" y="856"/>
                  </a:cubicBezTo>
                  <a:cubicBezTo>
                    <a:pt x="3274" y="878"/>
                    <a:pt x="3382" y="964"/>
                    <a:pt x="3317" y="1376"/>
                  </a:cubicBezTo>
                  <a:cubicBezTo>
                    <a:pt x="3252" y="2113"/>
                    <a:pt x="3621" y="2807"/>
                    <a:pt x="4228" y="3197"/>
                  </a:cubicBezTo>
                  <a:lnTo>
                    <a:pt x="4293" y="3197"/>
                  </a:lnTo>
                  <a:cubicBezTo>
                    <a:pt x="4315" y="3176"/>
                    <a:pt x="4293" y="3132"/>
                    <a:pt x="4271" y="3132"/>
                  </a:cubicBezTo>
                  <a:cubicBezTo>
                    <a:pt x="3686" y="2764"/>
                    <a:pt x="3339" y="2092"/>
                    <a:pt x="3404" y="1398"/>
                  </a:cubicBezTo>
                  <a:cubicBezTo>
                    <a:pt x="3447" y="1073"/>
                    <a:pt x="3404" y="856"/>
                    <a:pt x="3274" y="791"/>
                  </a:cubicBezTo>
                  <a:cubicBezTo>
                    <a:pt x="3250" y="779"/>
                    <a:pt x="3224" y="773"/>
                    <a:pt x="3198" y="773"/>
                  </a:cubicBezTo>
                  <a:cubicBezTo>
                    <a:pt x="3130" y="773"/>
                    <a:pt x="3061" y="809"/>
                    <a:pt x="3014" y="856"/>
                  </a:cubicBezTo>
                  <a:cubicBezTo>
                    <a:pt x="2710" y="1203"/>
                    <a:pt x="2624" y="1701"/>
                    <a:pt x="2797" y="2113"/>
                  </a:cubicBezTo>
                  <a:cubicBezTo>
                    <a:pt x="2515" y="1940"/>
                    <a:pt x="1843" y="1355"/>
                    <a:pt x="1973" y="466"/>
                  </a:cubicBezTo>
                  <a:cubicBezTo>
                    <a:pt x="2038" y="119"/>
                    <a:pt x="1930" y="32"/>
                    <a:pt x="1865" y="10"/>
                  </a:cubicBezTo>
                  <a:cubicBezTo>
                    <a:pt x="1846" y="4"/>
                    <a:pt x="1825" y="1"/>
                    <a:pt x="1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875223" y="1949456"/>
              <a:ext cx="446596" cy="391009"/>
            </a:xfrm>
            <a:custGeom>
              <a:avLst/>
              <a:gdLst/>
              <a:ahLst/>
              <a:cxnLst/>
              <a:rect l="l" t="t" r="r" b="b"/>
              <a:pathLst>
                <a:path w="7745" h="6781" extrusionOk="0">
                  <a:moveTo>
                    <a:pt x="5694" y="0"/>
                  </a:moveTo>
                  <a:cubicBezTo>
                    <a:pt x="4128" y="0"/>
                    <a:pt x="1" y="1722"/>
                    <a:pt x="156" y="2326"/>
                  </a:cubicBezTo>
                  <a:cubicBezTo>
                    <a:pt x="330" y="3020"/>
                    <a:pt x="720" y="4689"/>
                    <a:pt x="1154" y="4732"/>
                  </a:cubicBezTo>
                  <a:cubicBezTo>
                    <a:pt x="1162" y="4733"/>
                    <a:pt x="1172" y="4734"/>
                    <a:pt x="1182" y="4734"/>
                  </a:cubicBezTo>
                  <a:cubicBezTo>
                    <a:pt x="1700" y="4734"/>
                    <a:pt x="4492" y="3692"/>
                    <a:pt x="4493" y="3692"/>
                  </a:cubicBezTo>
                  <a:lnTo>
                    <a:pt x="4493" y="3692"/>
                  </a:lnTo>
                  <a:cubicBezTo>
                    <a:pt x="4493" y="3692"/>
                    <a:pt x="4232" y="6228"/>
                    <a:pt x="4449" y="6358"/>
                  </a:cubicBezTo>
                  <a:cubicBezTo>
                    <a:pt x="4580" y="6430"/>
                    <a:pt x="5452" y="6781"/>
                    <a:pt x="6271" y="6781"/>
                  </a:cubicBezTo>
                  <a:cubicBezTo>
                    <a:pt x="6948" y="6781"/>
                    <a:pt x="7588" y="6541"/>
                    <a:pt x="7745" y="5708"/>
                  </a:cubicBezTo>
                  <a:cubicBezTo>
                    <a:pt x="7745" y="5708"/>
                    <a:pt x="7116" y="570"/>
                    <a:pt x="6119" y="71"/>
                  </a:cubicBezTo>
                  <a:cubicBezTo>
                    <a:pt x="6017" y="22"/>
                    <a:pt x="5872" y="0"/>
                    <a:pt x="5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1236242" y="1994777"/>
              <a:ext cx="165664" cy="65389"/>
            </a:xfrm>
            <a:custGeom>
              <a:avLst/>
              <a:gdLst/>
              <a:ahLst/>
              <a:cxnLst/>
              <a:rect l="l" t="t" r="r" b="b"/>
              <a:pathLst>
                <a:path w="2873" h="1134" extrusionOk="0">
                  <a:moveTo>
                    <a:pt x="303" y="0"/>
                  </a:moveTo>
                  <a:cubicBezTo>
                    <a:pt x="0" y="0"/>
                    <a:pt x="578" y="978"/>
                    <a:pt x="1028" y="1106"/>
                  </a:cubicBezTo>
                  <a:cubicBezTo>
                    <a:pt x="1084" y="1125"/>
                    <a:pt x="1154" y="1133"/>
                    <a:pt x="1233" y="1133"/>
                  </a:cubicBezTo>
                  <a:cubicBezTo>
                    <a:pt x="1806" y="1133"/>
                    <a:pt x="2872" y="690"/>
                    <a:pt x="2568" y="347"/>
                  </a:cubicBezTo>
                  <a:cubicBezTo>
                    <a:pt x="2257" y="18"/>
                    <a:pt x="697" y="0"/>
                    <a:pt x="372" y="0"/>
                  </a:cubicBezTo>
                  <a:cubicBezTo>
                    <a:pt x="334" y="0"/>
                    <a:pt x="313" y="0"/>
                    <a:pt x="313" y="0"/>
                  </a:cubicBezTo>
                  <a:cubicBezTo>
                    <a:pt x="309" y="0"/>
                    <a:pt x="306"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1058010" y="2011038"/>
              <a:ext cx="31311" cy="40075"/>
            </a:xfrm>
            <a:custGeom>
              <a:avLst/>
              <a:gdLst/>
              <a:ahLst/>
              <a:cxnLst/>
              <a:rect l="l" t="t" r="r" b="b"/>
              <a:pathLst>
                <a:path w="543" h="695" extrusionOk="0">
                  <a:moveTo>
                    <a:pt x="108" y="0"/>
                  </a:moveTo>
                  <a:cubicBezTo>
                    <a:pt x="87" y="0"/>
                    <a:pt x="65" y="22"/>
                    <a:pt x="65" y="44"/>
                  </a:cubicBezTo>
                  <a:cubicBezTo>
                    <a:pt x="43" y="174"/>
                    <a:pt x="0" y="586"/>
                    <a:pt x="87" y="672"/>
                  </a:cubicBezTo>
                  <a:cubicBezTo>
                    <a:pt x="87" y="694"/>
                    <a:pt x="108" y="694"/>
                    <a:pt x="130" y="694"/>
                  </a:cubicBezTo>
                  <a:cubicBezTo>
                    <a:pt x="260" y="694"/>
                    <a:pt x="434" y="326"/>
                    <a:pt x="520" y="109"/>
                  </a:cubicBezTo>
                  <a:cubicBezTo>
                    <a:pt x="542" y="87"/>
                    <a:pt x="520" y="44"/>
                    <a:pt x="499" y="44"/>
                  </a:cubicBezTo>
                  <a:cubicBezTo>
                    <a:pt x="477" y="44"/>
                    <a:pt x="455" y="44"/>
                    <a:pt x="434" y="65"/>
                  </a:cubicBezTo>
                  <a:cubicBezTo>
                    <a:pt x="369" y="261"/>
                    <a:pt x="282" y="456"/>
                    <a:pt x="130" y="607"/>
                  </a:cubicBezTo>
                  <a:cubicBezTo>
                    <a:pt x="108" y="434"/>
                    <a:pt x="108" y="239"/>
                    <a:pt x="130" y="65"/>
                  </a:cubicBezTo>
                  <a:cubicBezTo>
                    <a:pt x="152" y="22"/>
                    <a:pt x="130" y="22"/>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1115499" y="2024761"/>
              <a:ext cx="30042" cy="38807"/>
            </a:xfrm>
            <a:custGeom>
              <a:avLst/>
              <a:gdLst/>
              <a:ahLst/>
              <a:cxnLst/>
              <a:rect l="l" t="t" r="r" b="b"/>
              <a:pathLst>
                <a:path w="521" h="673" extrusionOk="0">
                  <a:moveTo>
                    <a:pt x="109" y="1"/>
                  </a:moveTo>
                  <a:cubicBezTo>
                    <a:pt x="87" y="1"/>
                    <a:pt x="65" y="1"/>
                    <a:pt x="65" y="23"/>
                  </a:cubicBezTo>
                  <a:cubicBezTo>
                    <a:pt x="44" y="153"/>
                    <a:pt x="0" y="565"/>
                    <a:pt x="65" y="651"/>
                  </a:cubicBezTo>
                  <a:cubicBezTo>
                    <a:pt x="87" y="673"/>
                    <a:pt x="109" y="673"/>
                    <a:pt x="130" y="673"/>
                  </a:cubicBezTo>
                  <a:cubicBezTo>
                    <a:pt x="239" y="673"/>
                    <a:pt x="434" y="326"/>
                    <a:pt x="521" y="109"/>
                  </a:cubicBezTo>
                  <a:cubicBezTo>
                    <a:pt x="521" y="88"/>
                    <a:pt x="521" y="66"/>
                    <a:pt x="499" y="44"/>
                  </a:cubicBezTo>
                  <a:cubicBezTo>
                    <a:pt x="477" y="44"/>
                    <a:pt x="456" y="44"/>
                    <a:pt x="434" y="66"/>
                  </a:cubicBezTo>
                  <a:cubicBezTo>
                    <a:pt x="369" y="261"/>
                    <a:pt x="260" y="434"/>
                    <a:pt x="130" y="608"/>
                  </a:cubicBezTo>
                  <a:cubicBezTo>
                    <a:pt x="109" y="413"/>
                    <a:pt x="109" y="218"/>
                    <a:pt x="130" y="44"/>
                  </a:cubicBezTo>
                  <a:cubicBezTo>
                    <a:pt x="152" y="23"/>
                    <a:pt x="130"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1265534" y="2013863"/>
              <a:ext cx="94451" cy="34713"/>
            </a:xfrm>
            <a:custGeom>
              <a:avLst/>
              <a:gdLst/>
              <a:ahLst/>
              <a:cxnLst/>
              <a:rect l="l" t="t" r="r" b="b"/>
              <a:pathLst>
                <a:path w="1638" h="602" extrusionOk="0">
                  <a:moveTo>
                    <a:pt x="35" y="0"/>
                  </a:moveTo>
                  <a:cubicBezTo>
                    <a:pt x="27" y="0"/>
                    <a:pt x="22" y="6"/>
                    <a:pt x="22" y="16"/>
                  </a:cubicBezTo>
                  <a:cubicBezTo>
                    <a:pt x="0" y="16"/>
                    <a:pt x="0" y="60"/>
                    <a:pt x="22" y="60"/>
                  </a:cubicBezTo>
                  <a:cubicBezTo>
                    <a:pt x="22" y="81"/>
                    <a:pt x="499" y="602"/>
                    <a:pt x="1019" y="602"/>
                  </a:cubicBezTo>
                  <a:cubicBezTo>
                    <a:pt x="1236" y="602"/>
                    <a:pt x="1453" y="515"/>
                    <a:pt x="1604" y="342"/>
                  </a:cubicBezTo>
                  <a:cubicBezTo>
                    <a:pt x="1638" y="308"/>
                    <a:pt x="1607" y="262"/>
                    <a:pt x="1571" y="262"/>
                  </a:cubicBezTo>
                  <a:cubicBezTo>
                    <a:pt x="1561" y="262"/>
                    <a:pt x="1549" y="266"/>
                    <a:pt x="1539" y="277"/>
                  </a:cubicBezTo>
                  <a:cubicBezTo>
                    <a:pt x="1409" y="428"/>
                    <a:pt x="1214" y="515"/>
                    <a:pt x="997" y="515"/>
                  </a:cubicBezTo>
                  <a:cubicBezTo>
                    <a:pt x="520" y="515"/>
                    <a:pt x="65" y="16"/>
                    <a:pt x="65" y="16"/>
                  </a:cubicBezTo>
                  <a:cubicBezTo>
                    <a:pt x="54" y="6"/>
                    <a:pt x="43"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1334267" y="2506458"/>
              <a:ext cx="156265" cy="89723"/>
            </a:xfrm>
            <a:custGeom>
              <a:avLst/>
              <a:gdLst/>
              <a:ahLst/>
              <a:cxnLst/>
              <a:rect l="l" t="t" r="r" b="b"/>
              <a:pathLst>
                <a:path w="2710" h="1556" extrusionOk="0">
                  <a:moveTo>
                    <a:pt x="2493" y="0"/>
                  </a:moveTo>
                  <a:cubicBezTo>
                    <a:pt x="2211" y="0"/>
                    <a:pt x="911" y="904"/>
                    <a:pt x="911" y="904"/>
                  </a:cubicBezTo>
                  <a:cubicBezTo>
                    <a:pt x="911" y="904"/>
                    <a:pt x="0" y="1490"/>
                    <a:pt x="1366" y="1555"/>
                  </a:cubicBezTo>
                  <a:cubicBezTo>
                    <a:pt x="1387" y="1555"/>
                    <a:pt x="1407" y="1556"/>
                    <a:pt x="1426" y="1556"/>
                  </a:cubicBezTo>
                  <a:cubicBezTo>
                    <a:pt x="2709" y="1556"/>
                    <a:pt x="2665" y="186"/>
                    <a:pt x="2537" y="16"/>
                  </a:cubicBezTo>
                  <a:cubicBezTo>
                    <a:pt x="2528" y="5"/>
                    <a:pt x="2513" y="0"/>
                    <a:pt x="24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1257981" y="2569654"/>
              <a:ext cx="113826" cy="195245"/>
            </a:xfrm>
            <a:custGeom>
              <a:avLst/>
              <a:gdLst/>
              <a:ahLst/>
              <a:cxnLst/>
              <a:rect l="l" t="t" r="r" b="b"/>
              <a:pathLst>
                <a:path w="1974" h="3386" extrusionOk="0">
                  <a:moveTo>
                    <a:pt x="1644" y="0"/>
                  </a:moveTo>
                  <a:cubicBezTo>
                    <a:pt x="1416" y="0"/>
                    <a:pt x="66" y="372"/>
                    <a:pt x="66" y="372"/>
                  </a:cubicBezTo>
                  <a:cubicBezTo>
                    <a:pt x="66" y="372"/>
                    <a:pt x="1" y="3386"/>
                    <a:pt x="88" y="3386"/>
                  </a:cubicBezTo>
                  <a:cubicBezTo>
                    <a:pt x="174" y="3386"/>
                    <a:pt x="1800" y="3321"/>
                    <a:pt x="1887" y="3126"/>
                  </a:cubicBezTo>
                  <a:cubicBezTo>
                    <a:pt x="1974" y="2930"/>
                    <a:pt x="1779" y="69"/>
                    <a:pt x="1670" y="4"/>
                  </a:cubicBezTo>
                  <a:cubicBezTo>
                    <a:pt x="1665" y="1"/>
                    <a:pt x="1656" y="0"/>
                    <a:pt x="16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1055473" y="2573921"/>
              <a:ext cx="132566" cy="184808"/>
            </a:xfrm>
            <a:custGeom>
              <a:avLst/>
              <a:gdLst/>
              <a:ahLst/>
              <a:cxnLst/>
              <a:rect l="l" t="t" r="r" b="b"/>
              <a:pathLst>
                <a:path w="2299" h="3205" extrusionOk="0">
                  <a:moveTo>
                    <a:pt x="2037" y="0"/>
                  </a:moveTo>
                  <a:cubicBezTo>
                    <a:pt x="1608" y="0"/>
                    <a:pt x="564" y="103"/>
                    <a:pt x="564" y="103"/>
                  </a:cubicBezTo>
                  <a:cubicBezTo>
                    <a:pt x="564" y="103"/>
                    <a:pt x="1" y="3052"/>
                    <a:pt x="87" y="3073"/>
                  </a:cubicBezTo>
                  <a:cubicBezTo>
                    <a:pt x="134" y="3089"/>
                    <a:pt x="986" y="3205"/>
                    <a:pt x="1503" y="3205"/>
                  </a:cubicBezTo>
                  <a:cubicBezTo>
                    <a:pt x="1705" y="3205"/>
                    <a:pt x="1856" y="3187"/>
                    <a:pt x="1887" y="3138"/>
                  </a:cubicBezTo>
                  <a:cubicBezTo>
                    <a:pt x="2017" y="2965"/>
                    <a:pt x="2299" y="103"/>
                    <a:pt x="2212" y="16"/>
                  </a:cubicBezTo>
                  <a:cubicBezTo>
                    <a:pt x="2193" y="5"/>
                    <a:pt x="2129" y="0"/>
                    <a:pt x="20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1006749" y="2311507"/>
              <a:ext cx="311147" cy="323890"/>
            </a:xfrm>
            <a:custGeom>
              <a:avLst/>
              <a:gdLst/>
              <a:ahLst/>
              <a:cxnLst/>
              <a:rect l="l" t="t" r="r" b="b"/>
              <a:pathLst>
                <a:path w="5396" h="5617" extrusionOk="0">
                  <a:moveTo>
                    <a:pt x="3694" y="0"/>
                  </a:moveTo>
                  <a:cubicBezTo>
                    <a:pt x="3539" y="0"/>
                    <a:pt x="3370" y="46"/>
                    <a:pt x="3187" y="144"/>
                  </a:cubicBezTo>
                  <a:cubicBezTo>
                    <a:pt x="0" y="1857"/>
                    <a:pt x="3014" y="5608"/>
                    <a:pt x="3014" y="5608"/>
                  </a:cubicBezTo>
                  <a:cubicBezTo>
                    <a:pt x="3130" y="5614"/>
                    <a:pt x="3248" y="5616"/>
                    <a:pt x="3367" y="5616"/>
                  </a:cubicBezTo>
                  <a:cubicBezTo>
                    <a:pt x="3691" y="5616"/>
                    <a:pt x="4025" y="5596"/>
                    <a:pt x="4358" y="5565"/>
                  </a:cubicBezTo>
                  <a:cubicBezTo>
                    <a:pt x="5396" y="3959"/>
                    <a:pt x="5142" y="0"/>
                    <a:pt x="3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1112962" y="2304819"/>
              <a:ext cx="350127" cy="150211"/>
            </a:xfrm>
            <a:custGeom>
              <a:avLst/>
              <a:gdLst/>
              <a:ahLst/>
              <a:cxnLst/>
              <a:rect l="l" t="t" r="r" b="b"/>
              <a:pathLst>
                <a:path w="6072" h="2605" extrusionOk="0">
                  <a:moveTo>
                    <a:pt x="3860" y="0"/>
                  </a:moveTo>
                  <a:cubicBezTo>
                    <a:pt x="3860" y="0"/>
                    <a:pt x="2714" y="1018"/>
                    <a:pt x="1215" y="1018"/>
                  </a:cubicBezTo>
                  <a:cubicBezTo>
                    <a:pt x="977" y="1018"/>
                    <a:pt x="730" y="992"/>
                    <a:pt x="478" y="933"/>
                  </a:cubicBezTo>
                  <a:lnTo>
                    <a:pt x="1" y="2233"/>
                  </a:lnTo>
                  <a:cubicBezTo>
                    <a:pt x="1" y="2233"/>
                    <a:pt x="841" y="2604"/>
                    <a:pt x="1938" y="2604"/>
                  </a:cubicBezTo>
                  <a:cubicBezTo>
                    <a:pt x="2620" y="2604"/>
                    <a:pt x="3402" y="2461"/>
                    <a:pt x="4142" y="1995"/>
                  </a:cubicBezTo>
                  <a:cubicBezTo>
                    <a:pt x="6072" y="802"/>
                    <a:pt x="3860" y="0"/>
                    <a:pt x="3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1160475" y="2292710"/>
              <a:ext cx="180772" cy="74731"/>
            </a:xfrm>
            <a:custGeom>
              <a:avLst/>
              <a:gdLst/>
              <a:ahLst/>
              <a:cxnLst/>
              <a:rect l="l" t="t" r="r" b="b"/>
              <a:pathLst>
                <a:path w="3135" h="1296" extrusionOk="0">
                  <a:moveTo>
                    <a:pt x="3059" y="1"/>
                  </a:moveTo>
                  <a:cubicBezTo>
                    <a:pt x="3050" y="1"/>
                    <a:pt x="3041" y="5"/>
                    <a:pt x="3036" y="15"/>
                  </a:cubicBezTo>
                  <a:cubicBezTo>
                    <a:pt x="2412" y="772"/>
                    <a:pt x="1474" y="1215"/>
                    <a:pt x="497" y="1215"/>
                  </a:cubicBezTo>
                  <a:cubicBezTo>
                    <a:pt x="354" y="1215"/>
                    <a:pt x="210" y="1205"/>
                    <a:pt x="66" y="1186"/>
                  </a:cubicBezTo>
                  <a:cubicBezTo>
                    <a:pt x="44" y="1186"/>
                    <a:pt x="23" y="1208"/>
                    <a:pt x="1" y="1229"/>
                  </a:cubicBezTo>
                  <a:cubicBezTo>
                    <a:pt x="1" y="1251"/>
                    <a:pt x="23" y="1273"/>
                    <a:pt x="44" y="1273"/>
                  </a:cubicBezTo>
                  <a:cubicBezTo>
                    <a:pt x="174" y="1294"/>
                    <a:pt x="326" y="1294"/>
                    <a:pt x="456" y="1294"/>
                  </a:cubicBezTo>
                  <a:cubicBezTo>
                    <a:pt x="479" y="1295"/>
                    <a:pt x="503" y="1295"/>
                    <a:pt x="526" y="1295"/>
                  </a:cubicBezTo>
                  <a:cubicBezTo>
                    <a:pt x="1519" y="1295"/>
                    <a:pt x="2466" y="843"/>
                    <a:pt x="3101" y="80"/>
                  </a:cubicBezTo>
                  <a:cubicBezTo>
                    <a:pt x="3134" y="47"/>
                    <a:pt x="3091" y="1"/>
                    <a:pt x="3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1136718" y="2382718"/>
              <a:ext cx="252043" cy="72136"/>
            </a:xfrm>
            <a:custGeom>
              <a:avLst/>
              <a:gdLst/>
              <a:ahLst/>
              <a:cxnLst/>
              <a:rect l="l" t="t" r="r" b="b"/>
              <a:pathLst>
                <a:path w="4371" h="1251" extrusionOk="0">
                  <a:moveTo>
                    <a:pt x="4295" y="1"/>
                  </a:moveTo>
                  <a:cubicBezTo>
                    <a:pt x="4286" y="1"/>
                    <a:pt x="4277" y="5"/>
                    <a:pt x="4272" y="15"/>
                  </a:cubicBezTo>
                  <a:cubicBezTo>
                    <a:pt x="3549" y="767"/>
                    <a:pt x="2557" y="1171"/>
                    <a:pt x="1551" y="1171"/>
                  </a:cubicBezTo>
                  <a:cubicBezTo>
                    <a:pt x="1049" y="1171"/>
                    <a:pt x="543" y="1070"/>
                    <a:pt x="66" y="861"/>
                  </a:cubicBezTo>
                  <a:cubicBezTo>
                    <a:pt x="60" y="854"/>
                    <a:pt x="53" y="852"/>
                    <a:pt x="47" y="852"/>
                  </a:cubicBezTo>
                  <a:cubicBezTo>
                    <a:pt x="32" y="852"/>
                    <a:pt x="16" y="867"/>
                    <a:pt x="1" y="882"/>
                  </a:cubicBezTo>
                  <a:cubicBezTo>
                    <a:pt x="1" y="904"/>
                    <a:pt x="1" y="926"/>
                    <a:pt x="23" y="926"/>
                  </a:cubicBezTo>
                  <a:cubicBezTo>
                    <a:pt x="478" y="1121"/>
                    <a:pt x="933" y="1229"/>
                    <a:pt x="1432" y="1251"/>
                  </a:cubicBezTo>
                  <a:lnTo>
                    <a:pt x="1584" y="1251"/>
                  </a:lnTo>
                  <a:cubicBezTo>
                    <a:pt x="2624" y="1251"/>
                    <a:pt x="3600" y="817"/>
                    <a:pt x="4337" y="80"/>
                  </a:cubicBezTo>
                  <a:cubicBezTo>
                    <a:pt x="4370" y="47"/>
                    <a:pt x="4327" y="1"/>
                    <a:pt x="4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1055473" y="2711096"/>
              <a:ext cx="120053" cy="51435"/>
            </a:xfrm>
            <a:custGeom>
              <a:avLst/>
              <a:gdLst/>
              <a:ahLst/>
              <a:cxnLst/>
              <a:rect l="l" t="t" r="r" b="b"/>
              <a:pathLst>
                <a:path w="2082" h="892" extrusionOk="0">
                  <a:moveTo>
                    <a:pt x="174" y="0"/>
                  </a:moveTo>
                  <a:lnTo>
                    <a:pt x="1" y="846"/>
                  </a:lnTo>
                  <a:cubicBezTo>
                    <a:pt x="1" y="846"/>
                    <a:pt x="998" y="892"/>
                    <a:pt x="1576" y="892"/>
                  </a:cubicBezTo>
                  <a:cubicBezTo>
                    <a:pt x="1792" y="892"/>
                    <a:pt x="1950" y="885"/>
                    <a:pt x="1974" y="868"/>
                  </a:cubicBezTo>
                  <a:cubicBezTo>
                    <a:pt x="2082" y="824"/>
                    <a:pt x="1974" y="0"/>
                    <a:pt x="19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1254233" y="2716805"/>
              <a:ext cx="115094" cy="49186"/>
            </a:xfrm>
            <a:custGeom>
              <a:avLst/>
              <a:gdLst/>
              <a:ahLst/>
              <a:cxnLst/>
              <a:rect l="l" t="t" r="r" b="b"/>
              <a:pathLst>
                <a:path w="1996" h="853" extrusionOk="0">
                  <a:moveTo>
                    <a:pt x="1518" y="1"/>
                  </a:moveTo>
                  <a:cubicBezTo>
                    <a:pt x="980" y="1"/>
                    <a:pt x="109" y="75"/>
                    <a:pt x="109" y="75"/>
                  </a:cubicBezTo>
                  <a:cubicBezTo>
                    <a:pt x="109" y="75"/>
                    <a:pt x="1" y="769"/>
                    <a:pt x="153" y="834"/>
                  </a:cubicBezTo>
                  <a:cubicBezTo>
                    <a:pt x="210" y="848"/>
                    <a:pt x="432" y="853"/>
                    <a:pt x="702" y="853"/>
                  </a:cubicBezTo>
                  <a:cubicBezTo>
                    <a:pt x="1241" y="853"/>
                    <a:pt x="1974" y="834"/>
                    <a:pt x="1974" y="834"/>
                  </a:cubicBezTo>
                  <a:cubicBezTo>
                    <a:pt x="1995" y="574"/>
                    <a:pt x="1974" y="292"/>
                    <a:pt x="1930" y="53"/>
                  </a:cubicBezTo>
                  <a:cubicBezTo>
                    <a:pt x="1917" y="14"/>
                    <a:pt x="1748" y="1"/>
                    <a:pt x="1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900479" y="2096721"/>
              <a:ext cx="240049" cy="125704"/>
            </a:xfrm>
            <a:custGeom>
              <a:avLst/>
              <a:gdLst/>
              <a:ahLst/>
              <a:cxnLst/>
              <a:rect l="l" t="t" r="r" b="b"/>
              <a:pathLst>
                <a:path w="4163" h="2180" extrusionOk="0">
                  <a:moveTo>
                    <a:pt x="3196" y="0"/>
                  </a:moveTo>
                  <a:cubicBezTo>
                    <a:pt x="2277" y="0"/>
                    <a:pt x="521" y="487"/>
                    <a:pt x="521" y="487"/>
                  </a:cubicBezTo>
                  <a:cubicBezTo>
                    <a:pt x="521" y="487"/>
                    <a:pt x="152" y="682"/>
                    <a:pt x="87" y="834"/>
                  </a:cubicBezTo>
                  <a:cubicBezTo>
                    <a:pt x="0" y="986"/>
                    <a:pt x="369" y="2135"/>
                    <a:pt x="781" y="2178"/>
                  </a:cubicBezTo>
                  <a:cubicBezTo>
                    <a:pt x="789" y="2179"/>
                    <a:pt x="799" y="2180"/>
                    <a:pt x="809" y="2180"/>
                  </a:cubicBezTo>
                  <a:cubicBezTo>
                    <a:pt x="1326" y="2180"/>
                    <a:pt x="4076" y="1138"/>
                    <a:pt x="4076" y="1138"/>
                  </a:cubicBezTo>
                  <a:cubicBezTo>
                    <a:pt x="4076" y="1138"/>
                    <a:pt x="4163" y="401"/>
                    <a:pt x="3643" y="75"/>
                  </a:cubicBezTo>
                  <a:cubicBezTo>
                    <a:pt x="3548" y="22"/>
                    <a:pt x="3390" y="0"/>
                    <a:pt x="3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951740" y="2141754"/>
              <a:ext cx="51320" cy="58124"/>
            </a:xfrm>
            <a:custGeom>
              <a:avLst/>
              <a:gdLst/>
              <a:ahLst/>
              <a:cxnLst/>
              <a:rect l="l" t="t" r="r" b="b"/>
              <a:pathLst>
                <a:path w="890" h="1008" extrusionOk="0">
                  <a:moveTo>
                    <a:pt x="827" y="1"/>
                  </a:moveTo>
                  <a:cubicBezTo>
                    <a:pt x="813" y="1"/>
                    <a:pt x="802" y="16"/>
                    <a:pt x="802" y="31"/>
                  </a:cubicBezTo>
                  <a:cubicBezTo>
                    <a:pt x="716" y="812"/>
                    <a:pt x="586" y="920"/>
                    <a:pt x="521" y="920"/>
                  </a:cubicBezTo>
                  <a:cubicBezTo>
                    <a:pt x="390" y="920"/>
                    <a:pt x="195" y="530"/>
                    <a:pt x="87" y="270"/>
                  </a:cubicBezTo>
                  <a:cubicBezTo>
                    <a:pt x="87" y="255"/>
                    <a:pt x="76" y="239"/>
                    <a:pt x="62" y="239"/>
                  </a:cubicBezTo>
                  <a:cubicBezTo>
                    <a:pt x="56" y="239"/>
                    <a:pt x="50" y="242"/>
                    <a:pt x="44" y="248"/>
                  </a:cubicBezTo>
                  <a:cubicBezTo>
                    <a:pt x="22" y="248"/>
                    <a:pt x="0" y="270"/>
                    <a:pt x="22" y="292"/>
                  </a:cubicBezTo>
                  <a:cubicBezTo>
                    <a:pt x="65" y="422"/>
                    <a:pt x="282" y="1007"/>
                    <a:pt x="521" y="1007"/>
                  </a:cubicBezTo>
                  <a:lnTo>
                    <a:pt x="542" y="1007"/>
                  </a:lnTo>
                  <a:cubicBezTo>
                    <a:pt x="716" y="985"/>
                    <a:pt x="824" y="682"/>
                    <a:pt x="889" y="53"/>
                  </a:cubicBezTo>
                  <a:cubicBezTo>
                    <a:pt x="889" y="31"/>
                    <a:pt x="867" y="10"/>
                    <a:pt x="846" y="10"/>
                  </a:cubicBezTo>
                  <a:cubicBezTo>
                    <a:pt x="839" y="3"/>
                    <a:pt x="833"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902959" y="2138525"/>
              <a:ext cx="266343" cy="90069"/>
            </a:xfrm>
            <a:custGeom>
              <a:avLst/>
              <a:gdLst/>
              <a:ahLst/>
              <a:cxnLst/>
              <a:rect l="l" t="t" r="r" b="b"/>
              <a:pathLst>
                <a:path w="4619" h="1562" extrusionOk="0">
                  <a:moveTo>
                    <a:pt x="44" y="1"/>
                  </a:moveTo>
                  <a:cubicBezTo>
                    <a:pt x="22" y="22"/>
                    <a:pt x="1" y="22"/>
                    <a:pt x="1" y="66"/>
                  </a:cubicBezTo>
                  <a:cubicBezTo>
                    <a:pt x="1" y="109"/>
                    <a:pt x="66" y="1280"/>
                    <a:pt x="781" y="1540"/>
                  </a:cubicBezTo>
                  <a:cubicBezTo>
                    <a:pt x="868" y="1562"/>
                    <a:pt x="955" y="1562"/>
                    <a:pt x="1041" y="1562"/>
                  </a:cubicBezTo>
                  <a:cubicBezTo>
                    <a:pt x="1605" y="1562"/>
                    <a:pt x="2602" y="1193"/>
                    <a:pt x="2928" y="1063"/>
                  </a:cubicBezTo>
                  <a:cubicBezTo>
                    <a:pt x="3708" y="760"/>
                    <a:pt x="4532" y="326"/>
                    <a:pt x="4619" y="131"/>
                  </a:cubicBezTo>
                  <a:cubicBezTo>
                    <a:pt x="4619" y="109"/>
                    <a:pt x="4619" y="87"/>
                    <a:pt x="4597" y="66"/>
                  </a:cubicBezTo>
                  <a:cubicBezTo>
                    <a:pt x="4575" y="66"/>
                    <a:pt x="4554" y="66"/>
                    <a:pt x="4532" y="87"/>
                  </a:cubicBezTo>
                  <a:cubicBezTo>
                    <a:pt x="4432" y="387"/>
                    <a:pt x="1939" y="1478"/>
                    <a:pt x="1005" y="1478"/>
                  </a:cubicBezTo>
                  <a:cubicBezTo>
                    <a:pt x="926" y="1478"/>
                    <a:pt x="857" y="1470"/>
                    <a:pt x="803" y="1453"/>
                  </a:cubicBezTo>
                  <a:cubicBezTo>
                    <a:pt x="131" y="1215"/>
                    <a:pt x="87" y="44"/>
                    <a:pt x="87" y="44"/>
                  </a:cubicBezTo>
                  <a:cubicBezTo>
                    <a:pt x="87" y="22"/>
                    <a:pt x="66"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3"/>
            <p:cNvSpPr/>
            <p:nvPr/>
          </p:nvSpPr>
          <p:spPr>
            <a:xfrm>
              <a:off x="877991" y="2038542"/>
              <a:ext cx="125012" cy="127549"/>
            </a:xfrm>
            <a:custGeom>
              <a:avLst/>
              <a:gdLst/>
              <a:ahLst/>
              <a:cxnLst/>
              <a:rect l="l" t="t" r="r" b="b"/>
              <a:pathLst>
                <a:path w="2168" h="2212" extrusionOk="0">
                  <a:moveTo>
                    <a:pt x="954" y="0"/>
                  </a:moveTo>
                  <a:cubicBezTo>
                    <a:pt x="954" y="0"/>
                    <a:pt x="65" y="347"/>
                    <a:pt x="43" y="716"/>
                  </a:cubicBezTo>
                  <a:cubicBezTo>
                    <a:pt x="0" y="1084"/>
                    <a:pt x="520" y="2212"/>
                    <a:pt x="520" y="2212"/>
                  </a:cubicBezTo>
                  <a:cubicBezTo>
                    <a:pt x="2168" y="1952"/>
                    <a:pt x="954"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3"/>
            <p:cNvSpPr/>
            <p:nvPr/>
          </p:nvSpPr>
          <p:spPr>
            <a:xfrm>
              <a:off x="1275510" y="2147520"/>
              <a:ext cx="12570" cy="22315"/>
            </a:xfrm>
            <a:custGeom>
              <a:avLst/>
              <a:gdLst/>
              <a:ahLst/>
              <a:cxnLst/>
              <a:rect l="l" t="t" r="r" b="b"/>
              <a:pathLst>
                <a:path w="218" h="387" extrusionOk="0">
                  <a:moveTo>
                    <a:pt x="50" y="0"/>
                  </a:moveTo>
                  <a:cubicBezTo>
                    <a:pt x="22" y="0"/>
                    <a:pt x="0" y="31"/>
                    <a:pt x="0" y="62"/>
                  </a:cubicBezTo>
                  <a:cubicBezTo>
                    <a:pt x="44" y="127"/>
                    <a:pt x="109" y="278"/>
                    <a:pt x="65" y="343"/>
                  </a:cubicBezTo>
                  <a:cubicBezTo>
                    <a:pt x="65" y="343"/>
                    <a:pt x="65" y="387"/>
                    <a:pt x="65" y="387"/>
                  </a:cubicBezTo>
                  <a:lnTo>
                    <a:pt x="152" y="387"/>
                  </a:lnTo>
                  <a:cubicBezTo>
                    <a:pt x="217" y="257"/>
                    <a:pt x="87" y="40"/>
                    <a:pt x="87" y="18"/>
                  </a:cubicBezTo>
                  <a:cubicBezTo>
                    <a:pt x="74" y="5"/>
                    <a:pt x="62"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a:off x="1280526" y="2122265"/>
              <a:ext cx="13781" cy="22604"/>
            </a:xfrm>
            <a:custGeom>
              <a:avLst/>
              <a:gdLst/>
              <a:ahLst/>
              <a:cxnLst/>
              <a:rect l="l" t="t" r="r" b="b"/>
              <a:pathLst>
                <a:path w="239" h="392" extrusionOk="0">
                  <a:moveTo>
                    <a:pt x="44" y="1"/>
                  </a:moveTo>
                  <a:cubicBezTo>
                    <a:pt x="22" y="23"/>
                    <a:pt x="0" y="44"/>
                    <a:pt x="22" y="66"/>
                  </a:cubicBezTo>
                  <a:cubicBezTo>
                    <a:pt x="65" y="131"/>
                    <a:pt x="130" y="283"/>
                    <a:pt x="87" y="348"/>
                  </a:cubicBezTo>
                  <a:cubicBezTo>
                    <a:pt x="65" y="348"/>
                    <a:pt x="65" y="369"/>
                    <a:pt x="87" y="391"/>
                  </a:cubicBezTo>
                  <a:lnTo>
                    <a:pt x="152" y="391"/>
                  </a:lnTo>
                  <a:cubicBezTo>
                    <a:pt x="239" y="261"/>
                    <a:pt x="87" y="44"/>
                    <a:pt x="87" y="23"/>
                  </a:cubicBezTo>
                  <a:cubicBezTo>
                    <a:pt x="87" y="1"/>
                    <a:pt x="6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a:off x="1291770" y="2177273"/>
              <a:ext cx="12570" cy="22604"/>
            </a:xfrm>
            <a:custGeom>
              <a:avLst/>
              <a:gdLst/>
              <a:ahLst/>
              <a:cxnLst/>
              <a:rect l="l" t="t" r="r" b="b"/>
              <a:pathLst>
                <a:path w="218" h="392" extrusionOk="0">
                  <a:moveTo>
                    <a:pt x="0" y="1"/>
                  </a:moveTo>
                  <a:cubicBezTo>
                    <a:pt x="0" y="23"/>
                    <a:pt x="0" y="44"/>
                    <a:pt x="0" y="66"/>
                  </a:cubicBezTo>
                  <a:cubicBezTo>
                    <a:pt x="44" y="131"/>
                    <a:pt x="109" y="283"/>
                    <a:pt x="65" y="326"/>
                  </a:cubicBezTo>
                  <a:cubicBezTo>
                    <a:pt x="65" y="348"/>
                    <a:pt x="65" y="369"/>
                    <a:pt x="65" y="391"/>
                  </a:cubicBezTo>
                  <a:lnTo>
                    <a:pt x="130" y="391"/>
                  </a:lnTo>
                  <a:cubicBezTo>
                    <a:pt x="217" y="261"/>
                    <a:pt x="65" y="44"/>
                    <a:pt x="65" y="23"/>
                  </a:cubicBezTo>
                  <a:cubicBezTo>
                    <a:pt x="65" y="1"/>
                    <a:pt x="22"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a:off x="1269282" y="2192611"/>
              <a:ext cx="12513" cy="22777"/>
            </a:xfrm>
            <a:custGeom>
              <a:avLst/>
              <a:gdLst/>
              <a:ahLst/>
              <a:cxnLst/>
              <a:rect l="l" t="t" r="r" b="b"/>
              <a:pathLst>
                <a:path w="217" h="395" extrusionOk="0">
                  <a:moveTo>
                    <a:pt x="54" y="0"/>
                  </a:moveTo>
                  <a:cubicBezTo>
                    <a:pt x="43" y="0"/>
                    <a:pt x="33" y="6"/>
                    <a:pt x="22" y="17"/>
                  </a:cubicBezTo>
                  <a:cubicBezTo>
                    <a:pt x="0" y="17"/>
                    <a:pt x="0" y="38"/>
                    <a:pt x="0" y="60"/>
                  </a:cubicBezTo>
                  <a:cubicBezTo>
                    <a:pt x="43" y="125"/>
                    <a:pt x="108" y="277"/>
                    <a:pt x="65" y="342"/>
                  </a:cubicBezTo>
                  <a:cubicBezTo>
                    <a:pt x="65" y="342"/>
                    <a:pt x="65" y="385"/>
                    <a:pt x="65" y="385"/>
                  </a:cubicBezTo>
                  <a:lnTo>
                    <a:pt x="87" y="385"/>
                  </a:lnTo>
                  <a:cubicBezTo>
                    <a:pt x="94" y="392"/>
                    <a:pt x="101" y="395"/>
                    <a:pt x="108" y="395"/>
                  </a:cubicBezTo>
                  <a:cubicBezTo>
                    <a:pt x="120" y="395"/>
                    <a:pt x="130" y="385"/>
                    <a:pt x="130" y="385"/>
                  </a:cubicBezTo>
                  <a:cubicBezTo>
                    <a:pt x="217" y="255"/>
                    <a:pt x="87" y="38"/>
                    <a:pt x="87" y="17"/>
                  </a:cubicBezTo>
                  <a:cubicBezTo>
                    <a:pt x="76" y="6"/>
                    <a:pt x="65"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a:off x="1290502" y="2209275"/>
              <a:ext cx="12570" cy="23065"/>
            </a:xfrm>
            <a:custGeom>
              <a:avLst/>
              <a:gdLst/>
              <a:ahLst/>
              <a:cxnLst/>
              <a:rect l="l" t="t" r="r" b="b"/>
              <a:pathLst>
                <a:path w="218" h="400" extrusionOk="0">
                  <a:moveTo>
                    <a:pt x="41" y="1"/>
                  </a:moveTo>
                  <a:cubicBezTo>
                    <a:pt x="35" y="1"/>
                    <a:pt x="29" y="3"/>
                    <a:pt x="22" y="10"/>
                  </a:cubicBezTo>
                  <a:cubicBezTo>
                    <a:pt x="1" y="31"/>
                    <a:pt x="1" y="53"/>
                    <a:pt x="22" y="75"/>
                  </a:cubicBezTo>
                  <a:cubicBezTo>
                    <a:pt x="44" y="140"/>
                    <a:pt x="109" y="291"/>
                    <a:pt x="87" y="335"/>
                  </a:cubicBezTo>
                  <a:cubicBezTo>
                    <a:pt x="66" y="356"/>
                    <a:pt x="66" y="378"/>
                    <a:pt x="87" y="400"/>
                  </a:cubicBezTo>
                  <a:lnTo>
                    <a:pt x="109" y="400"/>
                  </a:lnTo>
                  <a:cubicBezTo>
                    <a:pt x="109" y="400"/>
                    <a:pt x="131" y="400"/>
                    <a:pt x="152" y="378"/>
                  </a:cubicBezTo>
                  <a:cubicBezTo>
                    <a:pt x="217" y="270"/>
                    <a:pt x="109" y="53"/>
                    <a:pt x="87" y="31"/>
                  </a:cubicBezTo>
                  <a:cubicBezTo>
                    <a:pt x="72" y="16"/>
                    <a:pt x="57"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a:off x="1260518" y="2158015"/>
              <a:ext cx="13781" cy="23065"/>
            </a:xfrm>
            <a:custGeom>
              <a:avLst/>
              <a:gdLst/>
              <a:ahLst/>
              <a:cxnLst/>
              <a:rect l="l" t="t" r="r" b="b"/>
              <a:pathLst>
                <a:path w="239" h="400" extrusionOk="0">
                  <a:moveTo>
                    <a:pt x="62" y="1"/>
                  </a:moveTo>
                  <a:cubicBezTo>
                    <a:pt x="56" y="1"/>
                    <a:pt x="50" y="3"/>
                    <a:pt x="44" y="10"/>
                  </a:cubicBezTo>
                  <a:cubicBezTo>
                    <a:pt x="22" y="10"/>
                    <a:pt x="0" y="53"/>
                    <a:pt x="22" y="75"/>
                  </a:cubicBezTo>
                  <a:cubicBezTo>
                    <a:pt x="65" y="140"/>
                    <a:pt x="130" y="270"/>
                    <a:pt x="87" y="335"/>
                  </a:cubicBezTo>
                  <a:cubicBezTo>
                    <a:pt x="65" y="357"/>
                    <a:pt x="65" y="378"/>
                    <a:pt x="87" y="400"/>
                  </a:cubicBezTo>
                  <a:lnTo>
                    <a:pt x="109" y="400"/>
                  </a:lnTo>
                  <a:cubicBezTo>
                    <a:pt x="130" y="400"/>
                    <a:pt x="130" y="400"/>
                    <a:pt x="152" y="378"/>
                  </a:cubicBezTo>
                  <a:cubicBezTo>
                    <a:pt x="239" y="270"/>
                    <a:pt x="109" y="53"/>
                    <a:pt x="87" y="31"/>
                  </a:cubicBezTo>
                  <a:cubicBezTo>
                    <a:pt x="87" y="16"/>
                    <a:pt x="76"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a:off x="1260518" y="2118863"/>
              <a:ext cx="13781" cy="23469"/>
            </a:xfrm>
            <a:custGeom>
              <a:avLst/>
              <a:gdLst/>
              <a:ahLst/>
              <a:cxnLst/>
              <a:rect l="l" t="t" r="r" b="b"/>
              <a:pathLst>
                <a:path w="239" h="407" extrusionOk="0">
                  <a:moveTo>
                    <a:pt x="65" y="0"/>
                  </a:moveTo>
                  <a:cubicBezTo>
                    <a:pt x="54" y="0"/>
                    <a:pt x="44" y="6"/>
                    <a:pt x="44" y="17"/>
                  </a:cubicBezTo>
                  <a:cubicBezTo>
                    <a:pt x="22" y="38"/>
                    <a:pt x="0" y="60"/>
                    <a:pt x="22" y="82"/>
                  </a:cubicBezTo>
                  <a:cubicBezTo>
                    <a:pt x="65" y="147"/>
                    <a:pt x="130" y="298"/>
                    <a:pt x="87" y="342"/>
                  </a:cubicBezTo>
                  <a:cubicBezTo>
                    <a:pt x="65" y="363"/>
                    <a:pt x="65" y="385"/>
                    <a:pt x="87" y="407"/>
                  </a:cubicBezTo>
                  <a:lnTo>
                    <a:pt x="109" y="407"/>
                  </a:lnTo>
                  <a:cubicBezTo>
                    <a:pt x="130" y="407"/>
                    <a:pt x="152" y="385"/>
                    <a:pt x="152" y="385"/>
                  </a:cubicBezTo>
                  <a:cubicBezTo>
                    <a:pt x="239" y="255"/>
                    <a:pt x="109" y="38"/>
                    <a:pt x="87" y="17"/>
                  </a:cubicBezTo>
                  <a:cubicBezTo>
                    <a:pt x="87" y="6"/>
                    <a:pt x="76"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a:off x="1319275" y="2388254"/>
              <a:ext cx="22315" cy="12859"/>
            </a:xfrm>
            <a:custGeom>
              <a:avLst/>
              <a:gdLst/>
              <a:ahLst/>
              <a:cxnLst/>
              <a:rect l="l" t="t" r="r" b="b"/>
              <a:pathLst>
                <a:path w="387" h="223" extrusionOk="0">
                  <a:moveTo>
                    <a:pt x="327" y="0"/>
                  </a:moveTo>
                  <a:cubicBezTo>
                    <a:pt x="320" y="0"/>
                    <a:pt x="312" y="2"/>
                    <a:pt x="304" y="6"/>
                  </a:cubicBezTo>
                  <a:cubicBezTo>
                    <a:pt x="265" y="64"/>
                    <a:pt x="157" y="139"/>
                    <a:pt x="88" y="139"/>
                  </a:cubicBezTo>
                  <a:cubicBezTo>
                    <a:pt x="80" y="139"/>
                    <a:pt x="72" y="138"/>
                    <a:pt x="65" y="136"/>
                  </a:cubicBezTo>
                  <a:cubicBezTo>
                    <a:pt x="44" y="136"/>
                    <a:pt x="22" y="136"/>
                    <a:pt x="22" y="158"/>
                  </a:cubicBezTo>
                  <a:cubicBezTo>
                    <a:pt x="0" y="179"/>
                    <a:pt x="22" y="201"/>
                    <a:pt x="44" y="223"/>
                  </a:cubicBezTo>
                  <a:lnTo>
                    <a:pt x="87" y="223"/>
                  </a:lnTo>
                  <a:cubicBezTo>
                    <a:pt x="195" y="201"/>
                    <a:pt x="282" y="136"/>
                    <a:pt x="369" y="71"/>
                  </a:cubicBezTo>
                  <a:cubicBezTo>
                    <a:pt x="387" y="35"/>
                    <a:pt x="361" y="0"/>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3"/>
            <p:cNvSpPr/>
            <p:nvPr/>
          </p:nvSpPr>
          <p:spPr>
            <a:xfrm>
              <a:off x="1344242" y="2386466"/>
              <a:ext cx="23238" cy="13378"/>
            </a:xfrm>
            <a:custGeom>
              <a:avLst/>
              <a:gdLst/>
              <a:ahLst/>
              <a:cxnLst/>
              <a:rect l="l" t="t" r="r" b="b"/>
              <a:pathLst>
                <a:path w="403" h="232" extrusionOk="0">
                  <a:moveTo>
                    <a:pt x="337" y="1"/>
                  </a:moveTo>
                  <a:cubicBezTo>
                    <a:pt x="326" y="1"/>
                    <a:pt x="314" y="5"/>
                    <a:pt x="304" y="15"/>
                  </a:cubicBezTo>
                  <a:cubicBezTo>
                    <a:pt x="265" y="55"/>
                    <a:pt x="154" y="148"/>
                    <a:pt x="85" y="148"/>
                  </a:cubicBezTo>
                  <a:cubicBezTo>
                    <a:pt x="78" y="148"/>
                    <a:pt x="72" y="147"/>
                    <a:pt x="66" y="145"/>
                  </a:cubicBezTo>
                  <a:cubicBezTo>
                    <a:pt x="44" y="145"/>
                    <a:pt x="23" y="145"/>
                    <a:pt x="23" y="167"/>
                  </a:cubicBezTo>
                  <a:cubicBezTo>
                    <a:pt x="1" y="189"/>
                    <a:pt x="23" y="210"/>
                    <a:pt x="44" y="232"/>
                  </a:cubicBezTo>
                  <a:lnTo>
                    <a:pt x="88" y="232"/>
                  </a:lnTo>
                  <a:cubicBezTo>
                    <a:pt x="218" y="232"/>
                    <a:pt x="348" y="80"/>
                    <a:pt x="369" y="80"/>
                  </a:cubicBezTo>
                  <a:cubicBezTo>
                    <a:pt x="403" y="47"/>
                    <a:pt x="372"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3"/>
            <p:cNvSpPr/>
            <p:nvPr/>
          </p:nvSpPr>
          <p:spPr>
            <a:xfrm>
              <a:off x="1295518" y="2411376"/>
              <a:ext cx="21277" cy="13493"/>
            </a:xfrm>
            <a:custGeom>
              <a:avLst/>
              <a:gdLst/>
              <a:ahLst/>
              <a:cxnLst/>
              <a:rect l="l" t="t" r="r" b="b"/>
              <a:pathLst>
                <a:path w="369" h="234" extrusionOk="0">
                  <a:moveTo>
                    <a:pt x="328" y="1"/>
                  </a:moveTo>
                  <a:cubicBezTo>
                    <a:pt x="315" y="1"/>
                    <a:pt x="304" y="6"/>
                    <a:pt x="304" y="17"/>
                  </a:cubicBezTo>
                  <a:cubicBezTo>
                    <a:pt x="264" y="56"/>
                    <a:pt x="153" y="150"/>
                    <a:pt x="84" y="150"/>
                  </a:cubicBezTo>
                  <a:cubicBezTo>
                    <a:pt x="78" y="150"/>
                    <a:pt x="71" y="149"/>
                    <a:pt x="65" y="147"/>
                  </a:cubicBezTo>
                  <a:cubicBezTo>
                    <a:pt x="59" y="141"/>
                    <a:pt x="53" y="138"/>
                    <a:pt x="46" y="138"/>
                  </a:cubicBezTo>
                  <a:cubicBezTo>
                    <a:pt x="31" y="138"/>
                    <a:pt x="16" y="153"/>
                    <a:pt x="0" y="169"/>
                  </a:cubicBezTo>
                  <a:cubicBezTo>
                    <a:pt x="0" y="190"/>
                    <a:pt x="0" y="212"/>
                    <a:pt x="22" y="234"/>
                  </a:cubicBezTo>
                  <a:lnTo>
                    <a:pt x="87" y="234"/>
                  </a:lnTo>
                  <a:cubicBezTo>
                    <a:pt x="174" y="212"/>
                    <a:pt x="282" y="147"/>
                    <a:pt x="369" y="82"/>
                  </a:cubicBezTo>
                  <a:cubicBezTo>
                    <a:pt x="369" y="60"/>
                    <a:pt x="369" y="38"/>
                    <a:pt x="369" y="17"/>
                  </a:cubicBezTo>
                  <a:cubicBezTo>
                    <a:pt x="358" y="6"/>
                    <a:pt x="342"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3"/>
            <p:cNvSpPr/>
            <p:nvPr/>
          </p:nvSpPr>
          <p:spPr>
            <a:xfrm>
              <a:off x="1274241" y="2392751"/>
              <a:ext cx="22258" cy="13378"/>
            </a:xfrm>
            <a:custGeom>
              <a:avLst/>
              <a:gdLst/>
              <a:ahLst/>
              <a:cxnLst/>
              <a:rect l="l" t="t" r="r" b="b"/>
              <a:pathLst>
                <a:path w="386" h="232" extrusionOk="0">
                  <a:moveTo>
                    <a:pt x="334" y="0"/>
                  </a:moveTo>
                  <a:cubicBezTo>
                    <a:pt x="324" y="0"/>
                    <a:pt x="314" y="4"/>
                    <a:pt x="304" y="15"/>
                  </a:cubicBezTo>
                  <a:cubicBezTo>
                    <a:pt x="266" y="73"/>
                    <a:pt x="158" y="148"/>
                    <a:pt x="89" y="148"/>
                  </a:cubicBezTo>
                  <a:cubicBezTo>
                    <a:pt x="80" y="148"/>
                    <a:pt x="73" y="147"/>
                    <a:pt x="66" y="145"/>
                  </a:cubicBezTo>
                  <a:cubicBezTo>
                    <a:pt x="44" y="145"/>
                    <a:pt x="22" y="166"/>
                    <a:pt x="1" y="188"/>
                  </a:cubicBezTo>
                  <a:cubicBezTo>
                    <a:pt x="1" y="210"/>
                    <a:pt x="22" y="231"/>
                    <a:pt x="44" y="231"/>
                  </a:cubicBezTo>
                  <a:lnTo>
                    <a:pt x="87" y="231"/>
                  </a:lnTo>
                  <a:cubicBezTo>
                    <a:pt x="196" y="210"/>
                    <a:pt x="283" y="166"/>
                    <a:pt x="369" y="80"/>
                  </a:cubicBezTo>
                  <a:cubicBezTo>
                    <a:pt x="386" y="46"/>
                    <a:pt x="36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3"/>
            <p:cNvSpPr/>
            <p:nvPr/>
          </p:nvSpPr>
          <p:spPr>
            <a:xfrm>
              <a:off x="1264266" y="2418872"/>
              <a:ext cx="21277" cy="13493"/>
            </a:xfrm>
            <a:custGeom>
              <a:avLst/>
              <a:gdLst/>
              <a:ahLst/>
              <a:cxnLst/>
              <a:rect l="l" t="t" r="r" b="b"/>
              <a:pathLst>
                <a:path w="369" h="234" extrusionOk="0">
                  <a:moveTo>
                    <a:pt x="336" y="1"/>
                  </a:moveTo>
                  <a:cubicBezTo>
                    <a:pt x="326" y="1"/>
                    <a:pt x="315" y="6"/>
                    <a:pt x="304" y="17"/>
                  </a:cubicBezTo>
                  <a:cubicBezTo>
                    <a:pt x="265" y="75"/>
                    <a:pt x="157" y="150"/>
                    <a:pt x="88" y="150"/>
                  </a:cubicBezTo>
                  <a:cubicBezTo>
                    <a:pt x="80" y="150"/>
                    <a:pt x="72" y="149"/>
                    <a:pt x="65" y="147"/>
                  </a:cubicBezTo>
                  <a:cubicBezTo>
                    <a:pt x="44" y="147"/>
                    <a:pt x="22" y="147"/>
                    <a:pt x="0" y="169"/>
                  </a:cubicBezTo>
                  <a:cubicBezTo>
                    <a:pt x="0" y="190"/>
                    <a:pt x="0" y="234"/>
                    <a:pt x="44" y="234"/>
                  </a:cubicBezTo>
                  <a:lnTo>
                    <a:pt x="87" y="234"/>
                  </a:lnTo>
                  <a:cubicBezTo>
                    <a:pt x="195" y="212"/>
                    <a:pt x="282" y="147"/>
                    <a:pt x="369" y="82"/>
                  </a:cubicBezTo>
                  <a:cubicBezTo>
                    <a:pt x="369" y="60"/>
                    <a:pt x="369" y="39"/>
                    <a:pt x="369" y="17"/>
                  </a:cubicBezTo>
                  <a:cubicBezTo>
                    <a:pt x="358" y="6"/>
                    <a:pt x="347" y="1"/>
                    <a:pt x="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a:off x="1305494" y="2378221"/>
              <a:ext cx="22373" cy="12916"/>
            </a:xfrm>
            <a:custGeom>
              <a:avLst/>
              <a:gdLst/>
              <a:ahLst/>
              <a:cxnLst/>
              <a:rect l="l" t="t" r="r" b="b"/>
              <a:pathLst>
                <a:path w="388" h="224" extrusionOk="0">
                  <a:moveTo>
                    <a:pt x="328" y="1"/>
                  </a:moveTo>
                  <a:cubicBezTo>
                    <a:pt x="320" y="1"/>
                    <a:pt x="312" y="2"/>
                    <a:pt x="304" y="6"/>
                  </a:cubicBezTo>
                  <a:cubicBezTo>
                    <a:pt x="265" y="46"/>
                    <a:pt x="153" y="139"/>
                    <a:pt x="85" y="139"/>
                  </a:cubicBezTo>
                  <a:cubicBezTo>
                    <a:pt x="78" y="139"/>
                    <a:pt x="72" y="138"/>
                    <a:pt x="66" y="136"/>
                  </a:cubicBezTo>
                  <a:cubicBezTo>
                    <a:pt x="59" y="130"/>
                    <a:pt x="53" y="128"/>
                    <a:pt x="47" y="128"/>
                  </a:cubicBezTo>
                  <a:cubicBezTo>
                    <a:pt x="31" y="128"/>
                    <a:pt x="16" y="143"/>
                    <a:pt x="1" y="158"/>
                  </a:cubicBezTo>
                  <a:cubicBezTo>
                    <a:pt x="1" y="180"/>
                    <a:pt x="1" y="202"/>
                    <a:pt x="44" y="223"/>
                  </a:cubicBezTo>
                  <a:lnTo>
                    <a:pt x="88" y="223"/>
                  </a:lnTo>
                  <a:cubicBezTo>
                    <a:pt x="196" y="202"/>
                    <a:pt x="283" y="136"/>
                    <a:pt x="369" y="71"/>
                  </a:cubicBezTo>
                  <a:cubicBezTo>
                    <a:pt x="387" y="36"/>
                    <a:pt x="361"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3"/>
            <p:cNvSpPr/>
            <p:nvPr/>
          </p:nvSpPr>
          <p:spPr>
            <a:xfrm>
              <a:off x="1341763" y="2366458"/>
              <a:ext cx="23180" cy="13435"/>
            </a:xfrm>
            <a:custGeom>
              <a:avLst/>
              <a:gdLst/>
              <a:ahLst/>
              <a:cxnLst/>
              <a:rect l="l" t="t" r="r" b="b"/>
              <a:pathLst>
                <a:path w="402" h="233" extrusionOk="0">
                  <a:moveTo>
                    <a:pt x="337" y="1"/>
                  </a:moveTo>
                  <a:cubicBezTo>
                    <a:pt x="326" y="1"/>
                    <a:pt x="314" y="5"/>
                    <a:pt x="304" y="15"/>
                  </a:cubicBezTo>
                  <a:cubicBezTo>
                    <a:pt x="265" y="55"/>
                    <a:pt x="153" y="148"/>
                    <a:pt x="84" y="148"/>
                  </a:cubicBezTo>
                  <a:cubicBezTo>
                    <a:pt x="78" y="148"/>
                    <a:pt x="71" y="147"/>
                    <a:pt x="66" y="145"/>
                  </a:cubicBezTo>
                  <a:cubicBezTo>
                    <a:pt x="44" y="145"/>
                    <a:pt x="22" y="145"/>
                    <a:pt x="22" y="167"/>
                  </a:cubicBezTo>
                  <a:cubicBezTo>
                    <a:pt x="1" y="189"/>
                    <a:pt x="22" y="210"/>
                    <a:pt x="44" y="232"/>
                  </a:cubicBezTo>
                  <a:lnTo>
                    <a:pt x="87" y="232"/>
                  </a:lnTo>
                  <a:cubicBezTo>
                    <a:pt x="196" y="210"/>
                    <a:pt x="304" y="145"/>
                    <a:pt x="369" y="59"/>
                  </a:cubicBezTo>
                  <a:cubicBezTo>
                    <a:pt x="402" y="42"/>
                    <a:pt x="372"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3"/>
            <p:cNvSpPr/>
            <p:nvPr/>
          </p:nvSpPr>
          <p:spPr>
            <a:xfrm>
              <a:off x="1161744" y="2568444"/>
              <a:ext cx="16318" cy="21450"/>
            </a:xfrm>
            <a:custGeom>
              <a:avLst/>
              <a:gdLst/>
              <a:ahLst/>
              <a:cxnLst/>
              <a:rect l="l" t="t" r="r" b="b"/>
              <a:pathLst>
                <a:path w="283" h="372" extrusionOk="0">
                  <a:moveTo>
                    <a:pt x="96" y="1"/>
                  </a:moveTo>
                  <a:cubicBezTo>
                    <a:pt x="85" y="1"/>
                    <a:pt x="74" y="8"/>
                    <a:pt x="66" y="25"/>
                  </a:cubicBezTo>
                  <a:cubicBezTo>
                    <a:pt x="1" y="155"/>
                    <a:pt x="174" y="350"/>
                    <a:pt x="196" y="350"/>
                  </a:cubicBezTo>
                  <a:cubicBezTo>
                    <a:pt x="206" y="361"/>
                    <a:pt x="212" y="366"/>
                    <a:pt x="217" y="366"/>
                  </a:cubicBezTo>
                  <a:cubicBezTo>
                    <a:pt x="223" y="366"/>
                    <a:pt x="228" y="361"/>
                    <a:pt x="239" y="350"/>
                  </a:cubicBezTo>
                  <a:cubicBezTo>
                    <a:pt x="239" y="371"/>
                    <a:pt x="239" y="371"/>
                    <a:pt x="261" y="371"/>
                  </a:cubicBezTo>
                  <a:cubicBezTo>
                    <a:pt x="282" y="350"/>
                    <a:pt x="282" y="328"/>
                    <a:pt x="261" y="306"/>
                  </a:cubicBezTo>
                  <a:cubicBezTo>
                    <a:pt x="217" y="241"/>
                    <a:pt x="109" y="111"/>
                    <a:pt x="131" y="46"/>
                  </a:cubicBezTo>
                  <a:cubicBezTo>
                    <a:pt x="131" y="19"/>
                    <a:pt x="114"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3"/>
            <p:cNvSpPr/>
            <p:nvPr/>
          </p:nvSpPr>
          <p:spPr>
            <a:xfrm>
              <a:off x="1163012" y="2594333"/>
              <a:ext cx="15050" cy="20586"/>
            </a:xfrm>
            <a:custGeom>
              <a:avLst/>
              <a:gdLst/>
              <a:ahLst/>
              <a:cxnLst/>
              <a:rect l="l" t="t" r="r" b="b"/>
              <a:pathLst>
                <a:path w="261" h="357" extrusionOk="0">
                  <a:moveTo>
                    <a:pt x="68" y="1"/>
                  </a:moveTo>
                  <a:cubicBezTo>
                    <a:pt x="58" y="1"/>
                    <a:pt x="49" y="3"/>
                    <a:pt x="44" y="9"/>
                  </a:cubicBezTo>
                  <a:cubicBezTo>
                    <a:pt x="0" y="139"/>
                    <a:pt x="174" y="334"/>
                    <a:pt x="195" y="356"/>
                  </a:cubicBezTo>
                  <a:lnTo>
                    <a:pt x="260" y="356"/>
                  </a:lnTo>
                  <a:cubicBezTo>
                    <a:pt x="260" y="334"/>
                    <a:pt x="260" y="313"/>
                    <a:pt x="260" y="291"/>
                  </a:cubicBezTo>
                  <a:cubicBezTo>
                    <a:pt x="195" y="248"/>
                    <a:pt x="109" y="118"/>
                    <a:pt x="130" y="52"/>
                  </a:cubicBezTo>
                  <a:cubicBezTo>
                    <a:pt x="130" y="21"/>
                    <a:pt x="95"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3"/>
            <p:cNvSpPr/>
            <p:nvPr/>
          </p:nvSpPr>
          <p:spPr>
            <a:xfrm>
              <a:off x="1139256" y="2542266"/>
              <a:ext cx="16318" cy="21393"/>
            </a:xfrm>
            <a:custGeom>
              <a:avLst/>
              <a:gdLst/>
              <a:ahLst/>
              <a:cxnLst/>
              <a:rect l="l" t="t" r="r" b="b"/>
              <a:pathLst>
                <a:path w="283" h="371" extrusionOk="0">
                  <a:moveTo>
                    <a:pt x="99" y="1"/>
                  </a:moveTo>
                  <a:cubicBezTo>
                    <a:pt x="86" y="1"/>
                    <a:pt x="73" y="8"/>
                    <a:pt x="65" y="23"/>
                  </a:cubicBezTo>
                  <a:cubicBezTo>
                    <a:pt x="0" y="153"/>
                    <a:pt x="174" y="348"/>
                    <a:pt x="195" y="370"/>
                  </a:cubicBezTo>
                  <a:lnTo>
                    <a:pt x="260" y="370"/>
                  </a:lnTo>
                  <a:cubicBezTo>
                    <a:pt x="282" y="348"/>
                    <a:pt x="282" y="327"/>
                    <a:pt x="260" y="305"/>
                  </a:cubicBezTo>
                  <a:cubicBezTo>
                    <a:pt x="217" y="262"/>
                    <a:pt x="109" y="132"/>
                    <a:pt x="130" y="67"/>
                  </a:cubicBezTo>
                  <a:cubicBezTo>
                    <a:pt x="144" y="25"/>
                    <a:pt x="122"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1157996" y="2522892"/>
              <a:ext cx="15050" cy="20758"/>
            </a:xfrm>
            <a:custGeom>
              <a:avLst/>
              <a:gdLst/>
              <a:ahLst/>
              <a:cxnLst/>
              <a:rect l="l" t="t" r="r" b="b"/>
              <a:pathLst>
                <a:path w="261" h="360" extrusionOk="0">
                  <a:moveTo>
                    <a:pt x="76" y="1"/>
                  </a:moveTo>
                  <a:cubicBezTo>
                    <a:pt x="58" y="1"/>
                    <a:pt x="44" y="10"/>
                    <a:pt x="44" y="34"/>
                  </a:cubicBezTo>
                  <a:cubicBezTo>
                    <a:pt x="0" y="164"/>
                    <a:pt x="174" y="338"/>
                    <a:pt x="196" y="359"/>
                  </a:cubicBezTo>
                  <a:lnTo>
                    <a:pt x="261" y="359"/>
                  </a:lnTo>
                  <a:cubicBezTo>
                    <a:pt x="261" y="338"/>
                    <a:pt x="261" y="316"/>
                    <a:pt x="261" y="294"/>
                  </a:cubicBezTo>
                  <a:cubicBezTo>
                    <a:pt x="196" y="251"/>
                    <a:pt x="109" y="121"/>
                    <a:pt x="131" y="56"/>
                  </a:cubicBezTo>
                  <a:cubicBezTo>
                    <a:pt x="144" y="28"/>
                    <a:pt x="106"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1132970" y="2511821"/>
              <a:ext cx="15050" cy="20586"/>
            </a:xfrm>
            <a:custGeom>
              <a:avLst/>
              <a:gdLst/>
              <a:ahLst/>
              <a:cxnLst/>
              <a:rect l="l" t="t" r="r" b="b"/>
              <a:pathLst>
                <a:path w="261" h="357" extrusionOk="0">
                  <a:moveTo>
                    <a:pt x="69" y="1"/>
                  </a:moveTo>
                  <a:cubicBezTo>
                    <a:pt x="59" y="1"/>
                    <a:pt x="50" y="3"/>
                    <a:pt x="44" y="9"/>
                  </a:cubicBezTo>
                  <a:cubicBezTo>
                    <a:pt x="1" y="139"/>
                    <a:pt x="174" y="334"/>
                    <a:pt x="196" y="356"/>
                  </a:cubicBezTo>
                  <a:lnTo>
                    <a:pt x="239" y="356"/>
                  </a:lnTo>
                  <a:cubicBezTo>
                    <a:pt x="261" y="334"/>
                    <a:pt x="261" y="313"/>
                    <a:pt x="239" y="291"/>
                  </a:cubicBezTo>
                  <a:cubicBezTo>
                    <a:pt x="196" y="248"/>
                    <a:pt x="109" y="118"/>
                    <a:pt x="131" y="53"/>
                  </a:cubicBezTo>
                  <a:cubicBezTo>
                    <a:pt x="131" y="21"/>
                    <a:pt x="96"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1174256" y="2554778"/>
              <a:ext cx="15050" cy="21335"/>
            </a:xfrm>
            <a:custGeom>
              <a:avLst/>
              <a:gdLst/>
              <a:ahLst/>
              <a:cxnLst/>
              <a:rect l="l" t="t" r="r" b="b"/>
              <a:pathLst>
                <a:path w="261" h="370" extrusionOk="0">
                  <a:moveTo>
                    <a:pt x="78" y="0"/>
                  </a:moveTo>
                  <a:cubicBezTo>
                    <a:pt x="64" y="0"/>
                    <a:pt x="51" y="8"/>
                    <a:pt x="44" y="23"/>
                  </a:cubicBezTo>
                  <a:cubicBezTo>
                    <a:pt x="0" y="153"/>
                    <a:pt x="174" y="348"/>
                    <a:pt x="195" y="370"/>
                  </a:cubicBezTo>
                  <a:lnTo>
                    <a:pt x="239" y="370"/>
                  </a:lnTo>
                  <a:cubicBezTo>
                    <a:pt x="260" y="348"/>
                    <a:pt x="260" y="327"/>
                    <a:pt x="239" y="305"/>
                  </a:cubicBezTo>
                  <a:cubicBezTo>
                    <a:pt x="195" y="240"/>
                    <a:pt x="109" y="110"/>
                    <a:pt x="130" y="66"/>
                  </a:cubicBezTo>
                  <a:cubicBezTo>
                    <a:pt x="130" y="24"/>
                    <a:pt x="103"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1183021" y="2592200"/>
              <a:ext cx="15050" cy="21450"/>
            </a:xfrm>
            <a:custGeom>
              <a:avLst/>
              <a:gdLst/>
              <a:ahLst/>
              <a:cxnLst/>
              <a:rect l="l" t="t" r="r" b="b"/>
              <a:pathLst>
                <a:path w="261" h="372" extrusionOk="0">
                  <a:moveTo>
                    <a:pt x="91" y="1"/>
                  </a:moveTo>
                  <a:cubicBezTo>
                    <a:pt x="77" y="1"/>
                    <a:pt x="60" y="8"/>
                    <a:pt x="43" y="24"/>
                  </a:cubicBezTo>
                  <a:cubicBezTo>
                    <a:pt x="0" y="155"/>
                    <a:pt x="174" y="328"/>
                    <a:pt x="195" y="350"/>
                  </a:cubicBezTo>
                  <a:cubicBezTo>
                    <a:pt x="195" y="350"/>
                    <a:pt x="217" y="350"/>
                    <a:pt x="217" y="371"/>
                  </a:cubicBezTo>
                  <a:cubicBezTo>
                    <a:pt x="239" y="350"/>
                    <a:pt x="239" y="350"/>
                    <a:pt x="260" y="350"/>
                  </a:cubicBezTo>
                  <a:cubicBezTo>
                    <a:pt x="260" y="328"/>
                    <a:pt x="260" y="306"/>
                    <a:pt x="260" y="285"/>
                  </a:cubicBezTo>
                  <a:cubicBezTo>
                    <a:pt x="195" y="241"/>
                    <a:pt x="108" y="111"/>
                    <a:pt x="130" y="46"/>
                  </a:cubicBezTo>
                  <a:cubicBezTo>
                    <a:pt x="130" y="19"/>
                    <a:pt x="114"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939228" y="2438592"/>
              <a:ext cx="87532" cy="70060"/>
            </a:xfrm>
            <a:custGeom>
              <a:avLst/>
              <a:gdLst/>
              <a:ahLst/>
              <a:cxnLst/>
              <a:rect l="l" t="t" r="r" b="b"/>
              <a:pathLst>
                <a:path w="1518" h="1215" extrusionOk="0">
                  <a:moveTo>
                    <a:pt x="109" y="0"/>
                  </a:moveTo>
                  <a:lnTo>
                    <a:pt x="0" y="802"/>
                  </a:lnTo>
                  <a:lnTo>
                    <a:pt x="1171" y="1214"/>
                  </a:lnTo>
                  <a:lnTo>
                    <a:pt x="1518" y="217"/>
                  </a:lnTo>
                  <a:lnTo>
                    <a:pt x="1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3"/>
            <p:cNvSpPr/>
            <p:nvPr/>
          </p:nvSpPr>
          <p:spPr>
            <a:xfrm>
              <a:off x="1081709" y="2348526"/>
              <a:ext cx="93817" cy="98891"/>
            </a:xfrm>
            <a:custGeom>
              <a:avLst/>
              <a:gdLst/>
              <a:ahLst/>
              <a:cxnLst/>
              <a:rect l="l" t="t" r="r" b="b"/>
              <a:pathLst>
                <a:path w="1627" h="1715" extrusionOk="0">
                  <a:moveTo>
                    <a:pt x="688" y="0"/>
                  </a:moveTo>
                  <a:cubicBezTo>
                    <a:pt x="527" y="0"/>
                    <a:pt x="1" y="1367"/>
                    <a:pt x="1" y="1367"/>
                  </a:cubicBezTo>
                  <a:cubicBezTo>
                    <a:pt x="1" y="1367"/>
                    <a:pt x="803" y="1692"/>
                    <a:pt x="977" y="1714"/>
                  </a:cubicBezTo>
                  <a:cubicBezTo>
                    <a:pt x="978" y="1714"/>
                    <a:pt x="979" y="1714"/>
                    <a:pt x="980" y="1714"/>
                  </a:cubicBezTo>
                  <a:cubicBezTo>
                    <a:pt x="1157" y="1714"/>
                    <a:pt x="1627" y="283"/>
                    <a:pt x="1627" y="283"/>
                  </a:cubicBezTo>
                  <a:cubicBezTo>
                    <a:pt x="1627" y="283"/>
                    <a:pt x="846" y="44"/>
                    <a:pt x="695" y="1"/>
                  </a:cubicBezTo>
                  <a:cubicBezTo>
                    <a:pt x="692" y="0"/>
                    <a:pt x="690" y="0"/>
                    <a:pt x="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3"/>
            <p:cNvSpPr/>
            <p:nvPr/>
          </p:nvSpPr>
          <p:spPr>
            <a:xfrm>
              <a:off x="1148020" y="2621376"/>
              <a:ext cx="141273" cy="19778"/>
            </a:xfrm>
            <a:custGeom>
              <a:avLst/>
              <a:gdLst/>
              <a:ahLst/>
              <a:cxnLst/>
              <a:rect l="l" t="t" r="r" b="b"/>
              <a:pathLst>
                <a:path w="2450" h="343" extrusionOk="0">
                  <a:moveTo>
                    <a:pt x="2415" y="1"/>
                  </a:moveTo>
                  <a:cubicBezTo>
                    <a:pt x="2407" y="1"/>
                    <a:pt x="2396" y="6"/>
                    <a:pt x="2385" y="17"/>
                  </a:cubicBezTo>
                  <a:cubicBezTo>
                    <a:pt x="2028" y="196"/>
                    <a:pt x="1643" y="254"/>
                    <a:pt x="1292" y="254"/>
                  </a:cubicBezTo>
                  <a:cubicBezTo>
                    <a:pt x="617" y="254"/>
                    <a:pt x="65" y="39"/>
                    <a:pt x="65" y="39"/>
                  </a:cubicBezTo>
                  <a:cubicBezTo>
                    <a:pt x="59" y="32"/>
                    <a:pt x="52" y="30"/>
                    <a:pt x="46" y="30"/>
                  </a:cubicBezTo>
                  <a:cubicBezTo>
                    <a:pt x="31" y="30"/>
                    <a:pt x="15" y="45"/>
                    <a:pt x="0" y="60"/>
                  </a:cubicBezTo>
                  <a:cubicBezTo>
                    <a:pt x="0" y="82"/>
                    <a:pt x="0" y="104"/>
                    <a:pt x="22" y="104"/>
                  </a:cubicBezTo>
                  <a:cubicBezTo>
                    <a:pt x="434" y="256"/>
                    <a:pt x="846" y="321"/>
                    <a:pt x="1279" y="342"/>
                  </a:cubicBezTo>
                  <a:cubicBezTo>
                    <a:pt x="1669" y="342"/>
                    <a:pt x="2060" y="256"/>
                    <a:pt x="2428" y="82"/>
                  </a:cubicBezTo>
                  <a:cubicBezTo>
                    <a:pt x="2450" y="60"/>
                    <a:pt x="2450" y="39"/>
                    <a:pt x="2428" y="17"/>
                  </a:cubicBezTo>
                  <a:cubicBezTo>
                    <a:pt x="2428" y="6"/>
                    <a:pt x="2423" y="1"/>
                    <a:pt x="2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3"/>
            <p:cNvSpPr/>
            <p:nvPr/>
          </p:nvSpPr>
          <p:spPr>
            <a:xfrm>
              <a:off x="1413032" y="2538575"/>
              <a:ext cx="58816" cy="43824"/>
            </a:xfrm>
            <a:custGeom>
              <a:avLst/>
              <a:gdLst/>
              <a:ahLst/>
              <a:cxnLst/>
              <a:rect l="l" t="t" r="r" b="b"/>
              <a:pathLst>
                <a:path w="1020" h="760" extrusionOk="0">
                  <a:moveTo>
                    <a:pt x="998" y="1"/>
                  </a:moveTo>
                  <a:cubicBezTo>
                    <a:pt x="976" y="1"/>
                    <a:pt x="954" y="22"/>
                    <a:pt x="933" y="44"/>
                  </a:cubicBezTo>
                  <a:cubicBezTo>
                    <a:pt x="824" y="564"/>
                    <a:pt x="130" y="673"/>
                    <a:pt x="65" y="673"/>
                  </a:cubicBezTo>
                  <a:lnTo>
                    <a:pt x="44" y="673"/>
                  </a:lnTo>
                  <a:cubicBezTo>
                    <a:pt x="0" y="694"/>
                    <a:pt x="0" y="759"/>
                    <a:pt x="65" y="759"/>
                  </a:cubicBezTo>
                  <a:cubicBezTo>
                    <a:pt x="152" y="759"/>
                    <a:pt x="889" y="629"/>
                    <a:pt x="1019" y="66"/>
                  </a:cubicBezTo>
                  <a:cubicBezTo>
                    <a:pt x="1019" y="44"/>
                    <a:pt x="1019" y="22"/>
                    <a:pt x="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3"/>
            <p:cNvSpPr/>
            <p:nvPr/>
          </p:nvSpPr>
          <p:spPr>
            <a:xfrm>
              <a:off x="1106734" y="1949744"/>
              <a:ext cx="137583" cy="72597"/>
            </a:xfrm>
            <a:custGeom>
              <a:avLst/>
              <a:gdLst/>
              <a:ahLst/>
              <a:cxnLst/>
              <a:rect l="l" t="t" r="r" b="b"/>
              <a:pathLst>
                <a:path w="2386" h="1259" extrusionOk="0">
                  <a:moveTo>
                    <a:pt x="586" y="586"/>
                  </a:moveTo>
                  <a:lnTo>
                    <a:pt x="586" y="608"/>
                  </a:lnTo>
                  <a:cubicBezTo>
                    <a:pt x="586" y="630"/>
                    <a:pt x="564" y="673"/>
                    <a:pt x="521" y="673"/>
                  </a:cubicBezTo>
                  <a:cubicBezTo>
                    <a:pt x="543" y="630"/>
                    <a:pt x="564" y="608"/>
                    <a:pt x="586" y="586"/>
                  </a:cubicBezTo>
                  <a:close/>
                  <a:moveTo>
                    <a:pt x="1280" y="760"/>
                  </a:moveTo>
                  <a:cubicBezTo>
                    <a:pt x="1301" y="760"/>
                    <a:pt x="1345" y="781"/>
                    <a:pt x="1345" y="803"/>
                  </a:cubicBezTo>
                  <a:cubicBezTo>
                    <a:pt x="1410" y="890"/>
                    <a:pt x="1388" y="977"/>
                    <a:pt x="1301" y="1042"/>
                  </a:cubicBezTo>
                  <a:cubicBezTo>
                    <a:pt x="1193" y="977"/>
                    <a:pt x="1193" y="912"/>
                    <a:pt x="1193" y="890"/>
                  </a:cubicBezTo>
                  <a:cubicBezTo>
                    <a:pt x="1171" y="825"/>
                    <a:pt x="1215" y="781"/>
                    <a:pt x="1258" y="760"/>
                  </a:cubicBezTo>
                  <a:close/>
                  <a:moveTo>
                    <a:pt x="434" y="1"/>
                  </a:moveTo>
                  <a:cubicBezTo>
                    <a:pt x="196" y="23"/>
                    <a:pt x="1" y="218"/>
                    <a:pt x="1" y="456"/>
                  </a:cubicBezTo>
                  <a:cubicBezTo>
                    <a:pt x="1" y="565"/>
                    <a:pt x="44" y="673"/>
                    <a:pt x="152" y="738"/>
                  </a:cubicBezTo>
                  <a:cubicBezTo>
                    <a:pt x="239" y="781"/>
                    <a:pt x="326" y="803"/>
                    <a:pt x="412" y="803"/>
                  </a:cubicBezTo>
                  <a:cubicBezTo>
                    <a:pt x="434" y="933"/>
                    <a:pt x="521" y="1063"/>
                    <a:pt x="651" y="1150"/>
                  </a:cubicBezTo>
                  <a:cubicBezTo>
                    <a:pt x="738" y="1215"/>
                    <a:pt x="868" y="1258"/>
                    <a:pt x="998" y="1258"/>
                  </a:cubicBezTo>
                  <a:cubicBezTo>
                    <a:pt x="1128" y="1258"/>
                    <a:pt x="1236" y="1237"/>
                    <a:pt x="1323" y="1172"/>
                  </a:cubicBezTo>
                  <a:cubicBezTo>
                    <a:pt x="1366" y="1172"/>
                    <a:pt x="1410" y="1193"/>
                    <a:pt x="1475" y="1215"/>
                  </a:cubicBezTo>
                  <a:cubicBezTo>
                    <a:pt x="1582" y="1240"/>
                    <a:pt x="1688" y="1253"/>
                    <a:pt x="1787" y="1253"/>
                  </a:cubicBezTo>
                  <a:cubicBezTo>
                    <a:pt x="2027" y="1253"/>
                    <a:pt x="2228" y="1180"/>
                    <a:pt x="2320" y="1042"/>
                  </a:cubicBezTo>
                  <a:cubicBezTo>
                    <a:pt x="2364" y="912"/>
                    <a:pt x="2385" y="716"/>
                    <a:pt x="2082" y="435"/>
                  </a:cubicBezTo>
                  <a:cubicBezTo>
                    <a:pt x="2077" y="424"/>
                    <a:pt x="2069" y="420"/>
                    <a:pt x="2061" y="420"/>
                  </a:cubicBezTo>
                  <a:cubicBezTo>
                    <a:pt x="2035" y="420"/>
                    <a:pt x="2006" y="461"/>
                    <a:pt x="2039" y="478"/>
                  </a:cubicBezTo>
                  <a:cubicBezTo>
                    <a:pt x="2234" y="695"/>
                    <a:pt x="2320" y="825"/>
                    <a:pt x="2234" y="998"/>
                  </a:cubicBezTo>
                  <a:cubicBezTo>
                    <a:pt x="2173" y="1104"/>
                    <a:pt x="1998" y="1167"/>
                    <a:pt x="1788" y="1167"/>
                  </a:cubicBezTo>
                  <a:cubicBezTo>
                    <a:pt x="1695" y="1167"/>
                    <a:pt x="1596" y="1155"/>
                    <a:pt x="1497" y="1128"/>
                  </a:cubicBezTo>
                  <a:cubicBezTo>
                    <a:pt x="1453" y="1128"/>
                    <a:pt x="1431" y="1107"/>
                    <a:pt x="1388" y="1107"/>
                  </a:cubicBezTo>
                  <a:cubicBezTo>
                    <a:pt x="1475" y="1020"/>
                    <a:pt x="1497" y="868"/>
                    <a:pt x="1431" y="760"/>
                  </a:cubicBezTo>
                  <a:cubicBezTo>
                    <a:pt x="1399" y="711"/>
                    <a:pt x="1342" y="687"/>
                    <a:pt x="1288" y="687"/>
                  </a:cubicBezTo>
                  <a:cubicBezTo>
                    <a:pt x="1270" y="687"/>
                    <a:pt x="1253" y="689"/>
                    <a:pt x="1236" y="695"/>
                  </a:cubicBezTo>
                  <a:cubicBezTo>
                    <a:pt x="1150" y="738"/>
                    <a:pt x="1106" y="803"/>
                    <a:pt x="1106" y="912"/>
                  </a:cubicBezTo>
                  <a:cubicBezTo>
                    <a:pt x="1106" y="998"/>
                    <a:pt x="1171" y="1063"/>
                    <a:pt x="1236" y="1128"/>
                  </a:cubicBezTo>
                  <a:cubicBezTo>
                    <a:pt x="1167" y="1163"/>
                    <a:pt x="1091" y="1180"/>
                    <a:pt x="1014" y="1180"/>
                  </a:cubicBezTo>
                  <a:cubicBezTo>
                    <a:pt x="900" y="1180"/>
                    <a:pt x="785" y="1141"/>
                    <a:pt x="694" y="1063"/>
                  </a:cubicBezTo>
                  <a:cubicBezTo>
                    <a:pt x="586" y="1020"/>
                    <a:pt x="521" y="912"/>
                    <a:pt x="521" y="781"/>
                  </a:cubicBezTo>
                  <a:lnTo>
                    <a:pt x="564" y="760"/>
                  </a:lnTo>
                  <a:cubicBezTo>
                    <a:pt x="629" y="738"/>
                    <a:pt x="673" y="673"/>
                    <a:pt x="673" y="608"/>
                  </a:cubicBezTo>
                  <a:cubicBezTo>
                    <a:pt x="673" y="521"/>
                    <a:pt x="673" y="521"/>
                    <a:pt x="608" y="500"/>
                  </a:cubicBezTo>
                  <a:cubicBezTo>
                    <a:pt x="564" y="500"/>
                    <a:pt x="499" y="543"/>
                    <a:pt x="456" y="630"/>
                  </a:cubicBezTo>
                  <a:cubicBezTo>
                    <a:pt x="434" y="651"/>
                    <a:pt x="434" y="695"/>
                    <a:pt x="434" y="716"/>
                  </a:cubicBezTo>
                  <a:cubicBezTo>
                    <a:pt x="347" y="716"/>
                    <a:pt x="261" y="716"/>
                    <a:pt x="196" y="673"/>
                  </a:cubicBezTo>
                  <a:cubicBezTo>
                    <a:pt x="109" y="630"/>
                    <a:pt x="87" y="543"/>
                    <a:pt x="87" y="456"/>
                  </a:cubicBezTo>
                  <a:cubicBezTo>
                    <a:pt x="87" y="261"/>
                    <a:pt x="239" y="109"/>
                    <a:pt x="434" y="88"/>
                  </a:cubicBezTo>
                  <a:cubicBezTo>
                    <a:pt x="456" y="88"/>
                    <a:pt x="478" y="66"/>
                    <a:pt x="456" y="44"/>
                  </a:cubicBezTo>
                  <a:cubicBezTo>
                    <a:pt x="456" y="23"/>
                    <a:pt x="456"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 name="Google Shape;1827;p43"/>
          <p:cNvGrpSpPr/>
          <p:nvPr/>
        </p:nvGrpSpPr>
        <p:grpSpPr>
          <a:xfrm rot="1253449">
            <a:off x="2278802" y="353538"/>
            <a:ext cx="1024641" cy="1333069"/>
            <a:chOff x="4318023" y="4113296"/>
            <a:chExt cx="716422" cy="932073"/>
          </a:xfrm>
        </p:grpSpPr>
        <p:sp>
          <p:nvSpPr>
            <p:cNvPr id="1828" name="Google Shape;1828;p43"/>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3"/>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3"/>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ounded Rectangle 2"/>
          <p:cNvSpPr/>
          <p:nvPr/>
        </p:nvSpPr>
        <p:spPr>
          <a:xfrm>
            <a:off x="2483427" y="1807917"/>
            <a:ext cx="6660573" cy="322859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800" b="1" dirty="0" smtClean="0">
                <a:latin typeface="+mj-lt"/>
              </a:rPr>
              <a:t>     Ta </a:t>
            </a:r>
            <a:r>
              <a:rPr lang="vi-VN" sz="2800" b="1" dirty="0">
                <a:latin typeface="+mj-lt"/>
              </a:rPr>
              <a:t>có thể sử dụng quy ước làm tròn số để ước lượng kết quả các phép tính. Nhờ đó có thể dễ dàng phát hiện ra những đáp số không hợp lí.</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706" y="2254394"/>
            <a:ext cx="3603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5"/>
        <p:cNvGrpSpPr/>
        <p:nvPr/>
      </p:nvGrpSpPr>
      <p:grpSpPr>
        <a:xfrm>
          <a:off x="0" y="0"/>
          <a:ext cx="0" cy="0"/>
          <a:chOff x="0" y="0"/>
          <a:chExt cx="0" cy="0"/>
        </a:xfrm>
      </p:grpSpPr>
      <p:sp>
        <p:nvSpPr>
          <p:cNvPr id="2856" name="Google Shape;2856;p62"/>
          <p:cNvSpPr txBox="1">
            <a:spLocks noGrp="1"/>
          </p:cNvSpPr>
          <p:nvPr>
            <p:ph type="title"/>
          </p:nvPr>
        </p:nvSpPr>
        <p:spPr>
          <a:xfrm>
            <a:off x="665019" y="187036"/>
            <a:ext cx="9144000" cy="2493820"/>
          </a:xfrm>
          <a:prstGeom prst="rect">
            <a:avLst/>
          </a:prstGeom>
        </p:spPr>
        <p:txBody>
          <a:bodyPr spcFirstLastPara="1" wrap="square" lIns="91425" tIns="91425" rIns="91425" bIns="91425" anchor="t" anchorCtr="0">
            <a:noAutofit/>
          </a:bodyPr>
          <a:lstStyle/>
          <a:p>
            <a:r>
              <a:rPr lang="vi-VN" sz="4400" b="1" dirty="0">
                <a:latin typeface="+mj-lt"/>
              </a:rPr>
              <a:t>Ví dụ 2:</a:t>
            </a:r>
            <a:r>
              <a:rPr lang="vi-VN" sz="3600" dirty="0">
                <a:latin typeface="+mj-lt"/>
              </a:rPr>
              <a:t/>
            </a:r>
            <a:br>
              <a:rPr lang="vi-VN" sz="3600" dirty="0">
                <a:latin typeface="+mj-lt"/>
              </a:rPr>
            </a:br>
            <a:r>
              <a:rPr lang="vi-VN" sz="3600" dirty="0" smtClean="0">
                <a:latin typeface="+mj-lt"/>
              </a:rPr>
              <a:t>Ước </a:t>
            </a:r>
            <a:r>
              <a:rPr lang="vi-VN" sz="3600" dirty="0">
                <a:latin typeface="+mj-lt"/>
              </a:rPr>
              <a:t>lượng kết quả các phép tính sau</a:t>
            </a:r>
            <a:r>
              <a:rPr lang="vi-VN" sz="3600" dirty="0" smtClean="0">
                <a:latin typeface="+mj-lt"/>
              </a:rPr>
              <a:t>: </a:t>
            </a:r>
            <a:r>
              <a:rPr lang="vi-VN" sz="3600" dirty="0">
                <a:latin typeface="+mj-lt"/>
              </a:rPr>
              <a:t/>
            </a:r>
            <a:br>
              <a:rPr lang="vi-VN" sz="3600" dirty="0">
                <a:latin typeface="+mj-lt"/>
              </a:rPr>
            </a:br>
            <a:r>
              <a:rPr lang="vi-VN" sz="3200" dirty="0" smtClean="0">
                <a:latin typeface="+mj-lt"/>
              </a:rPr>
              <a:t>a</a:t>
            </a:r>
            <a:r>
              <a:rPr lang="vi-VN" sz="3200" dirty="0">
                <a:latin typeface="+mj-lt"/>
              </a:rPr>
              <a:t>) (-11,032). (-24,3); </a:t>
            </a:r>
            <a:r>
              <a:rPr lang="vi-VN" sz="3200" dirty="0" smtClean="0">
                <a:latin typeface="+mj-lt"/>
              </a:rPr>
              <a:t/>
            </a:r>
            <a:br>
              <a:rPr lang="vi-VN" sz="3200" dirty="0" smtClean="0">
                <a:latin typeface="+mj-lt"/>
              </a:rPr>
            </a:br>
            <a:r>
              <a:rPr lang="vi-VN" sz="3200" dirty="0" smtClean="0">
                <a:latin typeface="+mj-lt"/>
              </a:rPr>
              <a:t>b</a:t>
            </a:r>
            <a:r>
              <a:rPr lang="vi-VN" sz="3200" dirty="0">
                <a:latin typeface="+mj-lt"/>
              </a:rPr>
              <a:t>) (-762,40) : 6</a:t>
            </a:r>
            <a:endParaRPr sz="3600" dirty="0">
              <a:latin typeface="+mj-lt"/>
            </a:endParaRPr>
          </a:p>
        </p:txBody>
      </p:sp>
      <p:sp>
        <p:nvSpPr>
          <p:cNvPr id="2" name="Rectangle 1"/>
          <p:cNvSpPr/>
          <p:nvPr/>
        </p:nvSpPr>
        <p:spPr>
          <a:xfrm>
            <a:off x="1679733" y="2109675"/>
            <a:ext cx="7907482" cy="2956963"/>
          </a:xfrm>
          <a:prstGeom prst="rect">
            <a:avLst/>
          </a:prstGeom>
        </p:spPr>
        <p:txBody>
          <a:bodyPr wrap="square">
            <a:spAutoFit/>
          </a:bodyPr>
          <a:lstStyle/>
          <a:p>
            <a:pPr marL="0" indent="0" algn="ctr">
              <a:lnSpc>
                <a:spcPct val="150000"/>
              </a:lnSpc>
              <a:buNone/>
            </a:pPr>
            <a:r>
              <a:rPr lang="vi-VN" sz="3200" b="1" u="sng" dirty="0" smtClean="0">
                <a:solidFill>
                  <a:srgbClr val="FF0000"/>
                </a:solidFill>
                <a:latin typeface="+mj-lt"/>
              </a:rPr>
              <a:t>Giải</a:t>
            </a:r>
            <a:r>
              <a:rPr lang="vi-VN" sz="3200" b="1" dirty="0" smtClean="0">
                <a:solidFill>
                  <a:srgbClr val="FF0000"/>
                </a:solidFill>
                <a:latin typeface="+mj-lt"/>
              </a:rPr>
              <a:t>: </a:t>
            </a:r>
            <a:endParaRPr lang="vi-VN" sz="3200" b="1" dirty="0">
              <a:solidFill>
                <a:srgbClr val="FF0000"/>
              </a:solidFill>
              <a:latin typeface="+mj-lt"/>
            </a:endParaRPr>
          </a:p>
          <a:p>
            <a:pPr marL="457200" indent="-457200">
              <a:lnSpc>
                <a:spcPct val="150000"/>
              </a:lnSpc>
              <a:buFont typeface="+mj-lt"/>
              <a:buAutoNum type="alphaLcParenR"/>
            </a:pPr>
            <a:r>
              <a:rPr lang="vi-VN" sz="3200" dirty="0">
                <a:latin typeface="+mj-lt"/>
              </a:rPr>
              <a:t>(-11,032). (- 24,3) </a:t>
            </a:r>
            <a:r>
              <a:rPr lang="vi-VN" sz="3200" dirty="0" smtClean="0">
                <a:latin typeface="+mj-lt"/>
                <a:sym typeface="Symbol"/>
              </a:rPr>
              <a:t></a:t>
            </a:r>
            <a:r>
              <a:rPr lang="vi-VN" sz="3200" dirty="0" smtClean="0">
                <a:latin typeface="+mj-lt"/>
              </a:rPr>
              <a:t> 11.24 = </a:t>
            </a:r>
            <a:r>
              <a:rPr lang="vi-VN" sz="3200" dirty="0">
                <a:latin typeface="+mj-lt"/>
              </a:rPr>
              <a:t>264</a:t>
            </a:r>
            <a:r>
              <a:rPr lang="vi-VN" sz="3200" dirty="0" smtClean="0">
                <a:latin typeface="+mj-lt"/>
              </a:rPr>
              <a:t>;                          </a:t>
            </a:r>
            <a:r>
              <a:rPr lang="vi-VN" sz="3200" dirty="0">
                <a:latin typeface="+mj-lt"/>
              </a:rPr>
              <a:t>(kí hiệu </a:t>
            </a:r>
            <a:r>
              <a:rPr lang="vi-VN" sz="3200" dirty="0" smtClean="0">
                <a:latin typeface="+mj-lt"/>
                <a:sym typeface="Symbol"/>
              </a:rPr>
              <a:t></a:t>
            </a:r>
            <a:r>
              <a:rPr lang="vi-VN" sz="3200" dirty="0" smtClean="0">
                <a:latin typeface="+mj-lt"/>
              </a:rPr>
              <a:t> </a:t>
            </a:r>
            <a:r>
              <a:rPr lang="vi-VN" sz="3200" dirty="0">
                <a:latin typeface="+mj-lt"/>
              </a:rPr>
              <a:t>để chỉ sự gần bằng) </a:t>
            </a:r>
          </a:p>
          <a:p>
            <a:pPr marL="457200" indent="-457200">
              <a:lnSpc>
                <a:spcPct val="150000"/>
              </a:lnSpc>
              <a:buFont typeface="+mj-lt"/>
              <a:buAutoNum type="alphaLcParenR"/>
            </a:pPr>
            <a:r>
              <a:rPr lang="vi-VN" sz="3200" dirty="0">
                <a:latin typeface="+mj-lt"/>
              </a:rPr>
              <a:t> (- 762,40) : </a:t>
            </a:r>
            <a:r>
              <a:rPr lang="vi-VN" sz="3200" dirty="0" smtClean="0">
                <a:latin typeface="+mj-lt"/>
              </a:rPr>
              <a:t>6 </a:t>
            </a:r>
            <a:r>
              <a:rPr lang="vi-VN" sz="3200" dirty="0" smtClean="0">
                <a:latin typeface="+mj-lt"/>
                <a:sym typeface="Symbol"/>
              </a:rPr>
              <a:t></a:t>
            </a:r>
            <a:r>
              <a:rPr lang="vi-VN" sz="3200" dirty="0" smtClean="0">
                <a:latin typeface="+mj-lt"/>
              </a:rPr>
              <a:t> </a:t>
            </a:r>
            <a:r>
              <a:rPr lang="vi-VN" sz="3200" dirty="0">
                <a:latin typeface="+mj-lt"/>
              </a:rPr>
              <a:t>(-762) : </a:t>
            </a:r>
            <a:r>
              <a:rPr lang="vi-VN" sz="3200" dirty="0" smtClean="0">
                <a:latin typeface="+mj-lt"/>
              </a:rPr>
              <a:t>6 = -</a:t>
            </a:r>
            <a:r>
              <a:rPr lang="vi-VN" sz="3200" dirty="0">
                <a:latin typeface="+mj-lt"/>
              </a:rPr>
              <a:t>127</a:t>
            </a:r>
          </a:p>
        </p:txBody>
      </p:sp>
      <p:grpSp>
        <p:nvGrpSpPr>
          <p:cNvPr id="224" name="Google Shape;2091;p49"/>
          <p:cNvGrpSpPr/>
          <p:nvPr/>
        </p:nvGrpSpPr>
        <p:grpSpPr>
          <a:xfrm>
            <a:off x="8216746" y="4255824"/>
            <a:ext cx="927254" cy="923917"/>
            <a:chOff x="-243665" y="2997029"/>
            <a:chExt cx="355474" cy="354208"/>
          </a:xfrm>
        </p:grpSpPr>
        <p:sp>
          <p:nvSpPr>
            <p:cNvPr id="225" name="Google Shape;2092;p49"/>
            <p:cNvSpPr/>
            <p:nvPr/>
          </p:nvSpPr>
          <p:spPr>
            <a:xfrm>
              <a:off x="-243665" y="3203737"/>
              <a:ext cx="85730" cy="130586"/>
            </a:xfrm>
            <a:custGeom>
              <a:avLst/>
              <a:gdLst/>
              <a:ahLst/>
              <a:cxnLst/>
              <a:rect l="l" t="t" r="r" b="b"/>
              <a:pathLst>
                <a:path w="13411" h="20428" extrusionOk="0">
                  <a:moveTo>
                    <a:pt x="5007" y="0"/>
                  </a:moveTo>
                  <a:cubicBezTo>
                    <a:pt x="4033" y="0"/>
                    <a:pt x="3077" y="293"/>
                    <a:pt x="2369" y="958"/>
                  </a:cubicBezTo>
                  <a:cubicBezTo>
                    <a:pt x="1569" y="1792"/>
                    <a:pt x="1135" y="2959"/>
                    <a:pt x="1202" y="4127"/>
                  </a:cubicBezTo>
                  <a:cubicBezTo>
                    <a:pt x="1268" y="5294"/>
                    <a:pt x="1535" y="6462"/>
                    <a:pt x="1969" y="7529"/>
                  </a:cubicBezTo>
                  <a:cubicBezTo>
                    <a:pt x="3070" y="10531"/>
                    <a:pt x="4537" y="13367"/>
                    <a:pt x="6339" y="16002"/>
                  </a:cubicBezTo>
                  <a:lnTo>
                    <a:pt x="2169" y="15168"/>
                  </a:lnTo>
                  <a:cubicBezTo>
                    <a:pt x="1927" y="15087"/>
                    <a:pt x="1672" y="15043"/>
                    <a:pt x="1420" y="15043"/>
                  </a:cubicBezTo>
                  <a:cubicBezTo>
                    <a:pt x="1256" y="15043"/>
                    <a:pt x="1093" y="15062"/>
                    <a:pt x="935" y="15101"/>
                  </a:cubicBezTo>
                  <a:cubicBezTo>
                    <a:pt x="234" y="15435"/>
                    <a:pt x="1068" y="16035"/>
                    <a:pt x="1469" y="16169"/>
                  </a:cubicBezTo>
                  <a:cubicBezTo>
                    <a:pt x="2269" y="16469"/>
                    <a:pt x="3103" y="16702"/>
                    <a:pt x="3937" y="16902"/>
                  </a:cubicBezTo>
                  <a:cubicBezTo>
                    <a:pt x="3036" y="16936"/>
                    <a:pt x="2136" y="17036"/>
                    <a:pt x="1235" y="17169"/>
                  </a:cubicBezTo>
                  <a:cubicBezTo>
                    <a:pt x="901" y="17203"/>
                    <a:pt x="568" y="17303"/>
                    <a:pt x="268" y="17469"/>
                  </a:cubicBezTo>
                  <a:cubicBezTo>
                    <a:pt x="201" y="17503"/>
                    <a:pt x="134" y="17570"/>
                    <a:pt x="101" y="17636"/>
                  </a:cubicBezTo>
                  <a:cubicBezTo>
                    <a:pt x="1" y="17836"/>
                    <a:pt x="268" y="17970"/>
                    <a:pt x="468" y="18037"/>
                  </a:cubicBezTo>
                  <a:cubicBezTo>
                    <a:pt x="985" y="18187"/>
                    <a:pt x="1519" y="18262"/>
                    <a:pt x="2052" y="18262"/>
                  </a:cubicBezTo>
                  <a:cubicBezTo>
                    <a:pt x="2575" y="18262"/>
                    <a:pt x="3097" y="18190"/>
                    <a:pt x="3603" y="18046"/>
                  </a:cubicBezTo>
                  <a:lnTo>
                    <a:pt x="3603" y="18046"/>
                  </a:lnTo>
                  <a:cubicBezTo>
                    <a:pt x="2963" y="18245"/>
                    <a:pt x="1834" y="19415"/>
                    <a:pt x="1769" y="20038"/>
                  </a:cubicBezTo>
                  <a:cubicBezTo>
                    <a:pt x="1735" y="20138"/>
                    <a:pt x="1769" y="20205"/>
                    <a:pt x="1802" y="20271"/>
                  </a:cubicBezTo>
                  <a:cubicBezTo>
                    <a:pt x="1835" y="20305"/>
                    <a:pt x="1869" y="20372"/>
                    <a:pt x="1936" y="20372"/>
                  </a:cubicBezTo>
                  <a:cubicBezTo>
                    <a:pt x="2061" y="20409"/>
                    <a:pt x="2186" y="20428"/>
                    <a:pt x="2309" y="20428"/>
                  </a:cubicBezTo>
                  <a:cubicBezTo>
                    <a:pt x="2515" y="20428"/>
                    <a:pt x="2715" y="20376"/>
                    <a:pt x="2903" y="20271"/>
                  </a:cubicBezTo>
                  <a:cubicBezTo>
                    <a:pt x="4070" y="19838"/>
                    <a:pt x="5337" y="19338"/>
                    <a:pt x="6137" y="18372"/>
                  </a:cubicBezTo>
                  <a:lnTo>
                    <a:pt x="6137" y="18372"/>
                  </a:lnTo>
                  <a:cubicBezTo>
                    <a:pt x="6089" y="18444"/>
                    <a:pt x="7373" y="18937"/>
                    <a:pt x="7473" y="18971"/>
                  </a:cubicBezTo>
                  <a:cubicBezTo>
                    <a:pt x="7848" y="19046"/>
                    <a:pt x="8223" y="19083"/>
                    <a:pt x="8599" y="19083"/>
                  </a:cubicBezTo>
                  <a:cubicBezTo>
                    <a:pt x="8724" y="19083"/>
                    <a:pt x="8849" y="19079"/>
                    <a:pt x="8974" y="19071"/>
                  </a:cubicBezTo>
                  <a:cubicBezTo>
                    <a:pt x="10008" y="18971"/>
                    <a:pt x="10975" y="18504"/>
                    <a:pt x="11676" y="17736"/>
                  </a:cubicBezTo>
                  <a:cubicBezTo>
                    <a:pt x="13077" y="16235"/>
                    <a:pt x="13410" y="13967"/>
                    <a:pt x="13144" y="11966"/>
                  </a:cubicBezTo>
                  <a:lnTo>
                    <a:pt x="10342" y="2692"/>
                  </a:lnTo>
                  <a:cubicBezTo>
                    <a:pt x="9207" y="1692"/>
                    <a:pt x="8040" y="724"/>
                    <a:pt x="6606" y="257"/>
                  </a:cubicBezTo>
                  <a:cubicBezTo>
                    <a:pt x="6093" y="90"/>
                    <a:pt x="5547" y="0"/>
                    <a:pt x="5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93;p49"/>
            <p:cNvSpPr/>
            <p:nvPr/>
          </p:nvSpPr>
          <p:spPr>
            <a:xfrm>
              <a:off x="26297" y="3203737"/>
              <a:ext cx="85512" cy="130586"/>
            </a:xfrm>
            <a:custGeom>
              <a:avLst/>
              <a:gdLst/>
              <a:ahLst/>
              <a:cxnLst/>
              <a:rect l="l" t="t" r="r" b="b"/>
              <a:pathLst>
                <a:path w="13377" h="20428" extrusionOk="0">
                  <a:moveTo>
                    <a:pt x="8402" y="0"/>
                  </a:moveTo>
                  <a:cubicBezTo>
                    <a:pt x="7863" y="0"/>
                    <a:pt x="7317" y="90"/>
                    <a:pt x="6805" y="257"/>
                  </a:cubicBezTo>
                  <a:cubicBezTo>
                    <a:pt x="5371" y="724"/>
                    <a:pt x="4170" y="1692"/>
                    <a:pt x="3069" y="2692"/>
                  </a:cubicBezTo>
                  <a:lnTo>
                    <a:pt x="234" y="11966"/>
                  </a:lnTo>
                  <a:cubicBezTo>
                    <a:pt x="0" y="13967"/>
                    <a:pt x="334" y="16235"/>
                    <a:pt x="1701" y="17736"/>
                  </a:cubicBezTo>
                  <a:cubicBezTo>
                    <a:pt x="2435" y="18504"/>
                    <a:pt x="3402" y="18971"/>
                    <a:pt x="4437" y="19071"/>
                  </a:cubicBezTo>
                  <a:cubicBezTo>
                    <a:pt x="4562" y="19079"/>
                    <a:pt x="4687" y="19083"/>
                    <a:pt x="4811" y="19083"/>
                  </a:cubicBezTo>
                  <a:cubicBezTo>
                    <a:pt x="5185" y="19083"/>
                    <a:pt x="5554" y="19046"/>
                    <a:pt x="5904" y="18971"/>
                  </a:cubicBezTo>
                  <a:cubicBezTo>
                    <a:pt x="6038" y="18937"/>
                    <a:pt x="7305" y="18437"/>
                    <a:pt x="7272" y="18370"/>
                  </a:cubicBezTo>
                  <a:lnTo>
                    <a:pt x="7272" y="18370"/>
                  </a:lnTo>
                  <a:cubicBezTo>
                    <a:pt x="8072" y="19337"/>
                    <a:pt x="9307" y="19838"/>
                    <a:pt x="10508" y="20271"/>
                  </a:cubicBezTo>
                  <a:cubicBezTo>
                    <a:pt x="10695" y="20376"/>
                    <a:pt x="10896" y="20428"/>
                    <a:pt x="11093" y="20428"/>
                  </a:cubicBezTo>
                  <a:cubicBezTo>
                    <a:pt x="11212" y="20428"/>
                    <a:pt x="11329" y="20409"/>
                    <a:pt x="11442" y="20372"/>
                  </a:cubicBezTo>
                  <a:cubicBezTo>
                    <a:pt x="11508" y="20372"/>
                    <a:pt x="11575" y="20305"/>
                    <a:pt x="11608" y="20271"/>
                  </a:cubicBezTo>
                  <a:cubicBezTo>
                    <a:pt x="11642" y="20205"/>
                    <a:pt x="11642" y="20138"/>
                    <a:pt x="11642" y="20038"/>
                  </a:cubicBezTo>
                  <a:cubicBezTo>
                    <a:pt x="11542" y="19409"/>
                    <a:pt x="10392" y="18222"/>
                    <a:pt x="9788" y="18041"/>
                  </a:cubicBezTo>
                  <a:lnTo>
                    <a:pt x="9788" y="18041"/>
                  </a:lnTo>
                  <a:cubicBezTo>
                    <a:pt x="10300" y="18188"/>
                    <a:pt x="10829" y="18262"/>
                    <a:pt x="11358" y="18262"/>
                  </a:cubicBezTo>
                  <a:cubicBezTo>
                    <a:pt x="11892" y="18262"/>
                    <a:pt x="12426" y="18187"/>
                    <a:pt x="12943" y="18037"/>
                  </a:cubicBezTo>
                  <a:cubicBezTo>
                    <a:pt x="13109" y="17970"/>
                    <a:pt x="13376" y="17836"/>
                    <a:pt x="13310" y="17636"/>
                  </a:cubicBezTo>
                  <a:cubicBezTo>
                    <a:pt x="13276" y="17570"/>
                    <a:pt x="13209" y="17503"/>
                    <a:pt x="13143" y="17469"/>
                  </a:cubicBezTo>
                  <a:cubicBezTo>
                    <a:pt x="12843" y="17303"/>
                    <a:pt x="12509" y="17203"/>
                    <a:pt x="12175" y="17169"/>
                  </a:cubicBezTo>
                  <a:cubicBezTo>
                    <a:pt x="11275" y="17036"/>
                    <a:pt x="10374" y="16936"/>
                    <a:pt x="9473" y="16902"/>
                  </a:cubicBezTo>
                  <a:cubicBezTo>
                    <a:pt x="10307" y="16736"/>
                    <a:pt x="11108" y="16469"/>
                    <a:pt x="11909" y="16169"/>
                  </a:cubicBezTo>
                  <a:cubicBezTo>
                    <a:pt x="12342" y="16035"/>
                    <a:pt x="13176" y="15435"/>
                    <a:pt x="12476" y="15101"/>
                  </a:cubicBezTo>
                  <a:cubicBezTo>
                    <a:pt x="12318" y="15062"/>
                    <a:pt x="12155" y="15043"/>
                    <a:pt x="11990" y="15043"/>
                  </a:cubicBezTo>
                  <a:cubicBezTo>
                    <a:pt x="11738" y="15043"/>
                    <a:pt x="11484" y="15087"/>
                    <a:pt x="11241" y="15168"/>
                  </a:cubicBezTo>
                  <a:lnTo>
                    <a:pt x="7072" y="16002"/>
                  </a:lnTo>
                  <a:cubicBezTo>
                    <a:pt x="8840" y="13367"/>
                    <a:pt x="10307" y="10531"/>
                    <a:pt x="11442" y="7529"/>
                  </a:cubicBezTo>
                  <a:cubicBezTo>
                    <a:pt x="11875" y="6462"/>
                    <a:pt x="12142" y="5294"/>
                    <a:pt x="12209" y="4127"/>
                  </a:cubicBezTo>
                  <a:cubicBezTo>
                    <a:pt x="12275" y="2959"/>
                    <a:pt x="11842" y="1792"/>
                    <a:pt x="11008" y="958"/>
                  </a:cubicBezTo>
                  <a:cubicBezTo>
                    <a:pt x="10322" y="293"/>
                    <a:pt x="9373" y="0"/>
                    <a:pt x="84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94;p49"/>
            <p:cNvSpPr/>
            <p:nvPr/>
          </p:nvSpPr>
          <p:spPr>
            <a:xfrm>
              <a:off x="-221700" y="3227511"/>
              <a:ext cx="59284" cy="72772"/>
            </a:xfrm>
            <a:custGeom>
              <a:avLst/>
              <a:gdLst/>
              <a:ahLst/>
              <a:cxnLst/>
              <a:rect l="l" t="t" r="r" b="b"/>
              <a:pathLst>
                <a:path w="9274" h="11384" extrusionOk="0">
                  <a:moveTo>
                    <a:pt x="119" y="0"/>
                  </a:moveTo>
                  <a:cubicBezTo>
                    <a:pt x="109" y="0"/>
                    <a:pt x="103" y="3"/>
                    <a:pt x="101" y="7"/>
                  </a:cubicBezTo>
                  <a:cubicBezTo>
                    <a:pt x="1" y="141"/>
                    <a:pt x="2736" y="2009"/>
                    <a:pt x="5271" y="5211"/>
                  </a:cubicBezTo>
                  <a:cubicBezTo>
                    <a:pt x="7746" y="8346"/>
                    <a:pt x="9046" y="11383"/>
                    <a:pt x="9203" y="11383"/>
                  </a:cubicBezTo>
                  <a:cubicBezTo>
                    <a:pt x="9204" y="11383"/>
                    <a:pt x="9206" y="11383"/>
                    <a:pt x="9207" y="11382"/>
                  </a:cubicBezTo>
                  <a:cubicBezTo>
                    <a:pt x="9274" y="11349"/>
                    <a:pt x="9040" y="10548"/>
                    <a:pt x="8473" y="9314"/>
                  </a:cubicBezTo>
                  <a:cubicBezTo>
                    <a:pt x="6939" y="6145"/>
                    <a:pt x="4704" y="3343"/>
                    <a:pt x="1935" y="1175"/>
                  </a:cubicBezTo>
                  <a:cubicBezTo>
                    <a:pt x="944" y="401"/>
                    <a:pt x="241"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95;p49"/>
            <p:cNvSpPr/>
            <p:nvPr/>
          </p:nvSpPr>
          <p:spPr>
            <a:xfrm>
              <a:off x="30772" y="3227511"/>
              <a:ext cx="59284" cy="72772"/>
            </a:xfrm>
            <a:custGeom>
              <a:avLst/>
              <a:gdLst/>
              <a:ahLst/>
              <a:cxnLst/>
              <a:rect l="l" t="t" r="r" b="b"/>
              <a:pathLst>
                <a:path w="9274" h="11384" extrusionOk="0">
                  <a:moveTo>
                    <a:pt x="9156" y="0"/>
                  </a:moveTo>
                  <a:cubicBezTo>
                    <a:pt x="9034" y="0"/>
                    <a:pt x="8330" y="401"/>
                    <a:pt x="7339" y="1175"/>
                  </a:cubicBezTo>
                  <a:cubicBezTo>
                    <a:pt x="4570" y="3343"/>
                    <a:pt x="2336" y="6145"/>
                    <a:pt x="801" y="9314"/>
                  </a:cubicBezTo>
                  <a:cubicBezTo>
                    <a:pt x="234" y="10548"/>
                    <a:pt x="1" y="11349"/>
                    <a:pt x="67" y="11382"/>
                  </a:cubicBezTo>
                  <a:cubicBezTo>
                    <a:pt x="69" y="11383"/>
                    <a:pt x="70" y="11383"/>
                    <a:pt x="72" y="11383"/>
                  </a:cubicBezTo>
                  <a:cubicBezTo>
                    <a:pt x="227" y="11383"/>
                    <a:pt x="1462" y="8313"/>
                    <a:pt x="4003" y="5211"/>
                  </a:cubicBezTo>
                  <a:cubicBezTo>
                    <a:pt x="6539" y="2042"/>
                    <a:pt x="9274" y="141"/>
                    <a:pt x="9174" y="7"/>
                  </a:cubicBezTo>
                  <a:cubicBezTo>
                    <a:pt x="9171" y="3"/>
                    <a:pt x="9165" y="0"/>
                    <a:pt x="9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96;p49"/>
            <p:cNvSpPr/>
            <p:nvPr/>
          </p:nvSpPr>
          <p:spPr>
            <a:xfrm>
              <a:off x="-193861" y="3182814"/>
              <a:ext cx="68975" cy="168423"/>
            </a:xfrm>
            <a:custGeom>
              <a:avLst/>
              <a:gdLst/>
              <a:ahLst/>
              <a:cxnLst/>
              <a:rect l="l" t="t" r="r" b="b"/>
              <a:pathLst>
                <a:path w="10790" h="26347" extrusionOk="0">
                  <a:moveTo>
                    <a:pt x="8376" y="1"/>
                  </a:moveTo>
                  <a:cubicBezTo>
                    <a:pt x="5462" y="1"/>
                    <a:pt x="3035" y="2192"/>
                    <a:pt x="2050" y="4998"/>
                  </a:cubicBezTo>
                  <a:cubicBezTo>
                    <a:pt x="1316" y="7066"/>
                    <a:pt x="1383" y="9368"/>
                    <a:pt x="1717" y="11536"/>
                  </a:cubicBezTo>
                  <a:cubicBezTo>
                    <a:pt x="2284" y="14972"/>
                    <a:pt x="3418" y="18274"/>
                    <a:pt x="5086" y="21343"/>
                  </a:cubicBezTo>
                  <a:cubicBezTo>
                    <a:pt x="4297" y="21196"/>
                    <a:pt x="3498" y="21120"/>
                    <a:pt x="2701" y="21120"/>
                  </a:cubicBezTo>
                  <a:cubicBezTo>
                    <a:pt x="2047" y="21120"/>
                    <a:pt x="1395" y="21171"/>
                    <a:pt x="749" y="21276"/>
                  </a:cubicBezTo>
                  <a:cubicBezTo>
                    <a:pt x="416" y="21343"/>
                    <a:pt x="49" y="21476"/>
                    <a:pt x="15" y="21810"/>
                  </a:cubicBezTo>
                  <a:cubicBezTo>
                    <a:pt x="0" y="22232"/>
                    <a:pt x="584" y="22347"/>
                    <a:pt x="1278" y="22347"/>
                  </a:cubicBezTo>
                  <a:cubicBezTo>
                    <a:pt x="2120" y="22347"/>
                    <a:pt x="3125" y="22177"/>
                    <a:pt x="3418" y="22177"/>
                  </a:cubicBezTo>
                  <a:cubicBezTo>
                    <a:pt x="2684" y="22510"/>
                    <a:pt x="1950" y="22911"/>
                    <a:pt x="1316" y="23378"/>
                  </a:cubicBezTo>
                  <a:cubicBezTo>
                    <a:pt x="949" y="23611"/>
                    <a:pt x="582" y="23978"/>
                    <a:pt x="683" y="24412"/>
                  </a:cubicBezTo>
                  <a:cubicBezTo>
                    <a:pt x="869" y="24516"/>
                    <a:pt x="1071" y="24560"/>
                    <a:pt x="1278" y="24560"/>
                  </a:cubicBezTo>
                  <a:cubicBezTo>
                    <a:pt x="1665" y="24560"/>
                    <a:pt x="2069" y="24407"/>
                    <a:pt x="2417" y="24212"/>
                  </a:cubicBezTo>
                  <a:cubicBezTo>
                    <a:pt x="3118" y="23878"/>
                    <a:pt x="3785" y="23411"/>
                    <a:pt x="4419" y="22911"/>
                  </a:cubicBezTo>
                  <a:lnTo>
                    <a:pt x="4419" y="22911"/>
                  </a:lnTo>
                  <a:cubicBezTo>
                    <a:pt x="4285" y="23978"/>
                    <a:pt x="4452" y="25079"/>
                    <a:pt x="4919" y="26046"/>
                  </a:cubicBezTo>
                  <a:cubicBezTo>
                    <a:pt x="4986" y="26180"/>
                    <a:pt x="5086" y="26346"/>
                    <a:pt x="5252" y="26346"/>
                  </a:cubicBezTo>
                  <a:cubicBezTo>
                    <a:pt x="5419" y="26313"/>
                    <a:pt x="5453" y="26213"/>
                    <a:pt x="5519" y="26080"/>
                  </a:cubicBezTo>
                  <a:cubicBezTo>
                    <a:pt x="6053" y="25046"/>
                    <a:pt x="5920" y="23778"/>
                    <a:pt x="5753" y="22644"/>
                  </a:cubicBezTo>
                  <a:lnTo>
                    <a:pt x="5753" y="22644"/>
                  </a:lnTo>
                  <a:cubicBezTo>
                    <a:pt x="6295" y="22803"/>
                    <a:pt x="6855" y="22882"/>
                    <a:pt x="7413" y="22882"/>
                  </a:cubicBezTo>
                  <a:cubicBezTo>
                    <a:pt x="8605" y="22882"/>
                    <a:pt x="9790" y="22525"/>
                    <a:pt x="10790" y="21843"/>
                  </a:cubicBezTo>
                  <a:lnTo>
                    <a:pt x="9422" y="94"/>
                  </a:lnTo>
                  <a:cubicBezTo>
                    <a:pt x="9068" y="31"/>
                    <a:pt x="8718" y="1"/>
                    <a:pt x="8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97;p49"/>
            <p:cNvSpPr/>
            <p:nvPr/>
          </p:nvSpPr>
          <p:spPr>
            <a:xfrm>
              <a:off x="-7609" y="3182137"/>
              <a:ext cx="68860" cy="169101"/>
            </a:xfrm>
            <a:custGeom>
              <a:avLst/>
              <a:gdLst/>
              <a:ahLst/>
              <a:cxnLst/>
              <a:rect l="l" t="t" r="r" b="b"/>
              <a:pathLst>
                <a:path w="10772" h="26453" extrusionOk="0">
                  <a:moveTo>
                    <a:pt x="1835" y="0"/>
                  </a:moveTo>
                  <a:lnTo>
                    <a:pt x="0" y="21949"/>
                  </a:lnTo>
                  <a:cubicBezTo>
                    <a:pt x="1000" y="22631"/>
                    <a:pt x="2170" y="22988"/>
                    <a:pt x="3363" y="22988"/>
                  </a:cubicBezTo>
                  <a:cubicBezTo>
                    <a:pt x="3921" y="22988"/>
                    <a:pt x="4484" y="22909"/>
                    <a:pt x="5037" y="22750"/>
                  </a:cubicBezTo>
                  <a:lnTo>
                    <a:pt x="5037" y="22750"/>
                  </a:lnTo>
                  <a:cubicBezTo>
                    <a:pt x="4870" y="23884"/>
                    <a:pt x="4737" y="25152"/>
                    <a:pt x="5237" y="26186"/>
                  </a:cubicBezTo>
                  <a:cubicBezTo>
                    <a:pt x="5304" y="26319"/>
                    <a:pt x="5371" y="26419"/>
                    <a:pt x="5504" y="26452"/>
                  </a:cubicBezTo>
                  <a:cubicBezTo>
                    <a:pt x="5671" y="26452"/>
                    <a:pt x="5771" y="26286"/>
                    <a:pt x="5838" y="26152"/>
                  </a:cubicBezTo>
                  <a:cubicBezTo>
                    <a:pt x="6305" y="25185"/>
                    <a:pt x="6505" y="24084"/>
                    <a:pt x="6371" y="23017"/>
                  </a:cubicBezTo>
                  <a:lnTo>
                    <a:pt x="6371" y="23017"/>
                  </a:lnTo>
                  <a:cubicBezTo>
                    <a:pt x="6972" y="23517"/>
                    <a:pt x="7639" y="23984"/>
                    <a:pt x="8373" y="24318"/>
                  </a:cubicBezTo>
                  <a:cubicBezTo>
                    <a:pt x="8721" y="24513"/>
                    <a:pt x="9125" y="24666"/>
                    <a:pt x="9503" y="24666"/>
                  </a:cubicBezTo>
                  <a:cubicBezTo>
                    <a:pt x="9705" y="24666"/>
                    <a:pt x="9900" y="24622"/>
                    <a:pt x="10074" y="24518"/>
                  </a:cubicBezTo>
                  <a:cubicBezTo>
                    <a:pt x="10174" y="24084"/>
                    <a:pt x="9807" y="23717"/>
                    <a:pt x="9474" y="23484"/>
                  </a:cubicBezTo>
                  <a:cubicBezTo>
                    <a:pt x="8807" y="23017"/>
                    <a:pt x="8106" y="22616"/>
                    <a:pt x="7339" y="22283"/>
                  </a:cubicBezTo>
                  <a:cubicBezTo>
                    <a:pt x="7650" y="22283"/>
                    <a:pt x="8663" y="22453"/>
                    <a:pt x="9504" y="22453"/>
                  </a:cubicBezTo>
                  <a:cubicBezTo>
                    <a:pt x="10196" y="22453"/>
                    <a:pt x="10771" y="22338"/>
                    <a:pt x="10741" y="21916"/>
                  </a:cubicBezTo>
                  <a:cubicBezTo>
                    <a:pt x="10708" y="21582"/>
                    <a:pt x="10341" y="21449"/>
                    <a:pt x="10007" y="21382"/>
                  </a:cubicBezTo>
                  <a:cubicBezTo>
                    <a:pt x="9362" y="21277"/>
                    <a:pt x="8709" y="21226"/>
                    <a:pt x="8056" y="21226"/>
                  </a:cubicBezTo>
                  <a:cubicBezTo>
                    <a:pt x="7258" y="21226"/>
                    <a:pt x="6460" y="21302"/>
                    <a:pt x="5671" y="21449"/>
                  </a:cubicBezTo>
                  <a:cubicBezTo>
                    <a:pt x="7339" y="18380"/>
                    <a:pt x="8473" y="15078"/>
                    <a:pt x="9040" y="11642"/>
                  </a:cubicBezTo>
                  <a:cubicBezTo>
                    <a:pt x="9374" y="9474"/>
                    <a:pt x="9440" y="7172"/>
                    <a:pt x="8706" y="5104"/>
                  </a:cubicBezTo>
                  <a:cubicBezTo>
                    <a:pt x="7572" y="1768"/>
                    <a:pt x="4970" y="767"/>
                    <a:pt x="1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98;p49"/>
            <p:cNvSpPr/>
            <p:nvPr/>
          </p:nvSpPr>
          <p:spPr>
            <a:xfrm>
              <a:off x="-165829" y="3182776"/>
              <a:ext cx="204285" cy="166780"/>
            </a:xfrm>
            <a:custGeom>
              <a:avLst/>
              <a:gdLst/>
              <a:ahLst/>
              <a:cxnLst/>
              <a:rect l="l" t="t" r="r" b="b"/>
              <a:pathLst>
                <a:path w="31957" h="26090" extrusionOk="0">
                  <a:moveTo>
                    <a:pt x="26886" y="0"/>
                  </a:moveTo>
                  <a:lnTo>
                    <a:pt x="3369" y="1134"/>
                  </a:lnTo>
                  <a:cubicBezTo>
                    <a:pt x="701" y="6138"/>
                    <a:pt x="0" y="12609"/>
                    <a:pt x="2168" y="17913"/>
                  </a:cubicBezTo>
                  <a:cubicBezTo>
                    <a:pt x="4532" y="23698"/>
                    <a:pt x="9998" y="26090"/>
                    <a:pt x="15917" y="26090"/>
                  </a:cubicBezTo>
                  <a:cubicBezTo>
                    <a:pt x="16347" y="26090"/>
                    <a:pt x="16779" y="26077"/>
                    <a:pt x="17212" y="26052"/>
                  </a:cubicBezTo>
                  <a:cubicBezTo>
                    <a:pt x="19748" y="25952"/>
                    <a:pt x="22183" y="25152"/>
                    <a:pt x="24284" y="23751"/>
                  </a:cubicBezTo>
                  <a:cubicBezTo>
                    <a:pt x="31956" y="18480"/>
                    <a:pt x="30555" y="7239"/>
                    <a:pt x="268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99;p49"/>
            <p:cNvSpPr/>
            <p:nvPr/>
          </p:nvSpPr>
          <p:spPr>
            <a:xfrm>
              <a:off x="-147496" y="3187251"/>
              <a:ext cx="165905" cy="135400"/>
            </a:xfrm>
            <a:custGeom>
              <a:avLst/>
              <a:gdLst/>
              <a:ahLst/>
              <a:cxnLst/>
              <a:rect l="l" t="t" r="r" b="b"/>
              <a:pathLst>
                <a:path w="25953" h="21181" extrusionOk="0">
                  <a:moveTo>
                    <a:pt x="21850" y="1"/>
                  </a:moveTo>
                  <a:lnTo>
                    <a:pt x="2736" y="935"/>
                  </a:lnTo>
                  <a:cubicBezTo>
                    <a:pt x="568" y="5004"/>
                    <a:pt x="1" y="10241"/>
                    <a:pt x="1769" y="14545"/>
                  </a:cubicBezTo>
                  <a:cubicBezTo>
                    <a:pt x="3694" y="19265"/>
                    <a:pt x="8105" y="21181"/>
                    <a:pt x="12904" y="21181"/>
                  </a:cubicBezTo>
                  <a:cubicBezTo>
                    <a:pt x="13260" y="21181"/>
                    <a:pt x="13618" y="21170"/>
                    <a:pt x="13978" y="21149"/>
                  </a:cubicBezTo>
                  <a:cubicBezTo>
                    <a:pt x="16046" y="21083"/>
                    <a:pt x="18014" y="20415"/>
                    <a:pt x="19748" y="19315"/>
                  </a:cubicBezTo>
                  <a:cubicBezTo>
                    <a:pt x="25953" y="15012"/>
                    <a:pt x="24819" y="5872"/>
                    <a:pt x="2185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100;p49"/>
            <p:cNvSpPr/>
            <p:nvPr/>
          </p:nvSpPr>
          <p:spPr>
            <a:xfrm>
              <a:off x="-189712" y="2997029"/>
              <a:ext cx="243733" cy="218374"/>
            </a:xfrm>
            <a:custGeom>
              <a:avLst/>
              <a:gdLst/>
              <a:ahLst/>
              <a:cxnLst/>
              <a:rect l="l" t="t" r="r" b="b"/>
              <a:pathLst>
                <a:path w="38128" h="34161" extrusionOk="0">
                  <a:moveTo>
                    <a:pt x="6233" y="0"/>
                  </a:moveTo>
                  <a:cubicBezTo>
                    <a:pt x="4665" y="0"/>
                    <a:pt x="3107" y="664"/>
                    <a:pt x="2002" y="1938"/>
                  </a:cubicBezTo>
                  <a:cubicBezTo>
                    <a:pt x="634" y="3606"/>
                    <a:pt x="134" y="5807"/>
                    <a:pt x="667" y="7875"/>
                  </a:cubicBezTo>
                  <a:cubicBezTo>
                    <a:pt x="968" y="9310"/>
                    <a:pt x="1902" y="10644"/>
                    <a:pt x="3269" y="11111"/>
                  </a:cubicBezTo>
                  <a:cubicBezTo>
                    <a:pt x="2302" y="13012"/>
                    <a:pt x="1334" y="14914"/>
                    <a:pt x="834" y="16982"/>
                  </a:cubicBezTo>
                  <a:cubicBezTo>
                    <a:pt x="0" y="20618"/>
                    <a:pt x="367" y="24721"/>
                    <a:pt x="2602" y="27790"/>
                  </a:cubicBezTo>
                  <a:cubicBezTo>
                    <a:pt x="5504" y="31793"/>
                    <a:pt x="11442" y="33427"/>
                    <a:pt x="16045" y="33994"/>
                  </a:cubicBezTo>
                  <a:cubicBezTo>
                    <a:pt x="16846" y="34061"/>
                    <a:pt x="17646" y="34128"/>
                    <a:pt x="18447" y="34161"/>
                  </a:cubicBezTo>
                  <a:lnTo>
                    <a:pt x="19681" y="34161"/>
                  </a:lnTo>
                  <a:cubicBezTo>
                    <a:pt x="20481" y="34128"/>
                    <a:pt x="21282" y="34061"/>
                    <a:pt x="22083" y="33994"/>
                  </a:cubicBezTo>
                  <a:cubicBezTo>
                    <a:pt x="26719" y="33427"/>
                    <a:pt x="32623" y="31793"/>
                    <a:pt x="35559" y="27790"/>
                  </a:cubicBezTo>
                  <a:cubicBezTo>
                    <a:pt x="37761" y="24721"/>
                    <a:pt x="38127" y="20585"/>
                    <a:pt x="37294" y="16982"/>
                  </a:cubicBezTo>
                  <a:cubicBezTo>
                    <a:pt x="36827" y="14880"/>
                    <a:pt x="35826" y="12979"/>
                    <a:pt x="34858" y="11111"/>
                  </a:cubicBezTo>
                  <a:cubicBezTo>
                    <a:pt x="36226" y="10644"/>
                    <a:pt x="37160" y="9276"/>
                    <a:pt x="37494" y="7875"/>
                  </a:cubicBezTo>
                  <a:cubicBezTo>
                    <a:pt x="37994" y="5774"/>
                    <a:pt x="37494" y="3606"/>
                    <a:pt x="36159" y="1938"/>
                  </a:cubicBezTo>
                  <a:cubicBezTo>
                    <a:pt x="35054" y="664"/>
                    <a:pt x="33485" y="0"/>
                    <a:pt x="31909" y="0"/>
                  </a:cubicBezTo>
                  <a:cubicBezTo>
                    <a:pt x="30679" y="0"/>
                    <a:pt x="29444" y="404"/>
                    <a:pt x="28420" y="1237"/>
                  </a:cubicBezTo>
                  <a:cubicBezTo>
                    <a:pt x="26619" y="2738"/>
                    <a:pt x="26119" y="4873"/>
                    <a:pt x="25852" y="7108"/>
                  </a:cubicBezTo>
                  <a:cubicBezTo>
                    <a:pt x="23680" y="6146"/>
                    <a:pt x="21350" y="5637"/>
                    <a:pt x="18992" y="5637"/>
                  </a:cubicBezTo>
                  <a:cubicBezTo>
                    <a:pt x="18489" y="5637"/>
                    <a:pt x="17984" y="5660"/>
                    <a:pt x="17479" y="5707"/>
                  </a:cubicBezTo>
                  <a:cubicBezTo>
                    <a:pt x="15678" y="5874"/>
                    <a:pt x="13577" y="5974"/>
                    <a:pt x="11975" y="6875"/>
                  </a:cubicBezTo>
                  <a:cubicBezTo>
                    <a:pt x="12176" y="4740"/>
                    <a:pt x="11342" y="2638"/>
                    <a:pt x="9707" y="1237"/>
                  </a:cubicBezTo>
                  <a:cubicBezTo>
                    <a:pt x="8684" y="404"/>
                    <a:pt x="7455" y="0"/>
                    <a:pt x="62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101;p49"/>
            <p:cNvSpPr/>
            <p:nvPr/>
          </p:nvSpPr>
          <p:spPr>
            <a:xfrm>
              <a:off x="-164979" y="3015599"/>
              <a:ext cx="31355" cy="31349"/>
            </a:xfrm>
            <a:custGeom>
              <a:avLst/>
              <a:gdLst/>
              <a:ahLst/>
              <a:cxnLst/>
              <a:rect l="l" t="t" r="r" b="b"/>
              <a:pathLst>
                <a:path w="4905" h="4904" extrusionOk="0">
                  <a:moveTo>
                    <a:pt x="2469" y="0"/>
                  </a:moveTo>
                  <a:cubicBezTo>
                    <a:pt x="1101" y="0"/>
                    <a:pt x="1" y="1101"/>
                    <a:pt x="1" y="2435"/>
                  </a:cubicBezTo>
                  <a:cubicBezTo>
                    <a:pt x="1" y="3803"/>
                    <a:pt x="1101" y="4904"/>
                    <a:pt x="2469" y="4904"/>
                  </a:cubicBezTo>
                  <a:cubicBezTo>
                    <a:pt x="3803" y="4904"/>
                    <a:pt x="4904" y="3803"/>
                    <a:pt x="4904" y="2435"/>
                  </a:cubicBezTo>
                  <a:cubicBezTo>
                    <a:pt x="4904" y="1101"/>
                    <a:pt x="3803" y="0"/>
                    <a:pt x="2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102;p49"/>
            <p:cNvSpPr/>
            <p:nvPr/>
          </p:nvSpPr>
          <p:spPr>
            <a:xfrm>
              <a:off x="-183530" y="3095467"/>
              <a:ext cx="227528" cy="119725"/>
            </a:xfrm>
            <a:custGeom>
              <a:avLst/>
              <a:gdLst/>
              <a:ahLst/>
              <a:cxnLst/>
              <a:rect l="l" t="t" r="r" b="b"/>
              <a:pathLst>
                <a:path w="35593" h="18729" extrusionOk="0">
                  <a:moveTo>
                    <a:pt x="16694" y="1"/>
                  </a:moveTo>
                  <a:cubicBezTo>
                    <a:pt x="13953" y="1"/>
                    <a:pt x="11224" y="526"/>
                    <a:pt x="8707" y="1616"/>
                  </a:cubicBezTo>
                  <a:cubicBezTo>
                    <a:pt x="5138" y="3184"/>
                    <a:pt x="2135" y="5753"/>
                    <a:pt x="1" y="8988"/>
                  </a:cubicBezTo>
                  <a:cubicBezTo>
                    <a:pt x="334" y="10189"/>
                    <a:pt x="868" y="11357"/>
                    <a:pt x="1602" y="12391"/>
                  </a:cubicBezTo>
                  <a:cubicBezTo>
                    <a:pt x="4537" y="16394"/>
                    <a:pt x="10475" y="17995"/>
                    <a:pt x="15078" y="18562"/>
                  </a:cubicBezTo>
                  <a:cubicBezTo>
                    <a:pt x="15879" y="18662"/>
                    <a:pt x="16679" y="18729"/>
                    <a:pt x="17480" y="18729"/>
                  </a:cubicBezTo>
                  <a:lnTo>
                    <a:pt x="18714" y="18729"/>
                  </a:lnTo>
                  <a:cubicBezTo>
                    <a:pt x="19514" y="18729"/>
                    <a:pt x="20315" y="18662"/>
                    <a:pt x="21116" y="18562"/>
                  </a:cubicBezTo>
                  <a:cubicBezTo>
                    <a:pt x="25752" y="17995"/>
                    <a:pt x="31656" y="16394"/>
                    <a:pt x="34592" y="12357"/>
                  </a:cubicBezTo>
                  <a:cubicBezTo>
                    <a:pt x="34959" y="11824"/>
                    <a:pt x="35292" y="11257"/>
                    <a:pt x="35593" y="10656"/>
                  </a:cubicBezTo>
                  <a:cubicBezTo>
                    <a:pt x="33725" y="7721"/>
                    <a:pt x="31223" y="5219"/>
                    <a:pt x="28287" y="3318"/>
                  </a:cubicBezTo>
                  <a:cubicBezTo>
                    <a:pt x="24825" y="1149"/>
                    <a:pt x="20746" y="1"/>
                    <a:pt x="166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103;p49"/>
            <p:cNvSpPr/>
            <p:nvPr/>
          </p:nvSpPr>
          <p:spPr>
            <a:xfrm>
              <a:off x="-84376" y="3050144"/>
              <a:ext cx="32845" cy="20283"/>
            </a:xfrm>
            <a:custGeom>
              <a:avLst/>
              <a:gdLst/>
              <a:ahLst/>
              <a:cxnLst/>
              <a:rect l="l" t="t" r="r" b="b"/>
              <a:pathLst>
                <a:path w="5138" h="3173" extrusionOk="0">
                  <a:moveTo>
                    <a:pt x="5004" y="0"/>
                  </a:moveTo>
                  <a:cubicBezTo>
                    <a:pt x="4904" y="0"/>
                    <a:pt x="4871" y="467"/>
                    <a:pt x="4637" y="1168"/>
                  </a:cubicBezTo>
                  <a:cubicBezTo>
                    <a:pt x="4537" y="1535"/>
                    <a:pt x="4304" y="1868"/>
                    <a:pt x="4037" y="2168"/>
                  </a:cubicBezTo>
                  <a:cubicBezTo>
                    <a:pt x="3670" y="2469"/>
                    <a:pt x="3203" y="2635"/>
                    <a:pt x="2736" y="2635"/>
                  </a:cubicBezTo>
                  <a:cubicBezTo>
                    <a:pt x="2686" y="2639"/>
                    <a:pt x="2636" y="2640"/>
                    <a:pt x="2587" y="2640"/>
                  </a:cubicBezTo>
                  <a:cubicBezTo>
                    <a:pt x="2143" y="2640"/>
                    <a:pt x="1732" y="2505"/>
                    <a:pt x="1402" y="2235"/>
                  </a:cubicBezTo>
                  <a:cubicBezTo>
                    <a:pt x="1068" y="2002"/>
                    <a:pt x="801" y="1668"/>
                    <a:pt x="601" y="1334"/>
                  </a:cubicBezTo>
                  <a:cubicBezTo>
                    <a:pt x="301" y="701"/>
                    <a:pt x="267" y="234"/>
                    <a:pt x="201" y="234"/>
                  </a:cubicBezTo>
                  <a:cubicBezTo>
                    <a:pt x="134" y="234"/>
                    <a:pt x="1" y="701"/>
                    <a:pt x="301" y="1468"/>
                  </a:cubicBezTo>
                  <a:cubicBezTo>
                    <a:pt x="434" y="1901"/>
                    <a:pt x="734" y="2302"/>
                    <a:pt x="1101" y="2602"/>
                  </a:cubicBezTo>
                  <a:cubicBezTo>
                    <a:pt x="1535" y="2974"/>
                    <a:pt x="2083" y="3173"/>
                    <a:pt x="2640" y="3173"/>
                  </a:cubicBezTo>
                  <a:cubicBezTo>
                    <a:pt x="2683" y="3173"/>
                    <a:pt x="2726" y="3171"/>
                    <a:pt x="2769" y="3169"/>
                  </a:cubicBezTo>
                  <a:cubicBezTo>
                    <a:pt x="3870" y="3169"/>
                    <a:pt x="4837" y="2368"/>
                    <a:pt x="5038" y="1268"/>
                  </a:cubicBezTo>
                  <a:cubicBezTo>
                    <a:pt x="5138" y="467"/>
                    <a:pt x="5038" y="0"/>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104;p49"/>
            <p:cNvSpPr/>
            <p:nvPr/>
          </p:nvSpPr>
          <p:spPr>
            <a:xfrm>
              <a:off x="-166258" y="3235655"/>
              <a:ext cx="34334" cy="91061"/>
            </a:xfrm>
            <a:custGeom>
              <a:avLst/>
              <a:gdLst/>
              <a:ahLst/>
              <a:cxnLst/>
              <a:rect l="l" t="t" r="r" b="b"/>
              <a:pathLst>
                <a:path w="5371" h="14245" extrusionOk="0">
                  <a:moveTo>
                    <a:pt x="0" y="1"/>
                  </a:moveTo>
                  <a:lnTo>
                    <a:pt x="0" y="1"/>
                  </a:lnTo>
                  <a:cubicBezTo>
                    <a:pt x="101" y="168"/>
                    <a:pt x="201" y="368"/>
                    <a:pt x="334" y="535"/>
                  </a:cubicBezTo>
                  <a:cubicBezTo>
                    <a:pt x="534" y="835"/>
                    <a:pt x="834" y="1335"/>
                    <a:pt x="1201" y="1936"/>
                  </a:cubicBezTo>
                  <a:cubicBezTo>
                    <a:pt x="2169" y="3470"/>
                    <a:pt x="2969" y="5105"/>
                    <a:pt x="3636" y="6806"/>
                  </a:cubicBezTo>
                  <a:cubicBezTo>
                    <a:pt x="4037" y="7806"/>
                    <a:pt x="4337" y="8774"/>
                    <a:pt x="4604" y="9641"/>
                  </a:cubicBezTo>
                  <a:cubicBezTo>
                    <a:pt x="4837" y="10442"/>
                    <a:pt x="5037" y="11242"/>
                    <a:pt x="5137" y="12043"/>
                  </a:cubicBezTo>
                  <a:cubicBezTo>
                    <a:pt x="5204" y="12577"/>
                    <a:pt x="5171" y="13144"/>
                    <a:pt x="5004" y="13644"/>
                  </a:cubicBezTo>
                  <a:cubicBezTo>
                    <a:pt x="4904" y="14044"/>
                    <a:pt x="4804" y="14211"/>
                    <a:pt x="4804" y="14244"/>
                  </a:cubicBezTo>
                  <a:cubicBezTo>
                    <a:pt x="4871" y="14178"/>
                    <a:pt x="4871" y="14144"/>
                    <a:pt x="4904" y="14111"/>
                  </a:cubicBezTo>
                  <a:cubicBezTo>
                    <a:pt x="5004" y="13978"/>
                    <a:pt x="5071" y="13844"/>
                    <a:pt x="5104" y="13677"/>
                  </a:cubicBezTo>
                  <a:cubicBezTo>
                    <a:pt x="5304" y="13144"/>
                    <a:pt x="5371" y="12577"/>
                    <a:pt x="5304" y="12009"/>
                  </a:cubicBezTo>
                  <a:cubicBezTo>
                    <a:pt x="5238" y="11209"/>
                    <a:pt x="5071" y="10375"/>
                    <a:pt x="4837" y="9574"/>
                  </a:cubicBezTo>
                  <a:cubicBezTo>
                    <a:pt x="4570" y="8607"/>
                    <a:pt x="4237" y="7640"/>
                    <a:pt x="3870" y="6706"/>
                  </a:cubicBezTo>
                  <a:cubicBezTo>
                    <a:pt x="3203" y="5004"/>
                    <a:pt x="2369" y="3370"/>
                    <a:pt x="1368" y="1802"/>
                  </a:cubicBezTo>
                  <a:cubicBezTo>
                    <a:pt x="1001" y="1235"/>
                    <a:pt x="668" y="768"/>
                    <a:pt x="401" y="468"/>
                  </a:cubicBezTo>
                  <a:cubicBezTo>
                    <a:pt x="301" y="301"/>
                    <a:pt x="167" y="13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105;p49"/>
            <p:cNvSpPr/>
            <p:nvPr/>
          </p:nvSpPr>
          <p:spPr>
            <a:xfrm>
              <a:off x="-999" y="3236940"/>
              <a:ext cx="43079" cy="90205"/>
            </a:xfrm>
            <a:custGeom>
              <a:avLst/>
              <a:gdLst/>
              <a:ahLst/>
              <a:cxnLst/>
              <a:rect l="l" t="t" r="r" b="b"/>
              <a:pathLst>
                <a:path w="6739" h="14111" extrusionOk="0">
                  <a:moveTo>
                    <a:pt x="6738" y="0"/>
                  </a:moveTo>
                  <a:lnTo>
                    <a:pt x="6738" y="0"/>
                  </a:lnTo>
                  <a:cubicBezTo>
                    <a:pt x="6538" y="100"/>
                    <a:pt x="6372" y="234"/>
                    <a:pt x="6238" y="400"/>
                  </a:cubicBezTo>
                  <a:cubicBezTo>
                    <a:pt x="5938" y="667"/>
                    <a:pt x="5504" y="1101"/>
                    <a:pt x="5037" y="1635"/>
                  </a:cubicBezTo>
                  <a:cubicBezTo>
                    <a:pt x="3736" y="3036"/>
                    <a:pt x="2635" y="4603"/>
                    <a:pt x="1768" y="6305"/>
                  </a:cubicBezTo>
                  <a:cubicBezTo>
                    <a:pt x="868" y="8006"/>
                    <a:pt x="300" y="9840"/>
                    <a:pt x="100" y="11742"/>
                  </a:cubicBezTo>
                  <a:cubicBezTo>
                    <a:pt x="34" y="12309"/>
                    <a:pt x="0" y="12909"/>
                    <a:pt x="34" y="13476"/>
                  </a:cubicBezTo>
                  <a:cubicBezTo>
                    <a:pt x="34" y="13676"/>
                    <a:pt x="34" y="13910"/>
                    <a:pt x="100" y="14110"/>
                  </a:cubicBezTo>
                  <a:cubicBezTo>
                    <a:pt x="134" y="14110"/>
                    <a:pt x="100" y="13209"/>
                    <a:pt x="267" y="11775"/>
                  </a:cubicBezTo>
                  <a:cubicBezTo>
                    <a:pt x="534" y="9907"/>
                    <a:pt x="1134" y="8106"/>
                    <a:pt x="1968" y="6405"/>
                  </a:cubicBezTo>
                  <a:cubicBezTo>
                    <a:pt x="2836" y="4737"/>
                    <a:pt x="3903" y="3169"/>
                    <a:pt x="5171" y="1735"/>
                  </a:cubicBezTo>
                  <a:cubicBezTo>
                    <a:pt x="5638" y="1201"/>
                    <a:pt x="6038" y="767"/>
                    <a:pt x="6305" y="467"/>
                  </a:cubicBezTo>
                  <a:cubicBezTo>
                    <a:pt x="6472" y="334"/>
                    <a:pt x="6605" y="167"/>
                    <a:pt x="6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106;p49"/>
            <p:cNvSpPr/>
            <p:nvPr/>
          </p:nvSpPr>
          <p:spPr>
            <a:xfrm>
              <a:off x="-788" y="3020291"/>
              <a:ext cx="30716" cy="31349"/>
            </a:xfrm>
            <a:custGeom>
              <a:avLst/>
              <a:gdLst/>
              <a:ahLst/>
              <a:cxnLst/>
              <a:rect l="l" t="t" r="r" b="b"/>
              <a:pathLst>
                <a:path w="4805" h="4904" extrusionOk="0">
                  <a:moveTo>
                    <a:pt x="2402" y="0"/>
                  </a:moveTo>
                  <a:cubicBezTo>
                    <a:pt x="1068" y="0"/>
                    <a:pt x="1" y="1101"/>
                    <a:pt x="1" y="2435"/>
                  </a:cubicBezTo>
                  <a:cubicBezTo>
                    <a:pt x="1" y="3803"/>
                    <a:pt x="1068" y="4904"/>
                    <a:pt x="2402" y="4904"/>
                  </a:cubicBezTo>
                  <a:cubicBezTo>
                    <a:pt x="3703" y="4904"/>
                    <a:pt x="4804" y="3803"/>
                    <a:pt x="4804" y="2435"/>
                  </a:cubicBezTo>
                  <a:cubicBezTo>
                    <a:pt x="4804" y="1101"/>
                    <a:pt x="3703" y="0"/>
                    <a:pt x="2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56"/>
                                        </p:tgtEl>
                                        <p:attrNameLst>
                                          <p:attrName>style.visibility</p:attrName>
                                        </p:attrNameLst>
                                      </p:cBhvr>
                                      <p:to>
                                        <p:strVal val="visible"/>
                                      </p:to>
                                    </p:set>
                                    <p:animEffect transition="in" filter="randombar(horizontal)">
                                      <p:cBhvr>
                                        <p:cTn id="7" dur="500"/>
                                        <p:tgtEl>
                                          <p:spTgt spid="285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sp>
        <p:nvSpPr>
          <p:cNvPr id="1646" name="Google Shape;1646;p39"/>
          <p:cNvSpPr txBox="1">
            <a:spLocks noGrp="1"/>
          </p:cNvSpPr>
          <p:nvPr>
            <p:ph type="title" idx="2"/>
          </p:nvPr>
        </p:nvSpPr>
        <p:spPr>
          <a:xfrm>
            <a:off x="682978" y="-107576"/>
            <a:ext cx="7444800" cy="646500"/>
          </a:xfrm>
          <a:prstGeom prst="rect">
            <a:avLst/>
          </a:prstGeom>
        </p:spPr>
        <p:txBody>
          <a:bodyPr spcFirstLastPara="1" wrap="square" lIns="91425" tIns="91425" rIns="91425" bIns="91425" anchor="t" anchorCtr="0">
            <a:noAutofit/>
          </a:bodyPr>
          <a:lstStyle/>
          <a:p>
            <a:pPr lvl="0"/>
            <a:r>
              <a:rPr lang="vi-VN" sz="5400" dirty="0">
                <a:latin typeface="+mj-lt"/>
              </a:rPr>
              <a:t>Ví dụ 3:</a:t>
            </a:r>
            <a:endParaRPr sz="5400" dirty="0">
              <a:latin typeface="+mj-lt"/>
            </a:endParaRPr>
          </a:p>
        </p:txBody>
      </p:sp>
      <p:sp>
        <p:nvSpPr>
          <p:cNvPr id="1648" name="Google Shape;1648;p39"/>
          <p:cNvSpPr txBox="1">
            <a:spLocks noGrp="1"/>
          </p:cNvSpPr>
          <p:nvPr>
            <p:ph type="subTitle" idx="1"/>
          </p:nvPr>
        </p:nvSpPr>
        <p:spPr>
          <a:xfrm>
            <a:off x="958204" y="747510"/>
            <a:ext cx="8185796" cy="1201948"/>
          </a:xfrm>
          <a:prstGeom prst="rect">
            <a:avLst/>
          </a:prstGeom>
        </p:spPr>
        <p:txBody>
          <a:bodyPr spcFirstLastPara="1" wrap="square" lIns="0" tIns="91425" rIns="91425" bIns="91425" anchor="t" anchorCtr="0">
            <a:noAutofit/>
          </a:bodyPr>
          <a:lstStyle/>
          <a:p>
            <a:pPr marL="0" lvl="0" indent="0" algn="l"/>
            <a:r>
              <a:rPr lang="vi-VN" sz="2800" dirty="0">
                <a:latin typeface="+mj-lt"/>
              </a:rPr>
              <a:t>Kết quả phép tính của bạn An như dưới đây là đúng hay sai? Vì sao?</a:t>
            </a:r>
            <a:br>
              <a:rPr lang="vi-VN" sz="2800" dirty="0">
                <a:latin typeface="+mj-lt"/>
              </a:rPr>
            </a:br>
            <a:r>
              <a:rPr lang="vi-VN" sz="2800" dirty="0" smtClean="0">
                <a:latin typeface="+mj-lt"/>
              </a:rPr>
              <a:t>a</a:t>
            </a:r>
            <a:r>
              <a:rPr lang="vi-VN" sz="2800" dirty="0">
                <a:latin typeface="+mj-lt"/>
              </a:rPr>
              <a:t>) 0,246 . (-5,128) = -3,261488; </a:t>
            </a:r>
            <a:br>
              <a:rPr lang="vi-VN" sz="2800" dirty="0">
                <a:latin typeface="+mj-lt"/>
              </a:rPr>
            </a:br>
            <a:r>
              <a:rPr lang="vi-VN" sz="2800" dirty="0">
                <a:latin typeface="+mj-lt"/>
              </a:rPr>
              <a:t>b) -7,105 + 4, 23 = - 5,682. </a:t>
            </a:r>
            <a:br>
              <a:rPr lang="vi-VN" sz="2800" dirty="0">
                <a:latin typeface="+mj-lt"/>
              </a:rPr>
            </a:br>
            <a:endParaRPr sz="2800" dirty="0">
              <a:latin typeface="+mj-lt"/>
            </a:endParaRPr>
          </a:p>
        </p:txBody>
      </p:sp>
      <p:sp>
        <p:nvSpPr>
          <p:cNvPr id="1659" name="Google Shape;1659;p39"/>
          <p:cNvSpPr txBox="1">
            <a:spLocks noGrp="1"/>
          </p:cNvSpPr>
          <p:nvPr>
            <p:ph type="subTitle" idx="14"/>
          </p:nvPr>
        </p:nvSpPr>
        <p:spPr>
          <a:xfrm>
            <a:off x="584131" y="2470583"/>
            <a:ext cx="8559869" cy="2384906"/>
          </a:xfrm>
          <a:prstGeom prst="rect">
            <a:avLst/>
          </a:prstGeom>
        </p:spPr>
        <p:txBody>
          <a:bodyPr spcFirstLastPara="1" wrap="square" lIns="91425" tIns="91425" rIns="91425" bIns="91425" anchor="t" anchorCtr="0">
            <a:noAutofit/>
          </a:bodyPr>
          <a:lstStyle/>
          <a:p>
            <a:pPr marL="0" indent="0"/>
            <a:r>
              <a:rPr lang="vi-VN" sz="2400" b="1" u="sng" dirty="0">
                <a:solidFill>
                  <a:srgbClr val="FF0000"/>
                </a:solidFill>
                <a:latin typeface="+mj-lt"/>
              </a:rPr>
              <a:t>Giải</a:t>
            </a:r>
            <a:r>
              <a:rPr lang="vi-VN" sz="2400" b="1" dirty="0">
                <a:solidFill>
                  <a:srgbClr val="FF0000"/>
                </a:solidFill>
                <a:latin typeface="+mj-lt"/>
              </a:rPr>
              <a:t> </a:t>
            </a:r>
          </a:p>
          <a:p>
            <a:pPr marL="0" indent="0" algn="l"/>
            <a:r>
              <a:rPr lang="vi-VN" sz="2400" dirty="0">
                <a:latin typeface="+mj-lt"/>
              </a:rPr>
              <a:t>a) Vì 0,246 (-5,128) </a:t>
            </a:r>
            <a:r>
              <a:rPr lang="vi-VN" sz="2800" dirty="0" smtClean="0">
                <a:latin typeface="+mj-lt"/>
                <a:sym typeface="Symbol"/>
              </a:rPr>
              <a:t> </a:t>
            </a:r>
            <a:r>
              <a:rPr lang="vi-VN" sz="2800" dirty="0" smtClean="0">
                <a:latin typeface="+mj-lt"/>
              </a:rPr>
              <a:t>-</a:t>
            </a:r>
            <a:r>
              <a:rPr lang="vi-VN" sz="2400" dirty="0" smtClean="0">
                <a:latin typeface="+mj-lt"/>
              </a:rPr>
              <a:t> </a:t>
            </a:r>
            <a:r>
              <a:rPr lang="vi-VN" sz="2400" dirty="0">
                <a:latin typeface="+mj-lt"/>
              </a:rPr>
              <a:t>0,2. 5,0 </a:t>
            </a:r>
            <a:r>
              <a:rPr lang="vi-VN" sz="2400" dirty="0" smtClean="0">
                <a:latin typeface="+mj-lt"/>
              </a:rPr>
              <a:t>= -</a:t>
            </a:r>
            <a:r>
              <a:rPr lang="vi-VN" sz="2400" dirty="0">
                <a:latin typeface="+mj-lt"/>
              </a:rPr>
              <a:t>1,0 nên kết quả chỉ </a:t>
            </a:r>
            <a:r>
              <a:rPr lang="vi-VN" sz="2400" dirty="0" smtClean="0">
                <a:latin typeface="+mj-lt"/>
              </a:rPr>
              <a:t>khoảng –</a:t>
            </a:r>
            <a:r>
              <a:rPr lang="vi-VN" sz="2400" dirty="0">
                <a:latin typeface="+mj-lt"/>
              </a:rPr>
              <a:t>1,0. Do đó, kết quá phép tính của bạn An là sai. </a:t>
            </a:r>
          </a:p>
          <a:p>
            <a:pPr marL="0" indent="0" algn="l"/>
            <a:r>
              <a:rPr lang="vi-VN" sz="2400" dirty="0">
                <a:latin typeface="+mj-lt"/>
              </a:rPr>
              <a:t>b) Vì -7,105 + 4,23 </a:t>
            </a:r>
            <a:r>
              <a:rPr lang="vi-VN" sz="2800" dirty="0" smtClean="0">
                <a:latin typeface="+mj-lt"/>
                <a:sym typeface="Symbol"/>
              </a:rPr>
              <a:t></a:t>
            </a:r>
            <a:r>
              <a:rPr lang="vi-VN" sz="2400" dirty="0" smtClean="0">
                <a:latin typeface="+mj-lt"/>
              </a:rPr>
              <a:t> </a:t>
            </a:r>
            <a:r>
              <a:rPr lang="vi-VN" sz="2400" dirty="0">
                <a:latin typeface="+mj-lt"/>
              </a:rPr>
              <a:t>-7+4 =-3 nên kết quả chỉ khoảng -3. </a:t>
            </a:r>
            <a:endParaRPr lang="vi-VN" sz="2400" dirty="0" smtClean="0">
              <a:latin typeface="+mj-lt"/>
            </a:endParaRPr>
          </a:p>
          <a:p>
            <a:pPr marL="0" indent="0" algn="l"/>
            <a:r>
              <a:rPr lang="vi-VN" sz="2400" dirty="0" smtClean="0">
                <a:latin typeface="+mj-lt"/>
              </a:rPr>
              <a:t>Do </a:t>
            </a:r>
            <a:r>
              <a:rPr lang="vi-VN" sz="2400" dirty="0">
                <a:latin typeface="+mj-lt"/>
              </a:rPr>
              <a:t>đó, kết quả phép tính của bạn An là sai.</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6"/>
                                        </p:tgtEl>
                                        <p:attrNameLst>
                                          <p:attrName>style.visibility</p:attrName>
                                        </p:attrNameLst>
                                      </p:cBhvr>
                                      <p:to>
                                        <p:strVal val="visible"/>
                                      </p:to>
                                    </p:set>
                                    <p:animEffect transition="in" filter="fade">
                                      <p:cBhvr>
                                        <p:cTn id="7" dur="500"/>
                                        <p:tgtEl>
                                          <p:spTgt spid="16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48">
                                            <p:txEl>
                                              <p:pRg st="0" end="0"/>
                                            </p:txEl>
                                          </p:spTgt>
                                        </p:tgtEl>
                                        <p:attrNameLst>
                                          <p:attrName>style.visibility</p:attrName>
                                        </p:attrNameLst>
                                      </p:cBhvr>
                                      <p:to>
                                        <p:strVal val="visible"/>
                                      </p:to>
                                    </p:set>
                                    <p:animEffect transition="in" filter="fade">
                                      <p:cBhvr>
                                        <p:cTn id="12" dur="1000"/>
                                        <p:tgtEl>
                                          <p:spTgt spid="1648">
                                            <p:txEl>
                                              <p:pRg st="0" end="0"/>
                                            </p:txEl>
                                          </p:spTgt>
                                        </p:tgtEl>
                                      </p:cBhvr>
                                    </p:animEffect>
                                    <p:anim calcmode="lin" valueType="num">
                                      <p:cBhvr>
                                        <p:cTn id="13" dur="1000" fill="hold"/>
                                        <p:tgtEl>
                                          <p:spTgt spid="164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59">
                                            <p:txEl>
                                              <p:pRg st="0" end="0"/>
                                            </p:txEl>
                                          </p:spTgt>
                                        </p:tgtEl>
                                        <p:attrNameLst>
                                          <p:attrName>style.visibility</p:attrName>
                                        </p:attrNameLst>
                                      </p:cBhvr>
                                      <p:to>
                                        <p:strVal val="visible"/>
                                      </p:to>
                                    </p:set>
                                    <p:animEffect transition="in" filter="barn(inVertical)">
                                      <p:cBhvr>
                                        <p:cTn id="19" dur="500"/>
                                        <p:tgtEl>
                                          <p:spTgt spid="165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659">
                                            <p:txEl>
                                              <p:pRg st="1" end="1"/>
                                            </p:txEl>
                                          </p:spTgt>
                                        </p:tgtEl>
                                        <p:attrNameLst>
                                          <p:attrName>style.visibility</p:attrName>
                                        </p:attrNameLst>
                                      </p:cBhvr>
                                      <p:to>
                                        <p:strVal val="visible"/>
                                      </p:to>
                                    </p:set>
                                    <p:animEffect transition="in" filter="barn(inVertical)">
                                      <p:cBhvr>
                                        <p:cTn id="24" dur="500"/>
                                        <p:tgtEl>
                                          <p:spTgt spid="165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59">
                                            <p:txEl>
                                              <p:pRg st="2" end="2"/>
                                            </p:txEl>
                                          </p:spTgt>
                                        </p:tgtEl>
                                        <p:attrNameLst>
                                          <p:attrName>style.visibility</p:attrName>
                                        </p:attrNameLst>
                                      </p:cBhvr>
                                      <p:to>
                                        <p:strVal val="visible"/>
                                      </p:to>
                                    </p:set>
                                    <p:animEffect transition="in" filter="barn(inVertical)">
                                      <p:cBhvr>
                                        <p:cTn id="29" dur="500"/>
                                        <p:tgtEl>
                                          <p:spTgt spid="165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59">
                                            <p:txEl>
                                              <p:pRg st="3" end="3"/>
                                            </p:txEl>
                                          </p:spTgt>
                                        </p:tgtEl>
                                        <p:attrNameLst>
                                          <p:attrName>style.visibility</p:attrName>
                                        </p:attrNameLst>
                                      </p:cBhvr>
                                      <p:to>
                                        <p:strVal val="visible"/>
                                      </p:to>
                                    </p:set>
                                    <p:animEffect transition="in" filter="barn(inVertical)">
                                      <p:cBhvr>
                                        <p:cTn id="34" dur="500"/>
                                        <p:tgtEl>
                                          <p:spTgt spid="16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6" grpId="0"/>
      <p:bldP spid="1648" grpId="0" build="p"/>
      <p:bldP spid="16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1"/>
        <p:cNvGrpSpPr/>
        <p:nvPr/>
      </p:nvGrpSpPr>
      <p:grpSpPr>
        <a:xfrm>
          <a:off x="0" y="0"/>
          <a:ext cx="0" cy="0"/>
          <a:chOff x="0" y="0"/>
          <a:chExt cx="0" cy="0"/>
        </a:xfrm>
      </p:grpSpPr>
      <p:pic>
        <p:nvPicPr>
          <p:cNvPr id="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619" y="3325091"/>
            <a:ext cx="2792680" cy="1818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5" name="Google Shape;2085;p49"/>
          <p:cNvSpPr txBox="1">
            <a:spLocks noGrp="1"/>
          </p:cNvSpPr>
          <p:nvPr>
            <p:ph type="title"/>
          </p:nvPr>
        </p:nvSpPr>
        <p:spPr>
          <a:xfrm>
            <a:off x="871953" y="0"/>
            <a:ext cx="7444800" cy="646500"/>
          </a:xfrm>
          <a:prstGeom prst="rect">
            <a:avLst/>
          </a:prstGeom>
        </p:spPr>
        <p:txBody>
          <a:bodyPr spcFirstLastPara="1" wrap="square" lIns="91425" tIns="91425" rIns="91425" bIns="91425" anchor="t" anchorCtr="0">
            <a:noAutofit/>
          </a:bodyPr>
          <a:lstStyle/>
          <a:p>
            <a:pPr lvl="0"/>
            <a:r>
              <a:rPr lang="vi-VN" sz="6000" dirty="0">
                <a:solidFill>
                  <a:srgbClr val="FF0000"/>
                </a:solidFill>
              </a:rPr>
              <a:t>Vận dụng</a:t>
            </a:r>
            <a:endParaRPr sz="5400" dirty="0"/>
          </a:p>
        </p:txBody>
      </p:sp>
      <p:grpSp>
        <p:nvGrpSpPr>
          <p:cNvPr id="2107" name="Google Shape;2107;p49"/>
          <p:cNvGrpSpPr/>
          <p:nvPr/>
        </p:nvGrpSpPr>
        <p:grpSpPr>
          <a:xfrm>
            <a:off x="3971482" y="23410"/>
            <a:ext cx="1207591" cy="1062037"/>
            <a:chOff x="-1142450" y="3001983"/>
            <a:chExt cx="431807" cy="379746"/>
          </a:xfrm>
        </p:grpSpPr>
        <p:sp>
          <p:nvSpPr>
            <p:cNvPr id="2108" name="Google Shape;2108;p49"/>
            <p:cNvSpPr/>
            <p:nvPr/>
          </p:nvSpPr>
          <p:spPr>
            <a:xfrm>
              <a:off x="-1047771" y="3254206"/>
              <a:ext cx="47982" cy="48583"/>
            </a:xfrm>
            <a:custGeom>
              <a:avLst/>
              <a:gdLst/>
              <a:ahLst/>
              <a:cxnLst/>
              <a:rect l="l" t="t" r="r" b="b"/>
              <a:pathLst>
                <a:path w="7506" h="7600" extrusionOk="0">
                  <a:moveTo>
                    <a:pt x="5304" y="1"/>
                  </a:moveTo>
                  <a:cubicBezTo>
                    <a:pt x="3202" y="168"/>
                    <a:pt x="1301" y="1202"/>
                    <a:pt x="0" y="2836"/>
                  </a:cubicBezTo>
                  <a:cubicBezTo>
                    <a:pt x="133" y="3203"/>
                    <a:pt x="467" y="3437"/>
                    <a:pt x="867" y="3437"/>
                  </a:cubicBezTo>
                  <a:cubicBezTo>
                    <a:pt x="1234" y="3437"/>
                    <a:pt x="1635" y="3337"/>
                    <a:pt x="1968" y="3170"/>
                  </a:cubicBezTo>
                  <a:lnTo>
                    <a:pt x="3402" y="2569"/>
                  </a:lnTo>
                  <a:lnTo>
                    <a:pt x="3402" y="2569"/>
                  </a:lnTo>
                  <a:cubicBezTo>
                    <a:pt x="2669" y="3170"/>
                    <a:pt x="2068" y="3937"/>
                    <a:pt x="1735" y="4804"/>
                  </a:cubicBezTo>
                  <a:cubicBezTo>
                    <a:pt x="1568" y="5071"/>
                    <a:pt x="1534" y="5405"/>
                    <a:pt x="1568" y="5705"/>
                  </a:cubicBezTo>
                  <a:cubicBezTo>
                    <a:pt x="1601" y="6039"/>
                    <a:pt x="1835" y="6305"/>
                    <a:pt x="2168" y="6372"/>
                  </a:cubicBezTo>
                  <a:cubicBezTo>
                    <a:pt x="2468" y="6339"/>
                    <a:pt x="2735" y="6205"/>
                    <a:pt x="2935" y="6005"/>
                  </a:cubicBezTo>
                  <a:cubicBezTo>
                    <a:pt x="3436" y="5505"/>
                    <a:pt x="3936" y="4971"/>
                    <a:pt x="4336" y="4371"/>
                  </a:cubicBezTo>
                  <a:lnTo>
                    <a:pt x="4336" y="4371"/>
                  </a:lnTo>
                  <a:cubicBezTo>
                    <a:pt x="3970" y="5205"/>
                    <a:pt x="3869" y="6139"/>
                    <a:pt x="4036" y="7039"/>
                  </a:cubicBezTo>
                  <a:cubicBezTo>
                    <a:pt x="4036" y="7206"/>
                    <a:pt x="4103" y="7373"/>
                    <a:pt x="4236" y="7506"/>
                  </a:cubicBezTo>
                  <a:cubicBezTo>
                    <a:pt x="4341" y="7566"/>
                    <a:pt x="4453" y="7599"/>
                    <a:pt x="4562" y="7599"/>
                  </a:cubicBezTo>
                  <a:cubicBezTo>
                    <a:pt x="4696" y="7599"/>
                    <a:pt x="4827" y="7550"/>
                    <a:pt x="4937" y="7440"/>
                  </a:cubicBezTo>
                  <a:cubicBezTo>
                    <a:pt x="5137" y="7273"/>
                    <a:pt x="5270" y="7039"/>
                    <a:pt x="5371" y="6806"/>
                  </a:cubicBezTo>
                  <a:cubicBezTo>
                    <a:pt x="6204" y="4971"/>
                    <a:pt x="6938" y="3070"/>
                    <a:pt x="7505" y="1135"/>
                  </a:cubicBezTo>
                  <a:lnTo>
                    <a:pt x="5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9"/>
            <p:cNvSpPr/>
            <p:nvPr/>
          </p:nvSpPr>
          <p:spPr>
            <a:xfrm>
              <a:off x="-967168" y="3278305"/>
              <a:ext cx="46704" cy="51025"/>
            </a:xfrm>
            <a:custGeom>
              <a:avLst/>
              <a:gdLst/>
              <a:ahLst/>
              <a:cxnLst/>
              <a:rect l="l" t="t" r="r" b="b"/>
              <a:pathLst>
                <a:path w="7306" h="7982" extrusionOk="0">
                  <a:moveTo>
                    <a:pt x="6371" y="0"/>
                  </a:moveTo>
                  <a:lnTo>
                    <a:pt x="3169" y="601"/>
                  </a:lnTo>
                  <a:cubicBezTo>
                    <a:pt x="1735" y="1935"/>
                    <a:pt x="701" y="3636"/>
                    <a:pt x="133" y="5538"/>
                  </a:cubicBezTo>
                  <a:cubicBezTo>
                    <a:pt x="33" y="5804"/>
                    <a:pt x="0" y="6105"/>
                    <a:pt x="67" y="6405"/>
                  </a:cubicBezTo>
                  <a:cubicBezTo>
                    <a:pt x="133" y="6705"/>
                    <a:pt x="400" y="6905"/>
                    <a:pt x="701" y="6905"/>
                  </a:cubicBezTo>
                  <a:cubicBezTo>
                    <a:pt x="934" y="6839"/>
                    <a:pt x="1168" y="6672"/>
                    <a:pt x="1268" y="6438"/>
                  </a:cubicBezTo>
                  <a:lnTo>
                    <a:pt x="2702" y="4470"/>
                  </a:lnTo>
                  <a:lnTo>
                    <a:pt x="2702" y="4470"/>
                  </a:lnTo>
                  <a:cubicBezTo>
                    <a:pt x="2402" y="5538"/>
                    <a:pt x="2602" y="6705"/>
                    <a:pt x="3202" y="7639"/>
                  </a:cubicBezTo>
                  <a:cubicBezTo>
                    <a:pt x="3269" y="7773"/>
                    <a:pt x="3402" y="7906"/>
                    <a:pt x="3569" y="7973"/>
                  </a:cubicBezTo>
                  <a:cubicBezTo>
                    <a:pt x="3598" y="7979"/>
                    <a:pt x="3627" y="7981"/>
                    <a:pt x="3655" y="7981"/>
                  </a:cubicBezTo>
                  <a:cubicBezTo>
                    <a:pt x="3948" y="7981"/>
                    <a:pt x="4181" y="7677"/>
                    <a:pt x="4303" y="7372"/>
                  </a:cubicBezTo>
                  <a:cubicBezTo>
                    <a:pt x="4670" y="6572"/>
                    <a:pt x="4837" y="5704"/>
                    <a:pt x="4837" y="4804"/>
                  </a:cubicBezTo>
                  <a:cubicBezTo>
                    <a:pt x="5004" y="5571"/>
                    <a:pt x="5337" y="6238"/>
                    <a:pt x="5904" y="6772"/>
                  </a:cubicBezTo>
                  <a:cubicBezTo>
                    <a:pt x="6084" y="7012"/>
                    <a:pt x="6372" y="7144"/>
                    <a:pt x="6671" y="7144"/>
                  </a:cubicBezTo>
                  <a:cubicBezTo>
                    <a:pt x="6704" y="7144"/>
                    <a:pt x="6738" y="7142"/>
                    <a:pt x="6772" y="7139"/>
                  </a:cubicBezTo>
                  <a:cubicBezTo>
                    <a:pt x="7272" y="7005"/>
                    <a:pt x="7305" y="6305"/>
                    <a:pt x="7172" y="5771"/>
                  </a:cubicBezTo>
                  <a:cubicBezTo>
                    <a:pt x="6772" y="3870"/>
                    <a:pt x="5871" y="1902"/>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9"/>
            <p:cNvSpPr/>
            <p:nvPr/>
          </p:nvSpPr>
          <p:spPr>
            <a:xfrm>
              <a:off x="-853765" y="3212444"/>
              <a:ext cx="143122" cy="169286"/>
            </a:xfrm>
            <a:custGeom>
              <a:avLst/>
              <a:gdLst/>
              <a:ahLst/>
              <a:cxnLst/>
              <a:rect l="l" t="t" r="r" b="b"/>
              <a:pathLst>
                <a:path w="22389" h="26482" extrusionOk="0">
                  <a:moveTo>
                    <a:pt x="1922" y="1"/>
                  </a:moveTo>
                  <a:cubicBezTo>
                    <a:pt x="1748" y="1"/>
                    <a:pt x="1625" y="233"/>
                    <a:pt x="1807" y="363"/>
                  </a:cubicBezTo>
                  <a:cubicBezTo>
                    <a:pt x="5477" y="3532"/>
                    <a:pt x="9713" y="6034"/>
                    <a:pt x="13482" y="9169"/>
                  </a:cubicBezTo>
                  <a:cubicBezTo>
                    <a:pt x="15317" y="10670"/>
                    <a:pt x="16985" y="12405"/>
                    <a:pt x="18419" y="14306"/>
                  </a:cubicBezTo>
                  <a:cubicBezTo>
                    <a:pt x="19153" y="15307"/>
                    <a:pt x="19787" y="16374"/>
                    <a:pt x="20321" y="17508"/>
                  </a:cubicBezTo>
                  <a:cubicBezTo>
                    <a:pt x="20988" y="18809"/>
                    <a:pt x="21455" y="20210"/>
                    <a:pt x="21688" y="21678"/>
                  </a:cubicBezTo>
                  <a:cubicBezTo>
                    <a:pt x="21855" y="22512"/>
                    <a:pt x="21755" y="23379"/>
                    <a:pt x="21455" y="24213"/>
                  </a:cubicBezTo>
                  <a:cubicBezTo>
                    <a:pt x="21321" y="24514"/>
                    <a:pt x="21088" y="24780"/>
                    <a:pt x="20754" y="24914"/>
                  </a:cubicBezTo>
                  <a:cubicBezTo>
                    <a:pt x="20696" y="24925"/>
                    <a:pt x="20639" y="24931"/>
                    <a:pt x="20583" y="24931"/>
                  </a:cubicBezTo>
                  <a:cubicBezTo>
                    <a:pt x="20319" y="24931"/>
                    <a:pt x="20086" y="24806"/>
                    <a:pt x="19920" y="24614"/>
                  </a:cubicBezTo>
                  <a:cubicBezTo>
                    <a:pt x="19687" y="24313"/>
                    <a:pt x="19487" y="24013"/>
                    <a:pt x="19387" y="23680"/>
                  </a:cubicBezTo>
                  <a:cubicBezTo>
                    <a:pt x="19220" y="23246"/>
                    <a:pt x="19053" y="22846"/>
                    <a:pt x="18920" y="22412"/>
                  </a:cubicBezTo>
                  <a:cubicBezTo>
                    <a:pt x="18619" y="21545"/>
                    <a:pt x="18386" y="20677"/>
                    <a:pt x="18186" y="19777"/>
                  </a:cubicBezTo>
                  <a:lnTo>
                    <a:pt x="18163" y="19782"/>
                  </a:lnTo>
                  <a:lnTo>
                    <a:pt x="18163" y="19782"/>
                  </a:lnTo>
                  <a:cubicBezTo>
                    <a:pt x="18159" y="19769"/>
                    <a:pt x="18156" y="19756"/>
                    <a:pt x="18152" y="19743"/>
                  </a:cubicBezTo>
                  <a:cubicBezTo>
                    <a:pt x="18126" y="19637"/>
                    <a:pt x="18046" y="19589"/>
                    <a:pt x="17963" y="19589"/>
                  </a:cubicBezTo>
                  <a:cubicBezTo>
                    <a:pt x="17840" y="19589"/>
                    <a:pt x="17712" y="19697"/>
                    <a:pt x="17752" y="19877"/>
                  </a:cubicBezTo>
                  <a:cubicBezTo>
                    <a:pt x="17752" y="19877"/>
                    <a:pt x="17752" y="19877"/>
                    <a:pt x="17752" y="19877"/>
                  </a:cubicBezTo>
                  <a:lnTo>
                    <a:pt x="17752" y="19877"/>
                  </a:lnTo>
                  <a:cubicBezTo>
                    <a:pt x="17831" y="20255"/>
                    <a:pt x="17925" y="20641"/>
                    <a:pt x="18030" y="21027"/>
                  </a:cubicBezTo>
                  <a:lnTo>
                    <a:pt x="18030" y="21027"/>
                  </a:lnTo>
                  <a:cubicBezTo>
                    <a:pt x="18139" y="21582"/>
                    <a:pt x="18213" y="22141"/>
                    <a:pt x="18252" y="22712"/>
                  </a:cubicBezTo>
                  <a:cubicBezTo>
                    <a:pt x="18286" y="23179"/>
                    <a:pt x="18286" y="23646"/>
                    <a:pt x="18252" y="24113"/>
                  </a:cubicBezTo>
                  <a:cubicBezTo>
                    <a:pt x="18286" y="24547"/>
                    <a:pt x="18219" y="24981"/>
                    <a:pt x="18052" y="25414"/>
                  </a:cubicBezTo>
                  <a:cubicBezTo>
                    <a:pt x="17919" y="25781"/>
                    <a:pt x="17585" y="26015"/>
                    <a:pt x="17185" y="26081"/>
                  </a:cubicBezTo>
                  <a:cubicBezTo>
                    <a:pt x="16785" y="26081"/>
                    <a:pt x="16551" y="25714"/>
                    <a:pt x="16418" y="25414"/>
                  </a:cubicBezTo>
                  <a:cubicBezTo>
                    <a:pt x="16051" y="24547"/>
                    <a:pt x="15751" y="23680"/>
                    <a:pt x="15517" y="22812"/>
                  </a:cubicBezTo>
                  <a:cubicBezTo>
                    <a:pt x="15216" y="21880"/>
                    <a:pt x="14943" y="20920"/>
                    <a:pt x="14696" y="19982"/>
                  </a:cubicBezTo>
                  <a:lnTo>
                    <a:pt x="14696" y="19982"/>
                  </a:lnTo>
                  <a:cubicBezTo>
                    <a:pt x="14683" y="19880"/>
                    <a:pt x="14668" y="19779"/>
                    <a:pt x="14650" y="19677"/>
                  </a:cubicBezTo>
                  <a:lnTo>
                    <a:pt x="14618" y="19685"/>
                  </a:lnTo>
                  <a:lnTo>
                    <a:pt x="14618" y="19685"/>
                  </a:lnTo>
                  <a:cubicBezTo>
                    <a:pt x="14618" y="19682"/>
                    <a:pt x="14617" y="19679"/>
                    <a:pt x="14616" y="19677"/>
                  </a:cubicBezTo>
                  <a:cubicBezTo>
                    <a:pt x="14591" y="19575"/>
                    <a:pt x="14527" y="19531"/>
                    <a:pt x="14457" y="19531"/>
                  </a:cubicBezTo>
                  <a:cubicBezTo>
                    <a:pt x="14344" y="19531"/>
                    <a:pt x="14216" y="19645"/>
                    <a:pt x="14216" y="19810"/>
                  </a:cubicBezTo>
                  <a:cubicBezTo>
                    <a:pt x="14416" y="21111"/>
                    <a:pt x="14316" y="22445"/>
                    <a:pt x="13883" y="23713"/>
                  </a:cubicBezTo>
                  <a:cubicBezTo>
                    <a:pt x="13725" y="24123"/>
                    <a:pt x="13448" y="24652"/>
                    <a:pt x="12967" y="24652"/>
                  </a:cubicBezTo>
                  <a:cubicBezTo>
                    <a:pt x="12939" y="24652"/>
                    <a:pt x="12911" y="24651"/>
                    <a:pt x="12882" y="24647"/>
                  </a:cubicBezTo>
                  <a:cubicBezTo>
                    <a:pt x="12248" y="24580"/>
                    <a:pt x="11948" y="23880"/>
                    <a:pt x="11848" y="23346"/>
                  </a:cubicBezTo>
                  <a:cubicBezTo>
                    <a:pt x="11748" y="22779"/>
                    <a:pt x="11714" y="22345"/>
                    <a:pt x="11648" y="21845"/>
                  </a:cubicBezTo>
                  <a:cubicBezTo>
                    <a:pt x="11581" y="21345"/>
                    <a:pt x="11514" y="20944"/>
                    <a:pt x="11448" y="20511"/>
                  </a:cubicBezTo>
                  <a:cubicBezTo>
                    <a:pt x="11247" y="19610"/>
                    <a:pt x="11047" y="18709"/>
                    <a:pt x="10780" y="17809"/>
                  </a:cubicBezTo>
                  <a:cubicBezTo>
                    <a:pt x="9680" y="14106"/>
                    <a:pt x="7945" y="10470"/>
                    <a:pt x="5343" y="7568"/>
                  </a:cubicBezTo>
                  <a:cubicBezTo>
                    <a:pt x="3976" y="6034"/>
                    <a:pt x="2308" y="4799"/>
                    <a:pt x="406" y="3932"/>
                  </a:cubicBezTo>
                  <a:cubicBezTo>
                    <a:pt x="379" y="3920"/>
                    <a:pt x="352" y="3915"/>
                    <a:pt x="326" y="3915"/>
                  </a:cubicBezTo>
                  <a:cubicBezTo>
                    <a:pt x="132" y="3915"/>
                    <a:pt x="0" y="4211"/>
                    <a:pt x="206" y="4299"/>
                  </a:cubicBezTo>
                  <a:cubicBezTo>
                    <a:pt x="3875" y="5867"/>
                    <a:pt x="6477" y="9203"/>
                    <a:pt x="8279" y="12638"/>
                  </a:cubicBezTo>
                  <a:cubicBezTo>
                    <a:pt x="9246" y="14473"/>
                    <a:pt x="9980" y="16374"/>
                    <a:pt x="10547" y="18376"/>
                  </a:cubicBezTo>
                  <a:cubicBezTo>
                    <a:pt x="10814" y="19310"/>
                    <a:pt x="11014" y="20244"/>
                    <a:pt x="11181" y="21211"/>
                  </a:cubicBezTo>
                  <a:cubicBezTo>
                    <a:pt x="11281" y="21678"/>
                    <a:pt x="11347" y="22112"/>
                    <a:pt x="11381" y="22579"/>
                  </a:cubicBezTo>
                  <a:cubicBezTo>
                    <a:pt x="11414" y="23146"/>
                    <a:pt x="11548" y="23713"/>
                    <a:pt x="11748" y="24247"/>
                  </a:cubicBezTo>
                  <a:cubicBezTo>
                    <a:pt x="11983" y="24717"/>
                    <a:pt x="12477" y="25032"/>
                    <a:pt x="13001" y="25032"/>
                  </a:cubicBezTo>
                  <a:cubicBezTo>
                    <a:pt x="13072" y="25032"/>
                    <a:pt x="13144" y="25026"/>
                    <a:pt x="13215" y="25014"/>
                  </a:cubicBezTo>
                  <a:cubicBezTo>
                    <a:pt x="13716" y="24880"/>
                    <a:pt x="14116" y="24514"/>
                    <a:pt x="14250" y="24013"/>
                  </a:cubicBezTo>
                  <a:cubicBezTo>
                    <a:pt x="14516" y="23346"/>
                    <a:pt x="14683" y="22646"/>
                    <a:pt x="14717" y="21978"/>
                  </a:cubicBezTo>
                  <a:cubicBezTo>
                    <a:pt x="14725" y="21877"/>
                    <a:pt x="14733" y="21775"/>
                    <a:pt x="14739" y="21673"/>
                  </a:cubicBezTo>
                  <a:lnTo>
                    <a:pt x="14739" y="21673"/>
                  </a:lnTo>
                  <a:cubicBezTo>
                    <a:pt x="14857" y="22101"/>
                    <a:pt x="14982" y="22526"/>
                    <a:pt x="15117" y="22946"/>
                  </a:cubicBezTo>
                  <a:cubicBezTo>
                    <a:pt x="15284" y="23479"/>
                    <a:pt x="15484" y="24013"/>
                    <a:pt x="15684" y="24547"/>
                  </a:cubicBezTo>
                  <a:cubicBezTo>
                    <a:pt x="15784" y="24981"/>
                    <a:pt x="15951" y="25414"/>
                    <a:pt x="16184" y="25814"/>
                  </a:cubicBezTo>
                  <a:cubicBezTo>
                    <a:pt x="16351" y="26148"/>
                    <a:pt x="16685" y="26382"/>
                    <a:pt x="17052" y="26482"/>
                  </a:cubicBezTo>
                  <a:cubicBezTo>
                    <a:pt x="17452" y="26482"/>
                    <a:pt x="17852" y="26348"/>
                    <a:pt x="18119" y="26048"/>
                  </a:cubicBezTo>
                  <a:cubicBezTo>
                    <a:pt x="18786" y="25381"/>
                    <a:pt x="18719" y="24247"/>
                    <a:pt x="18719" y="23379"/>
                  </a:cubicBezTo>
                  <a:cubicBezTo>
                    <a:pt x="18718" y="23331"/>
                    <a:pt x="18717" y="23282"/>
                    <a:pt x="18715" y="23234"/>
                  </a:cubicBezTo>
                  <a:lnTo>
                    <a:pt x="18715" y="23234"/>
                  </a:lnTo>
                  <a:cubicBezTo>
                    <a:pt x="18865" y="23638"/>
                    <a:pt x="19043" y="24031"/>
                    <a:pt x="19253" y="24413"/>
                  </a:cubicBezTo>
                  <a:cubicBezTo>
                    <a:pt x="19487" y="24947"/>
                    <a:pt x="20020" y="25314"/>
                    <a:pt x="20621" y="25314"/>
                  </a:cubicBezTo>
                  <a:cubicBezTo>
                    <a:pt x="21188" y="25214"/>
                    <a:pt x="21655" y="24780"/>
                    <a:pt x="21822" y="24213"/>
                  </a:cubicBezTo>
                  <a:cubicBezTo>
                    <a:pt x="22389" y="22746"/>
                    <a:pt x="22022" y="21011"/>
                    <a:pt x="21555" y="19577"/>
                  </a:cubicBezTo>
                  <a:cubicBezTo>
                    <a:pt x="21121" y="18276"/>
                    <a:pt x="20521" y="17008"/>
                    <a:pt x="19820" y="15807"/>
                  </a:cubicBezTo>
                  <a:cubicBezTo>
                    <a:pt x="18519" y="13606"/>
                    <a:pt x="16885" y="11638"/>
                    <a:pt x="14983" y="9970"/>
                  </a:cubicBezTo>
                  <a:cubicBezTo>
                    <a:pt x="13115" y="8302"/>
                    <a:pt x="11147" y="6767"/>
                    <a:pt x="9079" y="5366"/>
                  </a:cubicBezTo>
                  <a:cubicBezTo>
                    <a:pt x="6978" y="3832"/>
                    <a:pt x="4843" y="2364"/>
                    <a:pt x="2841" y="696"/>
                  </a:cubicBezTo>
                  <a:cubicBezTo>
                    <a:pt x="2575" y="496"/>
                    <a:pt x="2341" y="296"/>
                    <a:pt x="2074" y="63"/>
                  </a:cubicBezTo>
                  <a:cubicBezTo>
                    <a:pt x="2023" y="19"/>
                    <a:pt x="1970" y="1"/>
                    <a:pt x="1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9"/>
            <p:cNvSpPr/>
            <p:nvPr/>
          </p:nvSpPr>
          <p:spPr>
            <a:xfrm>
              <a:off x="-1142450" y="3011757"/>
              <a:ext cx="149700" cy="155459"/>
            </a:xfrm>
            <a:custGeom>
              <a:avLst/>
              <a:gdLst/>
              <a:ahLst/>
              <a:cxnLst/>
              <a:rect l="l" t="t" r="r" b="b"/>
              <a:pathLst>
                <a:path w="23418" h="24319" extrusionOk="0">
                  <a:moveTo>
                    <a:pt x="20649" y="1"/>
                  </a:moveTo>
                  <a:cubicBezTo>
                    <a:pt x="18580" y="134"/>
                    <a:pt x="15612" y="1735"/>
                    <a:pt x="14044" y="2503"/>
                  </a:cubicBezTo>
                  <a:cubicBezTo>
                    <a:pt x="11509" y="3670"/>
                    <a:pt x="9140" y="5271"/>
                    <a:pt x="7072" y="7173"/>
                  </a:cubicBezTo>
                  <a:cubicBezTo>
                    <a:pt x="2169" y="11776"/>
                    <a:pt x="34" y="17713"/>
                    <a:pt x="0" y="24318"/>
                  </a:cubicBezTo>
                  <a:cubicBezTo>
                    <a:pt x="2869" y="20816"/>
                    <a:pt x="6639" y="18147"/>
                    <a:pt x="10908" y="16613"/>
                  </a:cubicBezTo>
                  <a:cubicBezTo>
                    <a:pt x="14611" y="15245"/>
                    <a:pt x="18514" y="14545"/>
                    <a:pt x="22416" y="14511"/>
                  </a:cubicBezTo>
                  <a:cubicBezTo>
                    <a:pt x="23417" y="9541"/>
                    <a:pt x="23184" y="4104"/>
                    <a:pt x="20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9"/>
            <p:cNvSpPr/>
            <p:nvPr/>
          </p:nvSpPr>
          <p:spPr>
            <a:xfrm>
              <a:off x="-1142450" y="3065921"/>
              <a:ext cx="146925" cy="100867"/>
            </a:xfrm>
            <a:custGeom>
              <a:avLst/>
              <a:gdLst/>
              <a:ahLst/>
              <a:cxnLst/>
              <a:rect l="l" t="t" r="r" b="b"/>
              <a:pathLst>
                <a:path w="22984" h="15779" extrusionOk="0">
                  <a:moveTo>
                    <a:pt x="22984" y="1"/>
                  </a:moveTo>
                  <a:cubicBezTo>
                    <a:pt x="22550" y="67"/>
                    <a:pt x="22150" y="167"/>
                    <a:pt x="21649" y="301"/>
                  </a:cubicBezTo>
                  <a:cubicBezTo>
                    <a:pt x="19614" y="801"/>
                    <a:pt x="17580" y="1435"/>
                    <a:pt x="15645" y="2202"/>
                  </a:cubicBezTo>
                  <a:cubicBezTo>
                    <a:pt x="13210" y="3136"/>
                    <a:pt x="10908" y="4337"/>
                    <a:pt x="8740" y="5805"/>
                  </a:cubicBezTo>
                  <a:cubicBezTo>
                    <a:pt x="6605" y="7239"/>
                    <a:pt x="4670" y="8974"/>
                    <a:pt x="2969" y="10975"/>
                  </a:cubicBezTo>
                  <a:cubicBezTo>
                    <a:pt x="1835" y="12309"/>
                    <a:pt x="834" y="13777"/>
                    <a:pt x="0" y="15345"/>
                  </a:cubicBezTo>
                  <a:lnTo>
                    <a:pt x="0" y="15779"/>
                  </a:lnTo>
                  <a:cubicBezTo>
                    <a:pt x="868" y="14111"/>
                    <a:pt x="1935" y="12543"/>
                    <a:pt x="3169" y="11109"/>
                  </a:cubicBezTo>
                  <a:cubicBezTo>
                    <a:pt x="4837" y="9174"/>
                    <a:pt x="6772" y="7439"/>
                    <a:pt x="8907" y="6005"/>
                  </a:cubicBezTo>
                  <a:cubicBezTo>
                    <a:pt x="13477" y="2936"/>
                    <a:pt x="18247" y="1368"/>
                    <a:pt x="21716" y="468"/>
                  </a:cubicBezTo>
                  <a:lnTo>
                    <a:pt x="22984" y="167"/>
                  </a:lnTo>
                  <a:lnTo>
                    <a:pt x="229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9"/>
            <p:cNvSpPr/>
            <p:nvPr/>
          </p:nvSpPr>
          <p:spPr>
            <a:xfrm>
              <a:off x="-1142450" y="3089375"/>
              <a:ext cx="37537" cy="77841"/>
            </a:xfrm>
            <a:custGeom>
              <a:avLst/>
              <a:gdLst/>
              <a:ahLst/>
              <a:cxnLst/>
              <a:rect l="l" t="t" r="r" b="b"/>
              <a:pathLst>
                <a:path w="5872" h="12177" extrusionOk="0">
                  <a:moveTo>
                    <a:pt x="3103" y="1"/>
                  </a:moveTo>
                  <a:cubicBezTo>
                    <a:pt x="1001" y="3637"/>
                    <a:pt x="0" y="7773"/>
                    <a:pt x="0" y="12176"/>
                  </a:cubicBezTo>
                  <a:cubicBezTo>
                    <a:pt x="1635" y="10141"/>
                    <a:pt x="3636" y="8374"/>
                    <a:pt x="5871" y="6973"/>
                  </a:cubicBezTo>
                  <a:cubicBezTo>
                    <a:pt x="5705" y="6172"/>
                    <a:pt x="5504" y="5371"/>
                    <a:pt x="5271" y="4604"/>
                  </a:cubicBezTo>
                  <a:cubicBezTo>
                    <a:pt x="4771" y="2970"/>
                    <a:pt x="4037" y="1435"/>
                    <a:pt x="31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9"/>
            <p:cNvSpPr/>
            <p:nvPr/>
          </p:nvSpPr>
          <p:spPr>
            <a:xfrm>
              <a:off x="-1026234" y="3001983"/>
              <a:ext cx="220918" cy="298076"/>
            </a:xfrm>
            <a:custGeom>
              <a:avLst/>
              <a:gdLst/>
              <a:ahLst/>
              <a:cxnLst/>
              <a:rect l="l" t="t" r="r" b="b"/>
              <a:pathLst>
                <a:path w="34559" h="46629" extrusionOk="0">
                  <a:moveTo>
                    <a:pt x="11537" y="1"/>
                  </a:moveTo>
                  <a:cubicBezTo>
                    <a:pt x="11071" y="1"/>
                    <a:pt x="10605" y="21"/>
                    <a:pt x="10141" y="62"/>
                  </a:cubicBezTo>
                  <a:cubicBezTo>
                    <a:pt x="7839" y="196"/>
                    <a:pt x="3703" y="529"/>
                    <a:pt x="1768" y="1530"/>
                  </a:cubicBezTo>
                  <a:cubicBezTo>
                    <a:pt x="0" y="2464"/>
                    <a:pt x="1134" y="3364"/>
                    <a:pt x="1134" y="3364"/>
                  </a:cubicBezTo>
                  <a:cubicBezTo>
                    <a:pt x="1134" y="3364"/>
                    <a:pt x="6171" y="6200"/>
                    <a:pt x="6338" y="6600"/>
                  </a:cubicBezTo>
                  <a:cubicBezTo>
                    <a:pt x="7739" y="10069"/>
                    <a:pt x="2702" y="15406"/>
                    <a:pt x="2702" y="15406"/>
                  </a:cubicBezTo>
                  <a:cubicBezTo>
                    <a:pt x="2702" y="15406"/>
                    <a:pt x="2402" y="17008"/>
                    <a:pt x="2168" y="17775"/>
                  </a:cubicBezTo>
                  <a:cubicBezTo>
                    <a:pt x="1935" y="18475"/>
                    <a:pt x="1535" y="19876"/>
                    <a:pt x="1535" y="19876"/>
                  </a:cubicBezTo>
                  <a:cubicBezTo>
                    <a:pt x="1535" y="19876"/>
                    <a:pt x="1601" y="29850"/>
                    <a:pt x="5170" y="36188"/>
                  </a:cubicBezTo>
                  <a:cubicBezTo>
                    <a:pt x="6171" y="37956"/>
                    <a:pt x="7105" y="38289"/>
                    <a:pt x="8773" y="39457"/>
                  </a:cubicBezTo>
                  <a:cubicBezTo>
                    <a:pt x="11608" y="41425"/>
                    <a:pt x="14477" y="46629"/>
                    <a:pt x="14477" y="46629"/>
                  </a:cubicBezTo>
                  <a:cubicBezTo>
                    <a:pt x="14477" y="46629"/>
                    <a:pt x="17946" y="46629"/>
                    <a:pt x="22783" y="44727"/>
                  </a:cubicBezTo>
                  <a:cubicBezTo>
                    <a:pt x="25118" y="43760"/>
                    <a:pt x="27386" y="42559"/>
                    <a:pt x="29488" y="41158"/>
                  </a:cubicBezTo>
                  <a:cubicBezTo>
                    <a:pt x="30022" y="40825"/>
                    <a:pt x="34558" y="36688"/>
                    <a:pt x="33657" y="36021"/>
                  </a:cubicBezTo>
                  <a:cubicBezTo>
                    <a:pt x="30555" y="33686"/>
                    <a:pt x="27753" y="29883"/>
                    <a:pt x="27053" y="25947"/>
                  </a:cubicBezTo>
                  <a:cubicBezTo>
                    <a:pt x="26252" y="21411"/>
                    <a:pt x="24718" y="16941"/>
                    <a:pt x="23417" y="12471"/>
                  </a:cubicBezTo>
                  <a:lnTo>
                    <a:pt x="22950" y="10736"/>
                  </a:lnTo>
                  <a:cubicBezTo>
                    <a:pt x="21782" y="6600"/>
                    <a:pt x="20248" y="2164"/>
                    <a:pt x="15811" y="629"/>
                  </a:cubicBezTo>
                  <a:cubicBezTo>
                    <a:pt x="14424" y="200"/>
                    <a:pt x="12980" y="1"/>
                    <a:pt x="11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9"/>
            <p:cNvSpPr/>
            <p:nvPr/>
          </p:nvSpPr>
          <p:spPr>
            <a:xfrm>
              <a:off x="-948834" y="3129872"/>
              <a:ext cx="176778" cy="105336"/>
            </a:xfrm>
            <a:custGeom>
              <a:avLst/>
              <a:gdLst/>
              <a:ahLst/>
              <a:cxnLst/>
              <a:rect l="l" t="t" r="r" b="b"/>
              <a:pathLst>
                <a:path w="27654" h="16478" extrusionOk="0">
                  <a:moveTo>
                    <a:pt x="3952" y="0"/>
                  </a:moveTo>
                  <a:cubicBezTo>
                    <a:pt x="2063" y="0"/>
                    <a:pt x="690" y="847"/>
                    <a:pt x="401" y="2839"/>
                  </a:cubicBezTo>
                  <a:cubicBezTo>
                    <a:pt x="1" y="5508"/>
                    <a:pt x="901" y="8076"/>
                    <a:pt x="2436" y="10244"/>
                  </a:cubicBezTo>
                  <a:cubicBezTo>
                    <a:pt x="3770" y="12079"/>
                    <a:pt x="5238" y="13914"/>
                    <a:pt x="7239" y="15115"/>
                  </a:cubicBezTo>
                  <a:cubicBezTo>
                    <a:pt x="7999" y="15570"/>
                    <a:pt x="9761" y="16478"/>
                    <a:pt x="11129" y="16478"/>
                  </a:cubicBezTo>
                  <a:cubicBezTo>
                    <a:pt x="11864" y="16478"/>
                    <a:pt x="12485" y="16216"/>
                    <a:pt x="12777" y="15481"/>
                  </a:cubicBezTo>
                  <a:cubicBezTo>
                    <a:pt x="13043" y="14681"/>
                    <a:pt x="12643" y="13814"/>
                    <a:pt x="11843" y="13480"/>
                  </a:cubicBezTo>
                  <a:lnTo>
                    <a:pt x="11843" y="13480"/>
                  </a:lnTo>
                  <a:cubicBezTo>
                    <a:pt x="13350" y="14048"/>
                    <a:pt x="14949" y="14328"/>
                    <a:pt x="16553" y="14328"/>
                  </a:cubicBezTo>
                  <a:cubicBezTo>
                    <a:pt x="17682" y="14328"/>
                    <a:pt x="18813" y="14189"/>
                    <a:pt x="19915" y="13914"/>
                  </a:cubicBezTo>
                  <a:cubicBezTo>
                    <a:pt x="20382" y="13814"/>
                    <a:pt x="20849" y="13613"/>
                    <a:pt x="21216" y="13313"/>
                  </a:cubicBezTo>
                  <a:cubicBezTo>
                    <a:pt x="21616" y="12980"/>
                    <a:pt x="21750" y="12446"/>
                    <a:pt x="21583" y="11979"/>
                  </a:cubicBezTo>
                  <a:cubicBezTo>
                    <a:pt x="21449" y="11712"/>
                    <a:pt x="21216" y="11479"/>
                    <a:pt x="20916" y="11345"/>
                  </a:cubicBezTo>
                  <a:cubicBezTo>
                    <a:pt x="20115" y="10845"/>
                    <a:pt x="19181" y="10578"/>
                    <a:pt x="18247" y="10545"/>
                  </a:cubicBezTo>
                  <a:cubicBezTo>
                    <a:pt x="20749" y="10244"/>
                    <a:pt x="23217" y="9644"/>
                    <a:pt x="25552" y="8743"/>
                  </a:cubicBezTo>
                  <a:cubicBezTo>
                    <a:pt x="26320" y="8476"/>
                    <a:pt x="27187" y="8043"/>
                    <a:pt x="27387" y="7242"/>
                  </a:cubicBezTo>
                  <a:cubicBezTo>
                    <a:pt x="27654" y="6075"/>
                    <a:pt x="26353" y="5107"/>
                    <a:pt x="25152" y="5007"/>
                  </a:cubicBezTo>
                  <a:cubicBezTo>
                    <a:pt x="23184" y="4841"/>
                    <a:pt x="21549" y="4974"/>
                    <a:pt x="19581" y="4507"/>
                  </a:cubicBezTo>
                  <a:cubicBezTo>
                    <a:pt x="17613" y="4040"/>
                    <a:pt x="15679" y="3440"/>
                    <a:pt x="13777" y="2739"/>
                  </a:cubicBezTo>
                  <a:cubicBezTo>
                    <a:pt x="10642" y="1605"/>
                    <a:pt x="7573" y="137"/>
                    <a:pt x="4170" y="4"/>
                  </a:cubicBezTo>
                  <a:cubicBezTo>
                    <a:pt x="4097" y="1"/>
                    <a:pt x="4024" y="0"/>
                    <a:pt x="3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9"/>
            <p:cNvSpPr/>
            <p:nvPr/>
          </p:nvSpPr>
          <p:spPr>
            <a:xfrm>
              <a:off x="-1018985" y="3015056"/>
              <a:ext cx="100011" cy="87827"/>
            </a:xfrm>
            <a:custGeom>
              <a:avLst/>
              <a:gdLst/>
              <a:ahLst/>
              <a:cxnLst/>
              <a:rect l="l" t="t" r="r" b="b"/>
              <a:pathLst>
                <a:path w="15645" h="13739" extrusionOk="0">
                  <a:moveTo>
                    <a:pt x="6238" y="1"/>
                  </a:moveTo>
                  <a:cubicBezTo>
                    <a:pt x="5814" y="1"/>
                    <a:pt x="5383" y="24"/>
                    <a:pt x="4937" y="85"/>
                  </a:cubicBezTo>
                  <a:cubicBezTo>
                    <a:pt x="3236" y="252"/>
                    <a:pt x="1568" y="686"/>
                    <a:pt x="0" y="1319"/>
                  </a:cubicBezTo>
                  <a:lnTo>
                    <a:pt x="0" y="1353"/>
                  </a:lnTo>
                  <a:cubicBezTo>
                    <a:pt x="100" y="1686"/>
                    <a:pt x="200" y="2020"/>
                    <a:pt x="334" y="2354"/>
                  </a:cubicBezTo>
                  <a:cubicBezTo>
                    <a:pt x="1768" y="5823"/>
                    <a:pt x="2168" y="9659"/>
                    <a:pt x="1568" y="13361"/>
                  </a:cubicBezTo>
                  <a:cubicBezTo>
                    <a:pt x="2736" y="13613"/>
                    <a:pt x="3922" y="13739"/>
                    <a:pt x="5108" y="13739"/>
                  </a:cubicBezTo>
                  <a:cubicBezTo>
                    <a:pt x="6124" y="13739"/>
                    <a:pt x="7139" y="13646"/>
                    <a:pt x="8139" y="13461"/>
                  </a:cubicBezTo>
                  <a:cubicBezTo>
                    <a:pt x="9841" y="13061"/>
                    <a:pt x="11375" y="12994"/>
                    <a:pt x="12809" y="11894"/>
                  </a:cubicBezTo>
                  <a:cubicBezTo>
                    <a:pt x="14344" y="10693"/>
                    <a:pt x="15345" y="8858"/>
                    <a:pt x="15478" y="6890"/>
                  </a:cubicBezTo>
                  <a:cubicBezTo>
                    <a:pt x="15645" y="5289"/>
                    <a:pt x="14844" y="2821"/>
                    <a:pt x="13543" y="1820"/>
                  </a:cubicBezTo>
                  <a:cubicBezTo>
                    <a:pt x="12276" y="886"/>
                    <a:pt x="10775" y="319"/>
                    <a:pt x="9173" y="219"/>
                  </a:cubicBezTo>
                  <a:cubicBezTo>
                    <a:pt x="8152" y="126"/>
                    <a:pt x="7211" y="1"/>
                    <a:pt x="62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9"/>
            <p:cNvSpPr/>
            <p:nvPr/>
          </p:nvSpPr>
          <p:spPr>
            <a:xfrm>
              <a:off x="-973995" y="3035429"/>
              <a:ext cx="23460" cy="23460"/>
            </a:xfrm>
            <a:custGeom>
              <a:avLst/>
              <a:gdLst/>
              <a:ahLst/>
              <a:cxnLst/>
              <a:rect l="l" t="t" r="r" b="b"/>
              <a:pathLst>
                <a:path w="3670" h="3670" extrusionOk="0">
                  <a:moveTo>
                    <a:pt x="1835" y="0"/>
                  </a:moveTo>
                  <a:cubicBezTo>
                    <a:pt x="835" y="0"/>
                    <a:pt x="1" y="834"/>
                    <a:pt x="1" y="1835"/>
                  </a:cubicBezTo>
                  <a:cubicBezTo>
                    <a:pt x="1" y="2869"/>
                    <a:pt x="835" y="3670"/>
                    <a:pt x="1835" y="3670"/>
                  </a:cubicBezTo>
                  <a:cubicBezTo>
                    <a:pt x="2869" y="3670"/>
                    <a:pt x="3670" y="2869"/>
                    <a:pt x="3670" y="1835"/>
                  </a:cubicBezTo>
                  <a:cubicBezTo>
                    <a:pt x="3670" y="834"/>
                    <a:pt x="2869" y="0"/>
                    <a:pt x="1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9"/>
            <p:cNvSpPr/>
            <p:nvPr/>
          </p:nvSpPr>
          <p:spPr>
            <a:xfrm>
              <a:off x="-1043935" y="3129041"/>
              <a:ext cx="112380" cy="170961"/>
            </a:xfrm>
            <a:custGeom>
              <a:avLst/>
              <a:gdLst/>
              <a:ahLst/>
              <a:cxnLst/>
              <a:rect l="l" t="t" r="r" b="b"/>
              <a:pathLst>
                <a:path w="17580" h="26744" extrusionOk="0">
                  <a:moveTo>
                    <a:pt x="4304" y="0"/>
                  </a:moveTo>
                  <a:cubicBezTo>
                    <a:pt x="2302" y="6472"/>
                    <a:pt x="0" y="13410"/>
                    <a:pt x="3603" y="19748"/>
                  </a:cubicBezTo>
                  <a:cubicBezTo>
                    <a:pt x="4604" y="21549"/>
                    <a:pt x="5971" y="23083"/>
                    <a:pt x="7673" y="24251"/>
                  </a:cubicBezTo>
                  <a:cubicBezTo>
                    <a:pt x="10232" y="26027"/>
                    <a:pt x="13226" y="26744"/>
                    <a:pt x="16287" y="26744"/>
                  </a:cubicBezTo>
                  <a:cubicBezTo>
                    <a:pt x="16617" y="26744"/>
                    <a:pt x="16948" y="26736"/>
                    <a:pt x="17279" y="26719"/>
                  </a:cubicBezTo>
                  <a:cubicBezTo>
                    <a:pt x="17580" y="23184"/>
                    <a:pt x="16946" y="19481"/>
                    <a:pt x="15912" y="16045"/>
                  </a:cubicBezTo>
                  <a:cubicBezTo>
                    <a:pt x="14844" y="12376"/>
                    <a:pt x="13143" y="8907"/>
                    <a:pt x="10875" y="5804"/>
                  </a:cubicBezTo>
                  <a:cubicBezTo>
                    <a:pt x="9107" y="3436"/>
                    <a:pt x="6872" y="1468"/>
                    <a:pt x="4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9" name="Google Shape;2119;p49"/>
          <p:cNvGrpSpPr/>
          <p:nvPr/>
        </p:nvGrpSpPr>
        <p:grpSpPr>
          <a:xfrm>
            <a:off x="1172516" y="4396628"/>
            <a:ext cx="1114964" cy="691938"/>
            <a:chOff x="1252468" y="2302425"/>
            <a:chExt cx="1114964" cy="691938"/>
          </a:xfrm>
        </p:grpSpPr>
        <p:sp>
          <p:nvSpPr>
            <p:cNvPr id="2120" name="Google Shape;2120;p49"/>
            <p:cNvSpPr/>
            <p:nvPr/>
          </p:nvSpPr>
          <p:spPr>
            <a:xfrm>
              <a:off x="1397688" y="2670586"/>
              <a:ext cx="10971" cy="89110"/>
            </a:xfrm>
            <a:custGeom>
              <a:avLst/>
              <a:gdLst/>
              <a:ahLst/>
              <a:cxnLst/>
              <a:rect l="l" t="t" r="r" b="b"/>
              <a:pathLst>
                <a:path w="131" h="1064" extrusionOk="0">
                  <a:moveTo>
                    <a:pt x="22" y="1"/>
                  </a:moveTo>
                  <a:lnTo>
                    <a:pt x="22" y="1"/>
                  </a:lnTo>
                  <a:cubicBezTo>
                    <a:pt x="44" y="326"/>
                    <a:pt x="44" y="673"/>
                    <a:pt x="1" y="998"/>
                  </a:cubicBezTo>
                  <a:lnTo>
                    <a:pt x="1" y="1063"/>
                  </a:lnTo>
                  <a:lnTo>
                    <a:pt x="66" y="1063"/>
                  </a:lnTo>
                  <a:cubicBezTo>
                    <a:pt x="109" y="781"/>
                    <a:pt x="131" y="500"/>
                    <a:pt x="109" y="239"/>
                  </a:cubicBezTo>
                  <a:lnTo>
                    <a:pt x="109" y="153"/>
                  </a:lnTo>
                  <a:lnTo>
                    <a:pt x="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9"/>
            <p:cNvSpPr/>
            <p:nvPr/>
          </p:nvSpPr>
          <p:spPr>
            <a:xfrm>
              <a:off x="2111313" y="2668828"/>
              <a:ext cx="121689" cy="80149"/>
            </a:xfrm>
            <a:custGeom>
              <a:avLst/>
              <a:gdLst/>
              <a:ahLst/>
              <a:cxnLst/>
              <a:rect l="l" t="t" r="r" b="b"/>
              <a:pathLst>
                <a:path w="1453" h="957" extrusionOk="0">
                  <a:moveTo>
                    <a:pt x="672" y="0"/>
                  </a:moveTo>
                  <a:cubicBezTo>
                    <a:pt x="586" y="0"/>
                    <a:pt x="521" y="44"/>
                    <a:pt x="456" y="109"/>
                  </a:cubicBezTo>
                  <a:cubicBezTo>
                    <a:pt x="347" y="239"/>
                    <a:pt x="0" y="802"/>
                    <a:pt x="174" y="933"/>
                  </a:cubicBezTo>
                  <a:cubicBezTo>
                    <a:pt x="197" y="950"/>
                    <a:pt x="236" y="956"/>
                    <a:pt x="284" y="956"/>
                  </a:cubicBezTo>
                  <a:cubicBezTo>
                    <a:pt x="417" y="956"/>
                    <a:pt x="614" y="905"/>
                    <a:pt x="694" y="889"/>
                  </a:cubicBezTo>
                  <a:lnTo>
                    <a:pt x="1236" y="846"/>
                  </a:lnTo>
                  <a:cubicBezTo>
                    <a:pt x="1301" y="846"/>
                    <a:pt x="1388" y="802"/>
                    <a:pt x="1431" y="759"/>
                  </a:cubicBezTo>
                  <a:cubicBezTo>
                    <a:pt x="1453" y="716"/>
                    <a:pt x="1453" y="629"/>
                    <a:pt x="1431" y="586"/>
                  </a:cubicBezTo>
                  <a:cubicBezTo>
                    <a:pt x="1388" y="542"/>
                    <a:pt x="1366" y="499"/>
                    <a:pt x="1301" y="456"/>
                  </a:cubicBezTo>
                  <a:cubicBezTo>
                    <a:pt x="1193" y="347"/>
                    <a:pt x="1063" y="239"/>
                    <a:pt x="932" y="130"/>
                  </a:cubicBezTo>
                  <a:cubicBezTo>
                    <a:pt x="867" y="44"/>
                    <a:pt x="781" y="0"/>
                    <a:pt x="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9"/>
            <p:cNvSpPr/>
            <p:nvPr/>
          </p:nvSpPr>
          <p:spPr>
            <a:xfrm>
              <a:off x="1252468" y="2488599"/>
              <a:ext cx="806261" cy="296475"/>
            </a:xfrm>
            <a:custGeom>
              <a:avLst/>
              <a:gdLst/>
              <a:ahLst/>
              <a:cxnLst/>
              <a:rect l="l" t="t" r="r" b="b"/>
              <a:pathLst>
                <a:path w="9627" h="3540" extrusionOk="0">
                  <a:moveTo>
                    <a:pt x="6040" y="0"/>
                  </a:moveTo>
                  <a:cubicBezTo>
                    <a:pt x="5761" y="0"/>
                    <a:pt x="5493" y="39"/>
                    <a:pt x="5225" y="93"/>
                  </a:cubicBezTo>
                  <a:cubicBezTo>
                    <a:pt x="4965" y="158"/>
                    <a:pt x="4705" y="244"/>
                    <a:pt x="4467" y="353"/>
                  </a:cubicBezTo>
                  <a:lnTo>
                    <a:pt x="4336" y="418"/>
                  </a:lnTo>
                  <a:cubicBezTo>
                    <a:pt x="4011" y="570"/>
                    <a:pt x="3708" y="743"/>
                    <a:pt x="3426" y="917"/>
                  </a:cubicBezTo>
                  <a:lnTo>
                    <a:pt x="3079" y="1133"/>
                  </a:lnTo>
                  <a:lnTo>
                    <a:pt x="2884" y="1263"/>
                  </a:lnTo>
                  <a:lnTo>
                    <a:pt x="1106" y="2412"/>
                  </a:lnTo>
                  <a:lnTo>
                    <a:pt x="933" y="2521"/>
                  </a:lnTo>
                  <a:lnTo>
                    <a:pt x="0" y="3128"/>
                  </a:lnTo>
                  <a:cubicBezTo>
                    <a:pt x="477" y="3258"/>
                    <a:pt x="976" y="3345"/>
                    <a:pt x="1453" y="3410"/>
                  </a:cubicBezTo>
                  <a:lnTo>
                    <a:pt x="1496" y="3410"/>
                  </a:lnTo>
                  <a:cubicBezTo>
                    <a:pt x="2038" y="3496"/>
                    <a:pt x="2580" y="3540"/>
                    <a:pt x="3122" y="3540"/>
                  </a:cubicBezTo>
                  <a:lnTo>
                    <a:pt x="3231" y="3540"/>
                  </a:lnTo>
                  <a:cubicBezTo>
                    <a:pt x="3708" y="3518"/>
                    <a:pt x="4163" y="3496"/>
                    <a:pt x="4640" y="3431"/>
                  </a:cubicBezTo>
                  <a:cubicBezTo>
                    <a:pt x="4662" y="3410"/>
                    <a:pt x="4705" y="3410"/>
                    <a:pt x="4748" y="3410"/>
                  </a:cubicBezTo>
                  <a:cubicBezTo>
                    <a:pt x="5269" y="3323"/>
                    <a:pt x="5789" y="3193"/>
                    <a:pt x="6309" y="3041"/>
                  </a:cubicBezTo>
                  <a:lnTo>
                    <a:pt x="6418" y="3020"/>
                  </a:lnTo>
                  <a:cubicBezTo>
                    <a:pt x="6895" y="2846"/>
                    <a:pt x="7372" y="2673"/>
                    <a:pt x="7827" y="2456"/>
                  </a:cubicBezTo>
                  <a:lnTo>
                    <a:pt x="7979" y="2391"/>
                  </a:lnTo>
                  <a:cubicBezTo>
                    <a:pt x="8391" y="2174"/>
                    <a:pt x="8781" y="1957"/>
                    <a:pt x="9193" y="1719"/>
                  </a:cubicBezTo>
                  <a:cubicBezTo>
                    <a:pt x="9215" y="1697"/>
                    <a:pt x="9236" y="1697"/>
                    <a:pt x="9258" y="1675"/>
                  </a:cubicBezTo>
                  <a:cubicBezTo>
                    <a:pt x="9388" y="1589"/>
                    <a:pt x="9496" y="1524"/>
                    <a:pt x="9626" y="1437"/>
                  </a:cubicBezTo>
                  <a:cubicBezTo>
                    <a:pt x="9019" y="917"/>
                    <a:pt x="8326" y="505"/>
                    <a:pt x="7589" y="244"/>
                  </a:cubicBezTo>
                  <a:cubicBezTo>
                    <a:pt x="7177" y="114"/>
                    <a:pt x="6743" y="28"/>
                    <a:pt x="6309" y="6"/>
                  </a:cubicBezTo>
                  <a:lnTo>
                    <a:pt x="6223" y="6"/>
                  </a:lnTo>
                  <a:cubicBezTo>
                    <a:pt x="6161" y="2"/>
                    <a:pt x="6100" y="0"/>
                    <a:pt x="60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9"/>
            <p:cNvSpPr/>
            <p:nvPr/>
          </p:nvSpPr>
          <p:spPr>
            <a:xfrm>
              <a:off x="1332364" y="2601996"/>
              <a:ext cx="695460" cy="183078"/>
            </a:xfrm>
            <a:custGeom>
              <a:avLst/>
              <a:gdLst/>
              <a:ahLst/>
              <a:cxnLst/>
              <a:rect l="l" t="t" r="r" b="b"/>
              <a:pathLst>
                <a:path w="8304" h="2186" extrusionOk="0">
                  <a:moveTo>
                    <a:pt x="7954" y="1"/>
                  </a:moveTo>
                  <a:cubicBezTo>
                    <a:pt x="7847" y="1"/>
                    <a:pt x="7733" y="41"/>
                    <a:pt x="7654" y="105"/>
                  </a:cubicBezTo>
                  <a:cubicBezTo>
                    <a:pt x="7328" y="343"/>
                    <a:pt x="7068" y="668"/>
                    <a:pt x="6938" y="1037"/>
                  </a:cubicBezTo>
                  <a:cubicBezTo>
                    <a:pt x="6895" y="928"/>
                    <a:pt x="6830" y="798"/>
                    <a:pt x="6743" y="690"/>
                  </a:cubicBezTo>
                  <a:cubicBezTo>
                    <a:pt x="6635" y="560"/>
                    <a:pt x="6461" y="473"/>
                    <a:pt x="6288" y="473"/>
                  </a:cubicBezTo>
                  <a:cubicBezTo>
                    <a:pt x="6093" y="516"/>
                    <a:pt x="5941" y="603"/>
                    <a:pt x="5832" y="755"/>
                  </a:cubicBezTo>
                  <a:cubicBezTo>
                    <a:pt x="5637" y="993"/>
                    <a:pt x="5485" y="1275"/>
                    <a:pt x="5399" y="1579"/>
                  </a:cubicBezTo>
                  <a:cubicBezTo>
                    <a:pt x="5377" y="1449"/>
                    <a:pt x="5312" y="1340"/>
                    <a:pt x="5269" y="1232"/>
                  </a:cubicBezTo>
                  <a:cubicBezTo>
                    <a:pt x="5160" y="1058"/>
                    <a:pt x="5008" y="950"/>
                    <a:pt x="4835" y="928"/>
                  </a:cubicBezTo>
                  <a:cubicBezTo>
                    <a:pt x="4662" y="928"/>
                    <a:pt x="4510" y="993"/>
                    <a:pt x="4401" y="1102"/>
                  </a:cubicBezTo>
                  <a:cubicBezTo>
                    <a:pt x="4141" y="1297"/>
                    <a:pt x="3924" y="1557"/>
                    <a:pt x="3794" y="1861"/>
                  </a:cubicBezTo>
                  <a:cubicBezTo>
                    <a:pt x="3794" y="1796"/>
                    <a:pt x="3773" y="1731"/>
                    <a:pt x="3751" y="1666"/>
                  </a:cubicBezTo>
                  <a:cubicBezTo>
                    <a:pt x="3729" y="1492"/>
                    <a:pt x="3578" y="1340"/>
                    <a:pt x="3404" y="1297"/>
                  </a:cubicBezTo>
                  <a:cubicBezTo>
                    <a:pt x="3381" y="1293"/>
                    <a:pt x="3358" y="1291"/>
                    <a:pt x="3335" y="1291"/>
                  </a:cubicBezTo>
                  <a:cubicBezTo>
                    <a:pt x="3229" y="1291"/>
                    <a:pt x="3125" y="1330"/>
                    <a:pt x="3036" y="1384"/>
                  </a:cubicBezTo>
                  <a:cubicBezTo>
                    <a:pt x="2754" y="1557"/>
                    <a:pt x="2537" y="1752"/>
                    <a:pt x="2342" y="1991"/>
                  </a:cubicBezTo>
                  <a:cubicBezTo>
                    <a:pt x="2363" y="1926"/>
                    <a:pt x="2363" y="1861"/>
                    <a:pt x="2385" y="1774"/>
                  </a:cubicBezTo>
                  <a:cubicBezTo>
                    <a:pt x="2407" y="1622"/>
                    <a:pt x="2342" y="1449"/>
                    <a:pt x="2212" y="1340"/>
                  </a:cubicBezTo>
                  <a:cubicBezTo>
                    <a:pt x="2114" y="1279"/>
                    <a:pt x="2002" y="1253"/>
                    <a:pt x="1893" y="1253"/>
                  </a:cubicBezTo>
                  <a:cubicBezTo>
                    <a:pt x="1808" y="1253"/>
                    <a:pt x="1724" y="1269"/>
                    <a:pt x="1648" y="1297"/>
                  </a:cubicBezTo>
                  <a:cubicBezTo>
                    <a:pt x="1279" y="1405"/>
                    <a:pt x="954" y="1579"/>
                    <a:pt x="672" y="1839"/>
                  </a:cubicBezTo>
                  <a:cubicBezTo>
                    <a:pt x="694" y="1774"/>
                    <a:pt x="716" y="1709"/>
                    <a:pt x="737" y="1644"/>
                  </a:cubicBezTo>
                  <a:cubicBezTo>
                    <a:pt x="759" y="1492"/>
                    <a:pt x="716" y="1340"/>
                    <a:pt x="629" y="1210"/>
                  </a:cubicBezTo>
                  <a:cubicBezTo>
                    <a:pt x="516" y="1116"/>
                    <a:pt x="370" y="1054"/>
                    <a:pt x="219" y="1054"/>
                  </a:cubicBezTo>
                  <a:cubicBezTo>
                    <a:pt x="197" y="1054"/>
                    <a:pt x="174" y="1056"/>
                    <a:pt x="152" y="1058"/>
                  </a:cubicBezTo>
                  <a:lnTo>
                    <a:pt x="0" y="1167"/>
                  </a:lnTo>
                  <a:cubicBezTo>
                    <a:pt x="61" y="1147"/>
                    <a:pt x="123" y="1137"/>
                    <a:pt x="185" y="1137"/>
                  </a:cubicBezTo>
                  <a:cubicBezTo>
                    <a:pt x="323" y="1137"/>
                    <a:pt x="459" y="1185"/>
                    <a:pt x="564" y="1275"/>
                  </a:cubicBezTo>
                  <a:cubicBezTo>
                    <a:pt x="651" y="1362"/>
                    <a:pt x="672" y="1514"/>
                    <a:pt x="651" y="1644"/>
                  </a:cubicBezTo>
                  <a:cubicBezTo>
                    <a:pt x="629" y="1752"/>
                    <a:pt x="586" y="1882"/>
                    <a:pt x="542" y="2012"/>
                  </a:cubicBezTo>
                  <a:cubicBezTo>
                    <a:pt x="521" y="2012"/>
                    <a:pt x="521" y="2034"/>
                    <a:pt x="542" y="2056"/>
                  </a:cubicBezTo>
                  <a:lnTo>
                    <a:pt x="564" y="2056"/>
                  </a:lnTo>
                  <a:cubicBezTo>
                    <a:pt x="867" y="1731"/>
                    <a:pt x="1236" y="1492"/>
                    <a:pt x="1648" y="1384"/>
                  </a:cubicBezTo>
                  <a:cubicBezTo>
                    <a:pt x="1728" y="1353"/>
                    <a:pt x="1809" y="1337"/>
                    <a:pt x="1887" y="1337"/>
                  </a:cubicBezTo>
                  <a:cubicBezTo>
                    <a:pt x="1978" y="1337"/>
                    <a:pt x="2065" y="1359"/>
                    <a:pt x="2147" y="1405"/>
                  </a:cubicBezTo>
                  <a:cubicBezTo>
                    <a:pt x="2255" y="1514"/>
                    <a:pt x="2298" y="1644"/>
                    <a:pt x="2298" y="1774"/>
                  </a:cubicBezTo>
                  <a:cubicBezTo>
                    <a:pt x="2277" y="1926"/>
                    <a:pt x="2233" y="2056"/>
                    <a:pt x="2168" y="2186"/>
                  </a:cubicBezTo>
                  <a:lnTo>
                    <a:pt x="2277" y="2186"/>
                  </a:lnTo>
                  <a:cubicBezTo>
                    <a:pt x="2494" y="1904"/>
                    <a:pt x="2754" y="1666"/>
                    <a:pt x="3057" y="1470"/>
                  </a:cubicBezTo>
                  <a:cubicBezTo>
                    <a:pt x="3146" y="1417"/>
                    <a:pt x="3236" y="1378"/>
                    <a:pt x="3337" y="1378"/>
                  </a:cubicBezTo>
                  <a:cubicBezTo>
                    <a:pt x="3359" y="1378"/>
                    <a:pt x="3381" y="1380"/>
                    <a:pt x="3404" y="1384"/>
                  </a:cubicBezTo>
                  <a:cubicBezTo>
                    <a:pt x="3534" y="1427"/>
                    <a:pt x="3643" y="1535"/>
                    <a:pt x="3686" y="1687"/>
                  </a:cubicBezTo>
                  <a:cubicBezTo>
                    <a:pt x="3708" y="1817"/>
                    <a:pt x="3708" y="1947"/>
                    <a:pt x="3686" y="2077"/>
                  </a:cubicBezTo>
                  <a:cubicBezTo>
                    <a:pt x="3708" y="2077"/>
                    <a:pt x="3751" y="2056"/>
                    <a:pt x="3794" y="2056"/>
                  </a:cubicBezTo>
                  <a:cubicBezTo>
                    <a:pt x="3903" y="1709"/>
                    <a:pt x="4141" y="1384"/>
                    <a:pt x="4445" y="1167"/>
                  </a:cubicBezTo>
                  <a:cubicBezTo>
                    <a:pt x="4532" y="1080"/>
                    <a:pt x="4683" y="1015"/>
                    <a:pt x="4813" y="1015"/>
                  </a:cubicBezTo>
                  <a:cubicBezTo>
                    <a:pt x="4965" y="1037"/>
                    <a:pt x="5117" y="1124"/>
                    <a:pt x="5204" y="1275"/>
                  </a:cubicBezTo>
                  <a:cubicBezTo>
                    <a:pt x="5269" y="1405"/>
                    <a:pt x="5312" y="1535"/>
                    <a:pt x="5355" y="1687"/>
                  </a:cubicBezTo>
                  <a:lnTo>
                    <a:pt x="5464" y="1666"/>
                  </a:lnTo>
                  <a:cubicBezTo>
                    <a:pt x="5529" y="1340"/>
                    <a:pt x="5681" y="1058"/>
                    <a:pt x="5897" y="820"/>
                  </a:cubicBezTo>
                  <a:cubicBezTo>
                    <a:pt x="5984" y="668"/>
                    <a:pt x="6114" y="582"/>
                    <a:pt x="6288" y="560"/>
                  </a:cubicBezTo>
                  <a:cubicBezTo>
                    <a:pt x="6439" y="560"/>
                    <a:pt x="6591" y="625"/>
                    <a:pt x="6678" y="755"/>
                  </a:cubicBezTo>
                  <a:cubicBezTo>
                    <a:pt x="6765" y="842"/>
                    <a:pt x="6830" y="972"/>
                    <a:pt x="6873" y="1102"/>
                  </a:cubicBezTo>
                  <a:lnTo>
                    <a:pt x="7025" y="1037"/>
                  </a:lnTo>
                  <a:cubicBezTo>
                    <a:pt x="7155" y="690"/>
                    <a:pt x="7393" y="386"/>
                    <a:pt x="7697" y="170"/>
                  </a:cubicBezTo>
                  <a:cubicBezTo>
                    <a:pt x="7763" y="103"/>
                    <a:pt x="7855" y="75"/>
                    <a:pt x="7952" y="75"/>
                  </a:cubicBezTo>
                  <a:cubicBezTo>
                    <a:pt x="7982" y="75"/>
                    <a:pt x="8013" y="78"/>
                    <a:pt x="8044" y="83"/>
                  </a:cubicBezTo>
                  <a:cubicBezTo>
                    <a:pt x="8152" y="148"/>
                    <a:pt x="8217" y="256"/>
                    <a:pt x="8239" y="365"/>
                  </a:cubicBezTo>
                  <a:cubicBezTo>
                    <a:pt x="8261" y="343"/>
                    <a:pt x="8282" y="343"/>
                    <a:pt x="8304" y="321"/>
                  </a:cubicBezTo>
                  <a:cubicBezTo>
                    <a:pt x="8282" y="191"/>
                    <a:pt x="8196" y="83"/>
                    <a:pt x="8065" y="18"/>
                  </a:cubicBezTo>
                  <a:cubicBezTo>
                    <a:pt x="8031" y="6"/>
                    <a:pt x="7993" y="1"/>
                    <a:pt x="7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9"/>
            <p:cNvSpPr/>
            <p:nvPr/>
          </p:nvSpPr>
          <p:spPr>
            <a:xfrm>
              <a:off x="1486714" y="2563387"/>
              <a:ext cx="119930" cy="89194"/>
            </a:xfrm>
            <a:custGeom>
              <a:avLst/>
              <a:gdLst/>
              <a:ahLst/>
              <a:cxnLst/>
              <a:rect l="l" t="t" r="r" b="b"/>
              <a:pathLst>
                <a:path w="1432" h="1065" extrusionOk="0">
                  <a:moveTo>
                    <a:pt x="757" y="83"/>
                  </a:moveTo>
                  <a:cubicBezTo>
                    <a:pt x="779" y="83"/>
                    <a:pt x="802" y="85"/>
                    <a:pt x="824" y="89"/>
                  </a:cubicBezTo>
                  <a:cubicBezTo>
                    <a:pt x="932" y="89"/>
                    <a:pt x="1041" y="89"/>
                    <a:pt x="1128" y="132"/>
                  </a:cubicBezTo>
                  <a:cubicBezTo>
                    <a:pt x="1193" y="175"/>
                    <a:pt x="1258" y="197"/>
                    <a:pt x="1301" y="262"/>
                  </a:cubicBezTo>
                  <a:cubicBezTo>
                    <a:pt x="1344" y="305"/>
                    <a:pt x="1366" y="370"/>
                    <a:pt x="1344" y="435"/>
                  </a:cubicBezTo>
                  <a:cubicBezTo>
                    <a:pt x="1323" y="500"/>
                    <a:pt x="1236" y="566"/>
                    <a:pt x="1149" y="587"/>
                  </a:cubicBezTo>
                  <a:lnTo>
                    <a:pt x="477" y="912"/>
                  </a:lnTo>
                  <a:cubicBezTo>
                    <a:pt x="412" y="956"/>
                    <a:pt x="325" y="977"/>
                    <a:pt x="239" y="977"/>
                  </a:cubicBezTo>
                  <a:cubicBezTo>
                    <a:pt x="130" y="956"/>
                    <a:pt x="65" y="869"/>
                    <a:pt x="65" y="761"/>
                  </a:cubicBezTo>
                  <a:cubicBezTo>
                    <a:pt x="65" y="609"/>
                    <a:pt x="195" y="414"/>
                    <a:pt x="455" y="197"/>
                  </a:cubicBezTo>
                  <a:cubicBezTo>
                    <a:pt x="545" y="125"/>
                    <a:pt x="650" y="83"/>
                    <a:pt x="757" y="83"/>
                  </a:cubicBezTo>
                  <a:close/>
                  <a:moveTo>
                    <a:pt x="819" y="1"/>
                  </a:moveTo>
                  <a:cubicBezTo>
                    <a:pt x="754" y="1"/>
                    <a:pt x="690" y="8"/>
                    <a:pt x="629" y="24"/>
                  </a:cubicBezTo>
                  <a:cubicBezTo>
                    <a:pt x="542" y="45"/>
                    <a:pt x="477" y="89"/>
                    <a:pt x="412" y="132"/>
                  </a:cubicBezTo>
                  <a:cubicBezTo>
                    <a:pt x="369" y="175"/>
                    <a:pt x="325" y="197"/>
                    <a:pt x="282" y="240"/>
                  </a:cubicBezTo>
                  <a:cubicBezTo>
                    <a:pt x="130" y="370"/>
                    <a:pt x="22" y="544"/>
                    <a:pt x="0" y="739"/>
                  </a:cubicBezTo>
                  <a:lnTo>
                    <a:pt x="0" y="761"/>
                  </a:lnTo>
                  <a:cubicBezTo>
                    <a:pt x="0" y="912"/>
                    <a:pt x="87" y="1021"/>
                    <a:pt x="217" y="1064"/>
                  </a:cubicBezTo>
                  <a:lnTo>
                    <a:pt x="282" y="1064"/>
                  </a:lnTo>
                  <a:cubicBezTo>
                    <a:pt x="347" y="1043"/>
                    <a:pt x="434" y="1021"/>
                    <a:pt x="520" y="977"/>
                  </a:cubicBezTo>
                  <a:lnTo>
                    <a:pt x="1193" y="652"/>
                  </a:lnTo>
                  <a:cubicBezTo>
                    <a:pt x="1279" y="631"/>
                    <a:pt x="1366" y="544"/>
                    <a:pt x="1409" y="457"/>
                  </a:cubicBezTo>
                  <a:cubicBezTo>
                    <a:pt x="1431" y="370"/>
                    <a:pt x="1431" y="284"/>
                    <a:pt x="1366" y="219"/>
                  </a:cubicBezTo>
                  <a:cubicBezTo>
                    <a:pt x="1323" y="154"/>
                    <a:pt x="1236" y="89"/>
                    <a:pt x="1171" y="67"/>
                  </a:cubicBezTo>
                  <a:cubicBezTo>
                    <a:pt x="1059" y="25"/>
                    <a:pt x="938" y="1"/>
                    <a:pt x="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9"/>
            <p:cNvSpPr/>
            <p:nvPr/>
          </p:nvSpPr>
          <p:spPr>
            <a:xfrm>
              <a:off x="1808058" y="2512635"/>
              <a:ext cx="103599" cy="65911"/>
            </a:xfrm>
            <a:custGeom>
              <a:avLst/>
              <a:gdLst/>
              <a:ahLst/>
              <a:cxnLst/>
              <a:rect l="l" t="t" r="r" b="b"/>
              <a:pathLst>
                <a:path w="1237" h="787" extrusionOk="0">
                  <a:moveTo>
                    <a:pt x="586" y="66"/>
                  </a:moveTo>
                  <a:cubicBezTo>
                    <a:pt x="803" y="109"/>
                    <a:pt x="998" y="239"/>
                    <a:pt x="1128" y="434"/>
                  </a:cubicBezTo>
                  <a:cubicBezTo>
                    <a:pt x="1171" y="478"/>
                    <a:pt x="1171" y="543"/>
                    <a:pt x="1128" y="608"/>
                  </a:cubicBezTo>
                  <a:lnTo>
                    <a:pt x="1150" y="608"/>
                  </a:lnTo>
                  <a:cubicBezTo>
                    <a:pt x="1106" y="673"/>
                    <a:pt x="976" y="695"/>
                    <a:pt x="889" y="716"/>
                  </a:cubicBezTo>
                  <a:lnTo>
                    <a:pt x="369" y="716"/>
                  </a:lnTo>
                  <a:cubicBezTo>
                    <a:pt x="282" y="716"/>
                    <a:pt x="196" y="673"/>
                    <a:pt x="131" y="608"/>
                  </a:cubicBezTo>
                  <a:cubicBezTo>
                    <a:pt x="66" y="543"/>
                    <a:pt x="66" y="434"/>
                    <a:pt x="131" y="348"/>
                  </a:cubicBezTo>
                  <a:cubicBezTo>
                    <a:pt x="217" y="174"/>
                    <a:pt x="391" y="88"/>
                    <a:pt x="586" y="66"/>
                  </a:cubicBezTo>
                  <a:close/>
                  <a:moveTo>
                    <a:pt x="586" y="1"/>
                  </a:moveTo>
                  <a:cubicBezTo>
                    <a:pt x="369" y="22"/>
                    <a:pt x="174" y="131"/>
                    <a:pt x="66" y="326"/>
                  </a:cubicBezTo>
                  <a:cubicBezTo>
                    <a:pt x="22" y="369"/>
                    <a:pt x="1" y="434"/>
                    <a:pt x="1" y="499"/>
                  </a:cubicBezTo>
                  <a:cubicBezTo>
                    <a:pt x="1" y="564"/>
                    <a:pt x="22" y="630"/>
                    <a:pt x="66" y="673"/>
                  </a:cubicBezTo>
                  <a:cubicBezTo>
                    <a:pt x="137" y="745"/>
                    <a:pt x="224" y="787"/>
                    <a:pt x="313" y="787"/>
                  </a:cubicBezTo>
                  <a:cubicBezTo>
                    <a:pt x="332" y="787"/>
                    <a:pt x="351" y="785"/>
                    <a:pt x="369" y="781"/>
                  </a:cubicBezTo>
                  <a:lnTo>
                    <a:pt x="889" y="781"/>
                  </a:lnTo>
                  <a:cubicBezTo>
                    <a:pt x="1020" y="781"/>
                    <a:pt x="1128" y="738"/>
                    <a:pt x="1215" y="630"/>
                  </a:cubicBezTo>
                  <a:cubicBezTo>
                    <a:pt x="1236" y="564"/>
                    <a:pt x="1236" y="478"/>
                    <a:pt x="1215" y="391"/>
                  </a:cubicBezTo>
                  <a:cubicBezTo>
                    <a:pt x="1063" y="196"/>
                    <a:pt x="824" y="66"/>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9"/>
            <p:cNvSpPr/>
            <p:nvPr/>
          </p:nvSpPr>
          <p:spPr>
            <a:xfrm>
              <a:off x="1606558" y="2489018"/>
              <a:ext cx="181654" cy="103599"/>
            </a:xfrm>
            <a:custGeom>
              <a:avLst/>
              <a:gdLst/>
              <a:ahLst/>
              <a:cxnLst/>
              <a:rect l="l" t="t" r="r" b="b"/>
              <a:pathLst>
                <a:path w="2169" h="1237" extrusionOk="0">
                  <a:moveTo>
                    <a:pt x="1995" y="1"/>
                  </a:moveTo>
                  <a:cubicBezTo>
                    <a:pt x="2016" y="44"/>
                    <a:pt x="2038" y="88"/>
                    <a:pt x="2060" y="131"/>
                  </a:cubicBezTo>
                  <a:cubicBezTo>
                    <a:pt x="2103" y="196"/>
                    <a:pt x="2103" y="283"/>
                    <a:pt x="2060" y="348"/>
                  </a:cubicBezTo>
                  <a:cubicBezTo>
                    <a:pt x="1973" y="478"/>
                    <a:pt x="1865" y="543"/>
                    <a:pt x="1713" y="586"/>
                  </a:cubicBezTo>
                  <a:lnTo>
                    <a:pt x="1583" y="630"/>
                  </a:lnTo>
                  <a:cubicBezTo>
                    <a:pt x="1453" y="695"/>
                    <a:pt x="1323" y="781"/>
                    <a:pt x="1214" y="868"/>
                  </a:cubicBezTo>
                  <a:cubicBezTo>
                    <a:pt x="1127" y="933"/>
                    <a:pt x="1062" y="998"/>
                    <a:pt x="976" y="1042"/>
                  </a:cubicBezTo>
                  <a:cubicBezTo>
                    <a:pt x="864" y="1126"/>
                    <a:pt x="715" y="1173"/>
                    <a:pt x="572" y="1173"/>
                  </a:cubicBezTo>
                  <a:cubicBezTo>
                    <a:pt x="493" y="1173"/>
                    <a:pt x="416" y="1159"/>
                    <a:pt x="347" y="1128"/>
                  </a:cubicBezTo>
                  <a:cubicBezTo>
                    <a:pt x="152" y="998"/>
                    <a:pt x="65" y="781"/>
                    <a:pt x="130" y="586"/>
                  </a:cubicBezTo>
                  <a:cubicBezTo>
                    <a:pt x="152" y="500"/>
                    <a:pt x="195" y="413"/>
                    <a:pt x="239" y="348"/>
                  </a:cubicBezTo>
                  <a:lnTo>
                    <a:pt x="239" y="348"/>
                  </a:lnTo>
                  <a:lnTo>
                    <a:pt x="108" y="391"/>
                  </a:lnTo>
                  <a:cubicBezTo>
                    <a:pt x="87" y="456"/>
                    <a:pt x="65" y="500"/>
                    <a:pt x="43" y="565"/>
                  </a:cubicBezTo>
                  <a:cubicBezTo>
                    <a:pt x="0" y="803"/>
                    <a:pt x="87" y="1042"/>
                    <a:pt x="304" y="1172"/>
                  </a:cubicBezTo>
                  <a:cubicBezTo>
                    <a:pt x="369" y="1215"/>
                    <a:pt x="477" y="1237"/>
                    <a:pt x="564" y="1237"/>
                  </a:cubicBezTo>
                  <a:cubicBezTo>
                    <a:pt x="715" y="1237"/>
                    <a:pt x="889" y="1193"/>
                    <a:pt x="1019" y="1085"/>
                  </a:cubicBezTo>
                  <a:cubicBezTo>
                    <a:pt x="1106" y="1042"/>
                    <a:pt x="1171" y="977"/>
                    <a:pt x="1258" y="933"/>
                  </a:cubicBezTo>
                  <a:cubicBezTo>
                    <a:pt x="1366" y="846"/>
                    <a:pt x="1496" y="760"/>
                    <a:pt x="1626" y="695"/>
                  </a:cubicBezTo>
                  <a:lnTo>
                    <a:pt x="1734" y="651"/>
                  </a:lnTo>
                  <a:cubicBezTo>
                    <a:pt x="1908" y="608"/>
                    <a:pt x="2038" y="521"/>
                    <a:pt x="2146" y="370"/>
                  </a:cubicBezTo>
                  <a:cubicBezTo>
                    <a:pt x="2168" y="283"/>
                    <a:pt x="2168" y="174"/>
                    <a:pt x="2146" y="88"/>
                  </a:cubicBezTo>
                  <a:cubicBezTo>
                    <a:pt x="2125" y="66"/>
                    <a:pt x="2103" y="23"/>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9"/>
            <p:cNvSpPr/>
            <p:nvPr/>
          </p:nvSpPr>
          <p:spPr>
            <a:xfrm>
              <a:off x="1252468" y="2302425"/>
              <a:ext cx="1114964" cy="579801"/>
            </a:xfrm>
            <a:custGeom>
              <a:avLst/>
              <a:gdLst/>
              <a:ahLst/>
              <a:cxnLst/>
              <a:rect l="l" t="t" r="r" b="b"/>
              <a:pathLst>
                <a:path w="13313" h="6923" extrusionOk="0">
                  <a:moveTo>
                    <a:pt x="11954" y="1"/>
                  </a:moveTo>
                  <a:cubicBezTo>
                    <a:pt x="11742" y="1"/>
                    <a:pt x="11524" y="41"/>
                    <a:pt x="11318" y="104"/>
                  </a:cubicBezTo>
                  <a:cubicBezTo>
                    <a:pt x="10711" y="321"/>
                    <a:pt x="10234" y="755"/>
                    <a:pt x="9952" y="1340"/>
                  </a:cubicBezTo>
                  <a:cubicBezTo>
                    <a:pt x="9908" y="1427"/>
                    <a:pt x="9865" y="1535"/>
                    <a:pt x="9822" y="1622"/>
                  </a:cubicBezTo>
                  <a:cubicBezTo>
                    <a:pt x="9648" y="2034"/>
                    <a:pt x="9540" y="2446"/>
                    <a:pt x="9475" y="2879"/>
                  </a:cubicBezTo>
                  <a:cubicBezTo>
                    <a:pt x="9475" y="3551"/>
                    <a:pt x="9041" y="4159"/>
                    <a:pt x="8391" y="4375"/>
                  </a:cubicBezTo>
                  <a:cubicBezTo>
                    <a:pt x="7719" y="4657"/>
                    <a:pt x="7025" y="4917"/>
                    <a:pt x="6353" y="5177"/>
                  </a:cubicBezTo>
                  <a:cubicBezTo>
                    <a:pt x="5304" y="5574"/>
                    <a:pt x="4132" y="5697"/>
                    <a:pt x="3084" y="5697"/>
                  </a:cubicBezTo>
                  <a:cubicBezTo>
                    <a:pt x="1380" y="5697"/>
                    <a:pt x="1" y="5373"/>
                    <a:pt x="0" y="5373"/>
                  </a:cubicBezTo>
                  <a:lnTo>
                    <a:pt x="0" y="5373"/>
                  </a:lnTo>
                  <a:cubicBezTo>
                    <a:pt x="1810" y="6616"/>
                    <a:pt x="4180" y="6922"/>
                    <a:pt x="6031" y="6922"/>
                  </a:cubicBezTo>
                  <a:cubicBezTo>
                    <a:pt x="6730" y="6922"/>
                    <a:pt x="7355" y="6879"/>
                    <a:pt x="7849" y="6825"/>
                  </a:cubicBezTo>
                  <a:cubicBezTo>
                    <a:pt x="8239" y="6804"/>
                    <a:pt x="8629" y="6738"/>
                    <a:pt x="8998" y="6652"/>
                  </a:cubicBezTo>
                  <a:cubicBezTo>
                    <a:pt x="9388" y="6522"/>
                    <a:pt x="10342" y="5503"/>
                    <a:pt x="11404" y="4375"/>
                  </a:cubicBezTo>
                  <a:lnTo>
                    <a:pt x="11730" y="4028"/>
                  </a:lnTo>
                  <a:cubicBezTo>
                    <a:pt x="12488" y="3226"/>
                    <a:pt x="13312" y="1839"/>
                    <a:pt x="13225" y="906"/>
                  </a:cubicBezTo>
                  <a:cubicBezTo>
                    <a:pt x="13225" y="885"/>
                    <a:pt x="13225" y="841"/>
                    <a:pt x="13225" y="820"/>
                  </a:cubicBezTo>
                  <a:cubicBezTo>
                    <a:pt x="13160" y="386"/>
                    <a:pt x="12857" y="61"/>
                    <a:pt x="12185" y="18"/>
                  </a:cubicBezTo>
                  <a:cubicBezTo>
                    <a:pt x="12109" y="6"/>
                    <a:pt x="12032" y="1"/>
                    <a:pt x="11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9"/>
            <p:cNvSpPr/>
            <p:nvPr/>
          </p:nvSpPr>
          <p:spPr>
            <a:xfrm>
              <a:off x="1909730" y="2619332"/>
              <a:ext cx="308786" cy="256526"/>
            </a:xfrm>
            <a:custGeom>
              <a:avLst/>
              <a:gdLst/>
              <a:ahLst/>
              <a:cxnLst/>
              <a:rect l="l" t="t" r="r" b="b"/>
              <a:pathLst>
                <a:path w="3687" h="3063" extrusionOk="0">
                  <a:moveTo>
                    <a:pt x="3229" y="1"/>
                  </a:moveTo>
                  <a:cubicBezTo>
                    <a:pt x="3200" y="1"/>
                    <a:pt x="3171" y="3"/>
                    <a:pt x="3144" y="6"/>
                  </a:cubicBezTo>
                  <a:cubicBezTo>
                    <a:pt x="2624" y="114"/>
                    <a:pt x="2169" y="375"/>
                    <a:pt x="1844" y="765"/>
                  </a:cubicBezTo>
                  <a:cubicBezTo>
                    <a:pt x="1562" y="1047"/>
                    <a:pt x="1302" y="1350"/>
                    <a:pt x="1063" y="1675"/>
                  </a:cubicBezTo>
                  <a:cubicBezTo>
                    <a:pt x="846" y="1935"/>
                    <a:pt x="629" y="2239"/>
                    <a:pt x="391" y="2478"/>
                  </a:cubicBezTo>
                  <a:cubicBezTo>
                    <a:pt x="217" y="2629"/>
                    <a:pt x="87" y="2846"/>
                    <a:pt x="1" y="3063"/>
                  </a:cubicBezTo>
                  <a:cubicBezTo>
                    <a:pt x="391" y="3020"/>
                    <a:pt x="781" y="2976"/>
                    <a:pt x="1150" y="2889"/>
                  </a:cubicBezTo>
                  <a:cubicBezTo>
                    <a:pt x="1540" y="2759"/>
                    <a:pt x="2494" y="1740"/>
                    <a:pt x="3556" y="613"/>
                  </a:cubicBezTo>
                  <a:cubicBezTo>
                    <a:pt x="3643" y="505"/>
                    <a:pt x="3686" y="331"/>
                    <a:pt x="3621" y="201"/>
                  </a:cubicBezTo>
                  <a:cubicBezTo>
                    <a:pt x="3566" y="54"/>
                    <a:pt x="3387" y="1"/>
                    <a:pt x="3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9"/>
            <p:cNvSpPr/>
            <p:nvPr/>
          </p:nvSpPr>
          <p:spPr>
            <a:xfrm>
              <a:off x="2020530" y="2741857"/>
              <a:ext cx="303091" cy="221184"/>
            </a:xfrm>
            <a:custGeom>
              <a:avLst/>
              <a:gdLst/>
              <a:ahLst/>
              <a:cxnLst/>
              <a:rect l="l" t="t" r="r" b="b"/>
              <a:pathLst>
                <a:path w="3619" h="2641" extrusionOk="0">
                  <a:moveTo>
                    <a:pt x="1564" y="1"/>
                  </a:moveTo>
                  <a:cubicBezTo>
                    <a:pt x="1457" y="1"/>
                    <a:pt x="1377" y="13"/>
                    <a:pt x="1344" y="39"/>
                  </a:cubicBezTo>
                  <a:cubicBezTo>
                    <a:pt x="911" y="472"/>
                    <a:pt x="455" y="863"/>
                    <a:pt x="0" y="1231"/>
                  </a:cubicBezTo>
                  <a:cubicBezTo>
                    <a:pt x="109" y="1275"/>
                    <a:pt x="260" y="1318"/>
                    <a:pt x="390" y="1361"/>
                  </a:cubicBezTo>
                  <a:cubicBezTo>
                    <a:pt x="510" y="1383"/>
                    <a:pt x="634" y="1394"/>
                    <a:pt x="759" y="1394"/>
                  </a:cubicBezTo>
                  <a:cubicBezTo>
                    <a:pt x="884" y="1394"/>
                    <a:pt x="1008" y="1383"/>
                    <a:pt x="1128" y="1361"/>
                  </a:cubicBezTo>
                  <a:lnTo>
                    <a:pt x="1149" y="1361"/>
                  </a:lnTo>
                  <a:cubicBezTo>
                    <a:pt x="1301" y="1838"/>
                    <a:pt x="1626" y="2250"/>
                    <a:pt x="2060" y="2532"/>
                  </a:cubicBezTo>
                  <a:cubicBezTo>
                    <a:pt x="2168" y="2597"/>
                    <a:pt x="2298" y="2641"/>
                    <a:pt x="2450" y="2641"/>
                  </a:cubicBezTo>
                  <a:cubicBezTo>
                    <a:pt x="2493" y="2641"/>
                    <a:pt x="2537" y="2597"/>
                    <a:pt x="2537" y="2554"/>
                  </a:cubicBezTo>
                  <a:lnTo>
                    <a:pt x="2559" y="2402"/>
                  </a:lnTo>
                  <a:cubicBezTo>
                    <a:pt x="2710" y="2467"/>
                    <a:pt x="2862" y="2510"/>
                    <a:pt x="3035" y="2510"/>
                  </a:cubicBezTo>
                  <a:cubicBezTo>
                    <a:pt x="3079" y="2510"/>
                    <a:pt x="3122" y="2489"/>
                    <a:pt x="3144" y="2445"/>
                  </a:cubicBezTo>
                  <a:cubicBezTo>
                    <a:pt x="3166" y="2359"/>
                    <a:pt x="3187" y="2272"/>
                    <a:pt x="3187" y="2185"/>
                  </a:cubicBezTo>
                  <a:cubicBezTo>
                    <a:pt x="3274" y="2207"/>
                    <a:pt x="3382" y="2207"/>
                    <a:pt x="3491" y="2229"/>
                  </a:cubicBezTo>
                  <a:cubicBezTo>
                    <a:pt x="3500" y="2231"/>
                    <a:pt x="3509" y="2232"/>
                    <a:pt x="3517" y="2232"/>
                  </a:cubicBezTo>
                  <a:cubicBezTo>
                    <a:pt x="3586" y="2232"/>
                    <a:pt x="3619" y="2157"/>
                    <a:pt x="3599" y="2099"/>
                  </a:cubicBezTo>
                  <a:cubicBezTo>
                    <a:pt x="3534" y="1752"/>
                    <a:pt x="3404" y="1405"/>
                    <a:pt x="3274" y="1080"/>
                  </a:cubicBezTo>
                  <a:cubicBezTo>
                    <a:pt x="3101" y="711"/>
                    <a:pt x="2819" y="386"/>
                    <a:pt x="2450" y="191"/>
                  </a:cubicBezTo>
                  <a:cubicBezTo>
                    <a:pt x="2207" y="69"/>
                    <a:pt x="1814" y="1"/>
                    <a:pt x="1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9"/>
            <p:cNvSpPr/>
            <p:nvPr/>
          </p:nvSpPr>
          <p:spPr>
            <a:xfrm>
              <a:off x="2169435" y="2349241"/>
              <a:ext cx="52679" cy="44890"/>
            </a:xfrm>
            <a:custGeom>
              <a:avLst/>
              <a:gdLst/>
              <a:ahLst/>
              <a:cxnLst/>
              <a:rect l="l" t="t" r="r" b="b"/>
              <a:pathLst>
                <a:path w="629" h="536" extrusionOk="0">
                  <a:moveTo>
                    <a:pt x="369" y="1"/>
                  </a:moveTo>
                  <a:cubicBezTo>
                    <a:pt x="130" y="1"/>
                    <a:pt x="0" y="282"/>
                    <a:pt x="173" y="456"/>
                  </a:cubicBezTo>
                  <a:cubicBezTo>
                    <a:pt x="229" y="511"/>
                    <a:pt x="295" y="535"/>
                    <a:pt x="359" y="535"/>
                  </a:cubicBezTo>
                  <a:cubicBezTo>
                    <a:pt x="498" y="535"/>
                    <a:pt x="629" y="423"/>
                    <a:pt x="629" y="261"/>
                  </a:cubicBezTo>
                  <a:cubicBezTo>
                    <a:pt x="629" y="109"/>
                    <a:pt x="520"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9"/>
            <p:cNvSpPr/>
            <p:nvPr/>
          </p:nvSpPr>
          <p:spPr>
            <a:xfrm>
              <a:off x="2225715" y="2371518"/>
              <a:ext cx="134419" cy="63147"/>
            </a:xfrm>
            <a:custGeom>
              <a:avLst/>
              <a:gdLst/>
              <a:ahLst/>
              <a:cxnLst/>
              <a:rect l="l" t="t" r="r" b="b"/>
              <a:pathLst>
                <a:path w="1605" h="754" extrusionOk="0">
                  <a:moveTo>
                    <a:pt x="1450" y="0"/>
                  </a:moveTo>
                  <a:cubicBezTo>
                    <a:pt x="1316" y="0"/>
                    <a:pt x="1182" y="49"/>
                    <a:pt x="1084" y="146"/>
                  </a:cubicBezTo>
                  <a:cubicBezTo>
                    <a:pt x="1019" y="190"/>
                    <a:pt x="954" y="255"/>
                    <a:pt x="889" y="320"/>
                  </a:cubicBezTo>
                  <a:cubicBezTo>
                    <a:pt x="824" y="407"/>
                    <a:pt x="759" y="472"/>
                    <a:pt x="672" y="515"/>
                  </a:cubicBezTo>
                  <a:cubicBezTo>
                    <a:pt x="521" y="629"/>
                    <a:pt x="320" y="693"/>
                    <a:pt x="127" y="693"/>
                  </a:cubicBezTo>
                  <a:cubicBezTo>
                    <a:pt x="99" y="693"/>
                    <a:pt x="71" y="691"/>
                    <a:pt x="43" y="688"/>
                  </a:cubicBezTo>
                  <a:cubicBezTo>
                    <a:pt x="22" y="688"/>
                    <a:pt x="22" y="688"/>
                    <a:pt x="0" y="710"/>
                  </a:cubicBezTo>
                  <a:cubicBezTo>
                    <a:pt x="0" y="732"/>
                    <a:pt x="22" y="754"/>
                    <a:pt x="43" y="754"/>
                  </a:cubicBezTo>
                  <a:lnTo>
                    <a:pt x="152" y="754"/>
                  </a:lnTo>
                  <a:cubicBezTo>
                    <a:pt x="369" y="754"/>
                    <a:pt x="564" y="688"/>
                    <a:pt x="716" y="580"/>
                  </a:cubicBezTo>
                  <a:cubicBezTo>
                    <a:pt x="802" y="515"/>
                    <a:pt x="867" y="450"/>
                    <a:pt x="932" y="385"/>
                  </a:cubicBezTo>
                  <a:cubicBezTo>
                    <a:pt x="997" y="320"/>
                    <a:pt x="1062" y="255"/>
                    <a:pt x="1127" y="190"/>
                  </a:cubicBezTo>
                  <a:cubicBezTo>
                    <a:pt x="1224" y="109"/>
                    <a:pt x="1344" y="65"/>
                    <a:pt x="1471" y="65"/>
                  </a:cubicBezTo>
                  <a:cubicBezTo>
                    <a:pt x="1515" y="65"/>
                    <a:pt x="1560" y="70"/>
                    <a:pt x="1604" y="81"/>
                  </a:cubicBezTo>
                  <a:cubicBezTo>
                    <a:pt x="1604" y="60"/>
                    <a:pt x="1604" y="38"/>
                    <a:pt x="1583" y="16"/>
                  </a:cubicBezTo>
                  <a:cubicBezTo>
                    <a:pt x="1539" y="6"/>
                    <a:pt x="1495" y="0"/>
                    <a:pt x="1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9"/>
            <p:cNvSpPr/>
            <p:nvPr/>
          </p:nvSpPr>
          <p:spPr>
            <a:xfrm>
              <a:off x="1926061" y="2592532"/>
              <a:ext cx="109042" cy="101756"/>
            </a:xfrm>
            <a:custGeom>
              <a:avLst/>
              <a:gdLst/>
              <a:ahLst/>
              <a:cxnLst/>
              <a:rect l="l" t="t" r="r" b="b"/>
              <a:pathLst>
                <a:path w="1302" h="1215" fill="none" extrusionOk="0">
                  <a:moveTo>
                    <a:pt x="1" y="1215"/>
                  </a:moveTo>
                  <a:cubicBezTo>
                    <a:pt x="608" y="1020"/>
                    <a:pt x="1063" y="586"/>
                    <a:pt x="1302" y="1"/>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9"/>
            <p:cNvSpPr/>
            <p:nvPr/>
          </p:nvSpPr>
          <p:spPr>
            <a:xfrm>
              <a:off x="2109471" y="2808605"/>
              <a:ext cx="121772" cy="158036"/>
            </a:xfrm>
            <a:custGeom>
              <a:avLst/>
              <a:gdLst/>
              <a:ahLst/>
              <a:cxnLst/>
              <a:rect l="l" t="t" r="r" b="b"/>
              <a:pathLst>
                <a:path w="1454" h="1887" fill="none" extrusionOk="0">
                  <a:moveTo>
                    <a:pt x="1" y="1"/>
                  </a:moveTo>
                  <a:cubicBezTo>
                    <a:pt x="22" y="629"/>
                    <a:pt x="326" y="1215"/>
                    <a:pt x="803" y="1627"/>
                  </a:cubicBezTo>
                  <a:cubicBezTo>
                    <a:pt x="976" y="1800"/>
                    <a:pt x="1215" y="1887"/>
                    <a:pt x="1453" y="1844"/>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9"/>
            <p:cNvSpPr/>
            <p:nvPr/>
          </p:nvSpPr>
          <p:spPr>
            <a:xfrm>
              <a:off x="1613761" y="2770332"/>
              <a:ext cx="212557" cy="224031"/>
            </a:xfrm>
            <a:custGeom>
              <a:avLst/>
              <a:gdLst/>
              <a:ahLst/>
              <a:cxnLst/>
              <a:rect l="l" t="t" r="r" b="b"/>
              <a:pathLst>
                <a:path w="2538" h="2675" extrusionOk="0">
                  <a:moveTo>
                    <a:pt x="2087" y="0"/>
                  </a:moveTo>
                  <a:cubicBezTo>
                    <a:pt x="1684" y="0"/>
                    <a:pt x="1304" y="152"/>
                    <a:pt x="1020" y="436"/>
                  </a:cubicBezTo>
                  <a:cubicBezTo>
                    <a:pt x="608" y="783"/>
                    <a:pt x="304" y="1195"/>
                    <a:pt x="87" y="1693"/>
                  </a:cubicBezTo>
                  <a:cubicBezTo>
                    <a:pt x="22" y="1824"/>
                    <a:pt x="1" y="1954"/>
                    <a:pt x="1" y="2105"/>
                  </a:cubicBezTo>
                  <a:cubicBezTo>
                    <a:pt x="44" y="2322"/>
                    <a:pt x="218" y="2517"/>
                    <a:pt x="434" y="2604"/>
                  </a:cubicBezTo>
                  <a:cubicBezTo>
                    <a:pt x="594" y="2639"/>
                    <a:pt x="753" y="2675"/>
                    <a:pt x="912" y="2675"/>
                  </a:cubicBezTo>
                  <a:cubicBezTo>
                    <a:pt x="948" y="2675"/>
                    <a:pt x="984" y="2673"/>
                    <a:pt x="1020" y="2669"/>
                  </a:cubicBezTo>
                  <a:cubicBezTo>
                    <a:pt x="1063" y="2669"/>
                    <a:pt x="1106" y="2647"/>
                    <a:pt x="1128" y="2582"/>
                  </a:cubicBezTo>
                  <a:cubicBezTo>
                    <a:pt x="1128" y="2561"/>
                    <a:pt x="1128" y="2517"/>
                    <a:pt x="1128" y="2474"/>
                  </a:cubicBezTo>
                  <a:cubicBezTo>
                    <a:pt x="1258" y="2517"/>
                    <a:pt x="1410" y="2561"/>
                    <a:pt x="1540" y="2604"/>
                  </a:cubicBezTo>
                  <a:cubicBezTo>
                    <a:pt x="1551" y="2609"/>
                    <a:pt x="1562" y="2612"/>
                    <a:pt x="1572" y="2612"/>
                  </a:cubicBezTo>
                  <a:cubicBezTo>
                    <a:pt x="1604" y="2612"/>
                    <a:pt x="1632" y="2588"/>
                    <a:pt x="1648" y="2539"/>
                  </a:cubicBezTo>
                  <a:cubicBezTo>
                    <a:pt x="1692" y="2496"/>
                    <a:pt x="1714" y="2431"/>
                    <a:pt x="1757" y="2366"/>
                  </a:cubicBezTo>
                  <a:cubicBezTo>
                    <a:pt x="1844" y="2431"/>
                    <a:pt x="1974" y="2474"/>
                    <a:pt x="2082" y="2496"/>
                  </a:cubicBezTo>
                  <a:cubicBezTo>
                    <a:pt x="2091" y="2498"/>
                    <a:pt x="2100" y="2499"/>
                    <a:pt x="2109" y="2499"/>
                  </a:cubicBezTo>
                  <a:cubicBezTo>
                    <a:pt x="2181" y="2499"/>
                    <a:pt x="2229" y="2424"/>
                    <a:pt x="2190" y="2366"/>
                  </a:cubicBezTo>
                  <a:cubicBezTo>
                    <a:pt x="2147" y="2192"/>
                    <a:pt x="2125" y="2040"/>
                    <a:pt x="2169" y="1867"/>
                  </a:cubicBezTo>
                  <a:cubicBezTo>
                    <a:pt x="2190" y="1780"/>
                    <a:pt x="2212" y="1693"/>
                    <a:pt x="2256" y="1607"/>
                  </a:cubicBezTo>
                  <a:cubicBezTo>
                    <a:pt x="2429" y="1282"/>
                    <a:pt x="2516" y="935"/>
                    <a:pt x="2516" y="588"/>
                  </a:cubicBezTo>
                  <a:cubicBezTo>
                    <a:pt x="2537" y="479"/>
                    <a:pt x="2516" y="371"/>
                    <a:pt x="2494" y="263"/>
                  </a:cubicBezTo>
                  <a:cubicBezTo>
                    <a:pt x="2429" y="111"/>
                    <a:pt x="2321" y="24"/>
                    <a:pt x="2169" y="2"/>
                  </a:cubicBezTo>
                  <a:cubicBezTo>
                    <a:pt x="2142" y="1"/>
                    <a:pt x="2114" y="0"/>
                    <a:pt x="2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9"/>
            <p:cNvSpPr/>
            <p:nvPr/>
          </p:nvSpPr>
          <p:spPr>
            <a:xfrm>
              <a:off x="1610160" y="2790432"/>
              <a:ext cx="96313" cy="167165"/>
            </a:xfrm>
            <a:custGeom>
              <a:avLst/>
              <a:gdLst/>
              <a:ahLst/>
              <a:cxnLst/>
              <a:rect l="l" t="t" r="r" b="b"/>
              <a:pathLst>
                <a:path w="1150" h="1996" fill="none" extrusionOk="0">
                  <a:moveTo>
                    <a:pt x="1149" y="1"/>
                  </a:moveTo>
                  <a:cubicBezTo>
                    <a:pt x="694" y="369"/>
                    <a:pt x="347" y="846"/>
                    <a:pt x="109" y="1388"/>
                  </a:cubicBezTo>
                  <a:cubicBezTo>
                    <a:pt x="22" y="1584"/>
                    <a:pt x="0" y="1800"/>
                    <a:pt x="87" y="1996"/>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9"/>
            <p:cNvSpPr/>
            <p:nvPr/>
          </p:nvSpPr>
          <p:spPr>
            <a:xfrm>
              <a:off x="1791727" y="2765056"/>
              <a:ext cx="47319" cy="205271"/>
            </a:xfrm>
            <a:custGeom>
              <a:avLst/>
              <a:gdLst/>
              <a:ahLst/>
              <a:cxnLst/>
              <a:rect l="l" t="t" r="r" b="b"/>
              <a:pathLst>
                <a:path w="565" h="2451" fill="none" extrusionOk="0">
                  <a:moveTo>
                    <a:pt x="65" y="0"/>
                  </a:moveTo>
                  <a:cubicBezTo>
                    <a:pt x="239" y="65"/>
                    <a:pt x="369" y="195"/>
                    <a:pt x="456" y="369"/>
                  </a:cubicBezTo>
                  <a:cubicBezTo>
                    <a:pt x="564" y="803"/>
                    <a:pt x="261" y="1258"/>
                    <a:pt x="109" y="1670"/>
                  </a:cubicBezTo>
                  <a:cubicBezTo>
                    <a:pt x="0" y="1908"/>
                    <a:pt x="0" y="2190"/>
                    <a:pt x="65" y="2450"/>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9"/>
            <p:cNvSpPr/>
            <p:nvPr/>
          </p:nvSpPr>
          <p:spPr>
            <a:xfrm>
              <a:off x="1256069" y="2806846"/>
              <a:ext cx="294214" cy="154351"/>
            </a:xfrm>
            <a:custGeom>
              <a:avLst/>
              <a:gdLst/>
              <a:ahLst/>
              <a:cxnLst/>
              <a:rect l="l" t="t" r="r" b="b"/>
              <a:pathLst>
                <a:path w="3513" h="1843" extrusionOk="0">
                  <a:moveTo>
                    <a:pt x="1844" y="0"/>
                  </a:moveTo>
                  <a:cubicBezTo>
                    <a:pt x="1302" y="412"/>
                    <a:pt x="694" y="781"/>
                    <a:pt x="87" y="1084"/>
                  </a:cubicBezTo>
                  <a:cubicBezTo>
                    <a:pt x="1" y="1127"/>
                    <a:pt x="1" y="1257"/>
                    <a:pt x="109" y="1279"/>
                  </a:cubicBezTo>
                  <a:lnTo>
                    <a:pt x="326" y="1344"/>
                  </a:lnTo>
                  <a:cubicBezTo>
                    <a:pt x="326" y="1388"/>
                    <a:pt x="304" y="1431"/>
                    <a:pt x="283" y="1496"/>
                  </a:cubicBezTo>
                  <a:cubicBezTo>
                    <a:pt x="261" y="1561"/>
                    <a:pt x="304" y="1626"/>
                    <a:pt x="369" y="1626"/>
                  </a:cubicBezTo>
                  <a:cubicBezTo>
                    <a:pt x="423" y="1637"/>
                    <a:pt x="478" y="1642"/>
                    <a:pt x="535" y="1642"/>
                  </a:cubicBezTo>
                  <a:cubicBezTo>
                    <a:pt x="591" y="1642"/>
                    <a:pt x="651" y="1637"/>
                    <a:pt x="716" y="1626"/>
                  </a:cubicBezTo>
                  <a:lnTo>
                    <a:pt x="716" y="1626"/>
                  </a:lnTo>
                  <a:cubicBezTo>
                    <a:pt x="694" y="1648"/>
                    <a:pt x="694" y="1691"/>
                    <a:pt x="673" y="1713"/>
                  </a:cubicBezTo>
                  <a:cubicBezTo>
                    <a:pt x="673" y="1778"/>
                    <a:pt x="716" y="1843"/>
                    <a:pt x="803" y="1843"/>
                  </a:cubicBezTo>
                  <a:cubicBezTo>
                    <a:pt x="1800" y="1648"/>
                    <a:pt x="2732" y="1214"/>
                    <a:pt x="3513" y="564"/>
                  </a:cubicBezTo>
                  <a:cubicBezTo>
                    <a:pt x="2993" y="282"/>
                    <a:pt x="2429" y="87"/>
                    <a:pt x="1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9"/>
            <p:cNvSpPr/>
            <p:nvPr/>
          </p:nvSpPr>
          <p:spPr>
            <a:xfrm>
              <a:off x="1259754" y="2788673"/>
              <a:ext cx="176210" cy="121689"/>
            </a:xfrm>
            <a:custGeom>
              <a:avLst/>
              <a:gdLst/>
              <a:ahLst/>
              <a:cxnLst/>
              <a:rect l="l" t="t" r="r" b="b"/>
              <a:pathLst>
                <a:path w="2104" h="1453" fill="none" extrusionOk="0">
                  <a:moveTo>
                    <a:pt x="2103" y="0"/>
                  </a:moveTo>
                  <a:cubicBezTo>
                    <a:pt x="1539" y="434"/>
                    <a:pt x="954" y="824"/>
                    <a:pt x="347" y="1149"/>
                  </a:cubicBezTo>
                  <a:cubicBezTo>
                    <a:pt x="195" y="1193"/>
                    <a:pt x="65" y="1301"/>
                    <a:pt x="0" y="1453"/>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9"/>
            <p:cNvSpPr/>
            <p:nvPr/>
          </p:nvSpPr>
          <p:spPr>
            <a:xfrm>
              <a:off x="1533864" y="2819492"/>
              <a:ext cx="43717" cy="49161"/>
            </a:xfrm>
            <a:custGeom>
              <a:avLst/>
              <a:gdLst/>
              <a:ahLst/>
              <a:cxnLst/>
              <a:rect l="l" t="t" r="r" b="b"/>
              <a:pathLst>
                <a:path w="522" h="587" fill="none" extrusionOk="0">
                  <a:moveTo>
                    <a:pt x="1" y="586"/>
                  </a:moveTo>
                  <a:lnTo>
                    <a:pt x="521" y="1"/>
                  </a:ln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ubtitle 1"/>
          <p:cNvSpPr>
            <a:spLocks noGrp="1"/>
          </p:cNvSpPr>
          <p:nvPr>
            <p:ph type="subTitle" idx="3"/>
          </p:nvPr>
        </p:nvSpPr>
        <p:spPr>
          <a:xfrm>
            <a:off x="-74917" y="897877"/>
            <a:ext cx="7751325" cy="2624641"/>
          </a:xfrm>
        </p:spPr>
        <p:txBody>
          <a:bodyPr/>
          <a:lstStyle/>
          <a:p>
            <a:pPr algn="l">
              <a:lnSpc>
                <a:spcPct val="150000"/>
              </a:lnSpc>
            </a:pPr>
            <a:r>
              <a:rPr lang="vi-VN" sz="2800" dirty="0" smtClean="0">
                <a:latin typeface="+mj-lt"/>
              </a:rPr>
              <a:t>    Hãy </a:t>
            </a:r>
            <a:r>
              <a:rPr lang="vi-VN" sz="2800" dirty="0">
                <a:latin typeface="+mj-lt"/>
              </a:rPr>
              <a:t>dùng một cái thước có độ chia nhỏ </a:t>
            </a:r>
            <a:r>
              <a:rPr lang="vi-VN" sz="2800" dirty="0" smtClean="0">
                <a:latin typeface="+mj-lt"/>
              </a:rPr>
              <a:t>nhất đến </a:t>
            </a:r>
            <a:r>
              <a:rPr lang="vi-VN" sz="2800" dirty="0">
                <a:latin typeface="+mj-lt"/>
              </a:rPr>
              <a:t>0,1 cm để đo chiều dài, chiếu rộng và đường chéo (theo cm) của một quyền vở của em. Làm tròn kết quả đo được và giải thích cách làm của em.</a:t>
            </a:r>
          </a:p>
          <a:p>
            <a:pPr algn="l">
              <a:lnSpc>
                <a:spcPct val="150000"/>
              </a:lnSpc>
            </a:pPr>
            <a:endParaRPr lang="vi-VN" sz="2800" dirty="0">
              <a:latin typeface="+mj-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circle(in)">
                                      <p:cBhvr>
                                        <p:cTn id="12"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81"/>
        <p:cNvGrpSpPr/>
        <p:nvPr/>
      </p:nvGrpSpPr>
      <p:grpSpPr>
        <a:xfrm>
          <a:off x="0" y="0"/>
          <a:ext cx="0" cy="0"/>
          <a:chOff x="0" y="0"/>
          <a:chExt cx="0" cy="0"/>
        </a:xfrm>
      </p:grpSpPr>
      <p:sp>
        <p:nvSpPr>
          <p:cNvPr id="4282" name="Google Shape;4282;p73"/>
          <p:cNvSpPr txBox="1">
            <a:spLocks noGrp="1"/>
          </p:cNvSpPr>
          <p:nvPr>
            <p:ph type="title"/>
          </p:nvPr>
        </p:nvSpPr>
        <p:spPr>
          <a:xfrm>
            <a:off x="847343" y="-72736"/>
            <a:ext cx="7444800" cy="56110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vi-VN" sz="4800" dirty="0" smtClean="0">
                <a:solidFill>
                  <a:srgbClr val="FF0000"/>
                </a:solidFill>
              </a:rPr>
              <a:t>Bài tập:</a:t>
            </a:r>
            <a:endParaRPr sz="4800" dirty="0">
              <a:solidFill>
                <a:srgbClr val="FF0000"/>
              </a:solidFill>
            </a:endParaRPr>
          </a:p>
        </p:txBody>
      </p:sp>
      <p:graphicFrame>
        <p:nvGraphicFramePr>
          <p:cNvPr id="4283" name="Google Shape;4283;p73"/>
          <p:cNvGraphicFramePr/>
          <p:nvPr>
            <p:extLst>
              <p:ext uri="{D42A27DB-BD31-4B8C-83A1-F6EECF244321}">
                <p14:modId xmlns:p14="http://schemas.microsoft.com/office/powerpoint/2010/main" val="3439384387"/>
              </p:ext>
            </p:extLst>
          </p:nvPr>
        </p:nvGraphicFramePr>
        <p:xfrm>
          <a:off x="633845" y="1120650"/>
          <a:ext cx="7834746" cy="3872422"/>
        </p:xfrm>
        <a:graphic>
          <a:graphicData uri="http://schemas.openxmlformats.org/drawingml/2006/table">
            <a:tbl>
              <a:tblPr>
                <a:noFill/>
                <a:tableStyleId>{DDE8CBFE-D6EA-44A3-B825-1563134B0583}</a:tableStyleId>
              </a:tblPr>
              <a:tblGrid>
                <a:gridCol w="1818410"/>
                <a:gridCol w="2026227"/>
                <a:gridCol w="2067791"/>
                <a:gridCol w="1922318"/>
              </a:tblGrid>
              <a:tr h="732829">
                <a:tc rowSpan="2">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vi-VN" sz="2800" u="none" strike="noStrike" cap="none" dirty="0" smtClean="0">
                        <a:latin typeface="+mj-lt"/>
                        <a:sym typeface="Arial"/>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800" u="none" strike="noStrike" cap="none" dirty="0" smtClean="0">
                          <a:latin typeface="+mj-lt"/>
                          <a:sym typeface="Arial"/>
                        </a:rPr>
                        <a:t>Số</a:t>
                      </a:r>
                      <a:r>
                        <a:rPr lang="vi-VN" sz="2800" u="none" strike="noStrike" cap="none" baseline="0" dirty="0" smtClean="0">
                          <a:latin typeface="+mj-lt"/>
                          <a:sym typeface="Arial"/>
                        </a:rPr>
                        <a:t> thập phân</a:t>
                      </a:r>
                      <a:endParaRPr lang="vi-VN" sz="2400" u="none" strike="noStrike" cap="none" dirty="0" smtClean="0">
                        <a:latin typeface="+mj-lt"/>
                        <a:sym typeface="Arial"/>
                      </a:endParaRPr>
                    </a:p>
                  </a:txBody>
                  <a:tcPr marL="182875" marR="91425" marT="91425" marB="91425">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6"/>
                    </a:solidFill>
                  </a:tcPr>
                </a:tc>
                <a:tc gridSpan="3">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800" u="none" strike="noStrike" cap="none" dirty="0" smtClean="0">
                          <a:latin typeface="+mj-lt"/>
                          <a:sym typeface="Arial"/>
                        </a:rPr>
                        <a:t>Làm</a:t>
                      </a:r>
                      <a:r>
                        <a:rPr lang="vi-VN" sz="2800" u="none" strike="noStrike" cap="none" baseline="0" dirty="0" smtClean="0">
                          <a:latin typeface="+mj-lt"/>
                          <a:sym typeface="Arial"/>
                        </a:rPr>
                        <a:t> tròn đến hàng</a:t>
                      </a:r>
                      <a:endParaRPr lang="vi-VN" sz="2800" u="none" strike="noStrike" cap="none" dirty="0" smtClean="0">
                        <a:latin typeface="+mj-lt"/>
                        <a:sym typeface="Arial"/>
                      </a:endParaRPr>
                    </a:p>
                  </a:txBody>
                  <a:tcPr marL="274300" marR="91425" marT="91425" marB="91425">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6"/>
                    </a:solidFill>
                  </a:tcPr>
                </a:tc>
                <a:tc hMerge="1">
                  <a:txBody>
                    <a:bodyPr/>
                    <a:lstStyle/>
                    <a:p>
                      <a:pPr marL="0" lvl="0" indent="0" algn="l" rtl="0">
                        <a:spcBef>
                          <a:spcPts val="0"/>
                        </a:spcBef>
                        <a:spcAft>
                          <a:spcPts val="0"/>
                        </a:spcAft>
                        <a:buNone/>
                      </a:pPr>
                      <a:endParaRPr sz="1800" dirty="0">
                        <a:solidFill>
                          <a:schemeClr val="dk1"/>
                        </a:solidFill>
                        <a:latin typeface="Comfortaa"/>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2"/>
                    </a:solidFill>
                  </a:tcPr>
                </a:tc>
                <a:tc hMerge="1">
                  <a:txBody>
                    <a:bodyPr/>
                    <a:lstStyle/>
                    <a:p>
                      <a:pPr marL="0" lvl="0" indent="0" algn="l" rtl="0">
                        <a:spcBef>
                          <a:spcPts val="0"/>
                        </a:spcBef>
                        <a:spcAft>
                          <a:spcPts val="0"/>
                        </a:spcAft>
                        <a:buNone/>
                      </a:pPr>
                      <a:endParaRPr sz="1800" dirty="0">
                        <a:solidFill>
                          <a:schemeClr val="dk1"/>
                        </a:solidFill>
                        <a:latin typeface="Comfortaa"/>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2"/>
                    </a:solidFill>
                  </a:tcPr>
                </a:tc>
              </a:tr>
              <a:tr h="785812">
                <a:tc vMerge="1">
                  <a:txBody>
                    <a:bodyPr/>
                    <a:lstStyle/>
                    <a:p>
                      <a:pPr marL="0" lvl="0" indent="0" algn="ctr" rtl="0">
                        <a:spcBef>
                          <a:spcPts val="0"/>
                        </a:spcBef>
                        <a:spcAft>
                          <a:spcPts val="0"/>
                        </a:spcAft>
                        <a:buNone/>
                      </a:pPr>
                      <a:endParaRPr sz="1800" dirty="0">
                        <a:solidFill>
                          <a:schemeClr val="dk1"/>
                        </a:solidFill>
                        <a:latin typeface="Vibur"/>
                        <a:ea typeface="Vibur"/>
                        <a:cs typeface="Vibur"/>
                        <a:sym typeface="Vibur"/>
                      </a:endParaRPr>
                    </a:p>
                  </a:txBody>
                  <a:tcPr marL="18287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solidFill>
                  </a:tcPr>
                </a:tc>
                <a:tc>
                  <a:txBody>
                    <a:bodyPr/>
                    <a:lstStyle/>
                    <a:p>
                      <a:pPr marL="0" lvl="0" indent="0" algn="l" rtl="0">
                        <a:spcBef>
                          <a:spcPts val="0"/>
                        </a:spcBef>
                        <a:spcAft>
                          <a:spcPts val="0"/>
                        </a:spcAft>
                        <a:buNone/>
                      </a:pPr>
                      <a:r>
                        <a:rPr lang="vi-VN" sz="2400" dirty="0" smtClean="0">
                          <a:solidFill>
                            <a:schemeClr val="dk1"/>
                          </a:solidFill>
                          <a:latin typeface="+mj-lt"/>
                          <a:ea typeface="Comfortaa"/>
                          <a:cs typeface="Comfortaa"/>
                          <a:sym typeface="Comfortaa"/>
                        </a:rPr>
                        <a:t>Phần mười</a:t>
                      </a:r>
                      <a:r>
                        <a:rPr lang="vi-VN" sz="2400" baseline="0" dirty="0" smtClean="0">
                          <a:solidFill>
                            <a:schemeClr val="dk1"/>
                          </a:solidFill>
                          <a:latin typeface="+mj-lt"/>
                          <a:ea typeface="Comfortaa"/>
                          <a:cs typeface="Comfortaa"/>
                          <a:sym typeface="Comfortaa"/>
                        </a:rPr>
                        <a:t> </a:t>
                      </a:r>
                      <a:endParaRPr lang="vi-VN" sz="2400" dirty="0">
                        <a:solidFill>
                          <a:schemeClr val="dk1"/>
                        </a:solidFill>
                        <a:latin typeface="+mj-lt"/>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2400" dirty="0" smtClean="0">
                          <a:solidFill>
                            <a:schemeClr val="dk1"/>
                          </a:solidFill>
                          <a:latin typeface="+mj-lt"/>
                          <a:ea typeface="Comfortaa"/>
                          <a:cs typeface="Comfortaa"/>
                          <a:sym typeface="Comfortaa"/>
                        </a:rPr>
                        <a:t>Phần trăm</a:t>
                      </a:r>
                    </a:p>
                    <a:p>
                      <a:pPr marL="0" lvl="0" indent="0" algn="l" rtl="0">
                        <a:spcBef>
                          <a:spcPts val="0"/>
                        </a:spcBef>
                        <a:spcAft>
                          <a:spcPts val="0"/>
                        </a:spcAft>
                        <a:buNone/>
                      </a:pPr>
                      <a:endParaRPr sz="2400" dirty="0">
                        <a:solidFill>
                          <a:schemeClr val="dk1"/>
                        </a:solidFill>
                        <a:latin typeface="+mj-lt"/>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2400" dirty="0" smtClean="0">
                          <a:solidFill>
                            <a:schemeClr val="dk1"/>
                          </a:solidFill>
                          <a:latin typeface="+mj-lt"/>
                          <a:ea typeface="Comfortaa"/>
                          <a:cs typeface="Comfortaa"/>
                          <a:sym typeface="Comfortaa"/>
                        </a:rPr>
                        <a:t>Phần nghìn</a:t>
                      </a:r>
                    </a:p>
                  </a:txBody>
                  <a:tcPr marL="274300"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6"/>
                    </a:solidFill>
                  </a:tcPr>
                </a:tc>
              </a:tr>
              <a:tr h="759565">
                <a:tc>
                  <a:txBody>
                    <a:bodyPr/>
                    <a:lstStyle/>
                    <a:p>
                      <a:pPr marL="0" lvl="0" indent="0" algn="ctr" rtl="0">
                        <a:spcBef>
                          <a:spcPts val="0"/>
                        </a:spcBef>
                        <a:spcAft>
                          <a:spcPts val="0"/>
                        </a:spcAft>
                        <a:buNone/>
                      </a:pPr>
                      <a:r>
                        <a:rPr lang="vi-VN" sz="2400" dirty="0" smtClean="0">
                          <a:solidFill>
                            <a:schemeClr val="dk1"/>
                          </a:solidFill>
                          <a:latin typeface="+mj-lt"/>
                          <a:ea typeface="Vibur"/>
                          <a:cs typeface="Vibur"/>
                          <a:sym typeface="Vibur"/>
                        </a:rPr>
                        <a:t>-492,7926</a:t>
                      </a:r>
                      <a:endParaRPr sz="2400" dirty="0">
                        <a:solidFill>
                          <a:schemeClr val="dk1"/>
                        </a:solidFill>
                        <a:latin typeface="+mj-lt"/>
                        <a:ea typeface="Vibur"/>
                        <a:cs typeface="Vibur"/>
                        <a:sym typeface="Vibur"/>
                      </a:endParaRPr>
                    </a:p>
                  </a:txBody>
                  <a:tcPr marL="18287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2400" dirty="0">
                        <a:solidFill>
                          <a:schemeClr val="dk1"/>
                        </a:solidFill>
                        <a:latin typeface="+mj-lt"/>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2400" dirty="0">
                        <a:solidFill>
                          <a:schemeClr val="dk1"/>
                        </a:solidFill>
                        <a:latin typeface="+mj-lt"/>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2400" dirty="0">
                        <a:solidFill>
                          <a:schemeClr val="dk1"/>
                        </a:solidFill>
                        <a:latin typeface="+mj-lt"/>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2"/>
                    </a:solidFill>
                  </a:tcPr>
                </a:tc>
              </a:tr>
              <a:tr h="732829">
                <a:tc>
                  <a:txBody>
                    <a:bodyPr/>
                    <a:lstStyle/>
                    <a:p>
                      <a:pPr marL="0" lvl="0" indent="0" algn="ctr" rtl="0">
                        <a:spcBef>
                          <a:spcPts val="0"/>
                        </a:spcBef>
                        <a:spcAft>
                          <a:spcPts val="0"/>
                        </a:spcAft>
                        <a:buNone/>
                      </a:pPr>
                      <a:r>
                        <a:rPr lang="vi-VN" sz="2400" dirty="0" smtClean="0">
                          <a:solidFill>
                            <a:schemeClr val="dk1"/>
                          </a:solidFill>
                          <a:latin typeface="+mj-lt"/>
                          <a:ea typeface="Vibur"/>
                          <a:cs typeface="Vibur"/>
                          <a:sym typeface="Vibur"/>
                        </a:rPr>
                        <a:t>320,1415</a:t>
                      </a:r>
                      <a:endParaRPr sz="2400" dirty="0">
                        <a:solidFill>
                          <a:schemeClr val="dk1"/>
                        </a:solidFill>
                        <a:latin typeface="+mj-lt"/>
                        <a:ea typeface="Vibur"/>
                        <a:cs typeface="Vibur"/>
                        <a:sym typeface="Vibur"/>
                      </a:endParaRPr>
                    </a:p>
                  </a:txBody>
                  <a:tcPr marL="18287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2400" dirty="0">
                        <a:solidFill>
                          <a:schemeClr val="dk1"/>
                        </a:solidFill>
                        <a:latin typeface="+mj-lt"/>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2400" dirty="0">
                        <a:solidFill>
                          <a:schemeClr val="dk1"/>
                        </a:solidFill>
                        <a:latin typeface="+mj-lt"/>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2400" dirty="0">
                        <a:solidFill>
                          <a:schemeClr val="dk1"/>
                        </a:solidFill>
                        <a:latin typeface="+mj-lt"/>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2"/>
                    </a:solidFill>
                  </a:tcPr>
                </a:tc>
              </a:tr>
              <a:tr h="732829">
                <a:tc>
                  <a:txBody>
                    <a:bodyPr/>
                    <a:lstStyle/>
                    <a:p>
                      <a:pPr marL="0" lvl="0" indent="0" algn="ctr" rtl="0">
                        <a:spcBef>
                          <a:spcPts val="0"/>
                        </a:spcBef>
                        <a:spcAft>
                          <a:spcPts val="0"/>
                        </a:spcAft>
                        <a:buNone/>
                      </a:pPr>
                      <a:r>
                        <a:rPr lang="vi-VN" sz="2400" dirty="0" smtClean="0">
                          <a:solidFill>
                            <a:schemeClr val="dk1"/>
                          </a:solidFill>
                          <a:latin typeface="+mj-lt"/>
                          <a:ea typeface="Vibur"/>
                          <a:cs typeface="Vibur"/>
                          <a:sym typeface="Vibur"/>
                        </a:rPr>
                        <a:t>-568,7182</a:t>
                      </a:r>
                      <a:endParaRPr sz="2400" dirty="0">
                        <a:solidFill>
                          <a:schemeClr val="dk1"/>
                        </a:solidFill>
                        <a:latin typeface="+mj-lt"/>
                        <a:ea typeface="Vibur"/>
                        <a:cs typeface="Vibur"/>
                        <a:sym typeface="Vibur"/>
                      </a:endParaRPr>
                    </a:p>
                  </a:txBody>
                  <a:tcPr marL="18287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2400" dirty="0">
                        <a:solidFill>
                          <a:schemeClr val="dk1"/>
                        </a:solidFill>
                        <a:latin typeface="+mj-lt"/>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2400" dirty="0">
                        <a:solidFill>
                          <a:schemeClr val="dk1"/>
                        </a:solidFill>
                        <a:latin typeface="+mj-lt"/>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2400" dirty="0">
                        <a:solidFill>
                          <a:schemeClr val="dk1"/>
                        </a:solidFill>
                        <a:latin typeface="+mj-lt"/>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2"/>
                    </a:solidFill>
                  </a:tcPr>
                </a:tc>
              </a:tr>
            </a:tbl>
          </a:graphicData>
        </a:graphic>
      </p:graphicFrame>
      <p:sp>
        <p:nvSpPr>
          <p:cNvPr id="2" name="Rectangle 1"/>
          <p:cNvSpPr/>
          <p:nvPr/>
        </p:nvSpPr>
        <p:spPr>
          <a:xfrm>
            <a:off x="366213" y="687124"/>
            <a:ext cx="2803973" cy="461665"/>
          </a:xfrm>
          <a:prstGeom prst="rect">
            <a:avLst/>
          </a:prstGeom>
        </p:spPr>
        <p:txBody>
          <a:bodyPr wrap="none">
            <a:spAutoFit/>
          </a:bodyPr>
          <a:lstStyle/>
          <a:p>
            <a:pPr lvl="0"/>
            <a:r>
              <a:rPr lang="vi-VN" sz="2400" b="1" u="sng" dirty="0" smtClean="0">
                <a:solidFill>
                  <a:schemeClr val="dk1"/>
                </a:solidFill>
                <a:latin typeface="Comfortaa"/>
                <a:ea typeface="Comfortaa"/>
                <a:cs typeface="Comfortaa"/>
                <a:sym typeface="Comfortaa"/>
              </a:rPr>
              <a:t>Bài 1a/tr.41 (sgk):</a:t>
            </a:r>
            <a:endParaRPr lang="vi-VN" sz="2400" b="1" u="sng" dirty="0">
              <a:solidFill>
                <a:schemeClr val="dk1"/>
              </a:solidFill>
              <a:latin typeface="Comfortaa"/>
              <a:ea typeface="Comfortaa"/>
              <a:cs typeface="Comfortaa"/>
              <a:sym typeface="Comfortaa"/>
            </a:endParaRPr>
          </a:p>
        </p:txBody>
      </p:sp>
      <p:sp>
        <p:nvSpPr>
          <p:cNvPr id="3" name="Rectangle 2"/>
          <p:cNvSpPr/>
          <p:nvPr/>
        </p:nvSpPr>
        <p:spPr>
          <a:xfrm>
            <a:off x="3014694" y="2944987"/>
            <a:ext cx="1035861" cy="430887"/>
          </a:xfrm>
          <a:prstGeom prst="rect">
            <a:avLst/>
          </a:prstGeom>
        </p:spPr>
        <p:txBody>
          <a:bodyPr wrap="none">
            <a:spAutoFit/>
          </a:bodyPr>
          <a:lstStyle/>
          <a:p>
            <a:pPr lvl="0" algn="ctr"/>
            <a:r>
              <a:rPr lang="vi-VN" sz="2200" dirty="0">
                <a:solidFill>
                  <a:schemeClr val="dk1"/>
                </a:solidFill>
                <a:latin typeface="Comfortaa"/>
                <a:ea typeface="Comfortaa"/>
                <a:cs typeface="Comfortaa"/>
                <a:sym typeface="Comfortaa"/>
              </a:rPr>
              <a:t>-492,8</a:t>
            </a:r>
          </a:p>
        </p:txBody>
      </p:sp>
      <p:sp>
        <p:nvSpPr>
          <p:cNvPr id="4" name="Rectangle 3"/>
          <p:cNvSpPr/>
          <p:nvPr/>
        </p:nvSpPr>
        <p:spPr>
          <a:xfrm>
            <a:off x="4943711" y="2920863"/>
            <a:ext cx="1192955" cy="430887"/>
          </a:xfrm>
          <a:prstGeom prst="rect">
            <a:avLst/>
          </a:prstGeom>
        </p:spPr>
        <p:txBody>
          <a:bodyPr wrap="none">
            <a:spAutoFit/>
          </a:bodyPr>
          <a:lstStyle/>
          <a:p>
            <a:pPr lvl="0" algn="ctr"/>
            <a:r>
              <a:rPr lang="vi-VN" sz="2200" dirty="0">
                <a:solidFill>
                  <a:schemeClr val="dk1"/>
                </a:solidFill>
                <a:latin typeface="Comfortaa"/>
                <a:ea typeface="Comfortaa"/>
                <a:cs typeface="Comfortaa"/>
                <a:sym typeface="Comfortaa"/>
              </a:rPr>
              <a:t>-492,79</a:t>
            </a:r>
          </a:p>
        </p:txBody>
      </p:sp>
      <p:sp>
        <p:nvSpPr>
          <p:cNvPr id="5" name="Rectangle 4"/>
          <p:cNvSpPr/>
          <p:nvPr/>
        </p:nvSpPr>
        <p:spPr>
          <a:xfrm>
            <a:off x="6905109" y="2920863"/>
            <a:ext cx="1358064" cy="430887"/>
          </a:xfrm>
          <a:prstGeom prst="rect">
            <a:avLst/>
          </a:prstGeom>
        </p:spPr>
        <p:txBody>
          <a:bodyPr wrap="none">
            <a:spAutoFit/>
          </a:bodyPr>
          <a:lstStyle/>
          <a:p>
            <a:pPr lvl="0" algn="ctr"/>
            <a:r>
              <a:rPr lang="vi-VN" sz="2200" dirty="0">
                <a:solidFill>
                  <a:schemeClr val="dk1"/>
                </a:solidFill>
                <a:latin typeface="Comfortaa"/>
                <a:ea typeface="Comfortaa"/>
                <a:cs typeface="Comfortaa"/>
                <a:sym typeface="Comfortaa"/>
              </a:rPr>
              <a:t>-492,793</a:t>
            </a:r>
          </a:p>
        </p:txBody>
      </p:sp>
      <p:sp>
        <p:nvSpPr>
          <p:cNvPr id="6" name="Rectangle 5"/>
          <p:cNvSpPr/>
          <p:nvPr/>
        </p:nvSpPr>
        <p:spPr>
          <a:xfrm>
            <a:off x="3110072" y="3676506"/>
            <a:ext cx="845104" cy="430887"/>
          </a:xfrm>
          <a:prstGeom prst="rect">
            <a:avLst/>
          </a:prstGeom>
        </p:spPr>
        <p:txBody>
          <a:bodyPr wrap="none">
            <a:spAutoFit/>
          </a:bodyPr>
          <a:lstStyle/>
          <a:p>
            <a:pPr lvl="0" algn="ctr"/>
            <a:r>
              <a:rPr lang="vi-VN" sz="2200" dirty="0">
                <a:solidFill>
                  <a:schemeClr val="dk1"/>
                </a:solidFill>
                <a:latin typeface="Comfortaa"/>
                <a:ea typeface="Comfortaa"/>
                <a:cs typeface="Comfortaa"/>
                <a:sym typeface="Comfortaa"/>
              </a:rPr>
              <a:t>320,1</a:t>
            </a:r>
          </a:p>
        </p:txBody>
      </p:sp>
      <p:sp>
        <p:nvSpPr>
          <p:cNvPr id="7" name="Rectangle 6"/>
          <p:cNvSpPr/>
          <p:nvPr/>
        </p:nvSpPr>
        <p:spPr>
          <a:xfrm>
            <a:off x="5026265" y="3676506"/>
            <a:ext cx="1027845" cy="430887"/>
          </a:xfrm>
          <a:prstGeom prst="rect">
            <a:avLst/>
          </a:prstGeom>
        </p:spPr>
        <p:txBody>
          <a:bodyPr wrap="none">
            <a:spAutoFit/>
          </a:bodyPr>
          <a:lstStyle/>
          <a:p>
            <a:pPr lvl="0" algn="ctr"/>
            <a:r>
              <a:rPr lang="vi-VN" sz="2200" dirty="0">
                <a:solidFill>
                  <a:schemeClr val="dk1"/>
                </a:solidFill>
                <a:latin typeface="Comfortaa"/>
                <a:ea typeface="Comfortaa"/>
                <a:cs typeface="Comfortaa"/>
                <a:sym typeface="Comfortaa"/>
              </a:rPr>
              <a:t>320,14</a:t>
            </a:r>
          </a:p>
        </p:txBody>
      </p:sp>
      <p:sp>
        <p:nvSpPr>
          <p:cNvPr id="8" name="Rectangle 7"/>
          <p:cNvSpPr/>
          <p:nvPr/>
        </p:nvSpPr>
        <p:spPr>
          <a:xfrm>
            <a:off x="6988465" y="3676506"/>
            <a:ext cx="1191352" cy="430887"/>
          </a:xfrm>
          <a:prstGeom prst="rect">
            <a:avLst/>
          </a:prstGeom>
        </p:spPr>
        <p:txBody>
          <a:bodyPr wrap="none">
            <a:spAutoFit/>
          </a:bodyPr>
          <a:lstStyle/>
          <a:p>
            <a:pPr lvl="0" algn="ctr"/>
            <a:r>
              <a:rPr lang="vi-VN" sz="2200" dirty="0">
                <a:solidFill>
                  <a:schemeClr val="dk1"/>
                </a:solidFill>
                <a:latin typeface="Comfortaa"/>
                <a:ea typeface="Comfortaa"/>
                <a:cs typeface="Comfortaa"/>
                <a:sym typeface="Comfortaa"/>
              </a:rPr>
              <a:t>320,142</a:t>
            </a:r>
          </a:p>
        </p:txBody>
      </p:sp>
      <p:sp>
        <p:nvSpPr>
          <p:cNvPr id="9" name="Rectangle 8"/>
          <p:cNvSpPr/>
          <p:nvPr/>
        </p:nvSpPr>
        <p:spPr>
          <a:xfrm>
            <a:off x="3019502" y="4364996"/>
            <a:ext cx="1026243" cy="430887"/>
          </a:xfrm>
          <a:prstGeom prst="rect">
            <a:avLst/>
          </a:prstGeom>
        </p:spPr>
        <p:txBody>
          <a:bodyPr wrap="none">
            <a:spAutoFit/>
          </a:bodyPr>
          <a:lstStyle/>
          <a:p>
            <a:pPr lvl="0" algn="ctr"/>
            <a:r>
              <a:rPr lang="vi-VN" sz="2200" dirty="0">
                <a:solidFill>
                  <a:schemeClr val="dk1"/>
                </a:solidFill>
                <a:latin typeface="Comfortaa"/>
                <a:ea typeface="Comfortaa"/>
                <a:cs typeface="Comfortaa"/>
                <a:sym typeface="Comfortaa"/>
              </a:rPr>
              <a:t>-568,7</a:t>
            </a:r>
          </a:p>
        </p:txBody>
      </p:sp>
      <p:sp>
        <p:nvSpPr>
          <p:cNvPr id="10" name="Rectangle 9"/>
          <p:cNvSpPr/>
          <p:nvPr/>
        </p:nvSpPr>
        <p:spPr>
          <a:xfrm>
            <a:off x="4945313" y="4364996"/>
            <a:ext cx="1189749" cy="430887"/>
          </a:xfrm>
          <a:prstGeom prst="rect">
            <a:avLst/>
          </a:prstGeom>
        </p:spPr>
        <p:txBody>
          <a:bodyPr wrap="none">
            <a:spAutoFit/>
          </a:bodyPr>
          <a:lstStyle/>
          <a:p>
            <a:pPr lvl="0" algn="ctr"/>
            <a:r>
              <a:rPr lang="vi-VN" sz="2200" dirty="0">
                <a:solidFill>
                  <a:schemeClr val="dk1"/>
                </a:solidFill>
                <a:latin typeface="Comfortaa"/>
                <a:ea typeface="Comfortaa"/>
                <a:cs typeface="Comfortaa"/>
                <a:sym typeface="Comfortaa"/>
              </a:rPr>
              <a:t>-568,72</a:t>
            </a:r>
          </a:p>
        </p:txBody>
      </p:sp>
      <p:sp>
        <p:nvSpPr>
          <p:cNvPr id="11" name="Rectangle 10"/>
          <p:cNvSpPr/>
          <p:nvPr/>
        </p:nvSpPr>
        <p:spPr>
          <a:xfrm>
            <a:off x="6933963" y="4364996"/>
            <a:ext cx="1300356" cy="430887"/>
          </a:xfrm>
          <a:prstGeom prst="rect">
            <a:avLst/>
          </a:prstGeom>
        </p:spPr>
        <p:txBody>
          <a:bodyPr wrap="none">
            <a:spAutoFit/>
          </a:bodyPr>
          <a:lstStyle/>
          <a:p>
            <a:pPr lvl="0" algn="ctr"/>
            <a:r>
              <a:rPr lang="vi-VN" sz="2200" dirty="0">
                <a:solidFill>
                  <a:schemeClr val="dk1"/>
                </a:solidFill>
                <a:latin typeface="Comfortaa"/>
                <a:ea typeface="Comfortaa"/>
                <a:cs typeface="Comfortaa"/>
                <a:sym typeface="Comfortaa"/>
              </a:rPr>
              <a:t>-568,718</a:t>
            </a:r>
          </a:p>
        </p:txBody>
      </p:sp>
    </p:spTree>
    <p:extLst>
      <p:ext uri="{BB962C8B-B14F-4D97-AF65-F5344CB8AC3E}">
        <p14:creationId xmlns:p14="http://schemas.microsoft.com/office/powerpoint/2010/main" val="27441176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down)">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81"/>
        <p:cNvGrpSpPr/>
        <p:nvPr/>
      </p:nvGrpSpPr>
      <p:grpSpPr>
        <a:xfrm>
          <a:off x="0" y="0"/>
          <a:ext cx="0" cy="0"/>
          <a:chOff x="0" y="0"/>
          <a:chExt cx="0" cy="0"/>
        </a:xfrm>
      </p:grpSpPr>
      <p:graphicFrame>
        <p:nvGraphicFramePr>
          <p:cNvPr id="4283" name="Google Shape;4283;p73"/>
          <p:cNvGraphicFramePr/>
          <p:nvPr>
            <p:extLst>
              <p:ext uri="{D42A27DB-BD31-4B8C-83A1-F6EECF244321}">
                <p14:modId xmlns:p14="http://schemas.microsoft.com/office/powerpoint/2010/main" val="1578024989"/>
              </p:ext>
            </p:extLst>
          </p:nvPr>
        </p:nvGraphicFramePr>
        <p:xfrm>
          <a:off x="644236" y="1195555"/>
          <a:ext cx="7766233" cy="3931410"/>
        </p:xfrm>
        <a:graphic>
          <a:graphicData uri="http://schemas.openxmlformats.org/drawingml/2006/table">
            <a:tbl>
              <a:tblPr>
                <a:noFill/>
                <a:tableStyleId>{DDE8CBFE-D6EA-44A3-B825-1563134B0583}</a:tableStyleId>
              </a:tblPr>
              <a:tblGrid>
                <a:gridCol w="1735282"/>
                <a:gridCol w="2098964"/>
                <a:gridCol w="1974273"/>
                <a:gridCol w="1957714"/>
              </a:tblGrid>
              <a:tr h="754260">
                <a:tc rowSpan="2">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vi-VN" sz="2800" u="none" strike="noStrike" cap="none" dirty="0" smtClean="0">
                        <a:latin typeface="+mj-lt"/>
                        <a:sym typeface="Arial"/>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800" u="none" strike="noStrike" cap="none" dirty="0" smtClean="0">
                          <a:latin typeface="+mj-lt"/>
                          <a:sym typeface="Arial"/>
                        </a:rPr>
                        <a:t>Số</a:t>
                      </a:r>
                      <a:r>
                        <a:rPr lang="vi-VN" sz="2800" u="none" strike="noStrike" cap="none" baseline="0" dirty="0" smtClean="0">
                          <a:latin typeface="+mj-lt"/>
                          <a:sym typeface="Arial"/>
                        </a:rPr>
                        <a:t> thập phân</a:t>
                      </a:r>
                      <a:endParaRPr lang="vi-VN" sz="2400" u="none" strike="noStrike" cap="none" dirty="0" smtClean="0">
                        <a:latin typeface="+mj-lt"/>
                        <a:sym typeface="Arial"/>
                      </a:endParaRPr>
                    </a:p>
                  </a:txBody>
                  <a:tcPr marL="182875" marR="91425" marT="91425" marB="91425">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6"/>
                    </a:solidFill>
                  </a:tcPr>
                </a:tc>
                <a:tc gridSpan="3">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800" u="none" strike="noStrike" cap="none" dirty="0" smtClean="0">
                          <a:latin typeface="+mj-lt"/>
                          <a:sym typeface="Arial"/>
                        </a:rPr>
                        <a:t>Làm</a:t>
                      </a:r>
                      <a:r>
                        <a:rPr lang="vi-VN" sz="2800" u="none" strike="noStrike" cap="none" baseline="0" dirty="0" smtClean="0">
                          <a:latin typeface="+mj-lt"/>
                          <a:sym typeface="Arial"/>
                        </a:rPr>
                        <a:t> tròn đến hàng</a:t>
                      </a:r>
                      <a:endParaRPr lang="vi-VN" sz="2800" u="none" strike="noStrike" cap="none" dirty="0" smtClean="0">
                        <a:latin typeface="+mj-lt"/>
                        <a:sym typeface="Arial"/>
                      </a:endParaRPr>
                    </a:p>
                  </a:txBody>
                  <a:tcPr marL="274300" marR="91425" marT="91425" marB="91425">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6"/>
                    </a:solidFill>
                  </a:tcPr>
                </a:tc>
                <a:tc hMerge="1">
                  <a:txBody>
                    <a:bodyPr/>
                    <a:lstStyle/>
                    <a:p>
                      <a:pPr marL="0" lvl="0" indent="0" algn="l" rtl="0">
                        <a:spcBef>
                          <a:spcPts val="0"/>
                        </a:spcBef>
                        <a:spcAft>
                          <a:spcPts val="0"/>
                        </a:spcAft>
                        <a:buNone/>
                      </a:pPr>
                      <a:endParaRPr sz="1800" dirty="0">
                        <a:solidFill>
                          <a:schemeClr val="dk1"/>
                        </a:solidFill>
                        <a:latin typeface="Comfortaa"/>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2"/>
                    </a:solidFill>
                  </a:tcPr>
                </a:tc>
                <a:tc hMerge="1">
                  <a:txBody>
                    <a:bodyPr/>
                    <a:lstStyle/>
                    <a:p>
                      <a:pPr marL="0" lvl="0" indent="0" algn="l" rtl="0">
                        <a:spcBef>
                          <a:spcPts val="0"/>
                        </a:spcBef>
                        <a:spcAft>
                          <a:spcPts val="0"/>
                        </a:spcAft>
                        <a:buNone/>
                      </a:pPr>
                      <a:endParaRPr sz="1800" dirty="0">
                        <a:solidFill>
                          <a:schemeClr val="dk1"/>
                        </a:solidFill>
                        <a:latin typeface="Comfortaa"/>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2"/>
                    </a:solidFill>
                  </a:tcPr>
                </a:tc>
              </a:tr>
              <a:tr h="720649">
                <a:tc vMerge="1">
                  <a:txBody>
                    <a:bodyPr/>
                    <a:lstStyle/>
                    <a:p>
                      <a:pPr marL="0" lvl="0" indent="0" algn="ctr" rtl="0">
                        <a:spcBef>
                          <a:spcPts val="0"/>
                        </a:spcBef>
                        <a:spcAft>
                          <a:spcPts val="0"/>
                        </a:spcAft>
                        <a:buNone/>
                      </a:pPr>
                      <a:endParaRPr sz="1800" dirty="0">
                        <a:solidFill>
                          <a:schemeClr val="dk1"/>
                        </a:solidFill>
                        <a:latin typeface="Vibur"/>
                        <a:ea typeface="Vibur"/>
                        <a:cs typeface="Vibur"/>
                        <a:sym typeface="Vibur"/>
                      </a:endParaRPr>
                    </a:p>
                  </a:txBody>
                  <a:tcPr marL="18287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vi-VN" sz="2400" baseline="0" dirty="0" smtClean="0">
                          <a:solidFill>
                            <a:schemeClr val="dk1"/>
                          </a:solidFill>
                          <a:latin typeface="+mj-lt"/>
                          <a:ea typeface="Comfortaa"/>
                          <a:cs typeface="Comfortaa"/>
                          <a:sym typeface="Comfortaa"/>
                        </a:rPr>
                        <a:t>Đơn vị </a:t>
                      </a:r>
                      <a:endParaRPr sz="2400" dirty="0">
                        <a:solidFill>
                          <a:schemeClr val="dk1"/>
                        </a:solidFill>
                        <a:latin typeface="+mj-lt"/>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400" dirty="0" smtClean="0">
                          <a:solidFill>
                            <a:schemeClr val="dk1"/>
                          </a:solidFill>
                          <a:latin typeface="+mj-lt"/>
                          <a:ea typeface="Comfortaa"/>
                          <a:cs typeface="Comfortaa"/>
                          <a:sym typeface="Comfortaa"/>
                        </a:rPr>
                        <a:t>Chục </a:t>
                      </a:r>
                    </a:p>
                    <a:p>
                      <a:pPr marL="0" lvl="0" indent="0" algn="ctr" rtl="0">
                        <a:spcBef>
                          <a:spcPts val="0"/>
                        </a:spcBef>
                        <a:spcAft>
                          <a:spcPts val="0"/>
                        </a:spcAft>
                        <a:buNone/>
                      </a:pPr>
                      <a:endParaRPr sz="2400" dirty="0">
                        <a:solidFill>
                          <a:schemeClr val="dk1"/>
                        </a:solidFill>
                        <a:latin typeface="+mj-lt"/>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vi-VN" sz="2400" dirty="0" smtClean="0">
                          <a:solidFill>
                            <a:schemeClr val="dk1"/>
                          </a:solidFill>
                          <a:latin typeface="+mj-lt"/>
                          <a:ea typeface="Comfortaa"/>
                          <a:cs typeface="Comfortaa"/>
                          <a:sym typeface="Comfortaa"/>
                        </a:rPr>
                        <a:t>Trăm</a:t>
                      </a:r>
                    </a:p>
                  </a:txBody>
                  <a:tcPr marL="274300"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6"/>
                    </a:solidFill>
                  </a:tcPr>
                </a:tc>
              </a:tr>
              <a:tr h="754260">
                <a:tc>
                  <a:txBody>
                    <a:bodyPr/>
                    <a:lstStyle/>
                    <a:p>
                      <a:pPr marL="0" lvl="0" indent="0" algn="ctr" rtl="0">
                        <a:spcBef>
                          <a:spcPts val="0"/>
                        </a:spcBef>
                        <a:spcAft>
                          <a:spcPts val="0"/>
                        </a:spcAft>
                        <a:buNone/>
                      </a:pPr>
                      <a:r>
                        <a:rPr lang="vi-VN" sz="2400" dirty="0" smtClean="0">
                          <a:solidFill>
                            <a:schemeClr val="dk1"/>
                          </a:solidFill>
                          <a:latin typeface="+mj-lt"/>
                          <a:ea typeface="Vibur"/>
                          <a:cs typeface="Vibur"/>
                          <a:sym typeface="Vibur"/>
                        </a:rPr>
                        <a:t>-492,7926</a:t>
                      </a:r>
                      <a:endParaRPr lang="vi-VN" sz="2400" dirty="0">
                        <a:solidFill>
                          <a:schemeClr val="dk1"/>
                        </a:solidFill>
                        <a:latin typeface="+mj-lt"/>
                        <a:ea typeface="Vibur"/>
                        <a:cs typeface="Vibur"/>
                        <a:sym typeface="Vibur"/>
                      </a:endParaRPr>
                    </a:p>
                  </a:txBody>
                  <a:tcPr marL="18287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2400" dirty="0">
                        <a:solidFill>
                          <a:schemeClr val="dk1"/>
                        </a:solidFill>
                        <a:latin typeface="+mj-lt"/>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2400" dirty="0">
                        <a:solidFill>
                          <a:schemeClr val="dk1"/>
                        </a:solidFill>
                        <a:latin typeface="+mj-lt"/>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2400" dirty="0">
                        <a:solidFill>
                          <a:schemeClr val="dk1"/>
                        </a:solidFill>
                        <a:latin typeface="+mj-lt"/>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2"/>
                    </a:solidFill>
                  </a:tcPr>
                </a:tc>
              </a:tr>
              <a:tr h="754260">
                <a:tc>
                  <a:txBody>
                    <a:bodyPr/>
                    <a:lstStyle/>
                    <a:p>
                      <a:pPr marL="0" lvl="0" indent="0" algn="ctr" rtl="0">
                        <a:spcBef>
                          <a:spcPts val="0"/>
                        </a:spcBef>
                        <a:spcAft>
                          <a:spcPts val="0"/>
                        </a:spcAft>
                        <a:buNone/>
                      </a:pPr>
                      <a:r>
                        <a:rPr lang="vi-VN" sz="2400" dirty="0" smtClean="0">
                          <a:solidFill>
                            <a:schemeClr val="dk1"/>
                          </a:solidFill>
                          <a:latin typeface="+mj-lt"/>
                          <a:ea typeface="Vibur"/>
                          <a:cs typeface="Vibur"/>
                          <a:sym typeface="Vibur"/>
                        </a:rPr>
                        <a:t>320,1415</a:t>
                      </a:r>
                      <a:endParaRPr lang="vi-VN" sz="2400" dirty="0">
                        <a:solidFill>
                          <a:schemeClr val="dk1"/>
                        </a:solidFill>
                        <a:latin typeface="+mj-lt"/>
                        <a:ea typeface="Vibur"/>
                        <a:cs typeface="Vibur"/>
                        <a:sym typeface="Vibur"/>
                      </a:endParaRPr>
                    </a:p>
                  </a:txBody>
                  <a:tcPr marL="18287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2400" dirty="0">
                        <a:solidFill>
                          <a:schemeClr val="dk1"/>
                        </a:solidFill>
                        <a:latin typeface="+mj-lt"/>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2400" dirty="0">
                        <a:solidFill>
                          <a:schemeClr val="dk1"/>
                        </a:solidFill>
                        <a:latin typeface="+mj-lt"/>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2400" dirty="0">
                        <a:solidFill>
                          <a:schemeClr val="dk1"/>
                        </a:solidFill>
                        <a:latin typeface="+mj-lt"/>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lgn="ctr">
                      <a:solidFill>
                        <a:schemeClr val="lt1"/>
                      </a:solidFill>
                      <a:prstDash val="solid"/>
                      <a:round/>
                      <a:headEnd type="none" w="sm" len="sm"/>
                      <a:tailEnd type="none" w="sm" len="sm"/>
                    </a:lnB>
                    <a:solidFill>
                      <a:schemeClr val="accent2"/>
                    </a:solidFill>
                  </a:tcPr>
                </a:tc>
              </a:tr>
              <a:tr h="754260">
                <a:tc>
                  <a:txBody>
                    <a:bodyPr/>
                    <a:lstStyle/>
                    <a:p>
                      <a:pPr marL="0" lvl="0" indent="0" algn="ctr" rtl="0">
                        <a:spcBef>
                          <a:spcPts val="0"/>
                        </a:spcBef>
                        <a:spcAft>
                          <a:spcPts val="0"/>
                        </a:spcAft>
                        <a:buNone/>
                      </a:pPr>
                      <a:r>
                        <a:rPr lang="vi-VN" sz="2400" dirty="0" smtClean="0">
                          <a:solidFill>
                            <a:schemeClr val="dk1"/>
                          </a:solidFill>
                          <a:latin typeface="+mj-lt"/>
                          <a:ea typeface="Vibur"/>
                          <a:cs typeface="Vibur"/>
                          <a:sym typeface="Vibur"/>
                        </a:rPr>
                        <a:t>-568,7182</a:t>
                      </a:r>
                      <a:endParaRPr lang="vi-VN" sz="2400" dirty="0">
                        <a:solidFill>
                          <a:schemeClr val="dk1"/>
                        </a:solidFill>
                        <a:latin typeface="+mj-lt"/>
                        <a:ea typeface="Vibur"/>
                        <a:cs typeface="Vibur"/>
                        <a:sym typeface="Vibur"/>
                      </a:endParaRPr>
                    </a:p>
                  </a:txBody>
                  <a:tcPr marL="182875"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2400" dirty="0">
                        <a:solidFill>
                          <a:schemeClr val="dk1"/>
                        </a:solidFill>
                        <a:latin typeface="+mj-lt"/>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2400" dirty="0">
                        <a:solidFill>
                          <a:schemeClr val="dk1"/>
                        </a:solidFill>
                        <a:latin typeface="+mj-lt"/>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endParaRPr sz="2400" dirty="0">
                        <a:solidFill>
                          <a:schemeClr val="dk1"/>
                        </a:solidFill>
                        <a:latin typeface="+mj-lt"/>
                        <a:ea typeface="Comfortaa"/>
                        <a:cs typeface="Comfortaa"/>
                        <a:sym typeface="Comfortaa"/>
                      </a:endParaRPr>
                    </a:p>
                  </a:txBody>
                  <a:tcPr marL="274300" marR="91425" marT="91425" marB="91425">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accent2"/>
                    </a:solidFill>
                  </a:tcPr>
                </a:tc>
              </a:tr>
            </a:tbl>
          </a:graphicData>
        </a:graphic>
      </p:graphicFrame>
      <p:sp>
        <p:nvSpPr>
          <p:cNvPr id="2" name="Title 1"/>
          <p:cNvSpPr>
            <a:spLocks noGrp="1"/>
          </p:cNvSpPr>
          <p:nvPr>
            <p:ph type="title"/>
          </p:nvPr>
        </p:nvSpPr>
        <p:spPr>
          <a:xfrm>
            <a:off x="805779" y="-93518"/>
            <a:ext cx="7444800" cy="646500"/>
          </a:xfrm>
        </p:spPr>
        <p:txBody>
          <a:bodyPr/>
          <a:lstStyle/>
          <a:p>
            <a:r>
              <a:rPr lang="vi-VN" sz="4400" dirty="0" smtClean="0">
                <a:solidFill>
                  <a:srgbClr val="FF0000"/>
                </a:solidFill>
              </a:rPr>
              <a:t>Bài tập:</a:t>
            </a:r>
            <a:endParaRPr lang="vi-VN" sz="4000" dirty="0"/>
          </a:p>
        </p:txBody>
      </p:sp>
      <p:sp>
        <p:nvSpPr>
          <p:cNvPr id="3" name="Rectangle 2"/>
          <p:cNvSpPr/>
          <p:nvPr/>
        </p:nvSpPr>
        <p:spPr>
          <a:xfrm>
            <a:off x="218209" y="718295"/>
            <a:ext cx="2811988" cy="461665"/>
          </a:xfrm>
          <a:prstGeom prst="rect">
            <a:avLst/>
          </a:prstGeom>
        </p:spPr>
        <p:txBody>
          <a:bodyPr wrap="none">
            <a:spAutoFit/>
          </a:bodyPr>
          <a:lstStyle/>
          <a:p>
            <a:pPr lvl="0"/>
            <a:r>
              <a:rPr lang="vi-VN" sz="2400" b="1" u="sng" dirty="0">
                <a:solidFill>
                  <a:schemeClr val="dk1"/>
                </a:solidFill>
                <a:latin typeface="Comfortaa"/>
                <a:ea typeface="Comfortaa"/>
                <a:cs typeface="Comfortaa"/>
                <a:sym typeface="Comfortaa"/>
              </a:rPr>
              <a:t>Bài </a:t>
            </a:r>
            <a:r>
              <a:rPr lang="vi-VN" sz="2400" b="1" u="sng" dirty="0" smtClean="0">
                <a:solidFill>
                  <a:schemeClr val="dk1"/>
                </a:solidFill>
                <a:latin typeface="Comfortaa"/>
                <a:ea typeface="Comfortaa"/>
                <a:cs typeface="Comfortaa"/>
                <a:sym typeface="Comfortaa"/>
              </a:rPr>
              <a:t>1b/tr.41 </a:t>
            </a:r>
            <a:r>
              <a:rPr lang="vi-VN" sz="2400" b="1" u="sng" dirty="0">
                <a:solidFill>
                  <a:schemeClr val="dk1"/>
                </a:solidFill>
                <a:latin typeface="Comfortaa"/>
                <a:ea typeface="Comfortaa"/>
                <a:cs typeface="Comfortaa"/>
                <a:sym typeface="Comfortaa"/>
              </a:rPr>
              <a:t>(sgk):</a:t>
            </a:r>
          </a:p>
        </p:txBody>
      </p:sp>
      <p:sp>
        <p:nvSpPr>
          <p:cNvPr id="4" name="Rectangle 3"/>
          <p:cNvSpPr/>
          <p:nvPr/>
        </p:nvSpPr>
        <p:spPr>
          <a:xfrm>
            <a:off x="3001384" y="2956270"/>
            <a:ext cx="989703" cy="430887"/>
          </a:xfrm>
          <a:prstGeom prst="rect">
            <a:avLst/>
          </a:prstGeom>
        </p:spPr>
        <p:txBody>
          <a:bodyPr wrap="square">
            <a:spAutoFit/>
          </a:bodyPr>
          <a:lstStyle/>
          <a:p>
            <a:pPr lvl="0" algn="ctr"/>
            <a:r>
              <a:rPr lang="vi-VN" sz="2200" dirty="0" smtClean="0">
                <a:solidFill>
                  <a:schemeClr val="dk1"/>
                </a:solidFill>
                <a:latin typeface="Comfortaa" charset="0"/>
                <a:ea typeface="Comfortaa"/>
                <a:cs typeface="Comfortaa"/>
                <a:sym typeface="Comfortaa"/>
              </a:rPr>
              <a:t>-493</a:t>
            </a:r>
            <a:endParaRPr lang="vi-VN" sz="2200" dirty="0">
              <a:solidFill>
                <a:schemeClr val="dk1"/>
              </a:solidFill>
              <a:latin typeface="Comfortaa" charset="0"/>
              <a:ea typeface="Comfortaa"/>
              <a:cs typeface="Comfortaa"/>
              <a:sym typeface="Comfortaa"/>
            </a:endParaRPr>
          </a:p>
        </p:txBody>
      </p:sp>
      <p:sp>
        <p:nvSpPr>
          <p:cNvPr id="5" name="Rectangle 4"/>
          <p:cNvSpPr/>
          <p:nvPr/>
        </p:nvSpPr>
        <p:spPr>
          <a:xfrm>
            <a:off x="5135219" y="2956269"/>
            <a:ext cx="801823" cy="430887"/>
          </a:xfrm>
          <a:prstGeom prst="rect">
            <a:avLst/>
          </a:prstGeom>
        </p:spPr>
        <p:txBody>
          <a:bodyPr wrap="none">
            <a:spAutoFit/>
          </a:bodyPr>
          <a:lstStyle/>
          <a:p>
            <a:pPr lvl="0" algn="ctr"/>
            <a:r>
              <a:rPr lang="vi-VN" sz="2200" dirty="0">
                <a:solidFill>
                  <a:schemeClr val="dk1"/>
                </a:solidFill>
                <a:latin typeface="Comfortaa" charset="0"/>
                <a:ea typeface="Comfortaa"/>
                <a:cs typeface="Comfortaa"/>
                <a:sym typeface="Comfortaa"/>
              </a:rPr>
              <a:t>-490</a:t>
            </a:r>
          </a:p>
        </p:txBody>
      </p:sp>
      <p:sp>
        <p:nvSpPr>
          <p:cNvPr id="6" name="Rectangle 5"/>
          <p:cNvSpPr/>
          <p:nvPr/>
        </p:nvSpPr>
        <p:spPr>
          <a:xfrm>
            <a:off x="7048189" y="2963893"/>
            <a:ext cx="792205" cy="430887"/>
          </a:xfrm>
          <a:prstGeom prst="rect">
            <a:avLst/>
          </a:prstGeom>
        </p:spPr>
        <p:txBody>
          <a:bodyPr wrap="none">
            <a:spAutoFit/>
          </a:bodyPr>
          <a:lstStyle/>
          <a:p>
            <a:pPr lvl="0" algn="ctr"/>
            <a:r>
              <a:rPr lang="vi-VN" sz="2200" dirty="0">
                <a:solidFill>
                  <a:schemeClr val="dk1"/>
                </a:solidFill>
                <a:latin typeface="Comfortaa" charset="0"/>
                <a:ea typeface="Comfortaa"/>
                <a:cs typeface="Comfortaa"/>
                <a:sym typeface="Comfortaa"/>
              </a:rPr>
              <a:t>-500</a:t>
            </a:r>
          </a:p>
        </p:txBody>
      </p:sp>
      <p:sp>
        <p:nvSpPr>
          <p:cNvPr id="7" name="Rectangle 6"/>
          <p:cNvSpPr/>
          <p:nvPr/>
        </p:nvSpPr>
        <p:spPr>
          <a:xfrm>
            <a:off x="5199340" y="3741053"/>
            <a:ext cx="673582" cy="430887"/>
          </a:xfrm>
          <a:prstGeom prst="rect">
            <a:avLst/>
          </a:prstGeom>
        </p:spPr>
        <p:txBody>
          <a:bodyPr wrap="none">
            <a:spAutoFit/>
          </a:bodyPr>
          <a:lstStyle/>
          <a:p>
            <a:pPr lvl="0" algn="ctr"/>
            <a:r>
              <a:rPr lang="vi-VN" sz="2200" dirty="0">
                <a:solidFill>
                  <a:schemeClr val="dk1"/>
                </a:solidFill>
                <a:latin typeface="Comfortaa" charset="0"/>
                <a:ea typeface="Comfortaa"/>
                <a:cs typeface="Comfortaa"/>
                <a:sym typeface="Comfortaa"/>
              </a:rPr>
              <a:t>320</a:t>
            </a:r>
          </a:p>
        </p:txBody>
      </p:sp>
      <p:sp>
        <p:nvSpPr>
          <p:cNvPr id="8" name="Rectangle 7"/>
          <p:cNvSpPr/>
          <p:nvPr/>
        </p:nvSpPr>
        <p:spPr>
          <a:xfrm>
            <a:off x="3159445" y="3741053"/>
            <a:ext cx="673582" cy="430887"/>
          </a:xfrm>
          <a:prstGeom prst="rect">
            <a:avLst/>
          </a:prstGeom>
        </p:spPr>
        <p:txBody>
          <a:bodyPr wrap="none">
            <a:spAutoFit/>
          </a:bodyPr>
          <a:lstStyle/>
          <a:p>
            <a:pPr lvl="0" algn="ctr"/>
            <a:r>
              <a:rPr lang="vi-VN" sz="2200" dirty="0">
                <a:solidFill>
                  <a:schemeClr val="dk1"/>
                </a:solidFill>
                <a:latin typeface="Comfortaa" charset="0"/>
                <a:ea typeface="Comfortaa"/>
                <a:cs typeface="Comfortaa"/>
                <a:sym typeface="Comfortaa"/>
              </a:rPr>
              <a:t>320</a:t>
            </a:r>
          </a:p>
        </p:txBody>
      </p:sp>
      <p:sp>
        <p:nvSpPr>
          <p:cNvPr id="9" name="Rectangle 8"/>
          <p:cNvSpPr/>
          <p:nvPr/>
        </p:nvSpPr>
        <p:spPr>
          <a:xfrm>
            <a:off x="7109103" y="3741053"/>
            <a:ext cx="670376" cy="430887"/>
          </a:xfrm>
          <a:prstGeom prst="rect">
            <a:avLst/>
          </a:prstGeom>
        </p:spPr>
        <p:txBody>
          <a:bodyPr wrap="none">
            <a:spAutoFit/>
          </a:bodyPr>
          <a:lstStyle/>
          <a:p>
            <a:pPr lvl="0" algn="ctr"/>
            <a:r>
              <a:rPr lang="vi-VN" sz="2200" dirty="0">
                <a:solidFill>
                  <a:schemeClr val="dk1"/>
                </a:solidFill>
                <a:latin typeface="Comfortaa" charset="0"/>
                <a:ea typeface="Comfortaa"/>
                <a:cs typeface="Comfortaa"/>
                <a:sym typeface="Comfortaa"/>
              </a:rPr>
              <a:t>300</a:t>
            </a:r>
          </a:p>
        </p:txBody>
      </p:sp>
      <p:sp>
        <p:nvSpPr>
          <p:cNvPr id="10" name="Rectangle 9"/>
          <p:cNvSpPr/>
          <p:nvPr/>
        </p:nvSpPr>
        <p:spPr>
          <a:xfrm>
            <a:off x="5140027" y="4429542"/>
            <a:ext cx="792205" cy="430887"/>
          </a:xfrm>
          <a:prstGeom prst="rect">
            <a:avLst/>
          </a:prstGeom>
        </p:spPr>
        <p:txBody>
          <a:bodyPr wrap="none">
            <a:spAutoFit/>
          </a:bodyPr>
          <a:lstStyle/>
          <a:p>
            <a:pPr lvl="0" algn="ctr"/>
            <a:r>
              <a:rPr lang="vi-VN" sz="2200" dirty="0">
                <a:solidFill>
                  <a:schemeClr val="dk1"/>
                </a:solidFill>
                <a:latin typeface="Comfortaa" charset="0"/>
                <a:ea typeface="Comfortaa"/>
                <a:cs typeface="Comfortaa"/>
                <a:sym typeface="Comfortaa"/>
              </a:rPr>
              <a:t>-570</a:t>
            </a:r>
          </a:p>
        </p:txBody>
      </p:sp>
      <p:sp>
        <p:nvSpPr>
          <p:cNvPr id="11" name="Rectangle 10"/>
          <p:cNvSpPr/>
          <p:nvPr/>
        </p:nvSpPr>
        <p:spPr>
          <a:xfrm>
            <a:off x="3096926" y="4426933"/>
            <a:ext cx="798617" cy="430887"/>
          </a:xfrm>
          <a:prstGeom prst="rect">
            <a:avLst/>
          </a:prstGeom>
        </p:spPr>
        <p:txBody>
          <a:bodyPr wrap="none">
            <a:spAutoFit/>
          </a:bodyPr>
          <a:lstStyle/>
          <a:p>
            <a:pPr lvl="0" algn="ctr"/>
            <a:r>
              <a:rPr lang="vi-VN" sz="2200" dirty="0">
                <a:solidFill>
                  <a:schemeClr val="dk1"/>
                </a:solidFill>
                <a:latin typeface="Comfortaa" charset="0"/>
                <a:ea typeface="Comfortaa"/>
                <a:cs typeface="Comfortaa"/>
                <a:sym typeface="Comfortaa"/>
              </a:rPr>
              <a:t>-569</a:t>
            </a:r>
          </a:p>
        </p:txBody>
      </p:sp>
      <p:sp>
        <p:nvSpPr>
          <p:cNvPr id="12" name="Rectangle 11"/>
          <p:cNvSpPr/>
          <p:nvPr/>
        </p:nvSpPr>
        <p:spPr>
          <a:xfrm>
            <a:off x="7109103" y="4426932"/>
            <a:ext cx="779381" cy="430887"/>
          </a:xfrm>
          <a:prstGeom prst="rect">
            <a:avLst/>
          </a:prstGeom>
        </p:spPr>
        <p:txBody>
          <a:bodyPr wrap="none">
            <a:spAutoFit/>
          </a:bodyPr>
          <a:lstStyle/>
          <a:p>
            <a:pPr lvl="0" algn="ctr"/>
            <a:r>
              <a:rPr lang="vi-VN" sz="2200" dirty="0">
                <a:solidFill>
                  <a:schemeClr val="dk1"/>
                </a:solidFill>
                <a:latin typeface="Comfortaa" charset="0"/>
                <a:ea typeface="Comfortaa"/>
                <a:cs typeface="Comfortaa"/>
                <a:sym typeface="Comfortaa"/>
              </a:rPr>
              <a:t>-600</a:t>
            </a:r>
          </a:p>
        </p:txBody>
      </p:sp>
    </p:spTree>
    <p:extLst>
      <p:ext uri="{BB962C8B-B14F-4D97-AF65-F5344CB8AC3E}">
        <p14:creationId xmlns:p14="http://schemas.microsoft.com/office/powerpoint/2010/main" val="2744117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arn(inVertical)">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600" y="187037"/>
            <a:ext cx="7444800" cy="646500"/>
          </a:xfrm>
        </p:spPr>
        <p:txBody>
          <a:bodyPr/>
          <a:lstStyle/>
          <a:p>
            <a:r>
              <a:rPr lang="vi-VN" sz="4800" dirty="0">
                <a:solidFill>
                  <a:srgbClr val="FF0000"/>
                </a:solidFill>
              </a:rPr>
              <a:t>Bài tập:</a:t>
            </a:r>
            <a:endParaRPr lang="vi-VN" sz="4400" dirty="0"/>
          </a:p>
        </p:txBody>
      </p:sp>
      <p:sp>
        <p:nvSpPr>
          <p:cNvPr id="4" name="Rectangle 3"/>
          <p:cNvSpPr/>
          <p:nvPr/>
        </p:nvSpPr>
        <p:spPr>
          <a:xfrm>
            <a:off x="553095" y="1100924"/>
            <a:ext cx="3095719" cy="523220"/>
          </a:xfrm>
          <a:prstGeom prst="rect">
            <a:avLst/>
          </a:prstGeom>
        </p:spPr>
        <p:txBody>
          <a:bodyPr wrap="none">
            <a:spAutoFit/>
          </a:bodyPr>
          <a:lstStyle/>
          <a:p>
            <a:pPr lvl="0"/>
            <a:r>
              <a:rPr lang="vi-VN" sz="2800" b="1" u="sng" dirty="0" smtClean="0">
                <a:solidFill>
                  <a:schemeClr val="dk1"/>
                </a:solidFill>
                <a:latin typeface="Comfortaa"/>
                <a:ea typeface="Comfortaa"/>
                <a:cs typeface="Comfortaa"/>
                <a:sym typeface="Comfortaa"/>
              </a:rPr>
              <a:t>Bài 4/tr.41 (sgk):</a:t>
            </a:r>
            <a:endParaRPr lang="vi-VN" sz="2800" b="1" u="sng" dirty="0">
              <a:solidFill>
                <a:schemeClr val="dk1"/>
              </a:solidFill>
              <a:latin typeface="Comfortaa"/>
              <a:ea typeface="Comfortaa"/>
              <a:cs typeface="Comfortaa"/>
              <a:sym typeface="Comfortaa"/>
            </a:endParaRPr>
          </a:p>
        </p:txBody>
      </p:sp>
      <p:sp>
        <p:nvSpPr>
          <p:cNvPr id="5" name="Rectangle 4"/>
          <p:cNvSpPr/>
          <p:nvPr/>
        </p:nvSpPr>
        <p:spPr>
          <a:xfrm>
            <a:off x="561109" y="2670103"/>
            <a:ext cx="3087705" cy="523220"/>
          </a:xfrm>
          <a:prstGeom prst="rect">
            <a:avLst/>
          </a:prstGeom>
        </p:spPr>
        <p:txBody>
          <a:bodyPr wrap="none">
            <a:spAutoFit/>
          </a:bodyPr>
          <a:lstStyle/>
          <a:p>
            <a:pPr lvl="0"/>
            <a:r>
              <a:rPr lang="vi-VN" sz="2800" b="1" u="sng" dirty="0" smtClean="0">
                <a:solidFill>
                  <a:schemeClr val="dk1"/>
                </a:solidFill>
                <a:latin typeface="Comfortaa"/>
                <a:ea typeface="Comfortaa"/>
                <a:cs typeface="Comfortaa"/>
                <a:sym typeface="Comfortaa"/>
              </a:rPr>
              <a:t>Bài 5/tr.41 (sgk):</a:t>
            </a:r>
            <a:endParaRPr lang="vi-VN" sz="2800" b="1" u="sng" dirty="0">
              <a:solidFill>
                <a:schemeClr val="dk1"/>
              </a:solidFill>
              <a:latin typeface="Comfortaa"/>
              <a:ea typeface="Comfortaa"/>
              <a:cs typeface="Comfortaa"/>
              <a:sym typeface="Comfortaa"/>
            </a:endParaRPr>
          </a:p>
        </p:txBody>
      </p:sp>
      <p:sp>
        <p:nvSpPr>
          <p:cNvPr id="6" name="Rectangle 5"/>
          <p:cNvSpPr/>
          <p:nvPr/>
        </p:nvSpPr>
        <p:spPr>
          <a:xfrm>
            <a:off x="279699" y="1794407"/>
            <a:ext cx="8677265"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vi-VN" sz="3200" dirty="0">
                <a:latin typeface="+mj-lt"/>
              </a:rPr>
              <a:t>Điểm TB = [(7+ 6+10) + 2.9+3.8]:9 </a:t>
            </a:r>
            <a:r>
              <a:rPr lang="vi-VN" sz="3200" dirty="0" smtClean="0">
                <a:latin typeface="+mj-lt"/>
              </a:rPr>
              <a:t>= 8,111...</a:t>
            </a:r>
            <a:r>
              <a:rPr lang="vi-VN" sz="3200" dirty="0">
                <a:latin typeface="+mj-lt"/>
                <a:sym typeface="Symbol"/>
              </a:rPr>
              <a:t> </a:t>
            </a:r>
            <a:r>
              <a:rPr lang="vi-VN" sz="3200" dirty="0" smtClean="0">
                <a:latin typeface="+mj-lt"/>
                <a:sym typeface="Symbol"/>
              </a:rPr>
              <a:t></a:t>
            </a:r>
            <a:r>
              <a:rPr lang="vi-VN" sz="3200" dirty="0" smtClean="0">
                <a:latin typeface="+mj-lt"/>
              </a:rPr>
              <a:t> </a:t>
            </a:r>
            <a:r>
              <a:rPr lang="vi-VN" sz="3200" dirty="0">
                <a:latin typeface="+mj-lt"/>
              </a:rPr>
              <a:t>8,1</a:t>
            </a:r>
          </a:p>
        </p:txBody>
      </p:sp>
      <p:sp>
        <p:nvSpPr>
          <p:cNvPr id="14" name="Rectangle 13"/>
          <p:cNvSpPr/>
          <p:nvPr/>
        </p:nvSpPr>
        <p:spPr>
          <a:xfrm>
            <a:off x="1517073" y="3557400"/>
            <a:ext cx="4675909" cy="10772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vi-VN" sz="3200" dirty="0" smtClean="0">
                <a:latin typeface="+mj-lt"/>
              </a:rPr>
              <a:t> </a:t>
            </a:r>
            <a:r>
              <a:rPr lang="vi-VN" sz="3200" dirty="0">
                <a:latin typeface="+mj-lt"/>
              </a:rPr>
              <a:t>Số lớn nhất </a:t>
            </a:r>
            <a:r>
              <a:rPr lang="vi-VN" sz="3200" dirty="0" smtClean="0">
                <a:latin typeface="+mj-lt"/>
              </a:rPr>
              <a:t>là: </a:t>
            </a:r>
            <a:r>
              <a:rPr lang="vi-VN" sz="3200" dirty="0">
                <a:latin typeface="+mj-lt"/>
              </a:rPr>
              <a:t>110 499</a:t>
            </a:r>
            <a:r>
              <a:rPr lang="vi-VN" sz="3200" dirty="0" smtClean="0">
                <a:latin typeface="+mj-lt"/>
              </a:rPr>
              <a:t>.</a:t>
            </a:r>
          </a:p>
          <a:p>
            <a:r>
              <a:rPr lang="vi-VN" sz="3200" dirty="0" smtClean="0">
                <a:latin typeface="+mj-lt"/>
              </a:rPr>
              <a:t> </a:t>
            </a:r>
            <a:r>
              <a:rPr lang="vi-VN" sz="3200" dirty="0">
                <a:latin typeface="+mj-lt"/>
              </a:rPr>
              <a:t>Số nhỏ nhất </a:t>
            </a:r>
            <a:r>
              <a:rPr lang="vi-VN" sz="3200" dirty="0" smtClean="0">
                <a:latin typeface="+mj-lt"/>
              </a:rPr>
              <a:t>là: </a:t>
            </a:r>
            <a:r>
              <a:rPr lang="vi-VN" sz="3200" dirty="0">
                <a:latin typeface="+mj-lt"/>
              </a:rPr>
              <a:t>109 500.</a:t>
            </a:r>
          </a:p>
        </p:txBody>
      </p:sp>
    </p:spTree>
    <p:extLst>
      <p:ext uri="{BB962C8B-B14F-4D97-AF65-F5344CB8AC3E}">
        <p14:creationId xmlns:p14="http://schemas.microsoft.com/office/powerpoint/2010/main" val="2009270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336" y="149936"/>
            <a:ext cx="7444800" cy="646500"/>
          </a:xfrm>
        </p:spPr>
        <p:txBody>
          <a:bodyPr/>
          <a:lstStyle/>
          <a:p>
            <a:r>
              <a:rPr lang="vi-VN" sz="4800" dirty="0">
                <a:solidFill>
                  <a:srgbClr val="FF0000"/>
                </a:solidFill>
              </a:rPr>
              <a:t>Bài tập:</a:t>
            </a:r>
            <a:endParaRPr lang="vi-VN" sz="4400" dirty="0"/>
          </a:p>
        </p:txBody>
      </p:sp>
      <p:sp>
        <p:nvSpPr>
          <p:cNvPr id="3" name="Rectangle 2"/>
          <p:cNvSpPr/>
          <p:nvPr/>
        </p:nvSpPr>
        <p:spPr>
          <a:xfrm>
            <a:off x="293420" y="994686"/>
            <a:ext cx="3070071" cy="523220"/>
          </a:xfrm>
          <a:prstGeom prst="rect">
            <a:avLst/>
          </a:prstGeom>
        </p:spPr>
        <p:txBody>
          <a:bodyPr wrap="none">
            <a:spAutoFit/>
          </a:bodyPr>
          <a:lstStyle/>
          <a:p>
            <a:pPr lvl="0"/>
            <a:r>
              <a:rPr lang="vi-VN" sz="2800" b="1" u="sng" dirty="0" smtClean="0">
                <a:solidFill>
                  <a:schemeClr val="dk1"/>
                </a:solidFill>
                <a:latin typeface="Comfortaa"/>
                <a:ea typeface="Comfortaa"/>
                <a:cs typeface="Comfortaa"/>
                <a:sym typeface="Comfortaa"/>
              </a:rPr>
              <a:t>Bài 6/tr.41 (sgk):</a:t>
            </a:r>
            <a:endParaRPr lang="vi-VN" sz="2800" b="1" u="sng" dirty="0">
              <a:solidFill>
                <a:schemeClr val="dk1"/>
              </a:solidFill>
              <a:latin typeface="Comfortaa"/>
              <a:ea typeface="Comfortaa"/>
              <a:cs typeface="Comfortaa"/>
              <a:sym typeface="Comfortaa"/>
            </a:endParaRPr>
          </a:p>
        </p:txBody>
      </p:sp>
      <p:sp>
        <p:nvSpPr>
          <p:cNvPr id="4" name="Rectangle 3"/>
          <p:cNvSpPr/>
          <p:nvPr/>
        </p:nvSpPr>
        <p:spPr>
          <a:xfrm>
            <a:off x="716973" y="1517906"/>
            <a:ext cx="7855527" cy="3539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342900" indent="-342900">
              <a:buFont typeface="Arial"/>
              <a:buAutoNum type="alphaLcParenR"/>
            </a:pPr>
            <a:r>
              <a:rPr lang="vi-VN" sz="3200" dirty="0" smtClean="0">
                <a:latin typeface="+mj-lt"/>
              </a:rPr>
              <a:t>(-</a:t>
            </a:r>
            <a:r>
              <a:rPr lang="vi-VN" sz="3200" dirty="0">
                <a:latin typeface="+mj-lt"/>
              </a:rPr>
              <a:t>35, 1). (-64) : 13 </a:t>
            </a:r>
            <a:r>
              <a:rPr lang="vi-VN" sz="3200" dirty="0" smtClean="0">
                <a:latin typeface="+mj-lt"/>
                <a:sym typeface="Symbol"/>
              </a:rPr>
              <a:t></a:t>
            </a:r>
            <a:r>
              <a:rPr lang="vi-VN" sz="3200" dirty="0">
                <a:latin typeface="+mj-lt"/>
              </a:rPr>
              <a:t> </a:t>
            </a:r>
            <a:r>
              <a:rPr lang="vi-VN" sz="3200" dirty="0" smtClean="0">
                <a:latin typeface="+mj-lt"/>
              </a:rPr>
              <a:t>(-</a:t>
            </a:r>
            <a:r>
              <a:rPr lang="vi-VN" sz="3200" dirty="0">
                <a:latin typeface="+mj-lt"/>
              </a:rPr>
              <a:t>35). (-64) : </a:t>
            </a:r>
            <a:r>
              <a:rPr lang="vi-VN" sz="3200" dirty="0" smtClean="0">
                <a:latin typeface="+mj-lt"/>
              </a:rPr>
              <a:t>13 </a:t>
            </a:r>
            <a:r>
              <a:rPr lang="vi-VN" sz="3200" dirty="0">
                <a:latin typeface="+mj-lt"/>
                <a:sym typeface="Symbol"/>
              </a:rPr>
              <a:t>=</a:t>
            </a:r>
            <a:r>
              <a:rPr lang="vi-VN" sz="3200" dirty="0" smtClean="0">
                <a:latin typeface="+mj-lt"/>
              </a:rPr>
              <a:t> 172,3 </a:t>
            </a:r>
          </a:p>
          <a:p>
            <a:pPr marL="342900" indent="-342900">
              <a:buFont typeface="Arial"/>
              <a:buAutoNum type="alphaLcParenR"/>
            </a:pPr>
            <a:r>
              <a:rPr lang="vi-VN" sz="3200" dirty="0" smtClean="0">
                <a:latin typeface="+mj-lt"/>
              </a:rPr>
              <a:t>(-</a:t>
            </a:r>
            <a:r>
              <a:rPr lang="vi-VN" sz="3200" dirty="0">
                <a:latin typeface="+mj-lt"/>
              </a:rPr>
              <a:t>8,8) . (–4,1) : </a:t>
            </a:r>
            <a:r>
              <a:rPr lang="vi-VN" sz="3200" dirty="0" smtClean="0">
                <a:latin typeface="+mj-lt"/>
              </a:rPr>
              <a:t>2,6 </a:t>
            </a:r>
            <a:r>
              <a:rPr lang="vi-VN" sz="3200" dirty="0" smtClean="0">
                <a:latin typeface="+mj-lt"/>
                <a:sym typeface="Symbol"/>
              </a:rPr>
              <a:t></a:t>
            </a:r>
            <a:r>
              <a:rPr lang="vi-VN" sz="3200" dirty="0" smtClean="0">
                <a:latin typeface="+mj-lt"/>
              </a:rPr>
              <a:t> </a:t>
            </a:r>
            <a:r>
              <a:rPr lang="vi-VN" sz="3200" dirty="0">
                <a:latin typeface="+mj-lt"/>
              </a:rPr>
              <a:t>(-9). (-4) : </a:t>
            </a:r>
            <a:r>
              <a:rPr lang="vi-VN" sz="3200" dirty="0" smtClean="0">
                <a:latin typeface="+mj-lt"/>
              </a:rPr>
              <a:t>3 </a:t>
            </a:r>
            <a:r>
              <a:rPr lang="vi-VN" sz="3200" dirty="0">
                <a:latin typeface="+mj-lt"/>
                <a:sym typeface="Symbol"/>
              </a:rPr>
              <a:t>=</a:t>
            </a:r>
            <a:r>
              <a:rPr lang="vi-VN" sz="3200" dirty="0" smtClean="0">
                <a:latin typeface="+mj-lt"/>
              </a:rPr>
              <a:t> 12</a:t>
            </a:r>
          </a:p>
          <a:p>
            <a:pPr marL="342900" indent="-342900">
              <a:buFont typeface="Arial"/>
              <a:buAutoNum type="alphaLcParenR"/>
            </a:pPr>
            <a:r>
              <a:rPr lang="vi-VN" sz="3200" dirty="0" smtClean="0">
                <a:latin typeface="+mj-lt"/>
              </a:rPr>
              <a:t> </a:t>
            </a:r>
            <a:r>
              <a:rPr lang="vi-VN" sz="3200" dirty="0">
                <a:latin typeface="+mj-lt"/>
              </a:rPr>
              <a:t>7,9. (-73) : </a:t>
            </a:r>
            <a:r>
              <a:rPr lang="vi-VN" sz="3200" dirty="0" smtClean="0">
                <a:latin typeface="+mj-lt"/>
              </a:rPr>
              <a:t>(-23</a:t>
            </a:r>
            <a:r>
              <a:rPr lang="vi-VN" sz="3200" dirty="0">
                <a:latin typeface="+mj-lt"/>
              </a:rPr>
              <a:t>) </a:t>
            </a:r>
            <a:r>
              <a:rPr lang="vi-VN" sz="3200" dirty="0" smtClean="0">
                <a:latin typeface="+mj-lt"/>
                <a:sym typeface="Symbol"/>
              </a:rPr>
              <a:t></a:t>
            </a:r>
            <a:r>
              <a:rPr lang="vi-VN" sz="3200" dirty="0">
                <a:latin typeface="+mj-lt"/>
              </a:rPr>
              <a:t> </a:t>
            </a:r>
            <a:r>
              <a:rPr lang="vi-VN" sz="3200" dirty="0" smtClean="0">
                <a:latin typeface="+mj-lt"/>
              </a:rPr>
              <a:t>8</a:t>
            </a:r>
            <a:r>
              <a:rPr lang="vi-VN" sz="3200" dirty="0">
                <a:latin typeface="+mj-lt"/>
              </a:rPr>
              <a:t>.(-70) : (-20) </a:t>
            </a:r>
            <a:r>
              <a:rPr lang="vi-VN" sz="3200" dirty="0" smtClean="0">
                <a:latin typeface="+mj-lt"/>
              </a:rPr>
              <a:t>= </a:t>
            </a:r>
            <a:r>
              <a:rPr lang="vi-VN" sz="3200" dirty="0">
                <a:latin typeface="+mj-lt"/>
              </a:rPr>
              <a:t>28. </a:t>
            </a:r>
            <a:endParaRPr lang="vi-VN" sz="3200" dirty="0" smtClean="0">
              <a:latin typeface="+mj-lt"/>
            </a:endParaRPr>
          </a:p>
          <a:p>
            <a:r>
              <a:rPr lang="vi-VN" sz="3200" dirty="0" smtClean="0">
                <a:latin typeface="+mj-lt"/>
              </a:rPr>
              <a:t>Kiểm </a:t>
            </a:r>
            <a:r>
              <a:rPr lang="vi-VN" sz="3200" dirty="0">
                <a:latin typeface="+mj-lt"/>
              </a:rPr>
              <a:t>tra bằng máy tính cầm tay: </a:t>
            </a:r>
            <a:endParaRPr lang="vi-VN" sz="3200" dirty="0" smtClean="0">
              <a:latin typeface="+mj-lt"/>
            </a:endParaRPr>
          </a:p>
          <a:p>
            <a:pPr marL="342900" indent="-342900">
              <a:buFont typeface="Arial"/>
              <a:buAutoNum type="alphaLcParenR"/>
            </a:pPr>
            <a:r>
              <a:rPr lang="vi-VN" sz="3200" dirty="0" smtClean="0">
                <a:latin typeface="+mj-lt"/>
              </a:rPr>
              <a:t>(-</a:t>
            </a:r>
            <a:r>
              <a:rPr lang="vi-VN" sz="3200" dirty="0">
                <a:latin typeface="+mj-lt"/>
              </a:rPr>
              <a:t>35, 1) . (-64): 13 </a:t>
            </a:r>
            <a:r>
              <a:rPr lang="vi-VN" sz="3200" dirty="0" smtClean="0">
                <a:latin typeface="+mj-lt"/>
                <a:sym typeface="Symbol"/>
              </a:rPr>
              <a:t></a:t>
            </a:r>
            <a:r>
              <a:rPr lang="vi-VN" sz="3200" dirty="0" smtClean="0">
                <a:latin typeface="+mj-lt"/>
              </a:rPr>
              <a:t> 172,8</a:t>
            </a:r>
          </a:p>
          <a:p>
            <a:pPr marL="342900" indent="-342900">
              <a:buFont typeface="Arial"/>
              <a:buAutoNum type="alphaLcParenR"/>
            </a:pPr>
            <a:r>
              <a:rPr lang="vi-VN" sz="3200" dirty="0" smtClean="0">
                <a:latin typeface="+mj-lt"/>
              </a:rPr>
              <a:t>(-</a:t>
            </a:r>
            <a:r>
              <a:rPr lang="vi-VN" sz="3200" dirty="0">
                <a:latin typeface="+mj-lt"/>
              </a:rPr>
              <a:t>8,8) . (-4,1): </a:t>
            </a:r>
            <a:r>
              <a:rPr lang="vi-VN" sz="3200" dirty="0" smtClean="0">
                <a:latin typeface="+mj-lt"/>
              </a:rPr>
              <a:t>2,6  </a:t>
            </a:r>
            <a:r>
              <a:rPr lang="vi-VN" sz="3200" dirty="0" smtClean="0">
                <a:latin typeface="+mj-lt"/>
                <a:sym typeface="Symbol"/>
              </a:rPr>
              <a:t> </a:t>
            </a:r>
            <a:r>
              <a:rPr lang="vi-VN" sz="3200" dirty="0" smtClean="0">
                <a:latin typeface="+mj-lt"/>
              </a:rPr>
              <a:t>13,9</a:t>
            </a:r>
          </a:p>
          <a:p>
            <a:pPr marL="342900" indent="-342900">
              <a:buFont typeface="Arial"/>
              <a:buAutoNum type="alphaLcParenR"/>
            </a:pPr>
            <a:r>
              <a:rPr lang="vi-VN" sz="3200" dirty="0" smtClean="0">
                <a:latin typeface="+mj-lt"/>
              </a:rPr>
              <a:t> </a:t>
            </a:r>
            <a:r>
              <a:rPr lang="vi-VN" sz="3200" dirty="0">
                <a:latin typeface="+mj-lt"/>
              </a:rPr>
              <a:t>7,9 . (–73) : (-23</a:t>
            </a:r>
            <a:r>
              <a:rPr lang="vi-VN" sz="3200" dirty="0" smtClean="0">
                <a:latin typeface="+mj-lt"/>
              </a:rPr>
              <a:t>)  </a:t>
            </a:r>
            <a:r>
              <a:rPr lang="vi-VN" sz="3200" dirty="0" smtClean="0">
                <a:latin typeface="+mj-lt"/>
                <a:sym typeface="Symbol"/>
              </a:rPr>
              <a:t></a:t>
            </a:r>
            <a:r>
              <a:rPr lang="vi-VN" sz="3200" dirty="0">
                <a:latin typeface="+mj-lt"/>
              </a:rPr>
              <a:t> </a:t>
            </a:r>
            <a:r>
              <a:rPr lang="vi-VN" sz="3200" dirty="0" smtClean="0">
                <a:latin typeface="+mj-lt"/>
              </a:rPr>
              <a:t>25</a:t>
            </a:r>
            <a:r>
              <a:rPr lang="vi-VN" sz="3200" dirty="0">
                <a:latin typeface="+mj-lt"/>
              </a:rPr>
              <a:t>. </a:t>
            </a:r>
          </a:p>
        </p:txBody>
      </p:sp>
    </p:spTree>
    <p:extLst>
      <p:ext uri="{BB962C8B-B14F-4D97-AF65-F5344CB8AC3E}">
        <p14:creationId xmlns:p14="http://schemas.microsoft.com/office/powerpoint/2010/main" val="1735869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3"/>
        <p:cNvGrpSpPr/>
        <p:nvPr/>
      </p:nvGrpSpPr>
      <p:grpSpPr>
        <a:xfrm>
          <a:off x="0" y="0"/>
          <a:ext cx="0" cy="0"/>
          <a:chOff x="0" y="0"/>
          <a:chExt cx="0" cy="0"/>
        </a:xfrm>
      </p:grpSpPr>
      <p:sp>
        <p:nvSpPr>
          <p:cNvPr id="2234" name="Google Shape;2234;p52"/>
          <p:cNvSpPr/>
          <p:nvPr/>
        </p:nvSpPr>
        <p:spPr>
          <a:xfrm>
            <a:off x="875200" y="1668037"/>
            <a:ext cx="2190118" cy="3337800"/>
          </a:xfrm>
          <a:prstGeom prst="roundRect">
            <a:avLst>
              <a:gd name="adj" fmla="val 6328"/>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2"/>
          <p:cNvSpPr/>
          <p:nvPr/>
        </p:nvSpPr>
        <p:spPr>
          <a:xfrm>
            <a:off x="5721331" y="1668037"/>
            <a:ext cx="2431833" cy="3337800"/>
          </a:xfrm>
          <a:prstGeom prst="roundRect">
            <a:avLst>
              <a:gd name="adj" fmla="val 6328"/>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37" name="Google Shape;2237;p52"/>
          <p:cNvCxnSpPr/>
          <p:nvPr/>
        </p:nvCxnSpPr>
        <p:spPr>
          <a:xfrm>
            <a:off x="5606998" y="2249681"/>
            <a:ext cx="2450403" cy="0"/>
          </a:xfrm>
          <a:prstGeom prst="straightConnector1">
            <a:avLst/>
          </a:prstGeom>
          <a:noFill/>
          <a:ln w="19050" cap="flat" cmpd="sng">
            <a:solidFill>
              <a:schemeClr val="dk1"/>
            </a:solidFill>
            <a:prstDash val="solid"/>
            <a:round/>
            <a:headEnd type="none" w="med" len="med"/>
            <a:tailEnd type="none" w="med" len="med"/>
          </a:ln>
        </p:spPr>
      </p:cxnSp>
      <p:cxnSp>
        <p:nvCxnSpPr>
          <p:cNvPr id="2239" name="Google Shape;2239;p52"/>
          <p:cNvCxnSpPr/>
          <p:nvPr/>
        </p:nvCxnSpPr>
        <p:spPr>
          <a:xfrm>
            <a:off x="780187" y="2221680"/>
            <a:ext cx="2118866" cy="1"/>
          </a:xfrm>
          <a:prstGeom prst="straightConnector1">
            <a:avLst/>
          </a:prstGeom>
          <a:noFill/>
          <a:ln w="19050" cap="flat" cmpd="sng">
            <a:solidFill>
              <a:schemeClr val="dk1"/>
            </a:solidFill>
            <a:prstDash val="solid"/>
            <a:round/>
            <a:headEnd type="none" w="med" len="med"/>
            <a:tailEnd type="none" w="med" len="med"/>
          </a:ln>
        </p:spPr>
      </p:cxnSp>
      <p:sp>
        <p:nvSpPr>
          <p:cNvPr id="2240" name="Google Shape;2240;p52"/>
          <p:cNvSpPr/>
          <p:nvPr/>
        </p:nvSpPr>
        <p:spPr>
          <a:xfrm>
            <a:off x="780187" y="1754112"/>
            <a:ext cx="2118877" cy="3337800"/>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2"/>
          <p:cNvSpPr/>
          <p:nvPr/>
        </p:nvSpPr>
        <p:spPr>
          <a:xfrm>
            <a:off x="5606998" y="1754112"/>
            <a:ext cx="2451153" cy="3337800"/>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2"/>
          <p:cNvSpPr txBox="1">
            <a:spLocks noGrp="1"/>
          </p:cNvSpPr>
          <p:nvPr>
            <p:ph type="title"/>
          </p:nvPr>
        </p:nvSpPr>
        <p:spPr>
          <a:xfrm>
            <a:off x="124944" y="501469"/>
            <a:ext cx="8857089" cy="646500"/>
          </a:xfrm>
          <a:prstGeom prst="rect">
            <a:avLst/>
          </a:prstGeom>
        </p:spPr>
        <p:txBody>
          <a:bodyPr spcFirstLastPara="1" wrap="square" lIns="91425" tIns="91425" rIns="91425" bIns="91425" anchor="t" anchorCtr="0">
            <a:noAutofit/>
          </a:bodyPr>
          <a:lstStyle/>
          <a:p>
            <a:pPr lvl="0"/>
            <a:r>
              <a:rPr lang="vi-VN" sz="3200" b="1" i="1" dirty="0">
                <a:latin typeface="Corbel" pitchFamily="34" charset="0"/>
                <a:ea typeface="Tahoma" pitchFamily="34" charset="0"/>
                <a:cs typeface="Tahoma" pitchFamily="34" charset="0"/>
              </a:rPr>
              <a:t>Sau bài học này, em đã làm được những gì?</a:t>
            </a:r>
            <a:endParaRPr sz="3200" b="1" i="1" dirty="0">
              <a:latin typeface="Corbel" pitchFamily="34" charset="0"/>
              <a:ea typeface="Tahoma" pitchFamily="34" charset="0"/>
              <a:cs typeface="Tahoma" pitchFamily="34" charset="0"/>
            </a:endParaRPr>
          </a:p>
        </p:txBody>
      </p:sp>
      <p:sp>
        <p:nvSpPr>
          <p:cNvPr id="2245" name="Google Shape;2245;p52"/>
          <p:cNvSpPr txBox="1"/>
          <p:nvPr/>
        </p:nvSpPr>
        <p:spPr>
          <a:xfrm>
            <a:off x="910975" y="2444443"/>
            <a:ext cx="1894570" cy="2513321"/>
          </a:xfrm>
          <a:prstGeom prst="rect">
            <a:avLst/>
          </a:prstGeom>
          <a:noFill/>
          <a:ln>
            <a:noFill/>
          </a:ln>
        </p:spPr>
        <p:txBody>
          <a:bodyPr spcFirstLastPara="1" wrap="square" lIns="91425" tIns="182875" rIns="91425" bIns="0" anchor="ctr" anchorCtr="0">
            <a:noAutofit/>
          </a:bodyPr>
          <a:lstStyle/>
          <a:p>
            <a:pPr lvl="0" algn="ctr">
              <a:spcAft>
                <a:spcPts val="1600"/>
              </a:spcAft>
            </a:pPr>
            <a:r>
              <a:rPr lang="vi-VN" sz="3200" dirty="0">
                <a:latin typeface="+mj-lt"/>
              </a:rPr>
              <a:t>Biết làm tròn số thập phân.</a:t>
            </a:r>
            <a:endParaRPr sz="3200" dirty="0">
              <a:solidFill>
                <a:schemeClr val="dk1"/>
              </a:solidFill>
              <a:latin typeface="+mj-lt"/>
              <a:ea typeface="Comfortaa"/>
              <a:cs typeface="Comfortaa"/>
              <a:sym typeface="Comfortaa"/>
            </a:endParaRPr>
          </a:p>
        </p:txBody>
      </p:sp>
      <p:sp>
        <p:nvSpPr>
          <p:cNvPr id="2248" name="Google Shape;2248;p52"/>
          <p:cNvSpPr txBox="1"/>
          <p:nvPr/>
        </p:nvSpPr>
        <p:spPr>
          <a:xfrm>
            <a:off x="5798127" y="2404189"/>
            <a:ext cx="2155183" cy="2418505"/>
          </a:xfrm>
          <a:prstGeom prst="rect">
            <a:avLst/>
          </a:prstGeom>
          <a:noFill/>
          <a:ln>
            <a:noFill/>
          </a:ln>
        </p:spPr>
        <p:txBody>
          <a:bodyPr spcFirstLastPara="1" wrap="square" lIns="91425" tIns="182875" rIns="91425" bIns="0" anchor="ctr" anchorCtr="0">
            <a:noAutofit/>
          </a:bodyPr>
          <a:lstStyle/>
          <a:p>
            <a:pPr lvl="0">
              <a:spcAft>
                <a:spcPts val="1600"/>
              </a:spcAft>
            </a:pPr>
            <a:r>
              <a:rPr lang="vi-VN" sz="2600" dirty="0">
                <a:latin typeface="+mj-lt"/>
              </a:rPr>
              <a:t>Vận dụng được các quy tắc làm tròn và ước lưrợng vào các tình huống thực tế đơn giản.</a:t>
            </a:r>
            <a:endParaRPr sz="2600" dirty="0">
              <a:solidFill>
                <a:schemeClr val="dk1"/>
              </a:solidFill>
              <a:latin typeface="+mj-lt"/>
              <a:ea typeface="Comfortaa"/>
              <a:cs typeface="Comfortaa"/>
              <a:sym typeface="Comfortaa"/>
            </a:endParaRPr>
          </a:p>
        </p:txBody>
      </p:sp>
      <p:sp>
        <p:nvSpPr>
          <p:cNvPr id="2251" name="Google Shape;2251;p52"/>
          <p:cNvSpPr/>
          <p:nvPr/>
        </p:nvSpPr>
        <p:spPr>
          <a:xfrm>
            <a:off x="1652742" y="1867046"/>
            <a:ext cx="373766" cy="34035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2"/>
          <p:cNvSpPr txBox="1"/>
          <p:nvPr/>
        </p:nvSpPr>
        <p:spPr>
          <a:xfrm>
            <a:off x="3624839" y="2220267"/>
            <a:ext cx="1857300" cy="873000"/>
          </a:xfrm>
          <a:prstGeom prst="rect">
            <a:avLst/>
          </a:prstGeom>
          <a:noFill/>
          <a:ln>
            <a:noFill/>
          </a:ln>
        </p:spPr>
        <p:txBody>
          <a:bodyPr spcFirstLastPara="1" wrap="square" lIns="91425" tIns="182875" rIns="91425" bIns="0" anchor="ctr" anchorCtr="0">
            <a:noAutofit/>
          </a:bodyPr>
          <a:lstStyle/>
          <a:p>
            <a:pPr marL="0" lvl="0" indent="0" algn="l" rtl="0">
              <a:spcBef>
                <a:spcPts val="0"/>
              </a:spcBef>
              <a:spcAft>
                <a:spcPts val="1600"/>
              </a:spcAft>
              <a:buNone/>
            </a:pPr>
            <a:r>
              <a:rPr lang="en" dirty="0">
                <a:solidFill>
                  <a:schemeClr val="dk1"/>
                </a:solidFill>
                <a:latin typeface="Comfortaa"/>
                <a:ea typeface="Comfortaa"/>
                <a:cs typeface="Comfortaa"/>
                <a:sym typeface="Comfortaa"/>
              </a:rPr>
              <a:t>Mars is actually a very cold place</a:t>
            </a:r>
            <a:endParaRPr dirty="0">
              <a:solidFill>
                <a:schemeClr val="dk1"/>
              </a:solidFill>
              <a:latin typeface="Comfortaa"/>
              <a:ea typeface="Comfortaa"/>
              <a:cs typeface="Comfortaa"/>
              <a:sym typeface="Comfortaa"/>
            </a:endParaRPr>
          </a:p>
        </p:txBody>
      </p:sp>
      <p:sp>
        <p:nvSpPr>
          <p:cNvPr id="2254" name="Google Shape;2254;p52"/>
          <p:cNvSpPr txBox="1"/>
          <p:nvPr/>
        </p:nvSpPr>
        <p:spPr>
          <a:xfrm>
            <a:off x="3624839" y="3949694"/>
            <a:ext cx="1857300" cy="873000"/>
          </a:xfrm>
          <a:prstGeom prst="rect">
            <a:avLst/>
          </a:prstGeom>
          <a:noFill/>
          <a:ln>
            <a:noFill/>
          </a:ln>
        </p:spPr>
        <p:txBody>
          <a:bodyPr spcFirstLastPara="1" wrap="square" lIns="91425" tIns="182875" rIns="91425" bIns="0" anchor="ctr" anchorCtr="0">
            <a:noAutofit/>
          </a:bodyPr>
          <a:lstStyle/>
          <a:p>
            <a:pPr marL="0" lvl="0" indent="0" algn="l" rtl="0">
              <a:spcBef>
                <a:spcPts val="0"/>
              </a:spcBef>
              <a:spcAft>
                <a:spcPts val="1600"/>
              </a:spcAft>
              <a:buNone/>
            </a:pPr>
            <a:r>
              <a:rPr lang="en">
                <a:solidFill>
                  <a:schemeClr val="dk1"/>
                </a:solidFill>
                <a:latin typeface="Comfortaa"/>
                <a:ea typeface="Comfortaa"/>
                <a:cs typeface="Comfortaa"/>
                <a:sym typeface="Comfortaa"/>
              </a:rPr>
              <a:t>Mercury is the smallest planet</a:t>
            </a:r>
            <a:endParaRPr>
              <a:solidFill>
                <a:schemeClr val="dk1"/>
              </a:solidFill>
              <a:latin typeface="Comfortaa"/>
              <a:ea typeface="Comfortaa"/>
              <a:cs typeface="Comfortaa"/>
              <a:sym typeface="Comfortaa"/>
            </a:endParaRPr>
          </a:p>
        </p:txBody>
      </p:sp>
      <p:sp>
        <p:nvSpPr>
          <p:cNvPr id="2255" name="Google Shape;2255;p52"/>
          <p:cNvSpPr txBox="1"/>
          <p:nvPr/>
        </p:nvSpPr>
        <p:spPr>
          <a:xfrm>
            <a:off x="3624839" y="3084980"/>
            <a:ext cx="1857300" cy="87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600"/>
              </a:spcAft>
              <a:buNone/>
            </a:pPr>
            <a:r>
              <a:rPr lang="en">
                <a:solidFill>
                  <a:schemeClr val="dk1"/>
                </a:solidFill>
                <a:latin typeface="Comfortaa"/>
                <a:ea typeface="Comfortaa"/>
                <a:cs typeface="Comfortaa"/>
                <a:sym typeface="Comfortaa"/>
              </a:rPr>
              <a:t/>
            </a:r>
            <a:br>
              <a:rPr lang="en">
                <a:solidFill>
                  <a:schemeClr val="dk1"/>
                </a:solidFill>
                <a:latin typeface="Comfortaa"/>
                <a:ea typeface="Comfortaa"/>
                <a:cs typeface="Comfortaa"/>
                <a:sym typeface="Comfortaa"/>
              </a:rPr>
            </a:br>
            <a:r>
              <a:rPr lang="en">
                <a:solidFill>
                  <a:schemeClr val="dk1"/>
                </a:solidFill>
                <a:latin typeface="Comfortaa"/>
                <a:ea typeface="Comfortaa"/>
                <a:cs typeface="Comfortaa"/>
                <a:sym typeface="Comfortaa"/>
              </a:rPr>
              <a:t>Only the Earth harbors life </a:t>
            </a:r>
            <a:endParaRPr>
              <a:solidFill>
                <a:schemeClr val="dk1"/>
              </a:solidFill>
              <a:latin typeface="Comfortaa"/>
              <a:ea typeface="Comfortaa"/>
              <a:cs typeface="Comfortaa"/>
              <a:sym typeface="Comfortaa"/>
            </a:endParaRPr>
          </a:p>
        </p:txBody>
      </p:sp>
      <p:sp>
        <p:nvSpPr>
          <p:cNvPr id="46" name="Google Shape;2236;p52"/>
          <p:cNvSpPr/>
          <p:nvPr/>
        </p:nvSpPr>
        <p:spPr>
          <a:xfrm>
            <a:off x="3312622" y="1661529"/>
            <a:ext cx="2145279" cy="3337800"/>
          </a:xfrm>
          <a:prstGeom prst="roundRect">
            <a:avLst>
              <a:gd name="adj" fmla="val 997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2238;p52"/>
          <p:cNvCxnSpPr/>
          <p:nvPr/>
        </p:nvCxnSpPr>
        <p:spPr>
          <a:xfrm>
            <a:off x="3217396" y="2248967"/>
            <a:ext cx="2147922" cy="0"/>
          </a:xfrm>
          <a:prstGeom prst="straightConnector1">
            <a:avLst/>
          </a:prstGeom>
          <a:noFill/>
          <a:ln w="19050" cap="flat" cmpd="sng">
            <a:solidFill>
              <a:schemeClr val="dk1"/>
            </a:solidFill>
            <a:prstDash val="solid"/>
            <a:round/>
            <a:headEnd type="none" w="med" len="med"/>
            <a:tailEnd type="none" w="med" len="med"/>
          </a:ln>
        </p:spPr>
      </p:cxnSp>
      <p:sp>
        <p:nvSpPr>
          <p:cNvPr id="48" name="Google Shape;2242;p52"/>
          <p:cNvSpPr/>
          <p:nvPr/>
        </p:nvSpPr>
        <p:spPr>
          <a:xfrm>
            <a:off x="3217396" y="1771429"/>
            <a:ext cx="2135453" cy="3337800"/>
          </a:xfrm>
          <a:prstGeom prst="roundRect">
            <a:avLst>
              <a:gd name="adj" fmla="val 9976"/>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46;p52"/>
          <p:cNvSpPr txBox="1"/>
          <p:nvPr/>
        </p:nvSpPr>
        <p:spPr>
          <a:xfrm>
            <a:off x="3491345" y="2486007"/>
            <a:ext cx="1760629" cy="2336687"/>
          </a:xfrm>
          <a:prstGeom prst="rect">
            <a:avLst/>
          </a:prstGeom>
          <a:noFill/>
          <a:ln>
            <a:noFill/>
          </a:ln>
        </p:spPr>
        <p:txBody>
          <a:bodyPr spcFirstLastPara="1" wrap="square" lIns="91425" tIns="91425" rIns="91425" bIns="91425" anchor="t" anchorCtr="0">
            <a:noAutofit/>
          </a:bodyPr>
          <a:lstStyle/>
          <a:p>
            <a:pPr lvl="0" algn="ctr">
              <a:spcAft>
                <a:spcPts val="1600"/>
              </a:spcAft>
            </a:pPr>
            <a:r>
              <a:rPr lang="vi-VN" sz="3200" dirty="0">
                <a:latin typeface="+mj-lt"/>
              </a:rPr>
              <a:t>Biết ước lượng kết quả các phép tính.</a:t>
            </a:r>
            <a:endParaRPr sz="3200" dirty="0">
              <a:solidFill>
                <a:schemeClr val="dk1"/>
              </a:solidFill>
              <a:latin typeface="+mj-lt"/>
              <a:ea typeface="Comfortaa"/>
              <a:cs typeface="Comfortaa"/>
              <a:sym typeface="Comfortaa"/>
            </a:endParaRPr>
          </a:p>
        </p:txBody>
      </p:sp>
      <p:grpSp>
        <p:nvGrpSpPr>
          <p:cNvPr id="2266" name="Google Shape;2266;p52"/>
          <p:cNvGrpSpPr/>
          <p:nvPr/>
        </p:nvGrpSpPr>
        <p:grpSpPr>
          <a:xfrm>
            <a:off x="4198847" y="1829068"/>
            <a:ext cx="345623" cy="396182"/>
            <a:chOff x="-49398750" y="2684600"/>
            <a:chExt cx="263875" cy="302475"/>
          </a:xfrm>
        </p:grpSpPr>
        <p:sp>
          <p:nvSpPr>
            <p:cNvPr id="2267" name="Google Shape;2267;p52"/>
            <p:cNvSpPr/>
            <p:nvPr/>
          </p:nvSpPr>
          <p:spPr>
            <a:xfrm>
              <a:off x="-49294775" y="2684600"/>
              <a:ext cx="73275" cy="299325"/>
            </a:xfrm>
            <a:custGeom>
              <a:avLst/>
              <a:gdLst/>
              <a:ahLst/>
              <a:cxnLst/>
              <a:rect l="l" t="t" r="r" b="b"/>
              <a:pathLst>
                <a:path w="2931" h="11973" extrusionOk="0">
                  <a:moveTo>
                    <a:pt x="1481" y="1387"/>
                  </a:moveTo>
                  <a:lnTo>
                    <a:pt x="2017" y="2836"/>
                  </a:lnTo>
                  <a:lnTo>
                    <a:pt x="914" y="2836"/>
                  </a:lnTo>
                  <a:lnTo>
                    <a:pt x="1481" y="1387"/>
                  </a:lnTo>
                  <a:close/>
                  <a:moveTo>
                    <a:pt x="2174" y="3529"/>
                  </a:moveTo>
                  <a:lnTo>
                    <a:pt x="2174" y="9893"/>
                  </a:lnTo>
                  <a:lnTo>
                    <a:pt x="757" y="9893"/>
                  </a:lnTo>
                  <a:lnTo>
                    <a:pt x="757" y="3529"/>
                  </a:lnTo>
                  <a:close/>
                  <a:moveTo>
                    <a:pt x="2174" y="10586"/>
                  </a:moveTo>
                  <a:lnTo>
                    <a:pt x="2174" y="10964"/>
                  </a:lnTo>
                  <a:cubicBezTo>
                    <a:pt x="2143" y="11153"/>
                    <a:pt x="1985" y="11311"/>
                    <a:pt x="1828" y="11311"/>
                  </a:cubicBezTo>
                  <a:lnTo>
                    <a:pt x="1103" y="11311"/>
                  </a:lnTo>
                  <a:cubicBezTo>
                    <a:pt x="914" y="11311"/>
                    <a:pt x="757" y="11153"/>
                    <a:pt x="757" y="10964"/>
                  </a:cubicBezTo>
                  <a:lnTo>
                    <a:pt x="757" y="10586"/>
                  </a:lnTo>
                  <a:close/>
                  <a:moveTo>
                    <a:pt x="1450" y="1"/>
                  </a:moveTo>
                  <a:cubicBezTo>
                    <a:pt x="1355" y="1"/>
                    <a:pt x="1198" y="95"/>
                    <a:pt x="1135" y="253"/>
                  </a:cubicBezTo>
                  <a:cubicBezTo>
                    <a:pt x="1" y="3246"/>
                    <a:pt x="95" y="3088"/>
                    <a:pt x="95" y="3151"/>
                  </a:cubicBezTo>
                  <a:lnTo>
                    <a:pt x="95" y="10933"/>
                  </a:lnTo>
                  <a:cubicBezTo>
                    <a:pt x="95" y="11500"/>
                    <a:pt x="568" y="11973"/>
                    <a:pt x="1135" y="11973"/>
                  </a:cubicBezTo>
                  <a:lnTo>
                    <a:pt x="1859" y="11973"/>
                  </a:lnTo>
                  <a:cubicBezTo>
                    <a:pt x="2458" y="11973"/>
                    <a:pt x="2931" y="11500"/>
                    <a:pt x="2931" y="10933"/>
                  </a:cubicBezTo>
                  <a:lnTo>
                    <a:pt x="2931" y="3120"/>
                  </a:lnTo>
                  <a:cubicBezTo>
                    <a:pt x="2836" y="3088"/>
                    <a:pt x="2931" y="3277"/>
                    <a:pt x="1765" y="253"/>
                  </a:cubicBezTo>
                  <a:cubicBezTo>
                    <a:pt x="1733" y="127"/>
                    <a:pt x="1576" y="1"/>
                    <a:pt x="1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2"/>
            <p:cNvSpPr/>
            <p:nvPr/>
          </p:nvSpPr>
          <p:spPr>
            <a:xfrm>
              <a:off x="-49398750" y="2684600"/>
              <a:ext cx="87450" cy="300900"/>
            </a:xfrm>
            <a:custGeom>
              <a:avLst/>
              <a:gdLst/>
              <a:ahLst/>
              <a:cxnLst/>
              <a:rect l="l" t="t" r="r" b="b"/>
              <a:pathLst>
                <a:path w="3498" h="12036" extrusionOk="0">
                  <a:moveTo>
                    <a:pt x="2773" y="662"/>
                  </a:moveTo>
                  <a:lnTo>
                    <a:pt x="2773" y="11311"/>
                  </a:lnTo>
                  <a:lnTo>
                    <a:pt x="662" y="11311"/>
                  </a:lnTo>
                  <a:lnTo>
                    <a:pt x="662" y="10586"/>
                  </a:lnTo>
                  <a:lnTo>
                    <a:pt x="1734" y="10586"/>
                  </a:lnTo>
                  <a:cubicBezTo>
                    <a:pt x="1923" y="10586"/>
                    <a:pt x="2080" y="10429"/>
                    <a:pt x="2080" y="10240"/>
                  </a:cubicBezTo>
                  <a:cubicBezTo>
                    <a:pt x="2080" y="10051"/>
                    <a:pt x="1923" y="9893"/>
                    <a:pt x="1734" y="9893"/>
                  </a:cubicBezTo>
                  <a:lnTo>
                    <a:pt x="662" y="9893"/>
                  </a:lnTo>
                  <a:lnTo>
                    <a:pt x="662" y="9169"/>
                  </a:lnTo>
                  <a:lnTo>
                    <a:pt x="1009" y="9169"/>
                  </a:lnTo>
                  <a:cubicBezTo>
                    <a:pt x="1198" y="9169"/>
                    <a:pt x="1356" y="9011"/>
                    <a:pt x="1356" y="8822"/>
                  </a:cubicBezTo>
                  <a:cubicBezTo>
                    <a:pt x="1356" y="8633"/>
                    <a:pt x="1198" y="8475"/>
                    <a:pt x="1009" y="8475"/>
                  </a:cubicBezTo>
                  <a:lnTo>
                    <a:pt x="662" y="8475"/>
                  </a:lnTo>
                  <a:lnTo>
                    <a:pt x="662" y="7751"/>
                  </a:lnTo>
                  <a:lnTo>
                    <a:pt x="1734" y="7751"/>
                  </a:lnTo>
                  <a:cubicBezTo>
                    <a:pt x="1923" y="7751"/>
                    <a:pt x="2080" y="7593"/>
                    <a:pt x="2080" y="7404"/>
                  </a:cubicBezTo>
                  <a:cubicBezTo>
                    <a:pt x="2080" y="7215"/>
                    <a:pt x="1923" y="7058"/>
                    <a:pt x="1734" y="7058"/>
                  </a:cubicBezTo>
                  <a:lnTo>
                    <a:pt x="662" y="7058"/>
                  </a:lnTo>
                  <a:lnTo>
                    <a:pt x="662" y="6333"/>
                  </a:lnTo>
                  <a:lnTo>
                    <a:pt x="1009" y="6333"/>
                  </a:lnTo>
                  <a:cubicBezTo>
                    <a:pt x="1198" y="6333"/>
                    <a:pt x="1356" y="6176"/>
                    <a:pt x="1356" y="5987"/>
                  </a:cubicBezTo>
                  <a:cubicBezTo>
                    <a:pt x="1356" y="5798"/>
                    <a:pt x="1198" y="5640"/>
                    <a:pt x="1009" y="5640"/>
                  </a:cubicBezTo>
                  <a:lnTo>
                    <a:pt x="662" y="5640"/>
                  </a:lnTo>
                  <a:lnTo>
                    <a:pt x="662" y="4947"/>
                  </a:lnTo>
                  <a:lnTo>
                    <a:pt x="1734" y="4947"/>
                  </a:lnTo>
                  <a:cubicBezTo>
                    <a:pt x="1923" y="4947"/>
                    <a:pt x="2080" y="4789"/>
                    <a:pt x="2080" y="4569"/>
                  </a:cubicBezTo>
                  <a:cubicBezTo>
                    <a:pt x="2080" y="4380"/>
                    <a:pt x="1923" y="4222"/>
                    <a:pt x="1734" y="4222"/>
                  </a:cubicBezTo>
                  <a:lnTo>
                    <a:pt x="662" y="4222"/>
                  </a:lnTo>
                  <a:lnTo>
                    <a:pt x="662" y="3498"/>
                  </a:lnTo>
                  <a:lnTo>
                    <a:pt x="1009" y="3498"/>
                  </a:lnTo>
                  <a:cubicBezTo>
                    <a:pt x="1198" y="3498"/>
                    <a:pt x="1356" y="3340"/>
                    <a:pt x="1356" y="3151"/>
                  </a:cubicBezTo>
                  <a:cubicBezTo>
                    <a:pt x="1356" y="2962"/>
                    <a:pt x="1198" y="2805"/>
                    <a:pt x="1009" y="2805"/>
                  </a:cubicBezTo>
                  <a:lnTo>
                    <a:pt x="662" y="2805"/>
                  </a:lnTo>
                  <a:lnTo>
                    <a:pt x="662" y="2080"/>
                  </a:lnTo>
                  <a:lnTo>
                    <a:pt x="1734" y="2080"/>
                  </a:lnTo>
                  <a:cubicBezTo>
                    <a:pt x="1923" y="2080"/>
                    <a:pt x="2080" y="1922"/>
                    <a:pt x="2080" y="1733"/>
                  </a:cubicBezTo>
                  <a:cubicBezTo>
                    <a:pt x="2080" y="1544"/>
                    <a:pt x="1923" y="1387"/>
                    <a:pt x="1734" y="1387"/>
                  </a:cubicBezTo>
                  <a:lnTo>
                    <a:pt x="662" y="1387"/>
                  </a:lnTo>
                  <a:lnTo>
                    <a:pt x="662" y="662"/>
                  </a:lnTo>
                  <a:close/>
                  <a:moveTo>
                    <a:pt x="347" y="1"/>
                  </a:moveTo>
                  <a:cubicBezTo>
                    <a:pt x="158" y="1"/>
                    <a:pt x="1" y="158"/>
                    <a:pt x="1" y="379"/>
                  </a:cubicBezTo>
                  <a:lnTo>
                    <a:pt x="1" y="11657"/>
                  </a:lnTo>
                  <a:cubicBezTo>
                    <a:pt x="1" y="11878"/>
                    <a:pt x="158" y="12036"/>
                    <a:pt x="347" y="12036"/>
                  </a:cubicBezTo>
                  <a:lnTo>
                    <a:pt x="3151" y="12036"/>
                  </a:lnTo>
                  <a:cubicBezTo>
                    <a:pt x="3340" y="12036"/>
                    <a:pt x="3498" y="11878"/>
                    <a:pt x="3498" y="11657"/>
                  </a:cubicBezTo>
                  <a:lnTo>
                    <a:pt x="3498" y="379"/>
                  </a:lnTo>
                  <a:cubicBezTo>
                    <a:pt x="3498" y="158"/>
                    <a:pt x="3340" y="1"/>
                    <a:pt x="3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2"/>
            <p:cNvSpPr/>
            <p:nvPr/>
          </p:nvSpPr>
          <p:spPr>
            <a:xfrm>
              <a:off x="-49207350" y="2686175"/>
              <a:ext cx="72475" cy="300900"/>
            </a:xfrm>
            <a:custGeom>
              <a:avLst/>
              <a:gdLst/>
              <a:ahLst/>
              <a:cxnLst/>
              <a:rect l="l" t="t" r="r" b="b"/>
              <a:pathLst>
                <a:path w="2899" h="12036" extrusionOk="0">
                  <a:moveTo>
                    <a:pt x="1859" y="694"/>
                  </a:moveTo>
                  <a:lnTo>
                    <a:pt x="1859" y="694"/>
                  </a:lnTo>
                  <a:cubicBezTo>
                    <a:pt x="1828" y="820"/>
                    <a:pt x="1796" y="946"/>
                    <a:pt x="1796" y="1040"/>
                  </a:cubicBezTo>
                  <a:cubicBezTo>
                    <a:pt x="1733" y="1418"/>
                    <a:pt x="1828" y="1765"/>
                    <a:pt x="2111" y="2112"/>
                  </a:cubicBezTo>
                  <a:cubicBezTo>
                    <a:pt x="2143" y="2143"/>
                    <a:pt x="2174" y="2238"/>
                    <a:pt x="2143" y="2301"/>
                  </a:cubicBezTo>
                  <a:cubicBezTo>
                    <a:pt x="2017" y="2584"/>
                    <a:pt x="1796" y="2773"/>
                    <a:pt x="1481" y="2773"/>
                  </a:cubicBezTo>
                  <a:cubicBezTo>
                    <a:pt x="1072" y="2773"/>
                    <a:pt x="757" y="2458"/>
                    <a:pt x="757" y="2080"/>
                  </a:cubicBezTo>
                  <a:cubicBezTo>
                    <a:pt x="757" y="1670"/>
                    <a:pt x="914" y="1324"/>
                    <a:pt x="1166" y="1103"/>
                  </a:cubicBezTo>
                  <a:cubicBezTo>
                    <a:pt x="1387" y="851"/>
                    <a:pt x="1576" y="788"/>
                    <a:pt x="1859" y="694"/>
                  </a:cubicBezTo>
                  <a:close/>
                  <a:moveTo>
                    <a:pt x="1450" y="3466"/>
                  </a:moveTo>
                  <a:cubicBezTo>
                    <a:pt x="1513" y="3529"/>
                    <a:pt x="1702" y="3781"/>
                    <a:pt x="1859" y="4600"/>
                  </a:cubicBezTo>
                  <a:cubicBezTo>
                    <a:pt x="1954" y="4726"/>
                    <a:pt x="1954" y="4789"/>
                    <a:pt x="1954" y="4884"/>
                  </a:cubicBezTo>
                  <a:lnTo>
                    <a:pt x="946" y="4884"/>
                  </a:lnTo>
                  <a:cubicBezTo>
                    <a:pt x="946" y="4789"/>
                    <a:pt x="1009" y="4726"/>
                    <a:pt x="1009" y="4600"/>
                  </a:cubicBezTo>
                  <a:cubicBezTo>
                    <a:pt x="1198" y="3781"/>
                    <a:pt x="1355" y="3529"/>
                    <a:pt x="1450" y="3466"/>
                  </a:cubicBezTo>
                  <a:close/>
                  <a:moveTo>
                    <a:pt x="2111" y="5546"/>
                  </a:moveTo>
                  <a:cubicBezTo>
                    <a:pt x="2174" y="6081"/>
                    <a:pt x="2237" y="6680"/>
                    <a:pt x="2237" y="7310"/>
                  </a:cubicBezTo>
                  <a:cubicBezTo>
                    <a:pt x="2174" y="9389"/>
                    <a:pt x="1796" y="10901"/>
                    <a:pt x="1481" y="11216"/>
                  </a:cubicBezTo>
                  <a:cubicBezTo>
                    <a:pt x="1387" y="11122"/>
                    <a:pt x="1198" y="10901"/>
                    <a:pt x="1040" y="10082"/>
                  </a:cubicBezTo>
                  <a:cubicBezTo>
                    <a:pt x="883" y="9326"/>
                    <a:pt x="757" y="8349"/>
                    <a:pt x="757" y="7310"/>
                  </a:cubicBezTo>
                  <a:cubicBezTo>
                    <a:pt x="757" y="6680"/>
                    <a:pt x="788" y="6081"/>
                    <a:pt x="883" y="5546"/>
                  </a:cubicBezTo>
                  <a:close/>
                  <a:moveTo>
                    <a:pt x="2489" y="1"/>
                  </a:moveTo>
                  <a:cubicBezTo>
                    <a:pt x="1796" y="1"/>
                    <a:pt x="1229" y="32"/>
                    <a:pt x="662" y="631"/>
                  </a:cubicBezTo>
                  <a:cubicBezTo>
                    <a:pt x="253" y="1009"/>
                    <a:pt x="1" y="1576"/>
                    <a:pt x="1" y="2112"/>
                  </a:cubicBezTo>
                  <a:cubicBezTo>
                    <a:pt x="1" y="2616"/>
                    <a:pt x="284" y="3088"/>
                    <a:pt x="725" y="3340"/>
                  </a:cubicBezTo>
                  <a:cubicBezTo>
                    <a:pt x="190" y="4285"/>
                    <a:pt x="1" y="6302"/>
                    <a:pt x="1" y="7436"/>
                  </a:cubicBezTo>
                  <a:cubicBezTo>
                    <a:pt x="1" y="8539"/>
                    <a:pt x="127" y="10555"/>
                    <a:pt x="725" y="11531"/>
                  </a:cubicBezTo>
                  <a:cubicBezTo>
                    <a:pt x="914" y="11878"/>
                    <a:pt x="1166" y="12036"/>
                    <a:pt x="1450" y="12036"/>
                  </a:cubicBezTo>
                  <a:cubicBezTo>
                    <a:pt x="1702" y="12036"/>
                    <a:pt x="1954" y="11878"/>
                    <a:pt x="2143" y="11531"/>
                  </a:cubicBezTo>
                  <a:cubicBezTo>
                    <a:pt x="2710" y="10586"/>
                    <a:pt x="2868" y="8570"/>
                    <a:pt x="2868" y="7436"/>
                  </a:cubicBezTo>
                  <a:cubicBezTo>
                    <a:pt x="2836" y="6239"/>
                    <a:pt x="2742" y="4254"/>
                    <a:pt x="2174" y="3309"/>
                  </a:cubicBezTo>
                  <a:cubicBezTo>
                    <a:pt x="2458" y="3151"/>
                    <a:pt x="2710" y="2868"/>
                    <a:pt x="2773" y="2553"/>
                  </a:cubicBezTo>
                  <a:cubicBezTo>
                    <a:pt x="2899" y="2238"/>
                    <a:pt x="2805" y="1923"/>
                    <a:pt x="2616" y="1670"/>
                  </a:cubicBezTo>
                  <a:cubicBezTo>
                    <a:pt x="2426" y="1450"/>
                    <a:pt x="2300" y="1135"/>
                    <a:pt x="2773" y="536"/>
                  </a:cubicBezTo>
                  <a:cubicBezTo>
                    <a:pt x="2836" y="410"/>
                    <a:pt x="2899" y="316"/>
                    <a:pt x="2805" y="190"/>
                  </a:cubicBezTo>
                  <a:cubicBezTo>
                    <a:pt x="2773" y="64"/>
                    <a:pt x="2616" y="1"/>
                    <a:pt x="2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15638;p99"/>
          <p:cNvGrpSpPr/>
          <p:nvPr/>
        </p:nvGrpSpPr>
        <p:grpSpPr>
          <a:xfrm>
            <a:off x="6635024" y="1816328"/>
            <a:ext cx="306516" cy="358349"/>
            <a:chOff x="-48237000" y="2342650"/>
            <a:chExt cx="256800" cy="300225"/>
          </a:xfrm>
        </p:grpSpPr>
        <p:sp>
          <p:nvSpPr>
            <p:cNvPr id="39" name="Google Shape;15639;p99"/>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solidFill>
              <a:srgbClr val="5F7D95"/>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640;p99"/>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solidFill>
              <a:srgbClr val="5F7D95"/>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641;p99"/>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solidFill>
              <a:srgbClr val="5F7D95"/>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4514" y="4165473"/>
            <a:ext cx="64611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3225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44"/>
                                        </p:tgtEl>
                                        <p:attrNameLst>
                                          <p:attrName>style.visibility</p:attrName>
                                        </p:attrNameLst>
                                      </p:cBhvr>
                                      <p:to>
                                        <p:strVal val="visible"/>
                                      </p:to>
                                    </p:set>
                                    <p:animEffect transition="in" filter="wipe(down)">
                                      <p:cBhvr>
                                        <p:cTn id="7" dur="580">
                                          <p:stCondLst>
                                            <p:cond delay="0"/>
                                          </p:stCondLst>
                                        </p:cTn>
                                        <p:tgtEl>
                                          <p:spTgt spid="2244"/>
                                        </p:tgtEl>
                                      </p:cBhvr>
                                    </p:animEffect>
                                    <p:anim calcmode="lin" valueType="num">
                                      <p:cBhvr>
                                        <p:cTn id="8" dur="1822" tmFilter="0,0; 0.14,0.36; 0.43,0.73; 0.71,0.91; 1.0,1.0">
                                          <p:stCondLst>
                                            <p:cond delay="0"/>
                                          </p:stCondLst>
                                        </p:cTn>
                                        <p:tgtEl>
                                          <p:spTgt spid="22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44"/>
                                        </p:tgtEl>
                                        <p:attrNameLst>
                                          <p:attrName>ppt_y</p:attrName>
                                        </p:attrNameLst>
                                      </p:cBhvr>
                                      <p:tavLst>
                                        <p:tav tm="0" fmla="#ppt_y-sin(pi*$)/81">
                                          <p:val>
                                            <p:fltVal val="0"/>
                                          </p:val>
                                        </p:tav>
                                        <p:tav tm="100000">
                                          <p:val>
                                            <p:fltVal val="1"/>
                                          </p:val>
                                        </p:tav>
                                      </p:tavLst>
                                    </p:anim>
                                    <p:animScale>
                                      <p:cBhvr>
                                        <p:cTn id="13" dur="26">
                                          <p:stCondLst>
                                            <p:cond delay="650"/>
                                          </p:stCondLst>
                                        </p:cTn>
                                        <p:tgtEl>
                                          <p:spTgt spid="2244"/>
                                        </p:tgtEl>
                                      </p:cBhvr>
                                      <p:to x="100000" y="60000"/>
                                    </p:animScale>
                                    <p:animScale>
                                      <p:cBhvr>
                                        <p:cTn id="14" dur="166" decel="50000">
                                          <p:stCondLst>
                                            <p:cond delay="676"/>
                                          </p:stCondLst>
                                        </p:cTn>
                                        <p:tgtEl>
                                          <p:spTgt spid="2244"/>
                                        </p:tgtEl>
                                      </p:cBhvr>
                                      <p:to x="100000" y="100000"/>
                                    </p:animScale>
                                    <p:animScale>
                                      <p:cBhvr>
                                        <p:cTn id="15" dur="26">
                                          <p:stCondLst>
                                            <p:cond delay="1312"/>
                                          </p:stCondLst>
                                        </p:cTn>
                                        <p:tgtEl>
                                          <p:spTgt spid="2244"/>
                                        </p:tgtEl>
                                      </p:cBhvr>
                                      <p:to x="100000" y="80000"/>
                                    </p:animScale>
                                    <p:animScale>
                                      <p:cBhvr>
                                        <p:cTn id="16" dur="166" decel="50000">
                                          <p:stCondLst>
                                            <p:cond delay="1338"/>
                                          </p:stCondLst>
                                        </p:cTn>
                                        <p:tgtEl>
                                          <p:spTgt spid="2244"/>
                                        </p:tgtEl>
                                      </p:cBhvr>
                                      <p:to x="100000" y="100000"/>
                                    </p:animScale>
                                    <p:animScale>
                                      <p:cBhvr>
                                        <p:cTn id="17" dur="26">
                                          <p:stCondLst>
                                            <p:cond delay="1642"/>
                                          </p:stCondLst>
                                        </p:cTn>
                                        <p:tgtEl>
                                          <p:spTgt spid="2244"/>
                                        </p:tgtEl>
                                      </p:cBhvr>
                                      <p:to x="100000" y="90000"/>
                                    </p:animScale>
                                    <p:animScale>
                                      <p:cBhvr>
                                        <p:cTn id="18" dur="166" decel="50000">
                                          <p:stCondLst>
                                            <p:cond delay="1668"/>
                                          </p:stCondLst>
                                        </p:cTn>
                                        <p:tgtEl>
                                          <p:spTgt spid="2244"/>
                                        </p:tgtEl>
                                      </p:cBhvr>
                                      <p:to x="100000" y="100000"/>
                                    </p:animScale>
                                    <p:animScale>
                                      <p:cBhvr>
                                        <p:cTn id="19" dur="26">
                                          <p:stCondLst>
                                            <p:cond delay="1808"/>
                                          </p:stCondLst>
                                        </p:cTn>
                                        <p:tgtEl>
                                          <p:spTgt spid="2244"/>
                                        </p:tgtEl>
                                      </p:cBhvr>
                                      <p:to x="100000" y="95000"/>
                                    </p:animScale>
                                    <p:animScale>
                                      <p:cBhvr>
                                        <p:cTn id="20" dur="166" decel="50000">
                                          <p:stCondLst>
                                            <p:cond delay="1834"/>
                                          </p:stCondLst>
                                        </p:cTn>
                                        <p:tgtEl>
                                          <p:spTgt spid="224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234"/>
                                        </p:tgtEl>
                                        <p:attrNameLst>
                                          <p:attrName>style.visibility</p:attrName>
                                        </p:attrNameLst>
                                      </p:cBhvr>
                                      <p:to>
                                        <p:strVal val="visible"/>
                                      </p:to>
                                    </p:set>
                                    <p:animEffect transition="in" filter="wheel(1)">
                                      <p:cBhvr>
                                        <p:cTn id="25" dur="2000"/>
                                        <p:tgtEl>
                                          <p:spTgt spid="2234"/>
                                        </p:tgtEl>
                                      </p:cBhvr>
                                    </p:animEffect>
                                  </p:childTnLst>
                                </p:cTn>
                              </p:par>
                              <p:par>
                                <p:cTn id="26" presetID="21" presetClass="entr" presetSubtype="1" fill="hold" nodeType="withEffect">
                                  <p:stCondLst>
                                    <p:cond delay="0"/>
                                  </p:stCondLst>
                                  <p:childTnLst>
                                    <p:set>
                                      <p:cBhvr>
                                        <p:cTn id="27" dur="1" fill="hold">
                                          <p:stCondLst>
                                            <p:cond delay="0"/>
                                          </p:stCondLst>
                                        </p:cTn>
                                        <p:tgtEl>
                                          <p:spTgt spid="2239"/>
                                        </p:tgtEl>
                                        <p:attrNameLst>
                                          <p:attrName>style.visibility</p:attrName>
                                        </p:attrNameLst>
                                      </p:cBhvr>
                                      <p:to>
                                        <p:strVal val="visible"/>
                                      </p:to>
                                    </p:set>
                                    <p:animEffect transition="in" filter="wheel(1)">
                                      <p:cBhvr>
                                        <p:cTn id="28" dur="2000"/>
                                        <p:tgtEl>
                                          <p:spTgt spid="2239"/>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240"/>
                                        </p:tgtEl>
                                        <p:attrNameLst>
                                          <p:attrName>style.visibility</p:attrName>
                                        </p:attrNameLst>
                                      </p:cBhvr>
                                      <p:to>
                                        <p:strVal val="visible"/>
                                      </p:to>
                                    </p:set>
                                    <p:animEffect transition="in" filter="wheel(1)">
                                      <p:cBhvr>
                                        <p:cTn id="31" dur="2000"/>
                                        <p:tgtEl>
                                          <p:spTgt spid="2240"/>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245"/>
                                        </p:tgtEl>
                                        <p:attrNameLst>
                                          <p:attrName>style.visibility</p:attrName>
                                        </p:attrNameLst>
                                      </p:cBhvr>
                                      <p:to>
                                        <p:strVal val="visible"/>
                                      </p:to>
                                    </p:set>
                                    <p:animEffect transition="in" filter="wheel(1)">
                                      <p:cBhvr>
                                        <p:cTn id="34" dur="2000"/>
                                        <p:tgtEl>
                                          <p:spTgt spid="2245"/>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2251"/>
                                        </p:tgtEl>
                                        <p:attrNameLst>
                                          <p:attrName>style.visibility</p:attrName>
                                        </p:attrNameLst>
                                      </p:cBhvr>
                                      <p:to>
                                        <p:strVal val="visible"/>
                                      </p:to>
                                    </p:set>
                                    <p:animEffect transition="in" filter="wheel(1)">
                                      <p:cBhvr>
                                        <p:cTn id="37" dur="2000"/>
                                        <p:tgtEl>
                                          <p:spTgt spid="225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253"/>
                                        </p:tgtEl>
                                        <p:attrNameLst>
                                          <p:attrName>style.visibility</p:attrName>
                                        </p:attrNameLst>
                                      </p:cBhvr>
                                      <p:to>
                                        <p:strVal val="visible"/>
                                      </p:to>
                                    </p:set>
                                    <p:anim calcmode="lin" valueType="num">
                                      <p:cBhvr>
                                        <p:cTn id="42" dur="500" fill="hold"/>
                                        <p:tgtEl>
                                          <p:spTgt spid="2253"/>
                                        </p:tgtEl>
                                        <p:attrNameLst>
                                          <p:attrName>ppt_w</p:attrName>
                                        </p:attrNameLst>
                                      </p:cBhvr>
                                      <p:tavLst>
                                        <p:tav tm="0">
                                          <p:val>
                                            <p:fltVal val="0"/>
                                          </p:val>
                                        </p:tav>
                                        <p:tav tm="100000">
                                          <p:val>
                                            <p:strVal val="#ppt_w"/>
                                          </p:val>
                                        </p:tav>
                                      </p:tavLst>
                                    </p:anim>
                                    <p:anim calcmode="lin" valueType="num">
                                      <p:cBhvr>
                                        <p:cTn id="43" dur="500" fill="hold"/>
                                        <p:tgtEl>
                                          <p:spTgt spid="2253"/>
                                        </p:tgtEl>
                                        <p:attrNameLst>
                                          <p:attrName>ppt_h</p:attrName>
                                        </p:attrNameLst>
                                      </p:cBhvr>
                                      <p:tavLst>
                                        <p:tav tm="0">
                                          <p:val>
                                            <p:fltVal val="0"/>
                                          </p:val>
                                        </p:tav>
                                        <p:tav tm="100000">
                                          <p:val>
                                            <p:strVal val="#ppt_h"/>
                                          </p:val>
                                        </p:tav>
                                      </p:tavLst>
                                    </p:anim>
                                    <p:animEffect transition="in" filter="fade">
                                      <p:cBhvr>
                                        <p:cTn id="44" dur="500"/>
                                        <p:tgtEl>
                                          <p:spTgt spid="225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54"/>
                                        </p:tgtEl>
                                        <p:attrNameLst>
                                          <p:attrName>style.visibility</p:attrName>
                                        </p:attrNameLst>
                                      </p:cBhvr>
                                      <p:to>
                                        <p:strVal val="visible"/>
                                      </p:to>
                                    </p:set>
                                    <p:anim calcmode="lin" valueType="num">
                                      <p:cBhvr>
                                        <p:cTn id="47" dur="500" fill="hold"/>
                                        <p:tgtEl>
                                          <p:spTgt spid="2254"/>
                                        </p:tgtEl>
                                        <p:attrNameLst>
                                          <p:attrName>ppt_w</p:attrName>
                                        </p:attrNameLst>
                                      </p:cBhvr>
                                      <p:tavLst>
                                        <p:tav tm="0">
                                          <p:val>
                                            <p:fltVal val="0"/>
                                          </p:val>
                                        </p:tav>
                                        <p:tav tm="100000">
                                          <p:val>
                                            <p:strVal val="#ppt_w"/>
                                          </p:val>
                                        </p:tav>
                                      </p:tavLst>
                                    </p:anim>
                                    <p:anim calcmode="lin" valueType="num">
                                      <p:cBhvr>
                                        <p:cTn id="48" dur="500" fill="hold"/>
                                        <p:tgtEl>
                                          <p:spTgt spid="2254"/>
                                        </p:tgtEl>
                                        <p:attrNameLst>
                                          <p:attrName>ppt_h</p:attrName>
                                        </p:attrNameLst>
                                      </p:cBhvr>
                                      <p:tavLst>
                                        <p:tav tm="0">
                                          <p:val>
                                            <p:fltVal val="0"/>
                                          </p:val>
                                        </p:tav>
                                        <p:tav tm="100000">
                                          <p:val>
                                            <p:strVal val="#ppt_h"/>
                                          </p:val>
                                        </p:tav>
                                      </p:tavLst>
                                    </p:anim>
                                    <p:animEffect transition="in" filter="fade">
                                      <p:cBhvr>
                                        <p:cTn id="49" dur="500"/>
                                        <p:tgtEl>
                                          <p:spTgt spid="225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255"/>
                                        </p:tgtEl>
                                        <p:attrNameLst>
                                          <p:attrName>style.visibility</p:attrName>
                                        </p:attrNameLst>
                                      </p:cBhvr>
                                      <p:to>
                                        <p:strVal val="visible"/>
                                      </p:to>
                                    </p:set>
                                    <p:anim calcmode="lin" valueType="num">
                                      <p:cBhvr>
                                        <p:cTn id="52" dur="500" fill="hold"/>
                                        <p:tgtEl>
                                          <p:spTgt spid="2255"/>
                                        </p:tgtEl>
                                        <p:attrNameLst>
                                          <p:attrName>ppt_w</p:attrName>
                                        </p:attrNameLst>
                                      </p:cBhvr>
                                      <p:tavLst>
                                        <p:tav tm="0">
                                          <p:val>
                                            <p:fltVal val="0"/>
                                          </p:val>
                                        </p:tav>
                                        <p:tav tm="100000">
                                          <p:val>
                                            <p:strVal val="#ppt_w"/>
                                          </p:val>
                                        </p:tav>
                                      </p:tavLst>
                                    </p:anim>
                                    <p:anim calcmode="lin" valueType="num">
                                      <p:cBhvr>
                                        <p:cTn id="53" dur="500" fill="hold"/>
                                        <p:tgtEl>
                                          <p:spTgt spid="2255"/>
                                        </p:tgtEl>
                                        <p:attrNameLst>
                                          <p:attrName>ppt_h</p:attrName>
                                        </p:attrNameLst>
                                      </p:cBhvr>
                                      <p:tavLst>
                                        <p:tav tm="0">
                                          <p:val>
                                            <p:fltVal val="0"/>
                                          </p:val>
                                        </p:tav>
                                        <p:tav tm="100000">
                                          <p:val>
                                            <p:strVal val="#ppt_h"/>
                                          </p:val>
                                        </p:tav>
                                      </p:tavLst>
                                    </p:anim>
                                    <p:animEffect transition="in" filter="fade">
                                      <p:cBhvr>
                                        <p:cTn id="54" dur="500"/>
                                        <p:tgtEl>
                                          <p:spTgt spid="225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par>
                                <p:cTn id="60" presetID="53" presetClass="entr" presetSubtype="16" fill="hold" nodeType="with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p:cTn id="62" dur="500" fill="hold"/>
                                        <p:tgtEl>
                                          <p:spTgt spid="47"/>
                                        </p:tgtEl>
                                        <p:attrNameLst>
                                          <p:attrName>ppt_w</p:attrName>
                                        </p:attrNameLst>
                                      </p:cBhvr>
                                      <p:tavLst>
                                        <p:tav tm="0">
                                          <p:val>
                                            <p:fltVal val="0"/>
                                          </p:val>
                                        </p:tav>
                                        <p:tav tm="100000">
                                          <p:val>
                                            <p:strVal val="#ppt_w"/>
                                          </p:val>
                                        </p:tav>
                                      </p:tavLst>
                                    </p:anim>
                                    <p:anim calcmode="lin" valueType="num">
                                      <p:cBhvr>
                                        <p:cTn id="63" dur="500" fill="hold"/>
                                        <p:tgtEl>
                                          <p:spTgt spid="47"/>
                                        </p:tgtEl>
                                        <p:attrNameLst>
                                          <p:attrName>ppt_h</p:attrName>
                                        </p:attrNameLst>
                                      </p:cBhvr>
                                      <p:tavLst>
                                        <p:tav tm="0">
                                          <p:val>
                                            <p:fltVal val="0"/>
                                          </p:val>
                                        </p:tav>
                                        <p:tav tm="100000">
                                          <p:val>
                                            <p:strVal val="#ppt_h"/>
                                          </p:val>
                                        </p:tav>
                                      </p:tavLst>
                                    </p:anim>
                                    <p:animEffect transition="in" filter="fade">
                                      <p:cBhvr>
                                        <p:cTn id="64" dur="500"/>
                                        <p:tgtEl>
                                          <p:spTgt spid="4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p:cTn id="67" dur="500" fill="hold"/>
                                        <p:tgtEl>
                                          <p:spTgt spid="48"/>
                                        </p:tgtEl>
                                        <p:attrNameLst>
                                          <p:attrName>ppt_w</p:attrName>
                                        </p:attrNameLst>
                                      </p:cBhvr>
                                      <p:tavLst>
                                        <p:tav tm="0">
                                          <p:val>
                                            <p:fltVal val="0"/>
                                          </p:val>
                                        </p:tav>
                                        <p:tav tm="100000">
                                          <p:val>
                                            <p:strVal val="#ppt_w"/>
                                          </p:val>
                                        </p:tav>
                                      </p:tavLst>
                                    </p:anim>
                                    <p:anim calcmode="lin" valueType="num">
                                      <p:cBhvr>
                                        <p:cTn id="68" dur="500" fill="hold"/>
                                        <p:tgtEl>
                                          <p:spTgt spid="48"/>
                                        </p:tgtEl>
                                        <p:attrNameLst>
                                          <p:attrName>ppt_h</p:attrName>
                                        </p:attrNameLst>
                                      </p:cBhvr>
                                      <p:tavLst>
                                        <p:tav tm="0">
                                          <p:val>
                                            <p:fltVal val="0"/>
                                          </p:val>
                                        </p:tav>
                                        <p:tav tm="100000">
                                          <p:val>
                                            <p:strVal val="#ppt_h"/>
                                          </p:val>
                                        </p:tav>
                                      </p:tavLst>
                                    </p:anim>
                                    <p:animEffect transition="in" filter="fade">
                                      <p:cBhvr>
                                        <p:cTn id="69" dur="500"/>
                                        <p:tgtEl>
                                          <p:spTgt spid="4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 calcmode="lin" valueType="num">
                                      <p:cBhvr>
                                        <p:cTn id="72" dur="500" fill="hold"/>
                                        <p:tgtEl>
                                          <p:spTgt spid="50"/>
                                        </p:tgtEl>
                                        <p:attrNameLst>
                                          <p:attrName>ppt_w</p:attrName>
                                        </p:attrNameLst>
                                      </p:cBhvr>
                                      <p:tavLst>
                                        <p:tav tm="0">
                                          <p:val>
                                            <p:fltVal val="0"/>
                                          </p:val>
                                        </p:tav>
                                        <p:tav tm="100000">
                                          <p:val>
                                            <p:strVal val="#ppt_w"/>
                                          </p:val>
                                        </p:tav>
                                      </p:tavLst>
                                    </p:anim>
                                    <p:anim calcmode="lin" valueType="num">
                                      <p:cBhvr>
                                        <p:cTn id="73" dur="500" fill="hold"/>
                                        <p:tgtEl>
                                          <p:spTgt spid="50"/>
                                        </p:tgtEl>
                                        <p:attrNameLst>
                                          <p:attrName>ppt_h</p:attrName>
                                        </p:attrNameLst>
                                      </p:cBhvr>
                                      <p:tavLst>
                                        <p:tav tm="0">
                                          <p:val>
                                            <p:fltVal val="0"/>
                                          </p:val>
                                        </p:tav>
                                        <p:tav tm="100000">
                                          <p:val>
                                            <p:strVal val="#ppt_h"/>
                                          </p:val>
                                        </p:tav>
                                      </p:tavLst>
                                    </p:anim>
                                    <p:animEffect transition="in" filter="fade">
                                      <p:cBhvr>
                                        <p:cTn id="74" dur="500"/>
                                        <p:tgtEl>
                                          <p:spTgt spid="50"/>
                                        </p:tgtEl>
                                      </p:cBhvr>
                                    </p:animEffect>
                                  </p:childTnLst>
                                </p:cTn>
                              </p:par>
                              <p:par>
                                <p:cTn id="75" presetID="53" presetClass="entr" presetSubtype="16" fill="hold" nodeType="withEffect">
                                  <p:stCondLst>
                                    <p:cond delay="0"/>
                                  </p:stCondLst>
                                  <p:childTnLst>
                                    <p:set>
                                      <p:cBhvr>
                                        <p:cTn id="76" dur="1" fill="hold">
                                          <p:stCondLst>
                                            <p:cond delay="0"/>
                                          </p:stCondLst>
                                        </p:cTn>
                                        <p:tgtEl>
                                          <p:spTgt spid="2266"/>
                                        </p:tgtEl>
                                        <p:attrNameLst>
                                          <p:attrName>style.visibility</p:attrName>
                                        </p:attrNameLst>
                                      </p:cBhvr>
                                      <p:to>
                                        <p:strVal val="visible"/>
                                      </p:to>
                                    </p:set>
                                    <p:anim calcmode="lin" valueType="num">
                                      <p:cBhvr>
                                        <p:cTn id="77" dur="500" fill="hold"/>
                                        <p:tgtEl>
                                          <p:spTgt spid="2266"/>
                                        </p:tgtEl>
                                        <p:attrNameLst>
                                          <p:attrName>ppt_w</p:attrName>
                                        </p:attrNameLst>
                                      </p:cBhvr>
                                      <p:tavLst>
                                        <p:tav tm="0">
                                          <p:val>
                                            <p:fltVal val="0"/>
                                          </p:val>
                                        </p:tav>
                                        <p:tav tm="100000">
                                          <p:val>
                                            <p:strVal val="#ppt_w"/>
                                          </p:val>
                                        </p:tav>
                                      </p:tavLst>
                                    </p:anim>
                                    <p:anim calcmode="lin" valueType="num">
                                      <p:cBhvr>
                                        <p:cTn id="78" dur="500" fill="hold"/>
                                        <p:tgtEl>
                                          <p:spTgt spid="2266"/>
                                        </p:tgtEl>
                                        <p:attrNameLst>
                                          <p:attrName>ppt_h</p:attrName>
                                        </p:attrNameLst>
                                      </p:cBhvr>
                                      <p:tavLst>
                                        <p:tav tm="0">
                                          <p:val>
                                            <p:fltVal val="0"/>
                                          </p:val>
                                        </p:tav>
                                        <p:tav tm="100000">
                                          <p:val>
                                            <p:strVal val="#ppt_h"/>
                                          </p:val>
                                        </p:tav>
                                      </p:tavLst>
                                    </p:anim>
                                    <p:animEffect transition="in" filter="fade">
                                      <p:cBhvr>
                                        <p:cTn id="79" dur="500"/>
                                        <p:tgtEl>
                                          <p:spTgt spid="226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235"/>
                                        </p:tgtEl>
                                        <p:attrNameLst>
                                          <p:attrName>style.visibility</p:attrName>
                                        </p:attrNameLst>
                                      </p:cBhvr>
                                      <p:to>
                                        <p:strVal val="visible"/>
                                      </p:to>
                                    </p:set>
                                    <p:animEffect transition="in" filter="wipe(down)">
                                      <p:cBhvr>
                                        <p:cTn id="84" dur="500"/>
                                        <p:tgtEl>
                                          <p:spTgt spid="2235"/>
                                        </p:tgtEl>
                                      </p:cBhvr>
                                    </p:animEffect>
                                  </p:childTnLst>
                                </p:cTn>
                              </p:par>
                              <p:par>
                                <p:cTn id="85" presetID="22" presetClass="entr" presetSubtype="4" fill="hold" nodeType="withEffect">
                                  <p:stCondLst>
                                    <p:cond delay="0"/>
                                  </p:stCondLst>
                                  <p:childTnLst>
                                    <p:set>
                                      <p:cBhvr>
                                        <p:cTn id="86" dur="1" fill="hold">
                                          <p:stCondLst>
                                            <p:cond delay="0"/>
                                          </p:stCondLst>
                                        </p:cTn>
                                        <p:tgtEl>
                                          <p:spTgt spid="2237"/>
                                        </p:tgtEl>
                                        <p:attrNameLst>
                                          <p:attrName>style.visibility</p:attrName>
                                        </p:attrNameLst>
                                      </p:cBhvr>
                                      <p:to>
                                        <p:strVal val="visible"/>
                                      </p:to>
                                    </p:set>
                                    <p:animEffect transition="in" filter="wipe(down)">
                                      <p:cBhvr>
                                        <p:cTn id="87" dur="500"/>
                                        <p:tgtEl>
                                          <p:spTgt spid="2237"/>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2241"/>
                                        </p:tgtEl>
                                        <p:attrNameLst>
                                          <p:attrName>style.visibility</p:attrName>
                                        </p:attrNameLst>
                                      </p:cBhvr>
                                      <p:to>
                                        <p:strVal val="visible"/>
                                      </p:to>
                                    </p:set>
                                    <p:animEffect transition="in" filter="wipe(down)">
                                      <p:cBhvr>
                                        <p:cTn id="90" dur="500"/>
                                        <p:tgtEl>
                                          <p:spTgt spid="2241"/>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2248"/>
                                        </p:tgtEl>
                                        <p:attrNameLst>
                                          <p:attrName>style.visibility</p:attrName>
                                        </p:attrNameLst>
                                      </p:cBhvr>
                                      <p:to>
                                        <p:strVal val="visible"/>
                                      </p:to>
                                    </p:set>
                                    <p:animEffect transition="in" filter="wipe(down)">
                                      <p:cBhvr>
                                        <p:cTn id="93" dur="500"/>
                                        <p:tgtEl>
                                          <p:spTgt spid="2248"/>
                                        </p:tgtEl>
                                      </p:cBhvr>
                                    </p:animEffect>
                                  </p:childTnLst>
                                </p:cTn>
                              </p:par>
                              <p:par>
                                <p:cTn id="94" presetID="22" presetClass="entr" presetSubtype="4" fill="hold"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wipe(down)">
                                      <p:cBhvr>
                                        <p:cTn id="9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4" grpId="0" animBg="1"/>
      <p:bldP spid="2235" grpId="0" animBg="1"/>
      <p:bldP spid="2240" grpId="0" animBg="1"/>
      <p:bldP spid="2241" grpId="0" animBg="1"/>
      <p:bldP spid="2244" grpId="0"/>
      <p:bldP spid="2245" grpId="0"/>
      <p:bldP spid="2248" grpId="0"/>
      <p:bldP spid="2251" grpId="0" animBg="1"/>
      <p:bldP spid="2253" grpId="0"/>
      <p:bldP spid="2254" grpId="0"/>
      <p:bldP spid="2255" grpId="0"/>
      <p:bldP spid="46" grpId="0" animBg="1"/>
      <p:bldP spid="48"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21"/>
        <p:cNvGrpSpPr/>
        <p:nvPr/>
      </p:nvGrpSpPr>
      <p:grpSpPr>
        <a:xfrm>
          <a:off x="0" y="0"/>
          <a:ext cx="0" cy="0"/>
          <a:chOff x="0" y="0"/>
          <a:chExt cx="0" cy="0"/>
        </a:xfrm>
      </p:grpSpPr>
      <p:sp>
        <p:nvSpPr>
          <p:cNvPr id="4322" name="Google Shape;4322;p75"/>
          <p:cNvSpPr txBox="1">
            <a:spLocks noGrp="1"/>
          </p:cNvSpPr>
          <p:nvPr>
            <p:ph type="title"/>
          </p:nvPr>
        </p:nvSpPr>
        <p:spPr>
          <a:xfrm>
            <a:off x="634517" y="0"/>
            <a:ext cx="7444800" cy="64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6000" dirty="0" smtClean="0">
                <a:solidFill>
                  <a:srgbClr val="FF0000"/>
                </a:solidFill>
              </a:rPr>
              <a:t>Dặn dò:</a:t>
            </a:r>
            <a:endParaRPr sz="6000" dirty="0">
              <a:solidFill>
                <a:srgbClr val="FF0000"/>
              </a:solidFill>
            </a:endParaRPr>
          </a:p>
        </p:txBody>
      </p:sp>
      <p:cxnSp>
        <p:nvCxnSpPr>
          <p:cNvPr id="4323" name="Google Shape;4323;p75"/>
          <p:cNvCxnSpPr/>
          <p:nvPr/>
        </p:nvCxnSpPr>
        <p:spPr>
          <a:xfrm>
            <a:off x="1121155" y="1628150"/>
            <a:ext cx="6796718" cy="0"/>
          </a:xfrm>
          <a:prstGeom prst="straightConnector1">
            <a:avLst/>
          </a:prstGeom>
          <a:noFill/>
          <a:ln w="19050" cap="flat" cmpd="sng">
            <a:solidFill>
              <a:schemeClr val="dk1"/>
            </a:solidFill>
            <a:prstDash val="solid"/>
            <a:round/>
            <a:headEnd type="none" w="med" len="med"/>
            <a:tailEnd type="none" w="med" len="med"/>
          </a:ln>
        </p:spPr>
      </p:cxnSp>
      <p:sp>
        <p:nvSpPr>
          <p:cNvPr id="4327" name="Google Shape;4327;p75"/>
          <p:cNvSpPr txBox="1"/>
          <p:nvPr/>
        </p:nvSpPr>
        <p:spPr>
          <a:xfrm>
            <a:off x="1028701" y="2479006"/>
            <a:ext cx="2171700" cy="177087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VN" sz="2800" dirty="0" smtClean="0">
                <a:solidFill>
                  <a:schemeClr val="dk1"/>
                </a:solidFill>
                <a:latin typeface="+mj-lt"/>
                <a:ea typeface="Comfortaa"/>
                <a:cs typeface="Comfortaa"/>
                <a:sym typeface="Comfortaa"/>
              </a:rPr>
              <a:t>Ôn tập các kiến thức đã học</a:t>
            </a:r>
            <a:endParaRPr sz="2800" dirty="0">
              <a:solidFill>
                <a:schemeClr val="dk1"/>
              </a:solidFill>
              <a:latin typeface="+mj-lt"/>
              <a:ea typeface="Comfortaa"/>
              <a:cs typeface="Comfortaa"/>
              <a:sym typeface="Comfortaa"/>
            </a:endParaRPr>
          </a:p>
        </p:txBody>
      </p:sp>
      <p:sp>
        <p:nvSpPr>
          <p:cNvPr id="4329" name="Google Shape;4329;p75"/>
          <p:cNvSpPr txBox="1"/>
          <p:nvPr/>
        </p:nvSpPr>
        <p:spPr>
          <a:xfrm>
            <a:off x="3523122" y="2351608"/>
            <a:ext cx="2150314" cy="144963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vi-VN" sz="2800" dirty="0" smtClean="0">
                <a:solidFill>
                  <a:schemeClr val="dk1"/>
                </a:solidFill>
                <a:latin typeface="+mj-lt"/>
                <a:ea typeface="Comfortaa"/>
                <a:cs typeface="Comfortaa"/>
                <a:sym typeface="Comfortaa"/>
              </a:rPr>
              <a:t>Hoàn thành bài tập về nhà</a:t>
            </a:r>
          </a:p>
          <a:p>
            <a:pPr marL="0" lvl="0" indent="0" algn="ctr" rtl="0">
              <a:spcBef>
                <a:spcPts val="0"/>
              </a:spcBef>
              <a:spcAft>
                <a:spcPts val="0"/>
              </a:spcAft>
              <a:buClr>
                <a:srgbClr val="000000"/>
              </a:buClr>
              <a:buSzPts val="1100"/>
              <a:buFont typeface="Arial"/>
              <a:buNone/>
            </a:pPr>
            <a:r>
              <a:rPr lang="vi-VN" sz="2800" dirty="0" smtClean="0">
                <a:solidFill>
                  <a:schemeClr val="dk1"/>
                </a:solidFill>
                <a:latin typeface="+mj-lt"/>
                <a:ea typeface="Comfortaa"/>
                <a:cs typeface="Comfortaa"/>
                <a:sym typeface="Comfortaa"/>
              </a:rPr>
              <a:t>2,3/tr.41(sgk)</a:t>
            </a:r>
            <a:endParaRPr sz="2800" dirty="0">
              <a:solidFill>
                <a:schemeClr val="dk1"/>
              </a:solidFill>
              <a:latin typeface="+mj-lt"/>
              <a:ea typeface="Comfortaa"/>
              <a:cs typeface="Comfortaa"/>
              <a:sym typeface="Comfortaa"/>
            </a:endParaRPr>
          </a:p>
        </p:txBody>
      </p:sp>
      <p:sp>
        <p:nvSpPr>
          <p:cNvPr id="4331" name="Google Shape;4331;p75"/>
          <p:cNvSpPr txBox="1"/>
          <p:nvPr/>
        </p:nvSpPr>
        <p:spPr>
          <a:xfrm>
            <a:off x="5855789" y="2479006"/>
            <a:ext cx="1983305" cy="107675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vi-VN" sz="2800" dirty="0" smtClean="0">
                <a:solidFill>
                  <a:schemeClr val="dk1"/>
                </a:solidFill>
                <a:latin typeface="+mj-lt"/>
                <a:ea typeface="Comfortaa"/>
                <a:cs typeface="Comfortaa"/>
                <a:sym typeface="Comfortaa"/>
              </a:rPr>
              <a:t>Xem bài 4:</a:t>
            </a:r>
          </a:p>
          <a:p>
            <a:pPr marL="0" lvl="0" indent="0" algn="ctr" rtl="0">
              <a:spcBef>
                <a:spcPts val="0"/>
              </a:spcBef>
              <a:spcAft>
                <a:spcPts val="0"/>
              </a:spcAft>
              <a:buClr>
                <a:srgbClr val="000000"/>
              </a:buClr>
              <a:buSzPts val="1100"/>
              <a:buFont typeface="Arial"/>
              <a:buNone/>
            </a:pPr>
            <a:r>
              <a:rPr lang="vi-VN" sz="2800" dirty="0" smtClean="0">
                <a:solidFill>
                  <a:schemeClr val="dk1"/>
                </a:solidFill>
                <a:latin typeface="+mj-lt"/>
                <a:ea typeface="Comfortaa"/>
                <a:cs typeface="Comfortaa"/>
                <a:sym typeface="Comfortaa"/>
              </a:rPr>
              <a:t>Tỉ số và tỉ số phần trăn</a:t>
            </a:r>
            <a:endParaRPr sz="2800" dirty="0">
              <a:solidFill>
                <a:schemeClr val="dk1"/>
              </a:solidFill>
              <a:latin typeface="+mj-lt"/>
              <a:ea typeface="Comfortaa"/>
              <a:cs typeface="Comfortaa"/>
              <a:sym typeface="Comfortaa"/>
            </a:endParaRPr>
          </a:p>
        </p:txBody>
      </p:sp>
      <p:cxnSp>
        <p:nvCxnSpPr>
          <p:cNvPr id="4333" name="Google Shape;4333;p75"/>
          <p:cNvCxnSpPr/>
          <p:nvPr/>
        </p:nvCxnSpPr>
        <p:spPr>
          <a:xfrm flipH="1">
            <a:off x="4519514" y="1887918"/>
            <a:ext cx="23298" cy="463690"/>
          </a:xfrm>
          <a:prstGeom prst="straightConnector1">
            <a:avLst/>
          </a:prstGeom>
          <a:noFill/>
          <a:ln w="19050" cap="flat" cmpd="sng">
            <a:solidFill>
              <a:schemeClr val="dk1"/>
            </a:solidFill>
            <a:prstDash val="solid"/>
            <a:round/>
            <a:headEnd type="none" w="med" len="med"/>
            <a:tailEnd type="oval" w="med" len="med"/>
          </a:ln>
        </p:spPr>
      </p:cxnSp>
      <p:cxnSp>
        <p:nvCxnSpPr>
          <p:cNvPr id="4334" name="Google Shape;4334;p75"/>
          <p:cNvCxnSpPr/>
          <p:nvPr/>
        </p:nvCxnSpPr>
        <p:spPr>
          <a:xfrm flipH="1">
            <a:off x="2130437" y="1784008"/>
            <a:ext cx="300" cy="567600"/>
          </a:xfrm>
          <a:prstGeom prst="straightConnector1">
            <a:avLst/>
          </a:prstGeom>
          <a:noFill/>
          <a:ln w="19050" cap="flat" cmpd="sng">
            <a:solidFill>
              <a:schemeClr val="dk1"/>
            </a:solidFill>
            <a:prstDash val="solid"/>
            <a:round/>
            <a:headEnd type="none" w="med" len="med"/>
            <a:tailEnd type="oval" w="med" len="med"/>
          </a:ln>
        </p:spPr>
      </p:cxnSp>
      <p:cxnSp>
        <p:nvCxnSpPr>
          <p:cNvPr id="4335" name="Google Shape;4335;p75"/>
          <p:cNvCxnSpPr/>
          <p:nvPr/>
        </p:nvCxnSpPr>
        <p:spPr>
          <a:xfrm flipH="1">
            <a:off x="6900336" y="1825572"/>
            <a:ext cx="300" cy="567600"/>
          </a:xfrm>
          <a:prstGeom prst="straightConnector1">
            <a:avLst/>
          </a:prstGeom>
          <a:noFill/>
          <a:ln w="19050" cap="flat" cmpd="sng">
            <a:solidFill>
              <a:schemeClr val="dk1"/>
            </a:solidFill>
            <a:prstDash val="solid"/>
            <a:round/>
            <a:headEnd type="none" w="med" len="med"/>
            <a:tailEnd type="oval" w="med" len="med"/>
          </a:ln>
        </p:spPr>
      </p:cxnSp>
      <p:grpSp>
        <p:nvGrpSpPr>
          <p:cNvPr id="4339" name="Google Shape;4339;p75"/>
          <p:cNvGrpSpPr/>
          <p:nvPr/>
        </p:nvGrpSpPr>
        <p:grpSpPr>
          <a:xfrm>
            <a:off x="4048929" y="1207441"/>
            <a:ext cx="987463" cy="967127"/>
            <a:chOff x="1497832" y="2531913"/>
            <a:chExt cx="958516" cy="938776"/>
          </a:xfrm>
        </p:grpSpPr>
        <p:sp>
          <p:nvSpPr>
            <p:cNvPr id="4340" name="Google Shape;4340;p75"/>
            <p:cNvSpPr/>
            <p:nvPr/>
          </p:nvSpPr>
          <p:spPr>
            <a:xfrm>
              <a:off x="1601706" y="2531913"/>
              <a:ext cx="854643" cy="876494"/>
            </a:xfrm>
            <a:custGeom>
              <a:avLst/>
              <a:gdLst/>
              <a:ahLst/>
              <a:cxnLst/>
              <a:rect l="l" t="t" r="r" b="b"/>
              <a:pathLst>
                <a:path w="24328" h="24950" extrusionOk="0">
                  <a:moveTo>
                    <a:pt x="5180" y="1240"/>
                  </a:moveTo>
                  <a:cubicBezTo>
                    <a:pt x="2404" y="3234"/>
                    <a:pt x="131" y="9582"/>
                    <a:pt x="5" y="13004"/>
                  </a:cubicBezTo>
                  <a:cubicBezTo>
                    <a:pt x="-121" y="16426"/>
                    <a:pt x="2410" y="19782"/>
                    <a:pt x="4422" y="21772"/>
                  </a:cubicBezTo>
                  <a:cubicBezTo>
                    <a:pt x="6434" y="23762"/>
                    <a:pt x="9702" y="24856"/>
                    <a:pt x="12075" y="24946"/>
                  </a:cubicBezTo>
                  <a:cubicBezTo>
                    <a:pt x="14448" y="25036"/>
                    <a:pt x="16758" y="23557"/>
                    <a:pt x="18660" y="22314"/>
                  </a:cubicBezTo>
                  <a:cubicBezTo>
                    <a:pt x="20562" y="21071"/>
                    <a:pt x="22656" y="19974"/>
                    <a:pt x="23488" y="17486"/>
                  </a:cubicBezTo>
                  <a:cubicBezTo>
                    <a:pt x="24320" y="14998"/>
                    <a:pt x="24791" y="10128"/>
                    <a:pt x="23653" y="7387"/>
                  </a:cubicBezTo>
                  <a:cubicBezTo>
                    <a:pt x="22515" y="4647"/>
                    <a:pt x="19738" y="2068"/>
                    <a:pt x="16659" y="1043"/>
                  </a:cubicBezTo>
                  <a:cubicBezTo>
                    <a:pt x="13580" y="19"/>
                    <a:pt x="7956" y="-753"/>
                    <a:pt x="5180" y="1240"/>
                  </a:cubicBezTo>
                  <a:close/>
                </a:path>
              </a:pathLst>
            </a:custGeom>
            <a:solidFill>
              <a:schemeClr val="lt2"/>
            </a:solidFill>
            <a:ln>
              <a:noFill/>
            </a:ln>
          </p:spPr>
        </p:sp>
        <p:sp>
          <p:nvSpPr>
            <p:cNvPr id="4341" name="Google Shape;4341;p75"/>
            <p:cNvSpPr/>
            <p:nvPr/>
          </p:nvSpPr>
          <p:spPr>
            <a:xfrm>
              <a:off x="1497832" y="2594195"/>
              <a:ext cx="854643" cy="876493"/>
            </a:xfrm>
            <a:custGeom>
              <a:avLst/>
              <a:gdLst/>
              <a:ahLst/>
              <a:cxnLst/>
              <a:rect l="l" t="t" r="r" b="b"/>
              <a:pathLst>
                <a:path w="24328" h="24950" extrusionOk="0">
                  <a:moveTo>
                    <a:pt x="5180" y="1240"/>
                  </a:moveTo>
                  <a:cubicBezTo>
                    <a:pt x="2404" y="3234"/>
                    <a:pt x="131" y="9582"/>
                    <a:pt x="5" y="13004"/>
                  </a:cubicBezTo>
                  <a:cubicBezTo>
                    <a:pt x="-121" y="16426"/>
                    <a:pt x="2410" y="19782"/>
                    <a:pt x="4422" y="21772"/>
                  </a:cubicBezTo>
                  <a:cubicBezTo>
                    <a:pt x="6434" y="23762"/>
                    <a:pt x="9702" y="24856"/>
                    <a:pt x="12075" y="24946"/>
                  </a:cubicBezTo>
                  <a:cubicBezTo>
                    <a:pt x="14448" y="25036"/>
                    <a:pt x="16758" y="23557"/>
                    <a:pt x="18660" y="22314"/>
                  </a:cubicBezTo>
                  <a:cubicBezTo>
                    <a:pt x="20562" y="21071"/>
                    <a:pt x="22656" y="19974"/>
                    <a:pt x="23488" y="17486"/>
                  </a:cubicBezTo>
                  <a:cubicBezTo>
                    <a:pt x="24320" y="14998"/>
                    <a:pt x="24791" y="10128"/>
                    <a:pt x="23653" y="7387"/>
                  </a:cubicBezTo>
                  <a:cubicBezTo>
                    <a:pt x="22515" y="4647"/>
                    <a:pt x="19738" y="2068"/>
                    <a:pt x="16659" y="1043"/>
                  </a:cubicBezTo>
                  <a:cubicBezTo>
                    <a:pt x="13580" y="19"/>
                    <a:pt x="7956" y="-753"/>
                    <a:pt x="5180" y="1240"/>
                  </a:cubicBezTo>
                  <a:close/>
                </a:path>
              </a:pathLst>
            </a:custGeom>
            <a:noFill/>
            <a:ln w="19050" cap="flat" cmpd="sng">
              <a:solidFill>
                <a:schemeClr val="dk1"/>
              </a:solidFill>
              <a:prstDash val="solid"/>
              <a:round/>
              <a:headEnd type="none" w="med" len="med"/>
              <a:tailEnd type="none" w="med" len="med"/>
            </a:ln>
          </p:spPr>
        </p:sp>
      </p:grpSp>
      <p:grpSp>
        <p:nvGrpSpPr>
          <p:cNvPr id="4342" name="Google Shape;4342;p75"/>
          <p:cNvGrpSpPr/>
          <p:nvPr/>
        </p:nvGrpSpPr>
        <p:grpSpPr>
          <a:xfrm>
            <a:off x="1720259" y="1117592"/>
            <a:ext cx="924565" cy="939005"/>
            <a:chOff x="124550" y="3420216"/>
            <a:chExt cx="897461" cy="911478"/>
          </a:xfrm>
        </p:grpSpPr>
        <p:sp>
          <p:nvSpPr>
            <p:cNvPr id="4343" name="Google Shape;4343;p75"/>
            <p:cNvSpPr/>
            <p:nvPr/>
          </p:nvSpPr>
          <p:spPr>
            <a:xfrm>
              <a:off x="204852" y="3420216"/>
              <a:ext cx="817159" cy="826504"/>
            </a:xfrm>
            <a:custGeom>
              <a:avLst/>
              <a:gdLst/>
              <a:ahLst/>
              <a:cxnLst/>
              <a:rect l="l" t="t" r="r" b="b"/>
              <a:pathLst>
                <a:path w="23261" h="23527" extrusionOk="0">
                  <a:moveTo>
                    <a:pt x="5056" y="1442"/>
                  </a:moveTo>
                  <a:cubicBezTo>
                    <a:pt x="2395" y="3046"/>
                    <a:pt x="316" y="7189"/>
                    <a:pt x="29" y="10375"/>
                  </a:cubicBezTo>
                  <a:cubicBezTo>
                    <a:pt x="-258" y="13561"/>
                    <a:pt x="1624" y="18390"/>
                    <a:pt x="3332" y="20558"/>
                  </a:cubicBezTo>
                  <a:cubicBezTo>
                    <a:pt x="5040" y="22726"/>
                    <a:pt x="8003" y="23075"/>
                    <a:pt x="10277" y="23381"/>
                  </a:cubicBezTo>
                  <a:cubicBezTo>
                    <a:pt x="12551" y="23687"/>
                    <a:pt x="14957" y="23581"/>
                    <a:pt x="16977" y="22396"/>
                  </a:cubicBezTo>
                  <a:cubicBezTo>
                    <a:pt x="18997" y="21211"/>
                    <a:pt x="21462" y="18533"/>
                    <a:pt x="22398" y="16272"/>
                  </a:cubicBezTo>
                  <a:cubicBezTo>
                    <a:pt x="23334" y="14011"/>
                    <a:pt x="23663" y="11419"/>
                    <a:pt x="22595" y="8832"/>
                  </a:cubicBezTo>
                  <a:cubicBezTo>
                    <a:pt x="21528" y="6245"/>
                    <a:pt x="18916" y="1984"/>
                    <a:pt x="15993" y="752"/>
                  </a:cubicBezTo>
                  <a:cubicBezTo>
                    <a:pt x="13070" y="-480"/>
                    <a:pt x="7717" y="-162"/>
                    <a:pt x="5056" y="1442"/>
                  </a:cubicBezTo>
                  <a:close/>
                </a:path>
              </a:pathLst>
            </a:custGeom>
            <a:solidFill>
              <a:schemeClr val="accent2"/>
            </a:solidFill>
            <a:ln>
              <a:noFill/>
            </a:ln>
          </p:spPr>
        </p:sp>
        <p:sp>
          <p:nvSpPr>
            <p:cNvPr id="4344" name="Google Shape;4344;p75"/>
            <p:cNvSpPr/>
            <p:nvPr/>
          </p:nvSpPr>
          <p:spPr>
            <a:xfrm>
              <a:off x="124550" y="3505191"/>
              <a:ext cx="817159" cy="826504"/>
            </a:xfrm>
            <a:custGeom>
              <a:avLst/>
              <a:gdLst/>
              <a:ahLst/>
              <a:cxnLst/>
              <a:rect l="l" t="t" r="r" b="b"/>
              <a:pathLst>
                <a:path w="23261" h="23527" extrusionOk="0">
                  <a:moveTo>
                    <a:pt x="5056" y="1442"/>
                  </a:moveTo>
                  <a:cubicBezTo>
                    <a:pt x="2395" y="3046"/>
                    <a:pt x="316" y="7189"/>
                    <a:pt x="29" y="10375"/>
                  </a:cubicBezTo>
                  <a:cubicBezTo>
                    <a:pt x="-258" y="13561"/>
                    <a:pt x="1624" y="18390"/>
                    <a:pt x="3332" y="20558"/>
                  </a:cubicBezTo>
                  <a:cubicBezTo>
                    <a:pt x="5040" y="22726"/>
                    <a:pt x="8003" y="23075"/>
                    <a:pt x="10277" y="23381"/>
                  </a:cubicBezTo>
                  <a:cubicBezTo>
                    <a:pt x="12551" y="23687"/>
                    <a:pt x="14957" y="23581"/>
                    <a:pt x="16977" y="22396"/>
                  </a:cubicBezTo>
                  <a:cubicBezTo>
                    <a:pt x="18997" y="21211"/>
                    <a:pt x="21462" y="18533"/>
                    <a:pt x="22398" y="16272"/>
                  </a:cubicBezTo>
                  <a:cubicBezTo>
                    <a:pt x="23334" y="14011"/>
                    <a:pt x="23663" y="11419"/>
                    <a:pt x="22595" y="8832"/>
                  </a:cubicBezTo>
                  <a:cubicBezTo>
                    <a:pt x="21528" y="6245"/>
                    <a:pt x="18916" y="1984"/>
                    <a:pt x="15993" y="752"/>
                  </a:cubicBezTo>
                  <a:cubicBezTo>
                    <a:pt x="13070" y="-480"/>
                    <a:pt x="7717" y="-162"/>
                    <a:pt x="5056" y="1442"/>
                  </a:cubicBezTo>
                  <a:close/>
                </a:path>
              </a:pathLst>
            </a:custGeom>
            <a:noFill/>
            <a:ln w="19050" cap="flat" cmpd="sng">
              <a:solidFill>
                <a:schemeClr val="dk1"/>
              </a:solidFill>
              <a:prstDash val="solid"/>
              <a:round/>
              <a:headEnd type="none" w="med" len="med"/>
              <a:tailEnd type="none" w="med" len="med"/>
            </a:ln>
          </p:spPr>
        </p:sp>
      </p:grpSp>
      <p:grpSp>
        <p:nvGrpSpPr>
          <p:cNvPr id="4345" name="Google Shape;4345;p75"/>
          <p:cNvGrpSpPr/>
          <p:nvPr/>
        </p:nvGrpSpPr>
        <p:grpSpPr>
          <a:xfrm>
            <a:off x="6419928" y="1160114"/>
            <a:ext cx="961117" cy="937089"/>
            <a:chOff x="4697006" y="3199982"/>
            <a:chExt cx="932942" cy="909618"/>
          </a:xfrm>
        </p:grpSpPr>
        <p:sp>
          <p:nvSpPr>
            <p:cNvPr id="4346" name="Google Shape;4346;p75"/>
            <p:cNvSpPr/>
            <p:nvPr/>
          </p:nvSpPr>
          <p:spPr>
            <a:xfrm>
              <a:off x="4787004" y="3199982"/>
              <a:ext cx="842944" cy="861177"/>
            </a:xfrm>
            <a:custGeom>
              <a:avLst/>
              <a:gdLst/>
              <a:ahLst/>
              <a:cxnLst/>
              <a:rect l="l" t="t" r="r" b="b"/>
              <a:pathLst>
                <a:path w="23995" h="24514" extrusionOk="0">
                  <a:moveTo>
                    <a:pt x="5197" y="3104"/>
                  </a:moveTo>
                  <a:cubicBezTo>
                    <a:pt x="2492" y="5174"/>
                    <a:pt x="134" y="9529"/>
                    <a:pt x="5" y="12568"/>
                  </a:cubicBezTo>
                  <a:cubicBezTo>
                    <a:pt x="-124" y="15607"/>
                    <a:pt x="2410" y="19346"/>
                    <a:pt x="4422" y="21336"/>
                  </a:cubicBezTo>
                  <a:cubicBezTo>
                    <a:pt x="6434" y="23326"/>
                    <a:pt x="9702" y="24420"/>
                    <a:pt x="12075" y="24510"/>
                  </a:cubicBezTo>
                  <a:cubicBezTo>
                    <a:pt x="14448" y="24600"/>
                    <a:pt x="16949" y="23212"/>
                    <a:pt x="18660" y="21878"/>
                  </a:cubicBezTo>
                  <a:cubicBezTo>
                    <a:pt x="20371" y="20544"/>
                    <a:pt x="21510" y="18992"/>
                    <a:pt x="22342" y="16504"/>
                  </a:cubicBezTo>
                  <a:cubicBezTo>
                    <a:pt x="23174" y="14016"/>
                    <a:pt x="24671" y="9677"/>
                    <a:pt x="23653" y="6951"/>
                  </a:cubicBezTo>
                  <a:cubicBezTo>
                    <a:pt x="22635" y="4225"/>
                    <a:pt x="19309" y="789"/>
                    <a:pt x="16233" y="148"/>
                  </a:cubicBezTo>
                  <a:cubicBezTo>
                    <a:pt x="13157" y="-493"/>
                    <a:pt x="7902" y="1034"/>
                    <a:pt x="5197" y="3104"/>
                  </a:cubicBezTo>
                  <a:close/>
                </a:path>
              </a:pathLst>
            </a:custGeom>
            <a:solidFill>
              <a:schemeClr val="accent4"/>
            </a:solidFill>
            <a:ln>
              <a:noFill/>
            </a:ln>
          </p:spPr>
        </p:sp>
        <p:sp>
          <p:nvSpPr>
            <p:cNvPr id="4347" name="Google Shape;4347;p75"/>
            <p:cNvSpPr/>
            <p:nvPr/>
          </p:nvSpPr>
          <p:spPr>
            <a:xfrm>
              <a:off x="4697006" y="3248423"/>
              <a:ext cx="842944" cy="861177"/>
            </a:xfrm>
            <a:custGeom>
              <a:avLst/>
              <a:gdLst/>
              <a:ahLst/>
              <a:cxnLst/>
              <a:rect l="l" t="t" r="r" b="b"/>
              <a:pathLst>
                <a:path w="23995" h="24514" extrusionOk="0">
                  <a:moveTo>
                    <a:pt x="5197" y="3104"/>
                  </a:moveTo>
                  <a:cubicBezTo>
                    <a:pt x="2492" y="5174"/>
                    <a:pt x="134" y="9529"/>
                    <a:pt x="5" y="12568"/>
                  </a:cubicBezTo>
                  <a:cubicBezTo>
                    <a:pt x="-124" y="15607"/>
                    <a:pt x="2410" y="19346"/>
                    <a:pt x="4422" y="21336"/>
                  </a:cubicBezTo>
                  <a:cubicBezTo>
                    <a:pt x="6434" y="23326"/>
                    <a:pt x="9702" y="24420"/>
                    <a:pt x="12075" y="24510"/>
                  </a:cubicBezTo>
                  <a:cubicBezTo>
                    <a:pt x="14448" y="24600"/>
                    <a:pt x="16949" y="23212"/>
                    <a:pt x="18660" y="21878"/>
                  </a:cubicBezTo>
                  <a:cubicBezTo>
                    <a:pt x="20371" y="20544"/>
                    <a:pt x="21510" y="18992"/>
                    <a:pt x="22342" y="16504"/>
                  </a:cubicBezTo>
                  <a:cubicBezTo>
                    <a:pt x="23174" y="14016"/>
                    <a:pt x="24671" y="9677"/>
                    <a:pt x="23653" y="6951"/>
                  </a:cubicBezTo>
                  <a:cubicBezTo>
                    <a:pt x="22635" y="4225"/>
                    <a:pt x="19309" y="789"/>
                    <a:pt x="16233" y="148"/>
                  </a:cubicBezTo>
                  <a:cubicBezTo>
                    <a:pt x="13157" y="-493"/>
                    <a:pt x="7902" y="1034"/>
                    <a:pt x="5197" y="3104"/>
                  </a:cubicBezTo>
                  <a:close/>
                </a:path>
              </a:pathLst>
            </a:custGeom>
            <a:solidFill>
              <a:schemeClr val="accent4"/>
            </a:solidFill>
            <a:ln w="19050" cap="flat" cmpd="sng">
              <a:solidFill>
                <a:schemeClr val="dk1"/>
              </a:solidFill>
              <a:prstDash val="solid"/>
              <a:round/>
              <a:headEnd type="none" w="med" len="med"/>
              <a:tailEnd type="none" w="med" len="med"/>
            </a:ln>
          </p:spPr>
        </p:sp>
      </p:grpSp>
      <p:sp>
        <p:nvSpPr>
          <p:cNvPr id="4354" name="Google Shape;4354;p75"/>
          <p:cNvSpPr/>
          <p:nvPr/>
        </p:nvSpPr>
        <p:spPr>
          <a:xfrm>
            <a:off x="1921908" y="1416916"/>
            <a:ext cx="373766" cy="34035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5" name="Google Shape;4355;p75"/>
          <p:cNvGrpSpPr/>
          <p:nvPr/>
        </p:nvGrpSpPr>
        <p:grpSpPr>
          <a:xfrm>
            <a:off x="4356917" y="1506918"/>
            <a:ext cx="330143" cy="368173"/>
            <a:chOff x="-40150450" y="1977325"/>
            <a:chExt cx="280400" cy="312700"/>
          </a:xfrm>
        </p:grpSpPr>
        <p:sp>
          <p:nvSpPr>
            <p:cNvPr id="4356" name="Google Shape;4356;p75"/>
            <p:cNvSpPr/>
            <p:nvPr/>
          </p:nvSpPr>
          <p:spPr>
            <a:xfrm>
              <a:off x="-40052800" y="2041125"/>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75"/>
            <p:cNvSpPr/>
            <p:nvPr/>
          </p:nvSpPr>
          <p:spPr>
            <a:xfrm>
              <a:off x="-40150450" y="1977325"/>
              <a:ext cx="280400" cy="312700"/>
            </a:xfrm>
            <a:custGeom>
              <a:avLst/>
              <a:gdLst/>
              <a:ahLst/>
              <a:cxnLst/>
              <a:rect l="l" t="t" r="r" b="b"/>
              <a:pathLst>
                <a:path w="11216" h="12508" extrusionOk="0">
                  <a:moveTo>
                    <a:pt x="8379" y="838"/>
                  </a:moveTo>
                  <a:cubicBezTo>
                    <a:pt x="8626" y="838"/>
                    <a:pt x="8880" y="873"/>
                    <a:pt x="9137" y="946"/>
                  </a:cubicBezTo>
                  <a:cubicBezTo>
                    <a:pt x="8948" y="1733"/>
                    <a:pt x="8506" y="2300"/>
                    <a:pt x="7971" y="2615"/>
                  </a:cubicBezTo>
                  <a:cubicBezTo>
                    <a:pt x="7908" y="2678"/>
                    <a:pt x="7876" y="2678"/>
                    <a:pt x="7876" y="2678"/>
                  </a:cubicBezTo>
                  <a:cubicBezTo>
                    <a:pt x="7861" y="2694"/>
                    <a:pt x="7853" y="2694"/>
                    <a:pt x="7845" y="2694"/>
                  </a:cubicBezTo>
                  <a:cubicBezTo>
                    <a:pt x="7837" y="2694"/>
                    <a:pt x="7829" y="2694"/>
                    <a:pt x="7813" y="2710"/>
                  </a:cubicBezTo>
                  <a:cubicBezTo>
                    <a:pt x="7470" y="2868"/>
                    <a:pt x="7083" y="2938"/>
                    <a:pt x="6744" y="2938"/>
                  </a:cubicBezTo>
                  <a:cubicBezTo>
                    <a:pt x="6678" y="2938"/>
                    <a:pt x="6615" y="2935"/>
                    <a:pt x="6553" y="2930"/>
                  </a:cubicBezTo>
                  <a:lnTo>
                    <a:pt x="6459" y="2930"/>
                  </a:lnTo>
                  <a:cubicBezTo>
                    <a:pt x="6301" y="2930"/>
                    <a:pt x="6112" y="2899"/>
                    <a:pt x="5955" y="2867"/>
                  </a:cubicBezTo>
                  <a:cubicBezTo>
                    <a:pt x="6240" y="1597"/>
                    <a:pt x="7230" y="838"/>
                    <a:pt x="8379" y="838"/>
                  </a:cubicBezTo>
                  <a:close/>
                  <a:moveTo>
                    <a:pt x="9798" y="8538"/>
                  </a:moveTo>
                  <a:lnTo>
                    <a:pt x="9798" y="8538"/>
                  </a:lnTo>
                  <a:cubicBezTo>
                    <a:pt x="9831" y="8545"/>
                    <a:pt x="9862" y="8554"/>
                    <a:pt x="9892" y="8565"/>
                  </a:cubicBezTo>
                  <a:lnTo>
                    <a:pt x="9892" y="8565"/>
                  </a:lnTo>
                  <a:cubicBezTo>
                    <a:pt x="9829" y="8546"/>
                    <a:pt x="9798" y="8538"/>
                    <a:pt x="9798" y="8538"/>
                  </a:cubicBezTo>
                  <a:close/>
                  <a:moveTo>
                    <a:pt x="3433" y="3256"/>
                  </a:moveTo>
                  <a:cubicBezTo>
                    <a:pt x="3506" y="3256"/>
                    <a:pt x="3570" y="3264"/>
                    <a:pt x="3623" y="3277"/>
                  </a:cubicBezTo>
                  <a:cubicBezTo>
                    <a:pt x="4064" y="3403"/>
                    <a:pt x="4631" y="3970"/>
                    <a:pt x="5167" y="4128"/>
                  </a:cubicBezTo>
                  <a:cubicBezTo>
                    <a:pt x="5293" y="4159"/>
                    <a:pt x="5419" y="4159"/>
                    <a:pt x="5514" y="4159"/>
                  </a:cubicBezTo>
                  <a:lnTo>
                    <a:pt x="5577" y="4159"/>
                  </a:lnTo>
                  <a:cubicBezTo>
                    <a:pt x="5923" y="4159"/>
                    <a:pt x="6270" y="3907"/>
                    <a:pt x="6585" y="3718"/>
                  </a:cubicBezTo>
                  <a:cubicBezTo>
                    <a:pt x="7152" y="3718"/>
                    <a:pt x="7687" y="3592"/>
                    <a:pt x="8160" y="3371"/>
                  </a:cubicBezTo>
                  <a:cubicBezTo>
                    <a:pt x="9294" y="3812"/>
                    <a:pt x="10838" y="5388"/>
                    <a:pt x="9767" y="8475"/>
                  </a:cubicBezTo>
                  <a:cubicBezTo>
                    <a:pt x="9420" y="9672"/>
                    <a:pt x="8506" y="11342"/>
                    <a:pt x="7561" y="11594"/>
                  </a:cubicBezTo>
                  <a:cubicBezTo>
                    <a:pt x="7484" y="11627"/>
                    <a:pt x="7404" y="11641"/>
                    <a:pt x="7319" y="11641"/>
                  </a:cubicBezTo>
                  <a:cubicBezTo>
                    <a:pt x="7161" y="11641"/>
                    <a:pt x="6990" y="11593"/>
                    <a:pt x="6805" y="11531"/>
                  </a:cubicBezTo>
                  <a:cubicBezTo>
                    <a:pt x="6459" y="11279"/>
                    <a:pt x="6081" y="11027"/>
                    <a:pt x="5608" y="11027"/>
                  </a:cubicBezTo>
                  <a:cubicBezTo>
                    <a:pt x="5482" y="11027"/>
                    <a:pt x="5356" y="11027"/>
                    <a:pt x="5135" y="11059"/>
                  </a:cubicBezTo>
                  <a:cubicBezTo>
                    <a:pt x="4820" y="11122"/>
                    <a:pt x="4537" y="11311"/>
                    <a:pt x="4253" y="11468"/>
                  </a:cubicBezTo>
                  <a:cubicBezTo>
                    <a:pt x="4094" y="11568"/>
                    <a:pt x="3934" y="11630"/>
                    <a:pt x="3767" y="11630"/>
                  </a:cubicBezTo>
                  <a:cubicBezTo>
                    <a:pt x="3670" y="11630"/>
                    <a:pt x="3570" y="11609"/>
                    <a:pt x="3466" y="11563"/>
                  </a:cubicBezTo>
                  <a:cubicBezTo>
                    <a:pt x="3119" y="11437"/>
                    <a:pt x="2804" y="11122"/>
                    <a:pt x="2552" y="10838"/>
                  </a:cubicBezTo>
                  <a:cubicBezTo>
                    <a:pt x="1386" y="9515"/>
                    <a:pt x="0" y="6207"/>
                    <a:pt x="1670" y="4222"/>
                  </a:cubicBezTo>
                  <a:cubicBezTo>
                    <a:pt x="2238" y="3518"/>
                    <a:pt x="2992" y="3256"/>
                    <a:pt x="3433" y="3256"/>
                  </a:cubicBezTo>
                  <a:close/>
                  <a:moveTo>
                    <a:pt x="8415" y="0"/>
                  </a:moveTo>
                  <a:cubicBezTo>
                    <a:pt x="7084" y="0"/>
                    <a:pt x="5925" y="752"/>
                    <a:pt x="5356" y="1985"/>
                  </a:cubicBezTo>
                  <a:cubicBezTo>
                    <a:pt x="5104" y="1576"/>
                    <a:pt x="4663" y="1198"/>
                    <a:pt x="4190" y="977"/>
                  </a:cubicBezTo>
                  <a:lnTo>
                    <a:pt x="4033" y="883"/>
                  </a:lnTo>
                  <a:cubicBezTo>
                    <a:pt x="3975" y="858"/>
                    <a:pt x="3917" y="846"/>
                    <a:pt x="3862" y="846"/>
                  </a:cubicBezTo>
                  <a:cubicBezTo>
                    <a:pt x="3703" y="846"/>
                    <a:pt x="3559" y="940"/>
                    <a:pt x="3466" y="1103"/>
                  </a:cubicBezTo>
                  <a:cubicBezTo>
                    <a:pt x="3340" y="1292"/>
                    <a:pt x="3466" y="1513"/>
                    <a:pt x="3655" y="1639"/>
                  </a:cubicBezTo>
                  <a:lnTo>
                    <a:pt x="3812" y="1733"/>
                  </a:lnTo>
                  <a:cubicBezTo>
                    <a:pt x="4411" y="1985"/>
                    <a:pt x="4820" y="2521"/>
                    <a:pt x="4978" y="3088"/>
                  </a:cubicBezTo>
                  <a:cubicBezTo>
                    <a:pt x="4600" y="2867"/>
                    <a:pt x="4253" y="2615"/>
                    <a:pt x="3907" y="2521"/>
                  </a:cubicBezTo>
                  <a:cubicBezTo>
                    <a:pt x="3773" y="2479"/>
                    <a:pt x="3623" y="2459"/>
                    <a:pt x="3462" y="2459"/>
                  </a:cubicBezTo>
                  <a:cubicBezTo>
                    <a:pt x="2151" y="2459"/>
                    <a:pt x="126" y="3831"/>
                    <a:pt x="126" y="6553"/>
                  </a:cubicBezTo>
                  <a:cubicBezTo>
                    <a:pt x="126" y="8034"/>
                    <a:pt x="725" y="9641"/>
                    <a:pt x="1544" y="10870"/>
                  </a:cubicBezTo>
                  <a:cubicBezTo>
                    <a:pt x="2365" y="12070"/>
                    <a:pt x="3159" y="12482"/>
                    <a:pt x="3830" y="12482"/>
                  </a:cubicBezTo>
                  <a:cubicBezTo>
                    <a:pt x="4162" y="12482"/>
                    <a:pt x="4465" y="12381"/>
                    <a:pt x="4726" y="12224"/>
                  </a:cubicBezTo>
                  <a:cubicBezTo>
                    <a:pt x="4978" y="12067"/>
                    <a:pt x="5324" y="11846"/>
                    <a:pt x="5514" y="11846"/>
                  </a:cubicBezTo>
                  <a:cubicBezTo>
                    <a:pt x="5545" y="11846"/>
                    <a:pt x="5573" y="11844"/>
                    <a:pt x="5602" y="11844"/>
                  </a:cubicBezTo>
                  <a:cubicBezTo>
                    <a:pt x="5689" y="11844"/>
                    <a:pt x="5789" y="11862"/>
                    <a:pt x="6049" y="12004"/>
                  </a:cubicBezTo>
                  <a:lnTo>
                    <a:pt x="6396" y="12224"/>
                  </a:lnTo>
                  <a:cubicBezTo>
                    <a:pt x="6711" y="12445"/>
                    <a:pt x="6994" y="12508"/>
                    <a:pt x="7309" y="12508"/>
                  </a:cubicBezTo>
                  <a:cubicBezTo>
                    <a:pt x="8822" y="12508"/>
                    <a:pt x="10082" y="10302"/>
                    <a:pt x="10617" y="8853"/>
                  </a:cubicBezTo>
                  <a:cubicBezTo>
                    <a:pt x="11121" y="7246"/>
                    <a:pt x="11216" y="5514"/>
                    <a:pt x="10271" y="4096"/>
                  </a:cubicBezTo>
                  <a:cubicBezTo>
                    <a:pt x="9924" y="3560"/>
                    <a:pt x="9452" y="3151"/>
                    <a:pt x="8979" y="2867"/>
                  </a:cubicBezTo>
                  <a:cubicBezTo>
                    <a:pt x="9546" y="2363"/>
                    <a:pt x="9924" y="1607"/>
                    <a:pt x="10050" y="693"/>
                  </a:cubicBezTo>
                  <a:cubicBezTo>
                    <a:pt x="10082" y="504"/>
                    <a:pt x="9956" y="347"/>
                    <a:pt x="9767" y="252"/>
                  </a:cubicBezTo>
                  <a:cubicBezTo>
                    <a:pt x="9308" y="81"/>
                    <a:pt x="8852" y="0"/>
                    <a:pt x="8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75"/>
            <p:cNvSpPr/>
            <p:nvPr/>
          </p:nvSpPr>
          <p:spPr>
            <a:xfrm>
              <a:off x="-39925200" y="2108075"/>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75"/>
            <p:cNvSpPr/>
            <p:nvPr/>
          </p:nvSpPr>
          <p:spPr>
            <a:xfrm>
              <a:off x="-39958275" y="2087025"/>
              <a:ext cx="44925" cy="105350"/>
            </a:xfrm>
            <a:custGeom>
              <a:avLst/>
              <a:gdLst/>
              <a:ahLst/>
              <a:cxnLst/>
              <a:rect l="l" t="t" r="r" b="b"/>
              <a:pathLst>
                <a:path w="1797" h="4214" extrusionOk="0">
                  <a:moveTo>
                    <a:pt x="439" y="1"/>
                  </a:moveTo>
                  <a:cubicBezTo>
                    <a:pt x="326" y="1"/>
                    <a:pt x="216" y="55"/>
                    <a:pt x="126" y="181"/>
                  </a:cubicBezTo>
                  <a:cubicBezTo>
                    <a:pt x="0" y="370"/>
                    <a:pt x="0" y="590"/>
                    <a:pt x="189" y="748"/>
                  </a:cubicBezTo>
                  <a:cubicBezTo>
                    <a:pt x="1009" y="1378"/>
                    <a:pt x="914" y="2638"/>
                    <a:pt x="536" y="3678"/>
                  </a:cubicBezTo>
                  <a:cubicBezTo>
                    <a:pt x="473" y="3867"/>
                    <a:pt x="599" y="4087"/>
                    <a:pt x="819" y="4182"/>
                  </a:cubicBezTo>
                  <a:cubicBezTo>
                    <a:pt x="862" y="4203"/>
                    <a:pt x="908" y="4213"/>
                    <a:pt x="954" y="4213"/>
                  </a:cubicBezTo>
                  <a:cubicBezTo>
                    <a:pt x="1112" y="4213"/>
                    <a:pt x="1275" y="4093"/>
                    <a:pt x="1324" y="3898"/>
                  </a:cubicBezTo>
                  <a:cubicBezTo>
                    <a:pt x="1639" y="2922"/>
                    <a:pt x="1796" y="1787"/>
                    <a:pt x="1324" y="842"/>
                  </a:cubicBezTo>
                  <a:cubicBezTo>
                    <a:pt x="1166" y="559"/>
                    <a:pt x="977" y="275"/>
                    <a:pt x="693" y="86"/>
                  </a:cubicBezTo>
                  <a:cubicBezTo>
                    <a:pt x="612" y="32"/>
                    <a:pt x="525" y="1"/>
                    <a:pt x="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0" name="Google Shape;4360;p75"/>
          <p:cNvSpPr/>
          <p:nvPr/>
        </p:nvSpPr>
        <p:spPr>
          <a:xfrm>
            <a:off x="6664759" y="1441613"/>
            <a:ext cx="374678" cy="374089"/>
          </a:xfrm>
          <a:custGeom>
            <a:avLst/>
            <a:gdLst/>
            <a:ahLst/>
            <a:cxnLst/>
            <a:rect l="l" t="t" r="r" b="b"/>
            <a:pathLst>
              <a:path w="12729" h="12709" extrusionOk="0">
                <a:moveTo>
                  <a:pt x="7089" y="894"/>
                </a:moveTo>
                <a:lnTo>
                  <a:pt x="7089" y="894"/>
                </a:lnTo>
                <a:cubicBezTo>
                  <a:pt x="8160" y="989"/>
                  <a:pt x="9137" y="1461"/>
                  <a:pt x="9956" y="2186"/>
                </a:cubicBezTo>
                <a:lnTo>
                  <a:pt x="8192" y="3950"/>
                </a:lnTo>
                <a:cubicBezTo>
                  <a:pt x="7436" y="3099"/>
                  <a:pt x="7089" y="1934"/>
                  <a:pt x="7089" y="894"/>
                </a:cubicBezTo>
                <a:close/>
                <a:moveTo>
                  <a:pt x="10555" y="2721"/>
                </a:moveTo>
                <a:cubicBezTo>
                  <a:pt x="11248" y="3572"/>
                  <a:pt x="11689" y="4549"/>
                  <a:pt x="11847" y="5620"/>
                </a:cubicBezTo>
                <a:cubicBezTo>
                  <a:pt x="10775" y="5620"/>
                  <a:pt x="9673" y="5242"/>
                  <a:pt x="8791" y="4486"/>
                </a:cubicBezTo>
                <a:lnTo>
                  <a:pt x="10555" y="2721"/>
                </a:lnTo>
                <a:close/>
                <a:moveTo>
                  <a:pt x="6270" y="831"/>
                </a:moveTo>
                <a:cubicBezTo>
                  <a:pt x="6207" y="2154"/>
                  <a:pt x="6680" y="3477"/>
                  <a:pt x="7593" y="4549"/>
                </a:cubicBezTo>
                <a:lnTo>
                  <a:pt x="6365" y="5777"/>
                </a:lnTo>
                <a:lnTo>
                  <a:pt x="2805" y="2186"/>
                </a:lnTo>
                <a:cubicBezTo>
                  <a:pt x="3781" y="1304"/>
                  <a:pt x="5010" y="831"/>
                  <a:pt x="6270" y="831"/>
                </a:cubicBezTo>
                <a:close/>
                <a:moveTo>
                  <a:pt x="2206" y="2721"/>
                </a:moveTo>
                <a:lnTo>
                  <a:pt x="5798" y="6313"/>
                </a:lnTo>
                <a:lnTo>
                  <a:pt x="4569" y="7542"/>
                </a:lnTo>
                <a:cubicBezTo>
                  <a:pt x="3648" y="6620"/>
                  <a:pt x="2337" y="6028"/>
                  <a:pt x="958" y="6028"/>
                </a:cubicBezTo>
                <a:cubicBezTo>
                  <a:pt x="923" y="6028"/>
                  <a:pt x="887" y="6029"/>
                  <a:pt x="851" y="6029"/>
                </a:cubicBezTo>
                <a:cubicBezTo>
                  <a:pt x="946" y="4864"/>
                  <a:pt x="1387" y="3666"/>
                  <a:pt x="2206" y="2721"/>
                </a:cubicBezTo>
                <a:close/>
                <a:moveTo>
                  <a:pt x="8192" y="5147"/>
                </a:moveTo>
                <a:cubicBezTo>
                  <a:pt x="9263" y="6029"/>
                  <a:pt x="10586" y="6470"/>
                  <a:pt x="11878" y="6470"/>
                </a:cubicBezTo>
                <a:cubicBezTo>
                  <a:pt x="11847" y="7699"/>
                  <a:pt x="11405" y="8959"/>
                  <a:pt x="10555" y="9936"/>
                </a:cubicBezTo>
                <a:lnTo>
                  <a:pt x="6963" y="6344"/>
                </a:lnTo>
                <a:lnTo>
                  <a:pt x="8192" y="5147"/>
                </a:lnTo>
                <a:close/>
                <a:moveTo>
                  <a:pt x="1027" y="6910"/>
                </a:moveTo>
                <a:cubicBezTo>
                  <a:pt x="2180" y="6910"/>
                  <a:pt x="3239" y="7378"/>
                  <a:pt x="4002" y="8172"/>
                </a:cubicBezTo>
                <a:lnTo>
                  <a:pt x="2206" y="9967"/>
                </a:lnTo>
                <a:cubicBezTo>
                  <a:pt x="1450" y="9117"/>
                  <a:pt x="1009" y="8046"/>
                  <a:pt x="914" y="6911"/>
                </a:cubicBezTo>
                <a:cubicBezTo>
                  <a:pt x="952" y="6910"/>
                  <a:pt x="989" y="6910"/>
                  <a:pt x="1027" y="6910"/>
                </a:cubicBezTo>
                <a:close/>
                <a:moveTo>
                  <a:pt x="4537" y="8770"/>
                </a:moveTo>
                <a:cubicBezTo>
                  <a:pt x="5104" y="9652"/>
                  <a:pt x="5325" y="10692"/>
                  <a:pt x="5199" y="11700"/>
                </a:cubicBezTo>
                <a:cubicBezTo>
                  <a:pt x="4285" y="11511"/>
                  <a:pt x="3498" y="11133"/>
                  <a:pt x="2805" y="10503"/>
                </a:cubicBezTo>
                <a:lnTo>
                  <a:pt x="4537" y="8770"/>
                </a:lnTo>
                <a:close/>
                <a:moveTo>
                  <a:pt x="6365" y="6911"/>
                </a:moveTo>
                <a:lnTo>
                  <a:pt x="9956" y="10503"/>
                </a:lnTo>
                <a:cubicBezTo>
                  <a:pt x="8948" y="11399"/>
                  <a:pt x="7716" y="11847"/>
                  <a:pt x="6481" y="11847"/>
                </a:cubicBezTo>
                <a:cubicBezTo>
                  <a:pt x="6327" y="11847"/>
                  <a:pt x="6172" y="11840"/>
                  <a:pt x="6018" y="11826"/>
                </a:cubicBezTo>
                <a:cubicBezTo>
                  <a:pt x="6176" y="10566"/>
                  <a:pt x="5892" y="9274"/>
                  <a:pt x="5104" y="8172"/>
                </a:cubicBezTo>
                <a:lnTo>
                  <a:pt x="6365" y="6911"/>
                </a:lnTo>
                <a:close/>
                <a:moveTo>
                  <a:pt x="6349" y="0"/>
                </a:moveTo>
                <a:cubicBezTo>
                  <a:pt x="2842" y="0"/>
                  <a:pt x="1" y="2821"/>
                  <a:pt x="1" y="6344"/>
                </a:cubicBezTo>
                <a:cubicBezTo>
                  <a:pt x="1" y="9873"/>
                  <a:pt x="2836" y="12708"/>
                  <a:pt x="6333" y="12708"/>
                </a:cubicBezTo>
                <a:cubicBezTo>
                  <a:pt x="9830" y="12708"/>
                  <a:pt x="12666" y="9873"/>
                  <a:pt x="12666" y="6344"/>
                </a:cubicBezTo>
                <a:cubicBezTo>
                  <a:pt x="12729" y="2973"/>
                  <a:pt x="10082" y="201"/>
                  <a:pt x="6743" y="12"/>
                </a:cubicBezTo>
                <a:cubicBezTo>
                  <a:pt x="6611" y="4"/>
                  <a:pt x="6479" y="0"/>
                  <a:pt x="6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42;p52"/>
          <p:cNvSpPr/>
          <p:nvPr/>
        </p:nvSpPr>
        <p:spPr>
          <a:xfrm>
            <a:off x="3534771" y="2351608"/>
            <a:ext cx="1992784" cy="1745673"/>
          </a:xfrm>
          <a:prstGeom prst="roundRect">
            <a:avLst>
              <a:gd name="adj" fmla="val 9976"/>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42;p52"/>
          <p:cNvSpPr/>
          <p:nvPr/>
        </p:nvSpPr>
        <p:spPr>
          <a:xfrm>
            <a:off x="1112399" y="2351608"/>
            <a:ext cx="1992784" cy="1745673"/>
          </a:xfrm>
          <a:prstGeom prst="roundRect">
            <a:avLst>
              <a:gd name="adj" fmla="val 9976"/>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42;p52"/>
          <p:cNvSpPr/>
          <p:nvPr/>
        </p:nvSpPr>
        <p:spPr>
          <a:xfrm>
            <a:off x="5904244" y="2393172"/>
            <a:ext cx="1992784" cy="1745673"/>
          </a:xfrm>
          <a:prstGeom prst="roundRect">
            <a:avLst>
              <a:gd name="adj" fmla="val 9976"/>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38079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322"/>
                                        </p:tgtEl>
                                        <p:attrNameLst>
                                          <p:attrName>style.visibility</p:attrName>
                                        </p:attrNameLst>
                                      </p:cBhvr>
                                      <p:to>
                                        <p:strVal val="visible"/>
                                      </p:to>
                                    </p:set>
                                    <p:animEffect transition="in" filter="wipe(down)">
                                      <p:cBhvr>
                                        <p:cTn id="7" dur="580">
                                          <p:stCondLst>
                                            <p:cond delay="0"/>
                                          </p:stCondLst>
                                        </p:cTn>
                                        <p:tgtEl>
                                          <p:spTgt spid="4322"/>
                                        </p:tgtEl>
                                      </p:cBhvr>
                                    </p:animEffect>
                                    <p:anim calcmode="lin" valueType="num">
                                      <p:cBhvr>
                                        <p:cTn id="8" dur="1822" tmFilter="0,0; 0.14,0.36; 0.43,0.73; 0.71,0.91; 1.0,1.0">
                                          <p:stCondLst>
                                            <p:cond delay="0"/>
                                          </p:stCondLst>
                                        </p:cTn>
                                        <p:tgtEl>
                                          <p:spTgt spid="43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3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3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3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322"/>
                                        </p:tgtEl>
                                        <p:attrNameLst>
                                          <p:attrName>ppt_y</p:attrName>
                                        </p:attrNameLst>
                                      </p:cBhvr>
                                      <p:tavLst>
                                        <p:tav tm="0" fmla="#ppt_y-sin(pi*$)/81">
                                          <p:val>
                                            <p:fltVal val="0"/>
                                          </p:val>
                                        </p:tav>
                                        <p:tav tm="100000">
                                          <p:val>
                                            <p:fltVal val="1"/>
                                          </p:val>
                                        </p:tav>
                                      </p:tavLst>
                                    </p:anim>
                                    <p:animScale>
                                      <p:cBhvr>
                                        <p:cTn id="13" dur="26">
                                          <p:stCondLst>
                                            <p:cond delay="650"/>
                                          </p:stCondLst>
                                        </p:cTn>
                                        <p:tgtEl>
                                          <p:spTgt spid="4322"/>
                                        </p:tgtEl>
                                      </p:cBhvr>
                                      <p:to x="100000" y="60000"/>
                                    </p:animScale>
                                    <p:animScale>
                                      <p:cBhvr>
                                        <p:cTn id="14" dur="166" decel="50000">
                                          <p:stCondLst>
                                            <p:cond delay="676"/>
                                          </p:stCondLst>
                                        </p:cTn>
                                        <p:tgtEl>
                                          <p:spTgt spid="4322"/>
                                        </p:tgtEl>
                                      </p:cBhvr>
                                      <p:to x="100000" y="100000"/>
                                    </p:animScale>
                                    <p:animScale>
                                      <p:cBhvr>
                                        <p:cTn id="15" dur="26">
                                          <p:stCondLst>
                                            <p:cond delay="1312"/>
                                          </p:stCondLst>
                                        </p:cTn>
                                        <p:tgtEl>
                                          <p:spTgt spid="4322"/>
                                        </p:tgtEl>
                                      </p:cBhvr>
                                      <p:to x="100000" y="80000"/>
                                    </p:animScale>
                                    <p:animScale>
                                      <p:cBhvr>
                                        <p:cTn id="16" dur="166" decel="50000">
                                          <p:stCondLst>
                                            <p:cond delay="1338"/>
                                          </p:stCondLst>
                                        </p:cTn>
                                        <p:tgtEl>
                                          <p:spTgt spid="4322"/>
                                        </p:tgtEl>
                                      </p:cBhvr>
                                      <p:to x="100000" y="100000"/>
                                    </p:animScale>
                                    <p:animScale>
                                      <p:cBhvr>
                                        <p:cTn id="17" dur="26">
                                          <p:stCondLst>
                                            <p:cond delay="1642"/>
                                          </p:stCondLst>
                                        </p:cTn>
                                        <p:tgtEl>
                                          <p:spTgt spid="4322"/>
                                        </p:tgtEl>
                                      </p:cBhvr>
                                      <p:to x="100000" y="90000"/>
                                    </p:animScale>
                                    <p:animScale>
                                      <p:cBhvr>
                                        <p:cTn id="18" dur="166" decel="50000">
                                          <p:stCondLst>
                                            <p:cond delay="1668"/>
                                          </p:stCondLst>
                                        </p:cTn>
                                        <p:tgtEl>
                                          <p:spTgt spid="4322"/>
                                        </p:tgtEl>
                                      </p:cBhvr>
                                      <p:to x="100000" y="100000"/>
                                    </p:animScale>
                                    <p:animScale>
                                      <p:cBhvr>
                                        <p:cTn id="19" dur="26">
                                          <p:stCondLst>
                                            <p:cond delay="1808"/>
                                          </p:stCondLst>
                                        </p:cTn>
                                        <p:tgtEl>
                                          <p:spTgt spid="4322"/>
                                        </p:tgtEl>
                                      </p:cBhvr>
                                      <p:to x="100000" y="95000"/>
                                    </p:animScale>
                                    <p:animScale>
                                      <p:cBhvr>
                                        <p:cTn id="20" dur="166" decel="50000">
                                          <p:stCondLst>
                                            <p:cond delay="1834"/>
                                          </p:stCondLst>
                                        </p:cTn>
                                        <p:tgtEl>
                                          <p:spTgt spid="432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327"/>
                                        </p:tgtEl>
                                        <p:attrNameLst>
                                          <p:attrName>style.visibility</p:attrName>
                                        </p:attrNameLst>
                                      </p:cBhvr>
                                      <p:to>
                                        <p:strVal val="visible"/>
                                      </p:to>
                                    </p:set>
                                    <p:animEffect transition="in" filter="wipe(down)">
                                      <p:cBhvr>
                                        <p:cTn id="25" dur="500"/>
                                        <p:tgtEl>
                                          <p:spTgt spid="432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329"/>
                                        </p:tgtEl>
                                        <p:attrNameLst>
                                          <p:attrName>style.visibility</p:attrName>
                                        </p:attrNameLst>
                                      </p:cBhvr>
                                      <p:to>
                                        <p:strVal val="visible"/>
                                      </p:to>
                                    </p:set>
                                    <p:animEffect transition="in" filter="randombar(horizontal)">
                                      <p:cBhvr>
                                        <p:cTn id="33" dur="500"/>
                                        <p:tgtEl>
                                          <p:spTgt spid="4329"/>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331"/>
                                        </p:tgtEl>
                                        <p:attrNameLst>
                                          <p:attrName>style.visibility</p:attrName>
                                        </p:attrNameLst>
                                      </p:cBhvr>
                                      <p:to>
                                        <p:strVal val="visible"/>
                                      </p:to>
                                    </p:set>
                                    <p:animEffect transition="in" filter="barn(inVertical)">
                                      <p:cBhvr>
                                        <p:cTn id="41" dur="500"/>
                                        <p:tgtEl>
                                          <p:spTgt spid="433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barn(inVertical)">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2" grpId="0"/>
      <p:bldP spid="4327" grpId="0"/>
      <p:bldP spid="4329" grpId="0"/>
      <p:bldP spid="4331" grpId="0"/>
      <p:bldP spid="26" grpId="0" animBg="1"/>
      <p:bldP spid="27"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sp>
        <p:nvSpPr>
          <p:cNvPr id="1997" name="Google Shape;1997;p46"/>
          <p:cNvSpPr/>
          <p:nvPr/>
        </p:nvSpPr>
        <p:spPr>
          <a:xfrm>
            <a:off x="1082346" y="826076"/>
            <a:ext cx="7874618" cy="3122469"/>
          </a:xfrm>
          <a:prstGeom prst="roundRect">
            <a:avLst>
              <a:gd name="adj" fmla="val 1083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6"/>
          <p:cNvSpPr/>
          <p:nvPr/>
        </p:nvSpPr>
        <p:spPr>
          <a:xfrm>
            <a:off x="1165473" y="2268775"/>
            <a:ext cx="375524" cy="377347"/>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6"/>
          <p:cNvSpPr txBox="1">
            <a:spLocks noGrp="1"/>
          </p:cNvSpPr>
          <p:nvPr>
            <p:ph type="title"/>
          </p:nvPr>
        </p:nvSpPr>
        <p:spPr>
          <a:xfrm>
            <a:off x="862445" y="75667"/>
            <a:ext cx="7444800" cy="646500"/>
          </a:xfrm>
          <a:prstGeom prst="rect">
            <a:avLst/>
          </a:prstGeom>
        </p:spPr>
        <p:txBody>
          <a:bodyPr spcFirstLastPara="1" wrap="square" lIns="91425" tIns="91425" rIns="91425" bIns="91425" anchor="t" anchorCtr="0">
            <a:noAutofit/>
          </a:bodyPr>
          <a:lstStyle/>
          <a:p>
            <a:pPr lvl="0"/>
            <a:r>
              <a:rPr lang="en-US" sz="4000" dirty="0">
                <a:latin typeface="Corbel" pitchFamily="34" charset="0"/>
                <a:cs typeface="Times New Roman" pitchFamily="18" charset="0"/>
              </a:rPr>
              <a:t>1. </a:t>
            </a:r>
            <a:r>
              <a:rPr lang="en-US" sz="4000" dirty="0" err="1">
                <a:latin typeface="Corbel" pitchFamily="34" charset="0"/>
                <a:cs typeface="Times New Roman" pitchFamily="18" charset="0"/>
              </a:rPr>
              <a:t>Làm</a:t>
            </a:r>
            <a:r>
              <a:rPr lang="en-US" sz="4000" dirty="0">
                <a:latin typeface="Corbel" pitchFamily="34" charset="0"/>
                <a:cs typeface="Times New Roman" pitchFamily="18" charset="0"/>
              </a:rPr>
              <a:t> </a:t>
            </a:r>
            <a:r>
              <a:rPr lang="en-US" sz="4000" dirty="0" err="1">
                <a:latin typeface="Corbel" pitchFamily="34" charset="0"/>
                <a:cs typeface="Times New Roman" pitchFamily="18" charset="0"/>
              </a:rPr>
              <a:t>tròn</a:t>
            </a:r>
            <a:r>
              <a:rPr lang="en-US" sz="4000" dirty="0">
                <a:latin typeface="Corbel" pitchFamily="34" charset="0"/>
                <a:cs typeface="Times New Roman" pitchFamily="18" charset="0"/>
              </a:rPr>
              <a:t> </a:t>
            </a:r>
            <a:r>
              <a:rPr lang="en-US" sz="4000" dirty="0" err="1">
                <a:latin typeface="Corbel" pitchFamily="34" charset="0"/>
                <a:cs typeface="Times New Roman" pitchFamily="18" charset="0"/>
              </a:rPr>
              <a:t>số</a:t>
            </a:r>
            <a:r>
              <a:rPr lang="en-US" sz="4000" dirty="0">
                <a:latin typeface="Corbel" pitchFamily="34" charset="0"/>
                <a:cs typeface="Times New Roman" pitchFamily="18" charset="0"/>
              </a:rPr>
              <a:t> </a:t>
            </a:r>
            <a:r>
              <a:rPr lang="en-US" sz="4000" dirty="0" err="1">
                <a:latin typeface="Corbel" pitchFamily="34" charset="0"/>
                <a:cs typeface="Times New Roman" pitchFamily="18" charset="0"/>
              </a:rPr>
              <a:t>thập</a:t>
            </a:r>
            <a:r>
              <a:rPr lang="en-US" sz="4000" dirty="0">
                <a:latin typeface="Corbel" pitchFamily="34" charset="0"/>
                <a:cs typeface="Times New Roman" pitchFamily="18" charset="0"/>
              </a:rPr>
              <a:t> </a:t>
            </a:r>
            <a:r>
              <a:rPr lang="en-US" sz="4000" dirty="0" err="1">
                <a:latin typeface="Corbel" pitchFamily="34" charset="0"/>
                <a:cs typeface="Times New Roman" pitchFamily="18" charset="0"/>
              </a:rPr>
              <a:t>phân</a:t>
            </a:r>
            <a:r>
              <a:rPr lang="en-US" sz="4000" dirty="0">
                <a:latin typeface="Corbel" pitchFamily="34" charset="0"/>
                <a:cs typeface="Times New Roman" pitchFamily="18" charset="0"/>
              </a:rPr>
              <a:t> </a:t>
            </a:r>
            <a:endParaRPr sz="4000" dirty="0"/>
          </a:p>
        </p:txBody>
      </p:sp>
      <p:sp>
        <p:nvSpPr>
          <p:cNvPr id="1996" name="Google Shape;1996;p46"/>
          <p:cNvSpPr/>
          <p:nvPr/>
        </p:nvSpPr>
        <p:spPr>
          <a:xfrm>
            <a:off x="1693715" y="968950"/>
            <a:ext cx="6941127" cy="2836720"/>
          </a:xfrm>
          <a:prstGeom prst="roundRect">
            <a:avLst>
              <a:gd name="adj" fmla="val 10839"/>
            </a:avLst>
          </a:prstGeom>
          <a:solidFill>
            <a:schemeClr val="bg1"/>
          </a:solidFill>
          <a:ln>
            <a:noFill/>
          </a:ln>
        </p:spPr>
        <p:txBody>
          <a:bodyPr spcFirstLastPara="1" wrap="square" lIns="91425" tIns="91425" rIns="91425" bIns="91425" anchor="ctr" anchorCtr="0">
            <a:noAutofit/>
          </a:bodyPr>
          <a:lstStyle/>
          <a:p>
            <a:pPr marL="514350" lvl="0" indent="-514350">
              <a:buSzPts val="2400"/>
              <a:buFont typeface="Vibur"/>
              <a:buAutoNum type="alphaLcParenR"/>
            </a:pPr>
            <a:r>
              <a:rPr lang="vi-VN" sz="2800" dirty="0">
                <a:latin typeface="+mj-lt"/>
                <a:sym typeface="Vibur"/>
              </a:rPr>
              <a:t>Bạn Dũng muốn chia một thanh nẹp </a:t>
            </a:r>
            <a:r>
              <a:rPr lang="vi-VN" sz="2800" dirty="0" smtClean="0">
                <a:latin typeface="+mj-lt"/>
                <a:sym typeface="Vibur"/>
              </a:rPr>
              <a:t>gỗ </a:t>
            </a:r>
            <a:r>
              <a:rPr lang="vi-VN" sz="2800" dirty="0">
                <a:latin typeface="+mj-lt"/>
                <a:sym typeface="Vibur"/>
              </a:rPr>
              <a:t>dài </a:t>
            </a:r>
            <a:r>
              <a:rPr lang="vi-VN" sz="2800" b="1" dirty="0">
                <a:latin typeface="+mj-lt"/>
                <a:sym typeface="Vibur"/>
              </a:rPr>
              <a:t>1</a:t>
            </a:r>
            <a:r>
              <a:rPr lang="vi-VN" sz="2800" dirty="0">
                <a:latin typeface="+mj-lt"/>
                <a:sym typeface="Vibur"/>
              </a:rPr>
              <a:t> m ra thành </a:t>
            </a:r>
            <a:r>
              <a:rPr lang="vi-VN" sz="2800" b="1" dirty="0">
                <a:latin typeface="+mj-lt"/>
                <a:sym typeface="Vibur"/>
              </a:rPr>
              <a:t>3</a:t>
            </a:r>
            <a:r>
              <a:rPr lang="vi-VN" sz="2800" dirty="0">
                <a:latin typeface="+mj-lt"/>
                <a:sym typeface="Vibur"/>
              </a:rPr>
              <a:t> phần bằng nhau để làm</a:t>
            </a:r>
            <a:r>
              <a:rPr lang="vi-VN" sz="2800" b="1" dirty="0">
                <a:latin typeface="+mj-lt"/>
                <a:sym typeface="Vibur"/>
              </a:rPr>
              <a:t> 3 </a:t>
            </a:r>
            <a:r>
              <a:rPr lang="vi-VN" sz="2800" dirty="0">
                <a:latin typeface="+mj-lt"/>
                <a:sym typeface="Vibur"/>
              </a:rPr>
              <a:t>cái thước kẻ tặng các bạn. Em hãy giúp bạn Dũng đo chiếu dài mỗi phần.</a:t>
            </a:r>
          </a:p>
          <a:p>
            <a:pPr marL="514350" lvl="0" indent="-514350">
              <a:buSzPts val="2400"/>
              <a:buFont typeface="Vibur"/>
              <a:buAutoNum type="alphaLcParenR"/>
            </a:pPr>
            <a:r>
              <a:rPr lang="vi-VN" sz="2800" dirty="0" smtClean="0">
                <a:latin typeface="+mj-lt"/>
                <a:sym typeface="Vibur"/>
              </a:rPr>
              <a:t>Em </a:t>
            </a:r>
            <a:r>
              <a:rPr lang="vi-VN" sz="2800" dirty="0">
                <a:latin typeface="+mj-lt"/>
                <a:sym typeface="Vibur"/>
              </a:rPr>
              <a:t>hãy làm tròn số </a:t>
            </a:r>
            <a:r>
              <a:rPr lang="vi-VN" sz="2800" b="1" dirty="0">
                <a:latin typeface="+mj-lt"/>
                <a:sym typeface="Vibur"/>
              </a:rPr>
              <a:t>33,333</a:t>
            </a:r>
            <a:r>
              <a:rPr lang="vi-VN" sz="2800" dirty="0">
                <a:latin typeface="+mj-lt"/>
                <a:sym typeface="Vibur"/>
              </a:rPr>
              <a:t> đến hàng đơn vị rồi đến hàng phần trăm.</a:t>
            </a:r>
          </a:p>
        </p:txBody>
      </p:sp>
      <p:sp>
        <p:nvSpPr>
          <p:cNvPr id="2004" name="Google Shape;2004;p46"/>
          <p:cNvSpPr/>
          <p:nvPr/>
        </p:nvSpPr>
        <p:spPr>
          <a:xfrm>
            <a:off x="862445" y="867638"/>
            <a:ext cx="7845136" cy="3179619"/>
          </a:xfrm>
          <a:prstGeom prst="roundRect">
            <a:avLst>
              <a:gd name="adj" fmla="val 10839"/>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9994"/>
            <a:ext cx="9144000" cy="102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284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0"/>
                                        </p:tgtEl>
                                        <p:attrNameLst>
                                          <p:attrName>style.visibility</p:attrName>
                                        </p:attrNameLst>
                                      </p:cBhvr>
                                      <p:to>
                                        <p:strVal val="visible"/>
                                      </p:to>
                                    </p:set>
                                    <p:animEffect transition="in" filter="fade">
                                      <p:cBhvr>
                                        <p:cTn id="7" dur="1000"/>
                                        <p:tgtEl>
                                          <p:spTgt spid="2040"/>
                                        </p:tgtEl>
                                      </p:cBhvr>
                                    </p:animEffect>
                                    <p:anim calcmode="lin" valueType="num">
                                      <p:cBhvr>
                                        <p:cTn id="8" dur="1000" fill="hold"/>
                                        <p:tgtEl>
                                          <p:spTgt spid="2040"/>
                                        </p:tgtEl>
                                        <p:attrNameLst>
                                          <p:attrName>ppt_x</p:attrName>
                                        </p:attrNameLst>
                                      </p:cBhvr>
                                      <p:tavLst>
                                        <p:tav tm="0">
                                          <p:val>
                                            <p:strVal val="#ppt_x"/>
                                          </p:val>
                                        </p:tav>
                                        <p:tav tm="100000">
                                          <p:val>
                                            <p:strVal val="#ppt_x"/>
                                          </p:val>
                                        </p:tav>
                                      </p:tavLst>
                                    </p:anim>
                                    <p:anim calcmode="lin" valueType="num">
                                      <p:cBhvr>
                                        <p:cTn id="9" dur="1000" fill="hold"/>
                                        <p:tgtEl>
                                          <p:spTgt spid="2040"/>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1997"/>
                                        </p:tgtEl>
                                        <p:attrNameLst>
                                          <p:attrName>style.visibility</p:attrName>
                                        </p:attrNameLst>
                                      </p:cBhvr>
                                      <p:to>
                                        <p:strVal val="visible"/>
                                      </p:to>
                                    </p:set>
                                    <p:animEffect transition="in" filter="barn(inVertical)">
                                      <p:cBhvr>
                                        <p:cTn id="12" dur="500"/>
                                        <p:tgtEl>
                                          <p:spTgt spid="199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26"/>
                                        </p:tgtEl>
                                        <p:attrNameLst>
                                          <p:attrName>style.visibility</p:attrName>
                                        </p:attrNameLst>
                                      </p:cBhvr>
                                      <p:to>
                                        <p:strVal val="visible"/>
                                      </p:to>
                                    </p:set>
                                    <p:animEffect transition="in" filter="barn(inVertical)">
                                      <p:cBhvr>
                                        <p:cTn id="15" dur="500"/>
                                        <p:tgtEl>
                                          <p:spTgt spid="202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04"/>
                                        </p:tgtEl>
                                        <p:attrNameLst>
                                          <p:attrName>style.visibility</p:attrName>
                                        </p:attrNameLst>
                                      </p:cBhvr>
                                      <p:to>
                                        <p:strVal val="visible"/>
                                      </p:to>
                                    </p:set>
                                    <p:animEffect transition="in" filter="barn(inVertical)">
                                      <p:cBhvr>
                                        <p:cTn id="18" dur="500"/>
                                        <p:tgtEl>
                                          <p:spTgt spid="200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96"/>
                                        </p:tgtEl>
                                        <p:attrNameLst>
                                          <p:attrName>style.visibility</p:attrName>
                                        </p:attrNameLst>
                                      </p:cBhvr>
                                      <p:to>
                                        <p:strVal val="visible"/>
                                      </p:to>
                                    </p:set>
                                    <p:animEffect transition="in" filter="barn(inVertical)">
                                      <p:cBhvr>
                                        <p:cTn id="23" dur="500"/>
                                        <p:tgtEl>
                                          <p:spTgt spid="199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circle(in)">
                                      <p:cBhvr>
                                        <p:cTn id="28"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 grpId="0" animBg="1"/>
      <p:bldP spid="2026" grpId="0" animBg="1"/>
      <p:bldP spid="2040" grpId="0"/>
      <p:bldP spid="1996" grpId="0" animBg="1"/>
      <p:bldP spid="200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57"/>
        <p:cNvGrpSpPr/>
        <p:nvPr/>
      </p:nvGrpSpPr>
      <p:grpSpPr>
        <a:xfrm>
          <a:off x="0" y="0"/>
          <a:ext cx="0" cy="0"/>
          <a:chOff x="0" y="0"/>
          <a:chExt cx="0" cy="0"/>
        </a:xfrm>
      </p:grpSpPr>
      <p:grpSp>
        <p:nvGrpSpPr>
          <p:cNvPr id="4658" name="Google Shape;4658;p81"/>
          <p:cNvGrpSpPr/>
          <p:nvPr/>
        </p:nvGrpSpPr>
        <p:grpSpPr>
          <a:xfrm>
            <a:off x="5054845" y="1046075"/>
            <a:ext cx="1896000" cy="3276600"/>
            <a:chOff x="2387845" y="1046075"/>
            <a:chExt cx="1896000" cy="3276600"/>
          </a:xfrm>
        </p:grpSpPr>
        <p:sp>
          <p:nvSpPr>
            <p:cNvPr id="4659" name="Google Shape;4659;p81"/>
            <p:cNvSpPr/>
            <p:nvPr/>
          </p:nvSpPr>
          <p:spPr>
            <a:xfrm>
              <a:off x="2387845" y="1046075"/>
              <a:ext cx="1896000" cy="3276600"/>
            </a:xfrm>
            <a:prstGeom prst="roundRect">
              <a:avLst>
                <a:gd name="adj" fmla="val 484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60" name="Google Shape;4660;p81"/>
            <p:cNvSpPr/>
            <p:nvPr/>
          </p:nvSpPr>
          <p:spPr>
            <a:xfrm>
              <a:off x="3247795" y="4157154"/>
              <a:ext cx="176100" cy="97200"/>
            </a:xfrm>
            <a:prstGeom prst="roundRect">
              <a:avLst>
                <a:gd name="adj" fmla="val 50000"/>
              </a:avLst>
            </a:prstGeom>
            <a:solidFill>
              <a:schemeClr val="accent6"/>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61" name="Google Shape;4661;p81"/>
          <p:cNvSpPr/>
          <p:nvPr/>
        </p:nvSpPr>
        <p:spPr>
          <a:xfrm>
            <a:off x="4989270" y="1120675"/>
            <a:ext cx="1896000" cy="3276600"/>
          </a:xfrm>
          <a:prstGeom prst="roundRect">
            <a:avLst>
              <a:gd name="adj" fmla="val 4846"/>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4664" name="Google Shape;4664;p81"/>
          <p:cNvPicPr preferRelativeResize="0"/>
          <p:nvPr/>
        </p:nvPicPr>
        <p:blipFill rotWithShape="1">
          <a:blip r:embed="rId3">
            <a:alphaModFix/>
          </a:blip>
          <a:srcRect l="9358" t="2340" r="58872" b="-2340"/>
          <a:stretch/>
        </p:blipFill>
        <p:spPr>
          <a:xfrm>
            <a:off x="5117645" y="1303255"/>
            <a:ext cx="1639250" cy="2902499"/>
          </a:xfrm>
          <a:prstGeom prst="rect">
            <a:avLst/>
          </a:prstGeom>
          <a:noFill/>
          <a:ln>
            <a:noFill/>
          </a:ln>
        </p:spPr>
      </p:pic>
      <p:sp>
        <p:nvSpPr>
          <p:cNvPr id="11" name="Title 1"/>
          <p:cNvSpPr>
            <a:spLocks noGrp="1"/>
          </p:cNvSpPr>
          <p:nvPr>
            <p:ph type="title"/>
          </p:nvPr>
        </p:nvSpPr>
        <p:spPr>
          <a:xfrm>
            <a:off x="1244242" y="1395305"/>
            <a:ext cx="2937600" cy="2578139"/>
          </a:xfrm>
        </p:spPr>
        <p:txBody>
          <a:bodyPr/>
          <a:lstStyle/>
          <a:p>
            <a:r>
              <a:rPr lang="vi-VN" sz="8800" dirty="0" smtClean="0"/>
              <a:t>Thanks You!</a:t>
            </a:r>
            <a:endParaRPr lang="vi-VN" sz="8800" dirty="0"/>
          </a:p>
        </p:txBody>
      </p:sp>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6" name="Google Shape;2276;p53"/>
          <p:cNvSpPr txBox="1">
            <a:spLocks noGrp="1"/>
          </p:cNvSpPr>
          <p:nvPr>
            <p:ph type="title" idx="2"/>
          </p:nvPr>
        </p:nvSpPr>
        <p:spPr>
          <a:xfrm>
            <a:off x="789936" y="1394537"/>
            <a:ext cx="4960989" cy="1379700"/>
          </a:xfrm>
          <a:prstGeom prst="rect">
            <a:avLst/>
          </a:prstGeom>
        </p:spPr>
        <p:txBody>
          <a:bodyPr spcFirstLastPara="1" wrap="square" lIns="91425" tIns="91425" rIns="91425" bIns="91425" anchor="t" anchorCtr="0">
            <a:noAutofit/>
          </a:bodyPr>
          <a:lstStyle/>
          <a:p>
            <a:pPr lvl="0"/>
            <a:r>
              <a:rPr lang="vi-VN" sz="3600" b="1" dirty="0">
                <a:effectLst>
                  <a:outerShdw blurRad="38100" dist="38100" dir="2700000" algn="tl">
                    <a:srgbClr val="000000">
                      <a:alpha val="43137"/>
                    </a:srgbClr>
                  </a:outerShdw>
                </a:effectLst>
                <a:latin typeface="Comfortaa" charset="0"/>
                <a:ea typeface="Tahoma" pitchFamily="34" charset="0"/>
                <a:cs typeface="Tahoma" pitchFamily="34" charset="0"/>
              </a:rPr>
              <a:t>Quy tắc làm tròn số thập phân</a:t>
            </a:r>
            <a:endParaRPr sz="3600" b="1" dirty="0">
              <a:effectLst>
                <a:outerShdw blurRad="38100" dist="38100" dir="2700000" algn="tl">
                  <a:srgbClr val="000000">
                    <a:alpha val="43137"/>
                  </a:srgbClr>
                </a:outerShdw>
              </a:effectLst>
              <a:latin typeface="Comfortaa" charset="0"/>
              <a:ea typeface="Tahoma" pitchFamily="34" charset="0"/>
              <a:cs typeface="Tahoma" pitchFamily="34" charset="0"/>
            </a:endParaRPr>
          </a:p>
        </p:txBody>
      </p:sp>
      <p:grpSp>
        <p:nvGrpSpPr>
          <p:cNvPr id="2277" name="Google Shape;2277;p53"/>
          <p:cNvGrpSpPr/>
          <p:nvPr/>
        </p:nvGrpSpPr>
        <p:grpSpPr>
          <a:xfrm rot="-463557">
            <a:off x="4968460" y="1404922"/>
            <a:ext cx="4222525" cy="4222525"/>
            <a:chOff x="4047215" y="1356594"/>
            <a:chExt cx="3936583" cy="3936583"/>
          </a:xfrm>
        </p:grpSpPr>
        <p:sp>
          <p:nvSpPr>
            <p:cNvPr id="2278" name="Google Shape;2278;p53"/>
            <p:cNvSpPr/>
            <p:nvPr/>
          </p:nvSpPr>
          <p:spPr>
            <a:xfrm rot="2700000">
              <a:off x="4338177" y="2218631"/>
              <a:ext cx="3354659" cy="2212511"/>
            </a:xfrm>
            <a:custGeom>
              <a:avLst/>
              <a:gdLst/>
              <a:ahLst/>
              <a:cxnLst/>
              <a:rect l="l" t="t" r="r" b="b"/>
              <a:pathLst>
                <a:path w="70051" h="46201" extrusionOk="0">
                  <a:moveTo>
                    <a:pt x="69884" y="1"/>
                  </a:moveTo>
                  <a:cubicBezTo>
                    <a:pt x="66214" y="1068"/>
                    <a:pt x="62779" y="4437"/>
                    <a:pt x="61444" y="8540"/>
                  </a:cubicBezTo>
                  <a:cubicBezTo>
                    <a:pt x="59776" y="4470"/>
                    <a:pt x="56007" y="1635"/>
                    <a:pt x="52004" y="1535"/>
                  </a:cubicBezTo>
                  <a:lnTo>
                    <a:pt x="52004" y="1535"/>
                  </a:lnTo>
                  <a:cubicBezTo>
                    <a:pt x="51937" y="1535"/>
                    <a:pt x="52972" y="5304"/>
                    <a:pt x="53138" y="5638"/>
                  </a:cubicBezTo>
                  <a:cubicBezTo>
                    <a:pt x="53672" y="7006"/>
                    <a:pt x="54406" y="8273"/>
                    <a:pt x="55307" y="9441"/>
                  </a:cubicBezTo>
                  <a:cubicBezTo>
                    <a:pt x="56774" y="11342"/>
                    <a:pt x="58909" y="13177"/>
                    <a:pt x="61144" y="13977"/>
                  </a:cubicBezTo>
                  <a:cubicBezTo>
                    <a:pt x="60977" y="20182"/>
                    <a:pt x="56274" y="26119"/>
                    <a:pt x="50803" y="26653"/>
                  </a:cubicBezTo>
                  <a:cubicBezTo>
                    <a:pt x="50467" y="26686"/>
                    <a:pt x="50135" y="26701"/>
                    <a:pt x="49805" y="26701"/>
                  </a:cubicBezTo>
                  <a:cubicBezTo>
                    <a:pt x="43746" y="26701"/>
                    <a:pt x="38657" y="21396"/>
                    <a:pt x="33057" y="18580"/>
                  </a:cubicBezTo>
                  <a:cubicBezTo>
                    <a:pt x="29902" y="17003"/>
                    <a:pt x="26473" y="16216"/>
                    <a:pt x="23042" y="16216"/>
                  </a:cubicBezTo>
                  <a:cubicBezTo>
                    <a:pt x="20016" y="16216"/>
                    <a:pt x="16988" y="16828"/>
                    <a:pt x="14144" y="18047"/>
                  </a:cubicBezTo>
                  <a:cubicBezTo>
                    <a:pt x="8073" y="20682"/>
                    <a:pt x="2869" y="26119"/>
                    <a:pt x="0" y="32791"/>
                  </a:cubicBezTo>
                  <a:cubicBezTo>
                    <a:pt x="501" y="33891"/>
                    <a:pt x="1068" y="34959"/>
                    <a:pt x="1735" y="35993"/>
                  </a:cubicBezTo>
                  <a:cubicBezTo>
                    <a:pt x="2512" y="36317"/>
                    <a:pt x="3257" y="36828"/>
                    <a:pt x="4123" y="36828"/>
                  </a:cubicBezTo>
                  <a:cubicBezTo>
                    <a:pt x="4149" y="36828"/>
                    <a:pt x="4176" y="36828"/>
                    <a:pt x="4203" y="36827"/>
                  </a:cubicBezTo>
                  <a:cubicBezTo>
                    <a:pt x="5271" y="36827"/>
                    <a:pt x="6272" y="35860"/>
                    <a:pt x="5738" y="34625"/>
                  </a:cubicBezTo>
                  <a:cubicBezTo>
                    <a:pt x="5570" y="34242"/>
                    <a:pt x="5884" y="33858"/>
                    <a:pt x="6186" y="33858"/>
                  </a:cubicBezTo>
                  <a:cubicBezTo>
                    <a:pt x="6304" y="33858"/>
                    <a:pt x="6421" y="33917"/>
                    <a:pt x="6505" y="34058"/>
                  </a:cubicBezTo>
                  <a:cubicBezTo>
                    <a:pt x="7206" y="35326"/>
                    <a:pt x="6739" y="36927"/>
                    <a:pt x="5471" y="37627"/>
                  </a:cubicBezTo>
                  <a:cubicBezTo>
                    <a:pt x="5074" y="37835"/>
                    <a:pt x="4635" y="37936"/>
                    <a:pt x="4196" y="37936"/>
                  </a:cubicBezTo>
                  <a:cubicBezTo>
                    <a:pt x="3858" y="37936"/>
                    <a:pt x="3521" y="37877"/>
                    <a:pt x="3203" y="37761"/>
                  </a:cubicBezTo>
                  <a:lnTo>
                    <a:pt x="3203" y="37761"/>
                  </a:lnTo>
                  <a:lnTo>
                    <a:pt x="3269" y="37861"/>
                  </a:lnTo>
                  <a:cubicBezTo>
                    <a:pt x="3736" y="38328"/>
                    <a:pt x="4203" y="38762"/>
                    <a:pt x="4704" y="39195"/>
                  </a:cubicBezTo>
                  <a:cubicBezTo>
                    <a:pt x="9974" y="43865"/>
                    <a:pt x="16812" y="46167"/>
                    <a:pt x="23617" y="46200"/>
                  </a:cubicBezTo>
                  <a:cubicBezTo>
                    <a:pt x="23665" y="46200"/>
                    <a:pt x="23713" y="46201"/>
                    <a:pt x="23761" y="46201"/>
                  </a:cubicBezTo>
                  <a:cubicBezTo>
                    <a:pt x="31285" y="46201"/>
                    <a:pt x="38771" y="43606"/>
                    <a:pt x="45533" y="39629"/>
                  </a:cubicBezTo>
                  <a:cubicBezTo>
                    <a:pt x="49969" y="36994"/>
                    <a:pt x="54239" y="33725"/>
                    <a:pt x="57541" y="29422"/>
                  </a:cubicBezTo>
                  <a:cubicBezTo>
                    <a:pt x="58075" y="28688"/>
                    <a:pt x="58576" y="27954"/>
                    <a:pt x="59076" y="27187"/>
                  </a:cubicBezTo>
                  <a:cubicBezTo>
                    <a:pt x="61611" y="23284"/>
                    <a:pt x="63079" y="18781"/>
                    <a:pt x="63379" y="14111"/>
                  </a:cubicBezTo>
                  <a:cubicBezTo>
                    <a:pt x="65114" y="13510"/>
                    <a:pt x="66548" y="11242"/>
                    <a:pt x="67515" y="9574"/>
                  </a:cubicBezTo>
                  <a:cubicBezTo>
                    <a:pt x="69183" y="6672"/>
                    <a:pt x="70050" y="3370"/>
                    <a:pt x="699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3"/>
            <p:cNvSpPr/>
            <p:nvPr/>
          </p:nvSpPr>
          <p:spPr>
            <a:xfrm rot="2700000">
              <a:off x="4743182" y="2504216"/>
              <a:ext cx="159518" cy="150179"/>
            </a:xfrm>
            <a:custGeom>
              <a:avLst/>
              <a:gdLst/>
              <a:ahLst/>
              <a:cxnLst/>
              <a:rect l="l" t="t" r="r" b="b"/>
              <a:pathLst>
                <a:path w="3331" h="3136" extrusionOk="0">
                  <a:moveTo>
                    <a:pt x="2623" y="0"/>
                  </a:moveTo>
                  <a:cubicBezTo>
                    <a:pt x="2487" y="0"/>
                    <a:pt x="2357" y="96"/>
                    <a:pt x="2330" y="255"/>
                  </a:cubicBezTo>
                  <a:cubicBezTo>
                    <a:pt x="2063" y="888"/>
                    <a:pt x="2797" y="1689"/>
                    <a:pt x="1997" y="2123"/>
                  </a:cubicBezTo>
                  <a:cubicBezTo>
                    <a:pt x="1863" y="2189"/>
                    <a:pt x="1740" y="2217"/>
                    <a:pt x="1625" y="2217"/>
                  </a:cubicBezTo>
                  <a:cubicBezTo>
                    <a:pt x="1164" y="2217"/>
                    <a:pt x="822" y="1769"/>
                    <a:pt x="395" y="1555"/>
                  </a:cubicBezTo>
                  <a:cubicBezTo>
                    <a:pt x="368" y="1539"/>
                    <a:pt x="339" y="1532"/>
                    <a:pt x="309" y="1532"/>
                  </a:cubicBezTo>
                  <a:cubicBezTo>
                    <a:pt x="159" y="1532"/>
                    <a:pt x="1" y="1722"/>
                    <a:pt x="28" y="1889"/>
                  </a:cubicBezTo>
                  <a:cubicBezTo>
                    <a:pt x="172" y="2700"/>
                    <a:pt x="928" y="3135"/>
                    <a:pt x="1652" y="3135"/>
                  </a:cubicBezTo>
                  <a:cubicBezTo>
                    <a:pt x="1942" y="3135"/>
                    <a:pt x="2226" y="3066"/>
                    <a:pt x="2464" y="2923"/>
                  </a:cubicBezTo>
                  <a:cubicBezTo>
                    <a:pt x="2897" y="2623"/>
                    <a:pt x="3197" y="2123"/>
                    <a:pt x="3264" y="1589"/>
                  </a:cubicBezTo>
                  <a:cubicBezTo>
                    <a:pt x="3331" y="1022"/>
                    <a:pt x="3231" y="255"/>
                    <a:pt x="2730" y="21"/>
                  </a:cubicBezTo>
                  <a:cubicBezTo>
                    <a:pt x="2696" y="7"/>
                    <a:pt x="2659" y="0"/>
                    <a:pt x="2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3"/>
            <p:cNvSpPr/>
            <p:nvPr/>
          </p:nvSpPr>
          <p:spPr>
            <a:xfrm rot="2700000">
              <a:off x="4145763" y="3223112"/>
              <a:ext cx="2605438" cy="910606"/>
            </a:xfrm>
            <a:custGeom>
              <a:avLst/>
              <a:gdLst/>
              <a:ahLst/>
              <a:cxnLst/>
              <a:rect l="l" t="t" r="r" b="b"/>
              <a:pathLst>
                <a:path w="54406" h="19015" extrusionOk="0">
                  <a:moveTo>
                    <a:pt x="54406" y="1"/>
                  </a:moveTo>
                  <a:lnTo>
                    <a:pt x="54406" y="1"/>
                  </a:lnTo>
                  <a:cubicBezTo>
                    <a:pt x="46567" y="6839"/>
                    <a:pt x="36860" y="10808"/>
                    <a:pt x="27086" y="11109"/>
                  </a:cubicBezTo>
                  <a:cubicBezTo>
                    <a:pt x="26619" y="11142"/>
                    <a:pt x="26152" y="11142"/>
                    <a:pt x="25685" y="11142"/>
                  </a:cubicBezTo>
                  <a:lnTo>
                    <a:pt x="25519" y="11142"/>
                  </a:lnTo>
                  <a:cubicBezTo>
                    <a:pt x="23851" y="11109"/>
                    <a:pt x="22183" y="11009"/>
                    <a:pt x="20515" y="10842"/>
                  </a:cubicBezTo>
                  <a:cubicBezTo>
                    <a:pt x="20115" y="10808"/>
                    <a:pt x="19748" y="10775"/>
                    <a:pt x="19314" y="10742"/>
                  </a:cubicBezTo>
                  <a:cubicBezTo>
                    <a:pt x="17546" y="10575"/>
                    <a:pt x="15745" y="10375"/>
                    <a:pt x="13944" y="10241"/>
                  </a:cubicBezTo>
                  <a:cubicBezTo>
                    <a:pt x="13610" y="10208"/>
                    <a:pt x="13243" y="10175"/>
                    <a:pt x="12910" y="10175"/>
                  </a:cubicBezTo>
                  <a:lnTo>
                    <a:pt x="11942" y="10108"/>
                  </a:lnTo>
                  <a:lnTo>
                    <a:pt x="9040" y="10108"/>
                  </a:lnTo>
                  <a:lnTo>
                    <a:pt x="8140" y="10175"/>
                  </a:lnTo>
                  <a:cubicBezTo>
                    <a:pt x="6905" y="10208"/>
                    <a:pt x="5704" y="10375"/>
                    <a:pt x="4470" y="10608"/>
                  </a:cubicBezTo>
                  <a:cubicBezTo>
                    <a:pt x="4303" y="10642"/>
                    <a:pt x="4137" y="10675"/>
                    <a:pt x="3970" y="10708"/>
                  </a:cubicBezTo>
                  <a:cubicBezTo>
                    <a:pt x="3136" y="10908"/>
                    <a:pt x="2302" y="11142"/>
                    <a:pt x="1468" y="11409"/>
                  </a:cubicBezTo>
                  <a:cubicBezTo>
                    <a:pt x="1301" y="11476"/>
                    <a:pt x="1135" y="11542"/>
                    <a:pt x="968" y="11609"/>
                  </a:cubicBezTo>
                  <a:cubicBezTo>
                    <a:pt x="634" y="11742"/>
                    <a:pt x="334" y="11876"/>
                    <a:pt x="0" y="12009"/>
                  </a:cubicBezTo>
                  <a:cubicBezTo>
                    <a:pt x="5304" y="16679"/>
                    <a:pt x="12142" y="18981"/>
                    <a:pt x="18914" y="19014"/>
                  </a:cubicBezTo>
                  <a:cubicBezTo>
                    <a:pt x="18962" y="19014"/>
                    <a:pt x="19010" y="19015"/>
                    <a:pt x="19058" y="19015"/>
                  </a:cubicBezTo>
                  <a:cubicBezTo>
                    <a:pt x="26582" y="19015"/>
                    <a:pt x="34068" y="16420"/>
                    <a:pt x="40830" y="12443"/>
                  </a:cubicBezTo>
                  <a:cubicBezTo>
                    <a:pt x="42397" y="11509"/>
                    <a:pt x="43898" y="10508"/>
                    <a:pt x="45366" y="9441"/>
                  </a:cubicBezTo>
                  <a:cubicBezTo>
                    <a:pt x="46167" y="8874"/>
                    <a:pt x="46934" y="8273"/>
                    <a:pt x="47668" y="7639"/>
                  </a:cubicBezTo>
                  <a:cubicBezTo>
                    <a:pt x="48802" y="6672"/>
                    <a:pt x="49836" y="5671"/>
                    <a:pt x="50837" y="4604"/>
                  </a:cubicBezTo>
                  <a:cubicBezTo>
                    <a:pt x="51270" y="4137"/>
                    <a:pt x="51704" y="3670"/>
                    <a:pt x="52104" y="3170"/>
                  </a:cubicBezTo>
                  <a:cubicBezTo>
                    <a:pt x="52371" y="2869"/>
                    <a:pt x="52605" y="2536"/>
                    <a:pt x="52871" y="2236"/>
                  </a:cubicBezTo>
                  <a:cubicBezTo>
                    <a:pt x="53405" y="1502"/>
                    <a:pt x="53906" y="768"/>
                    <a:pt x="54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3"/>
            <p:cNvSpPr/>
            <p:nvPr/>
          </p:nvSpPr>
          <p:spPr>
            <a:xfrm rot="2700000">
              <a:off x="4127795" y="3448505"/>
              <a:ext cx="2238083" cy="474578"/>
            </a:xfrm>
            <a:custGeom>
              <a:avLst/>
              <a:gdLst/>
              <a:ahLst/>
              <a:cxnLst/>
              <a:rect l="l" t="t" r="r" b="b"/>
              <a:pathLst>
                <a:path w="46735" h="9910" extrusionOk="0">
                  <a:moveTo>
                    <a:pt x="46734" y="0"/>
                  </a:moveTo>
                  <a:lnTo>
                    <a:pt x="46734" y="0"/>
                  </a:lnTo>
                  <a:cubicBezTo>
                    <a:pt x="44799" y="1001"/>
                    <a:pt x="42798" y="1935"/>
                    <a:pt x="40830" y="2802"/>
                  </a:cubicBezTo>
                  <a:cubicBezTo>
                    <a:pt x="36360" y="4804"/>
                    <a:pt x="31723" y="6405"/>
                    <a:pt x="26987" y="7639"/>
                  </a:cubicBezTo>
                  <a:cubicBezTo>
                    <a:pt x="23541" y="8507"/>
                    <a:pt x="19984" y="9098"/>
                    <a:pt x="16440" y="9098"/>
                  </a:cubicBezTo>
                  <a:cubicBezTo>
                    <a:pt x="15216" y="9098"/>
                    <a:pt x="13993" y="9028"/>
                    <a:pt x="12777" y="8873"/>
                  </a:cubicBezTo>
                  <a:cubicBezTo>
                    <a:pt x="8340" y="8273"/>
                    <a:pt x="4104" y="6538"/>
                    <a:pt x="501" y="3803"/>
                  </a:cubicBezTo>
                  <a:cubicBezTo>
                    <a:pt x="334" y="3870"/>
                    <a:pt x="168" y="3937"/>
                    <a:pt x="1" y="4003"/>
                  </a:cubicBezTo>
                  <a:cubicBezTo>
                    <a:pt x="4467" y="8327"/>
                    <a:pt x="10703" y="9910"/>
                    <a:pt x="16622" y="9910"/>
                  </a:cubicBezTo>
                  <a:cubicBezTo>
                    <a:pt x="17644" y="9910"/>
                    <a:pt x="18656" y="9863"/>
                    <a:pt x="19648" y="9774"/>
                  </a:cubicBezTo>
                  <a:cubicBezTo>
                    <a:pt x="27420" y="9040"/>
                    <a:pt x="35126" y="6138"/>
                    <a:pt x="42364" y="2802"/>
                  </a:cubicBezTo>
                  <a:cubicBezTo>
                    <a:pt x="43065" y="2469"/>
                    <a:pt x="43732" y="2135"/>
                    <a:pt x="44432" y="1802"/>
                  </a:cubicBezTo>
                  <a:cubicBezTo>
                    <a:pt x="45200" y="1235"/>
                    <a:pt x="45967" y="634"/>
                    <a:pt x="46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3"/>
            <p:cNvSpPr/>
            <p:nvPr/>
          </p:nvSpPr>
          <p:spPr>
            <a:xfrm rot="2700000">
              <a:off x="4326915" y="3404260"/>
              <a:ext cx="2303547" cy="603160"/>
            </a:xfrm>
            <a:custGeom>
              <a:avLst/>
              <a:gdLst/>
              <a:ahLst/>
              <a:cxnLst/>
              <a:rect l="l" t="t" r="r" b="b"/>
              <a:pathLst>
                <a:path w="48102" h="12595" extrusionOk="0">
                  <a:moveTo>
                    <a:pt x="48101" y="1"/>
                  </a:moveTo>
                  <a:cubicBezTo>
                    <a:pt x="47367" y="501"/>
                    <a:pt x="46600" y="1001"/>
                    <a:pt x="45833" y="1435"/>
                  </a:cubicBezTo>
                  <a:cubicBezTo>
                    <a:pt x="43798" y="2602"/>
                    <a:pt x="41697" y="3670"/>
                    <a:pt x="39562" y="4637"/>
                  </a:cubicBezTo>
                  <a:cubicBezTo>
                    <a:pt x="35125" y="6605"/>
                    <a:pt x="30555" y="8240"/>
                    <a:pt x="25885" y="9541"/>
                  </a:cubicBezTo>
                  <a:cubicBezTo>
                    <a:pt x="21624" y="10739"/>
                    <a:pt x="17071" y="11847"/>
                    <a:pt x="12692" y="11847"/>
                  </a:cubicBezTo>
                  <a:cubicBezTo>
                    <a:pt x="8297" y="11847"/>
                    <a:pt x="4077" y="10731"/>
                    <a:pt x="501" y="7473"/>
                  </a:cubicBezTo>
                  <a:cubicBezTo>
                    <a:pt x="334" y="7473"/>
                    <a:pt x="167" y="7539"/>
                    <a:pt x="0" y="7573"/>
                  </a:cubicBezTo>
                  <a:cubicBezTo>
                    <a:pt x="3146" y="11333"/>
                    <a:pt x="7884" y="12595"/>
                    <a:pt x="12527" y="12595"/>
                  </a:cubicBezTo>
                  <a:cubicBezTo>
                    <a:pt x="14433" y="12595"/>
                    <a:pt x="16323" y="12382"/>
                    <a:pt x="18080" y="12043"/>
                  </a:cubicBezTo>
                  <a:cubicBezTo>
                    <a:pt x="25652" y="10608"/>
                    <a:pt x="33224" y="7973"/>
                    <a:pt x="40362" y="4737"/>
                  </a:cubicBezTo>
                  <a:cubicBezTo>
                    <a:pt x="42431" y="3803"/>
                    <a:pt x="44432" y="2803"/>
                    <a:pt x="46433" y="1668"/>
                  </a:cubicBezTo>
                  <a:lnTo>
                    <a:pt x="46834" y="1435"/>
                  </a:lnTo>
                  <a:cubicBezTo>
                    <a:pt x="47267" y="968"/>
                    <a:pt x="47701" y="501"/>
                    <a:pt x="4810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3"/>
            <p:cNvSpPr/>
            <p:nvPr/>
          </p:nvSpPr>
          <p:spPr>
            <a:xfrm rot="2700000">
              <a:off x="4585103" y="3349471"/>
              <a:ext cx="907397" cy="182744"/>
            </a:xfrm>
            <a:custGeom>
              <a:avLst/>
              <a:gdLst/>
              <a:ahLst/>
              <a:cxnLst/>
              <a:rect l="l" t="t" r="r" b="b"/>
              <a:pathLst>
                <a:path w="18948" h="3816" extrusionOk="0">
                  <a:moveTo>
                    <a:pt x="902" y="0"/>
                  </a:moveTo>
                  <a:lnTo>
                    <a:pt x="1" y="34"/>
                  </a:lnTo>
                  <a:cubicBezTo>
                    <a:pt x="2793" y="2537"/>
                    <a:pt x="6431" y="3816"/>
                    <a:pt x="10086" y="3816"/>
                  </a:cubicBezTo>
                  <a:cubicBezTo>
                    <a:pt x="13199" y="3816"/>
                    <a:pt x="16324" y="2888"/>
                    <a:pt x="18948" y="1001"/>
                  </a:cubicBezTo>
                  <a:cubicBezTo>
                    <a:pt x="18481" y="1001"/>
                    <a:pt x="18014" y="1034"/>
                    <a:pt x="17513" y="1034"/>
                  </a:cubicBezTo>
                  <a:cubicBezTo>
                    <a:pt x="15162" y="2414"/>
                    <a:pt x="12487" y="3145"/>
                    <a:pt x="9765" y="3145"/>
                  </a:cubicBezTo>
                  <a:cubicBezTo>
                    <a:pt x="9590" y="3145"/>
                    <a:pt x="9416" y="3142"/>
                    <a:pt x="9241" y="3136"/>
                  </a:cubicBezTo>
                  <a:cubicBezTo>
                    <a:pt x="6139" y="2969"/>
                    <a:pt x="3403" y="1802"/>
                    <a:pt x="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3"/>
            <p:cNvSpPr/>
            <p:nvPr/>
          </p:nvSpPr>
          <p:spPr>
            <a:xfrm rot="2700000">
              <a:off x="4861582" y="3336806"/>
              <a:ext cx="364290" cy="76239"/>
            </a:xfrm>
            <a:custGeom>
              <a:avLst/>
              <a:gdLst/>
              <a:ahLst/>
              <a:cxnLst/>
              <a:rect l="l" t="t" r="r" b="b"/>
              <a:pathLst>
                <a:path w="7607" h="1592" extrusionOk="0">
                  <a:moveTo>
                    <a:pt x="1" y="1"/>
                  </a:moveTo>
                  <a:cubicBezTo>
                    <a:pt x="1228" y="1055"/>
                    <a:pt x="2763" y="1592"/>
                    <a:pt x="4302" y="1592"/>
                  </a:cubicBezTo>
                  <a:cubicBezTo>
                    <a:pt x="5442" y="1592"/>
                    <a:pt x="6585" y="1297"/>
                    <a:pt x="7606" y="701"/>
                  </a:cubicBezTo>
                  <a:cubicBezTo>
                    <a:pt x="7206" y="668"/>
                    <a:pt x="6806" y="601"/>
                    <a:pt x="6406" y="568"/>
                  </a:cubicBezTo>
                  <a:cubicBezTo>
                    <a:pt x="5697" y="863"/>
                    <a:pt x="4941" y="1008"/>
                    <a:pt x="4187" y="1008"/>
                  </a:cubicBezTo>
                  <a:cubicBezTo>
                    <a:pt x="3664" y="1008"/>
                    <a:pt x="3142" y="938"/>
                    <a:pt x="2636" y="802"/>
                  </a:cubicBezTo>
                  <a:cubicBezTo>
                    <a:pt x="2069" y="635"/>
                    <a:pt x="1535" y="401"/>
                    <a:pt x="1035" y="68"/>
                  </a:cubicBezTo>
                  <a:cubicBezTo>
                    <a:pt x="701" y="34"/>
                    <a:pt x="335"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3"/>
            <p:cNvSpPr/>
            <p:nvPr/>
          </p:nvSpPr>
          <p:spPr>
            <a:xfrm rot="2700000">
              <a:off x="7085831" y="3376322"/>
              <a:ext cx="359118" cy="408156"/>
            </a:xfrm>
            <a:custGeom>
              <a:avLst/>
              <a:gdLst/>
              <a:ahLst/>
              <a:cxnLst/>
              <a:rect l="l" t="t" r="r" b="b"/>
              <a:pathLst>
                <a:path w="7499" h="8523" extrusionOk="0">
                  <a:moveTo>
                    <a:pt x="68" y="0"/>
                  </a:moveTo>
                  <a:cubicBezTo>
                    <a:pt x="36" y="0"/>
                    <a:pt x="0" y="31"/>
                    <a:pt x="0" y="80"/>
                  </a:cubicBezTo>
                  <a:cubicBezTo>
                    <a:pt x="634" y="2015"/>
                    <a:pt x="1635" y="3783"/>
                    <a:pt x="3002" y="5284"/>
                  </a:cubicBezTo>
                  <a:cubicBezTo>
                    <a:pt x="4170" y="6585"/>
                    <a:pt x="5671" y="8052"/>
                    <a:pt x="7272" y="8519"/>
                  </a:cubicBezTo>
                  <a:cubicBezTo>
                    <a:pt x="7282" y="8522"/>
                    <a:pt x="7292" y="8523"/>
                    <a:pt x="7302" y="8523"/>
                  </a:cubicBezTo>
                  <a:cubicBezTo>
                    <a:pt x="7420" y="8523"/>
                    <a:pt x="7498" y="8347"/>
                    <a:pt x="7406" y="8286"/>
                  </a:cubicBezTo>
                  <a:cubicBezTo>
                    <a:pt x="5938" y="7085"/>
                    <a:pt x="4437" y="6318"/>
                    <a:pt x="3169" y="4850"/>
                  </a:cubicBezTo>
                  <a:cubicBezTo>
                    <a:pt x="1935" y="3382"/>
                    <a:pt x="934" y="1748"/>
                    <a:pt x="100" y="13"/>
                  </a:cubicBezTo>
                  <a:cubicBezTo>
                    <a:pt x="91" y="4"/>
                    <a:pt x="80" y="0"/>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3"/>
            <p:cNvSpPr/>
            <p:nvPr/>
          </p:nvSpPr>
          <p:spPr>
            <a:xfrm rot="2700000">
              <a:off x="7146640" y="3374182"/>
              <a:ext cx="336850" cy="376406"/>
            </a:xfrm>
            <a:custGeom>
              <a:avLst/>
              <a:gdLst/>
              <a:ahLst/>
              <a:cxnLst/>
              <a:rect l="l" t="t" r="r" b="b"/>
              <a:pathLst>
                <a:path w="7034" h="7860" extrusionOk="0">
                  <a:moveTo>
                    <a:pt x="65" y="0"/>
                  </a:moveTo>
                  <a:cubicBezTo>
                    <a:pt x="34" y="0"/>
                    <a:pt x="1" y="24"/>
                    <a:pt x="1" y="47"/>
                  </a:cubicBezTo>
                  <a:cubicBezTo>
                    <a:pt x="434" y="1682"/>
                    <a:pt x="1635" y="3150"/>
                    <a:pt x="2636" y="4317"/>
                  </a:cubicBezTo>
                  <a:cubicBezTo>
                    <a:pt x="3770" y="5651"/>
                    <a:pt x="5104" y="6852"/>
                    <a:pt x="6572" y="7820"/>
                  </a:cubicBezTo>
                  <a:cubicBezTo>
                    <a:pt x="6611" y="7847"/>
                    <a:pt x="6650" y="7859"/>
                    <a:pt x="6688" y="7859"/>
                  </a:cubicBezTo>
                  <a:cubicBezTo>
                    <a:pt x="6880" y="7859"/>
                    <a:pt x="7034" y="7553"/>
                    <a:pt x="6839" y="7386"/>
                  </a:cubicBezTo>
                  <a:cubicBezTo>
                    <a:pt x="5405" y="6319"/>
                    <a:pt x="4070" y="5084"/>
                    <a:pt x="2903" y="3750"/>
                  </a:cubicBezTo>
                  <a:cubicBezTo>
                    <a:pt x="1902" y="2549"/>
                    <a:pt x="1135" y="1081"/>
                    <a:pt x="101" y="14"/>
                  </a:cubicBezTo>
                  <a:cubicBezTo>
                    <a:pt x="91" y="4"/>
                    <a:pt x="78"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3"/>
            <p:cNvSpPr/>
            <p:nvPr/>
          </p:nvSpPr>
          <p:spPr>
            <a:xfrm rot="2700000">
              <a:off x="7250349" y="3489491"/>
              <a:ext cx="173693" cy="205347"/>
            </a:xfrm>
            <a:custGeom>
              <a:avLst/>
              <a:gdLst/>
              <a:ahLst/>
              <a:cxnLst/>
              <a:rect l="l" t="t" r="r" b="b"/>
              <a:pathLst>
                <a:path w="3627" h="4288" extrusionOk="0">
                  <a:moveTo>
                    <a:pt x="229" y="1"/>
                  </a:moveTo>
                  <a:cubicBezTo>
                    <a:pt x="99" y="1"/>
                    <a:pt x="0" y="218"/>
                    <a:pt x="133" y="350"/>
                  </a:cubicBezTo>
                  <a:cubicBezTo>
                    <a:pt x="800" y="950"/>
                    <a:pt x="1434" y="1651"/>
                    <a:pt x="2001" y="2351"/>
                  </a:cubicBezTo>
                  <a:cubicBezTo>
                    <a:pt x="2468" y="2952"/>
                    <a:pt x="2835" y="3786"/>
                    <a:pt x="3368" y="4253"/>
                  </a:cubicBezTo>
                  <a:cubicBezTo>
                    <a:pt x="3393" y="4277"/>
                    <a:pt x="3421" y="4288"/>
                    <a:pt x="3450" y="4288"/>
                  </a:cubicBezTo>
                  <a:cubicBezTo>
                    <a:pt x="3538" y="4288"/>
                    <a:pt x="3627" y="4187"/>
                    <a:pt x="3602" y="4086"/>
                  </a:cubicBezTo>
                  <a:cubicBezTo>
                    <a:pt x="3368" y="3252"/>
                    <a:pt x="2734" y="2585"/>
                    <a:pt x="2234" y="1984"/>
                  </a:cubicBezTo>
                  <a:cubicBezTo>
                    <a:pt x="1634" y="1284"/>
                    <a:pt x="1000" y="617"/>
                    <a:pt x="333" y="50"/>
                  </a:cubicBezTo>
                  <a:cubicBezTo>
                    <a:pt x="298" y="15"/>
                    <a:pt x="263"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3"/>
            <p:cNvSpPr/>
            <p:nvPr/>
          </p:nvSpPr>
          <p:spPr>
            <a:xfrm rot="2700000">
              <a:off x="7469013" y="3649580"/>
              <a:ext cx="216697" cy="227137"/>
            </a:xfrm>
            <a:custGeom>
              <a:avLst/>
              <a:gdLst/>
              <a:ahLst/>
              <a:cxnLst/>
              <a:rect l="l" t="t" r="r" b="b"/>
              <a:pathLst>
                <a:path w="4525" h="4743" extrusionOk="0">
                  <a:moveTo>
                    <a:pt x="4265" y="0"/>
                  </a:moveTo>
                  <a:cubicBezTo>
                    <a:pt x="4239" y="0"/>
                    <a:pt x="4211" y="10"/>
                    <a:pt x="4184" y="31"/>
                  </a:cubicBezTo>
                  <a:cubicBezTo>
                    <a:pt x="2483" y="1232"/>
                    <a:pt x="1082" y="2800"/>
                    <a:pt x="48" y="4601"/>
                  </a:cubicBezTo>
                  <a:cubicBezTo>
                    <a:pt x="1" y="4672"/>
                    <a:pt x="54" y="4743"/>
                    <a:pt x="124" y="4743"/>
                  </a:cubicBezTo>
                  <a:cubicBezTo>
                    <a:pt x="153" y="4743"/>
                    <a:pt x="185" y="4730"/>
                    <a:pt x="215" y="4701"/>
                  </a:cubicBezTo>
                  <a:cubicBezTo>
                    <a:pt x="1416" y="3100"/>
                    <a:pt x="2817" y="1666"/>
                    <a:pt x="4384" y="398"/>
                  </a:cubicBezTo>
                  <a:cubicBezTo>
                    <a:pt x="4524" y="258"/>
                    <a:pt x="4406" y="0"/>
                    <a:pt x="4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3"/>
            <p:cNvSpPr/>
            <p:nvPr/>
          </p:nvSpPr>
          <p:spPr>
            <a:xfrm rot="2700000">
              <a:off x="7515445" y="3624726"/>
              <a:ext cx="246819" cy="324590"/>
            </a:xfrm>
            <a:custGeom>
              <a:avLst/>
              <a:gdLst/>
              <a:ahLst/>
              <a:cxnLst/>
              <a:rect l="l" t="t" r="r" b="b"/>
              <a:pathLst>
                <a:path w="5154" h="6778" extrusionOk="0">
                  <a:moveTo>
                    <a:pt x="4951" y="1"/>
                  </a:moveTo>
                  <a:cubicBezTo>
                    <a:pt x="4909" y="1"/>
                    <a:pt x="4869" y="21"/>
                    <a:pt x="4839" y="70"/>
                  </a:cubicBezTo>
                  <a:cubicBezTo>
                    <a:pt x="4139" y="1171"/>
                    <a:pt x="3572" y="2305"/>
                    <a:pt x="2838" y="3372"/>
                  </a:cubicBezTo>
                  <a:cubicBezTo>
                    <a:pt x="2037" y="4473"/>
                    <a:pt x="1137" y="5474"/>
                    <a:pt x="136" y="6441"/>
                  </a:cubicBezTo>
                  <a:cubicBezTo>
                    <a:pt x="1" y="6576"/>
                    <a:pt x="107" y="6777"/>
                    <a:pt x="241" y="6777"/>
                  </a:cubicBezTo>
                  <a:cubicBezTo>
                    <a:pt x="272" y="6777"/>
                    <a:pt x="305" y="6766"/>
                    <a:pt x="336" y="6741"/>
                  </a:cubicBezTo>
                  <a:cubicBezTo>
                    <a:pt x="2271" y="5173"/>
                    <a:pt x="4306" y="2838"/>
                    <a:pt x="5106" y="237"/>
                  </a:cubicBezTo>
                  <a:cubicBezTo>
                    <a:pt x="5153" y="119"/>
                    <a:pt x="5050" y="1"/>
                    <a:pt x="4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3"/>
            <p:cNvSpPr/>
            <p:nvPr/>
          </p:nvSpPr>
          <p:spPr>
            <a:xfrm rot="2700000">
              <a:off x="7444627" y="3671809"/>
              <a:ext cx="275696" cy="381722"/>
            </a:xfrm>
            <a:custGeom>
              <a:avLst/>
              <a:gdLst/>
              <a:ahLst/>
              <a:cxnLst/>
              <a:rect l="l" t="t" r="r" b="b"/>
              <a:pathLst>
                <a:path w="5757" h="7971" extrusionOk="0">
                  <a:moveTo>
                    <a:pt x="5703" y="1"/>
                  </a:moveTo>
                  <a:cubicBezTo>
                    <a:pt x="5674" y="1"/>
                    <a:pt x="5640" y="18"/>
                    <a:pt x="5624" y="51"/>
                  </a:cubicBezTo>
                  <a:cubicBezTo>
                    <a:pt x="5023" y="1552"/>
                    <a:pt x="4289" y="3020"/>
                    <a:pt x="3389" y="4387"/>
                  </a:cubicBezTo>
                  <a:cubicBezTo>
                    <a:pt x="2421" y="5622"/>
                    <a:pt x="1320" y="6756"/>
                    <a:pt x="86" y="7723"/>
                  </a:cubicBezTo>
                  <a:cubicBezTo>
                    <a:pt x="0" y="7809"/>
                    <a:pt x="62" y="7970"/>
                    <a:pt x="167" y="7970"/>
                  </a:cubicBezTo>
                  <a:cubicBezTo>
                    <a:pt x="183" y="7970"/>
                    <a:pt x="201" y="7966"/>
                    <a:pt x="220" y="7957"/>
                  </a:cubicBezTo>
                  <a:cubicBezTo>
                    <a:pt x="2888" y="6656"/>
                    <a:pt x="5223" y="3320"/>
                    <a:pt x="5757" y="51"/>
                  </a:cubicBezTo>
                  <a:cubicBezTo>
                    <a:pt x="5757" y="18"/>
                    <a:pt x="5732" y="1"/>
                    <a:pt x="5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3"/>
            <p:cNvSpPr/>
            <p:nvPr/>
          </p:nvSpPr>
          <p:spPr>
            <a:xfrm rot="2700000">
              <a:off x="5004727" y="3547921"/>
              <a:ext cx="552780" cy="313336"/>
            </a:xfrm>
            <a:custGeom>
              <a:avLst/>
              <a:gdLst/>
              <a:ahLst/>
              <a:cxnLst/>
              <a:rect l="l" t="t" r="r" b="b"/>
              <a:pathLst>
                <a:path w="11543" h="6543" extrusionOk="0">
                  <a:moveTo>
                    <a:pt x="1959" y="1"/>
                  </a:moveTo>
                  <a:cubicBezTo>
                    <a:pt x="1310" y="1"/>
                    <a:pt x="656" y="59"/>
                    <a:pt x="1" y="180"/>
                  </a:cubicBezTo>
                  <a:cubicBezTo>
                    <a:pt x="834" y="2548"/>
                    <a:pt x="2502" y="4516"/>
                    <a:pt x="4737" y="5684"/>
                  </a:cubicBezTo>
                  <a:cubicBezTo>
                    <a:pt x="5886" y="6258"/>
                    <a:pt x="7132" y="6543"/>
                    <a:pt x="8380" y="6543"/>
                  </a:cubicBezTo>
                  <a:cubicBezTo>
                    <a:pt x="9452" y="6543"/>
                    <a:pt x="10525" y="6333"/>
                    <a:pt x="11542" y="5917"/>
                  </a:cubicBezTo>
                  <a:cubicBezTo>
                    <a:pt x="9705" y="2242"/>
                    <a:pt x="5964" y="1"/>
                    <a:pt x="1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3"/>
            <p:cNvSpPr/>
            <p:nvPr/>
          </p:nvSpPr>
          <p:spPr>
            <a:xfrm rot="2700000">
              <a:off x="5547667" y="2589339"/>
              <a:ext cx="244424" cy="163013"/>
            </a:xfrm>
            <a:custGeom>
              <a:avLst/>
              <a:gdLst/>
              <a:ahLst/>
              <a:cxnLst/>
              <a:rect l="l" t="t" r="r" b="b"/>
              <a:pathLst>
                <a:path w="5104" h="3404" fill="none" extrusionOk="0">
                  <a:moveTo>
                    <a:pt x="334" y="2136"/>
                  </a:moveTo>
                  <a:cubicBezTo>
                    <a:pt x="400" y="2669"/>
                    <a:pt x="901" y="2903"/>
                    <a:pt x="1334" y="3036"/>
                  </a:cubicBezTo>
                  <a:cubicBezTo>
                    <a:pt x="2135" y="3303"/>
                    <a:pt x="3002" y="3403"/>
                    <a:pt x="3836" y="3337"/>
                  </a:cubicBezTo>
                  <a:cubicBezTo>
                    <a:pt x="4103" y="3303"/>
                    <a:pt x="4370" y="3237"/>
                    <a:pt x="4603" y="3136"/>
                  </a:cubicBezTo>
                  <a:cubicBezTo>
                    <a:pt x="4837" y="3003"/>
                    <a:pt x="5037" y="2770"/>
                    <a:pt x="5104" y="2469"/>
                  </a:cubicBezTo>
                  <a:cubicBezTo>
                    <a:pt x="5104" y="2002"/>
                    <a:pt x="4870" y="1535"/>
                    <a:pt x="4470" y="1302"/>
                  </a:cubicBezTo>
                  <a:cubicBezTo>
                    <a:pt x="3769" y="768"/>
                    <a:pt x="0" y="1"/>
                    <a:pt x="334" y="2136"/>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3"/>
            <p:cNvSpPr/>
            <p:nvPr/>
          </p:nvSpPr>
          <p:spPr>
            <a:xfrm rot="2700000">
              <a:off x="5749516" y="2774774"/>
              <a:ext cx="150227" cy="103871"/>
            </a:xfrm>
            <a:custGeom>
              <a:avLst/>
              <a:gdLst/>
              <a:ahLst/>
              <a:cxnLst/>
              <a:rect l="l" t="t" r="r" b="b"/>
              <a:pathLst>
                <a:path w="3137" h="2169" fill="none" extrusionOk="0">
                  <a:moveTo>
                    <a:pt x="3103" y="1001"/>
                  </a:moveTo>
                  <a:cubicBezTo>
                    <a:pt x="3103" y="534"/>
                    <a:pt x="2769" y="101"/>
                    <a:pt x="2269" y="34"/>
                  </a:cubicBezTo>
                  <a:cubicBezTo>
                    <a:pt x="1935" y="1"/>
                    <a:pt x="1635" y="1"/>
                    <a:pt x="1302" y="101"/>
                  </a:cubicBezTo>
                  <a:cubicBezTo>
                    <a:pt x="968" y="101"/>
                    <a:pt x="634" y="234"/>
                    <a:pt x="368" y="468"/>
                  </a:cubicBezTo>
                  <a:cubicBezTo>
                    <a:pt x="1" y="835"/>
                    <a:pt x="34" y="1402"/>
                    <a:pt x="401" y="1769"/>
                  </a:cubicBezTo>
                  <a:cubicBezTo>
                    <a:pt x="701" y="1969"/>
                    <a:pt x="1035" y="2069"/>
                    <a:pt x="1368" y="2069"/>
                  </a:cubicBezTo>
                  <a:cubicBezTo>
                    <a:pt x="1669" y="2136"/>
                    <a:pt x="2002" y="2169"/>
                    <a:pt x="2336" y="2102"/>
                  </a:cubicBezTo>
                  <a:cubicBezTo>
                    <a:pt x="2836" y="1969"/>
                    <a:pt x="3136" y="1502"/>
                    <a:pt x="3103" y="10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3"/>
            <p:cNvSpPr/>
            <p:nvPr/>
          </p:nvSpPr>
          <p:spPr>
            <a:xfrm rot="2700000">
              <a:off x="5675493" y="2873864"/>
              <a:ext cx="92665" cy="75138"/>
            </a:xfrm>
            <a:custGeom>
              <a:avLst/>
              <a:gdLst/>
              <a:ahLst/>
              <a:cxnLst/>
              <a:rect l="l" t="t" r="r" b="b"/>
              <a:pathLst>
                <a:path w="1935" h="1569" fill="none" extrusionOk="0">
                  <a:moveTo>
                    <a:pt x="1668" y="234"/>
                  </a:moveTo>
                  <a:cubicBezTo>
                    <a:pt x="1501" y="67"/>
                    <a:pt x="1268" y="1"/>
                    <a:pt x="1068" y="34"/>
                  </a:cubicBezTo>
                  <a:cubicBezTo>
                    <a:pt x="868" y="1"/>
                    <a:pt x="634" y="34"/>
                    <a:pt x="467" y="134"/>
                  </a:cubicBezTo>
                  <a:cubicBezTo>
                    <a:pt x="34" y="401"/>
                    <a:pt x="0" y="968"/>
                    <a:pt x="367" y="1301"/>
                  </a:cubicBezTo>
                  <a:cubicBezTo>
                    <a:pt x="534" y="1435"/>
                    <a:pt x="734" y="1502"/>
                    <a:pt x="934" y="1502"/>
                  </a:cubicBezTo>
                  <a:cubicBezTo>
                    <a:pt x="1134" y="1568"/>
                    <a:pt x="1368" y="1535"/>
                    <a:pt x="1568" y="1435"/>
                  </a:cubicBezTo>
                  <a:cubicBezTo>
                    <a:pt x="1768" y="1301"/>
                    <a:pt x="1902" y="1101"/>
                    <a:pt x="1935" y="868"/>
                  </a:cubicBezTo>
                  <a:cubicBezTo>
                    <a:pt x="1935" y="601"/>
                    <a:pt x="1835" y="367"/>
                    <a:pt x="1668" y="2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3"/>
            <p:cNvSpPr/>
            <p:nvPr/>
          </p:nvSpPr>
          <p:spPr>
            <a:xfrm rot="2700000">
              <a:off x="5803857" y="2961305"/>
              <a:ext cx="126235" cy="91132"/>
            </a:xfrm>
            <a:custGeom>
              <a:avLst/>
              <a:gdLst/>
              <a:ahLst/>
              <a:cxnLst/>
              <a:rect l="l" t="t" r="r" b="b"/>
              <a:pathLst>
                <a:path w="2636" h="1903" fill="none" extrusionOk="0">
                  <a:moveTo>
                    <a:pt x="2135" y="168"/>
                  </a:moveTo>
                  <a:cubicBezTo>
                    <a:pt x="1869" y="68"/>
                    <a:pt x="1635" y="34"/>
                    <a:pt x="1368" y="34"/>
                  </a:cubicBezTo>
                  <a:cubicBezTo>
                    <a:pt x="1135" y="1"/>
                    <a:pt x="901" y="1"/>
                    <a:pt x="634" y="34"/>
                  </a:cubicBezTo>
                  <a:cubicBezTo>
                    <a:pt x="301" y="101"/>
                    <a:pt x="67" y="401"/>
                    <a:pt x="34" y="768"/>
                  </a:cubicBezTo>
                  <a:cubicBezTo>
                    <a:pt x="1" y="1102"/>
                    <a:pt x="167" y="1435"/>
                    <a:pt x="501" y="1602"/>
                  </a:cubicBezTo>
                  <a:cubicBezTo>
                    <a:pt x="734" y="1669"/>
                    <a:pt x="968" y="1735"/>
                    <a:pt x="1201" y="1802"/>
                  </a:cubicBezTo>
                  <a:cubicBezTo>
                    <a:pt x="1435" y="1869"/>
                    <a:pt x="1702" y="1902"/>
                    <a:pt x="1935" y="1869"/>
                  </a:cubicBezTo>
                  <a:cubicBezTo>
                    <a:pt x="2302" y="1769"/>
                    <a:pt x="2569" y="1435"/>
                    <a:pt x="2569" y="1068"/>
                  </a:cubicBezTo>
                  <a:cubicBezTo>
                    <a:pt x="2636" y="701"/>
                    <a:pt x="2436" y="334"/>
                    <a:pt x="2135" y="168"/>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3"/>
            <p:cNvSpPr/>
            <p:nvPr/>
          </p:nvSpPr>
          <p:spPr>
            <a:xfrm rot="2700000">
              <a:off x="5926017" y="2934059"/>
              <a:ext cx="67140" cy="57514"/>
            </a:xfrm>
            <a:custGeom>
              <a:avLst/>
              <a:gdLst/>
              <a:ahLst/>
              <a:cxnLst/>
              <a:rect l="l" t="t" r="r" b="b"/>
              <a:pathLst>
                <a:path w="1402" h="1201" fill="none" extrusionOk="0">
                  <a:moveTo>
                    <a:pt x="1068" y="133"/>
                  </a:moveTo>
                  <a:cubicBezTo>
                    <a:pt x="901" y="33"/>
                    <a:pt x="768" y="0"/>
                    <a:pt x="601" y="0"/>
                  </a:cubicBezTo>
                  <a:cubicBezTo>
                    <a:pt x="168" y="67"/>
                    <a:pt x="1" y="534"/>
                    <a:pt x="301" y="834"/>
                  </a:cubicBezTo>
                  <a:cubicBezTo>
                    <a:pt x="368" y="901"/>
                    <a:pt x="434" y="967"/>
                    <a:pt x="501" y="1001"/>
                  </a:cubicBezTo>
                  <a:cubicBezTo>
                    <a:pt x="568" y="1034"/>
                    <a:pt x="635" y="1067"/>
                    <a:pt x="735" y="1101"/>
                  </a:cubicBezTo>
                  <a:cubicBezTo>
                    <a:pt x="968" y="1201"/>
                    <a:pt x="1268" y="1034"/>
                    <a:pt x="1335" y="767"/>
                  </a:cubicBezTo>
                  <a:cubicBezTo>
                    <a:pt x="1402" y="534"/>
                    <a:pt x="1302" y="234"/>
                    <a:pt x="1068" y="133"/>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3"/>
            <p:cNvSpPr/>
            <p:nvPr/>
          </p:nvSpPr>
          <p:spPr>
            <a:xfrm rot="2700000">
              <a:off x="5949603" y="3085026"/>
              <a:ext cx="118237" cy="91085"/>
            </a:xfrm>
            <a:custGeom>
              <a:avLst/>
              <a:gdLst/>
              <a:ahLst/>
              <a:cxnLst/>
              <a:rect l="l" t="t" r="r" b="b"/>
              <a:pathLst>
                <a:path w="2469" h="1902" fill="none" extrusionOk="0">
                  <a:moveTo>
                    <a:pt x="1935" y="234"/>
                  </a:moveTo>
                  <a:cubicBezTo>
                    <a:pt x="1568" y="100"/>
                    <a:pt x="1168" y="0"/>
                    <a:pt x="768" y="0"/>
                  </a:cubicBezTo>
                  <a:cubicBezTo>
                    <a:pt x="467" y="0"/>
                    <a:pt x="201" y="167"/>
                    <a:pt x="100" y="467"/>
                  </a:cubicBezTo>
                  <a:cubicBezTo>
                    <a:pt x="0" y="767"/>
                    <a:pt x="100" y="1101"/>
                    <a:pt x="334" y="1301"/>
                  </a:cubicBezTo>
                  <a:cubicBezTo>
                    <a:pt x="734" y="1534"/>
                    <a:pt x="1168" y="1701"/>
                    <a:pt x="1602" y="1801"/>
                  </a:cubicBezTo>
                  <a:cubicBezTo>
                    <a:pt x="1935" y="1901"/>
                    <a:pt x="2302" y="1501"/>
                    <a:pt x="2369" y="1168"/>
                  </a:cubicBezTo>
                  <a:cubicBezTo>
                    <a:pt x="2469" y="801"/>
                    <a:pt x="2269" y="400"/>
                    <a:pt x="1935" y="2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3"/>
            <p:cNvSpPr/>
            <p:nvPr/>
          </p:nvSpPr>
          <p:spPr>
            <a:xfrm rot="2700000">
              <a:off x="5895472" y="3129162"/>
              <a:ext cx="75138" cy="47985"/>
            </a:xfrm>
            <a:custGeom>
              <a:avLst/>
              <a:gdLst/>
              <a:ahLst/>
              <a:cxnLst/>
              <a:rect l="l" t="t" r="r" b="b"/>
              <a:pathLst>
                <a:path w="1569" h="1002" fill="none" extrusionOk="0">
                  <a:moveTo>
                    <a:pt x="1569" y="501"/>
                  </a:moveTo>
                  <a:cubicBezTo>
                    <a:pt x="1535" y="367"/>
                    <a:pt x="1402" y="234"/>
                    <a:pt x="1268" y="201"/>
                  </a:cubicBezTo>
                  <a:cubicBezTo>
                    <a:pt x="901" y="134"/>
                    <a:pt x="468" y="0"/>
                    <a:pt x="134" y="201"/>
                  </a:cubicBezTo>
                  <a:cubicBezTo>
                    <a:pt x="34" y="267"/>
                    <a:pt x="1" y="367"/>
                    <a:pt x="68" y="467"/>
                  </a:cubicBezTo>
                  <a:cubicBezTo>
                    <a:pt x="301" y="801"/>
                    <a:pt x="768" y="834"/>
                    <a:pt x="1102" y="934"/>
                  </a:cubicBezTo>
                  <a:cubicBezTo>
                    <a:pt x="1268" y="1001"/>
                    <a:pt x="1402" y="934"/>
                    <a:pt x="1502" y="801"/>
                  </a:cubicBezTo>
                  <a:cubicBezTo>
                    <a:pt x="1569" y="734"/>
                    <a:pt x="1569" y="601"/>
                    <a:pt x="1569" y="5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3"/>
            <p:cNvSpPr/>
            <p:nvPr/>
          </p:nvSpPr>
          <p:spPr>
            <a:xfrm rot="2700000">
              <a:off x="5957220" y="3265978"/>
              <a:ext cx="108660" cy="89504"/>
            </a:xfrm>
            <a:custGeom>
              <a:avLst/>
              <a:gdLst/>
              <a:ahLst/>
              <a:cxnLst/>
              <a:rect l="l" t="t" r="r" b="b"/>
              <a:pathLst>
                <a:path w="2269" h="1869" fill="none" extrusionOk="0">
                  <a:moveTo>
                    <a:pt x="1935" y="501"/>
                  </a:moveTo>
                  <a:cubicBezTo>
                    <a:pt x="1735" y="367"/>
                    <a:pt x="1468" y="267"/>
                    <a:pt x="1235" y="167"/>
                  </a:cubicBezTo>
                  <a:cubicBezTo>
                    <a:pt x="1001" y="34"/>
                    <a:pt x="734" y="0"/>
                    <a:pt x="467" y="34"/>
                  </a:cubicBezTo>
                  <a:cubicBezTo>
                    <a:pt x="67" y="100"/>
                    <a:pt x="0" y="601"/>
                    <a:pt x="167" y="901"/>
                  </a:cubicBezTo>
                  <a:cubicBezTo>
                    <a:pt x="301" y="1101"/>
                    <a:pt x="501" y="1268"/>
                    <a:pt x="701" y="1368"/>
                  </a:cubicBezTo>
                  <a:cubicBezTo>
                    <a:pt x="901" y="1535"/>
                    <a:pt x="1135" y="1635"/>
                    <a:pt x="1368" y="1735"/>
                  </a:cubicBezTo>
                  <a:cubicBezTo>
                    <a:pt x="1668" y="1868"/>
                    <a:pt x="2002" y="1701"/>
                    <a:pt x="2135" y="1401"/>
                  </a:cubicBezTo>
                  <a:cubicBezTo>
                    <a:pt x="2269" y="1101"/>
                    <a:pt x="2202" y="734"/>
                    <a:pt x="1935" y="5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3"/>
            <p:cNvSpPr/>
            <p:nvPr/>
          </p:nvSpPr>
          <p:spPr>
            <a:xfrm rot="2700000">
              <a:off x="6028287" y="3202814"/>
              <a:ext cx="86296" cy="73509"/>
            </a:xfrm>
            <a:custGeom>
              <a:avLst/>
              <a:gdLst/>
              <a:ahLst/>
              <a:cxnLst/>
              <a:rect l="l" t="t" r="r" b="b"/>
              <a:pathLst>
                <a:path w="1802" h="1535" fill="none" extrusionOk="0">
                  <a:moveTo>
                    <a:pt x="1735" y="1034"/>
                  </a:moveTo>
                  <a:cubicBezTo>
                    <a:pt x="1701" y="901"/>
                    <a:pt x="1668" y="801"/>
                    <a:pt x="1601" y="701"/>
                  </a:cubicBezTo>
                  <a:cubicBezTo>
                    <a:pt x="1535" y="634"/>
                    <a:pt x="1434" y="534"/>
                    <a:pt x="1368" y="501"/>
                  </a:cubicBezTo>
                  <a:cubicBezTo>
                    <a:pt x="1168" y="367"/>
                    <a:pt x="1001" y="267"/>
                    <a:pt x="801" y="167"/>
                  </a:cubicBezTo>
                  <a:cubicBezTo>
                    <a:pt x="567" y="0"/>
                    <a:pt x="234" y="67"/>
                    <a:pt x="134" y="367"/>
                  </a:cubicBezTo>
                  <a:cubicBezTo>
                    <a:pt x="0" y="634"/>
                    <a:pt x="100" y="968"/>
                    <a:pt x="367" y="1101"/>
                  </a:cubicBezTo>
                  <a:cubicBezTo>
                    <a:pt x="534" y="1201"/>
                    <a:pt x="734" y="1301"/>
                    <a:pt x="901" y="1401"/>
                  </a:cubicBezTo>
                  <a:cubicBezTo>
                    <a:pt x="1001" y="1468"/>
                    <a:pt x="1134" y="1501"/>
                    <a:pt x="1234" y="1535"/>
                  </a:cubicBezTo>
                  <a:cubicBezTo>
                    <a:pt x="1334" y="1501"/>
                    <a:pt x="1434" y="1501"/>
                    <a:pt x="1535" y="1468"/>
                  </a:cubicBezTo>
                  <a:cubicBezTo>
                    <a:pt x="1701" y="1401"/>
                    <a:pt x="1801" y="1201"/>
                    <a:pt x="1735" y="10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3"/>
            <p:cNvSpPr/>
            <p:nvPr/>
          </p:nvSpPr>
          <p:spPr>
            <a:xfrm rot="2700000">
              <a:off x="6052152" y="3422867"/>
              <a:ext cx="92713" cy="67140"/>
            </a:xfrm>
            <a:custGeom>
              <a:avLst/>
              <a:gdLst/>
              <a:ahLst/>
              <a:cxnLst/>
              <a:rect l="l" t="t" r="r" b="b"/>
              <a:pathLst>
                <a:path w="1936" h="1402" fill="none" extrusionOk="0">
                  <a:moveTo>
                    <a:pt x="1769" y="667"/>
                  </a:moveTo>
                  <a:cubicBezTo>
                    <a:pt x="1635" y="500"/>
                    <a:pt x="1502" y="400"/>
                    <a:pt x="1335" y="300"/>
                  </a:cubicBezTo>
                  <a:cubicBezTo>
                    <a:pt x="1168" y="200"/>
                    <a:pt x="1035" y="133"/>
                    <a:pt x="835" y="100"/>
                  </a:cubicBezTo>
                  <a:cubicBezTo>
                    <a:pt x="501" y="0"/>
                    <a:pt x="168" y="234"/>
                    <a:pt x="101" y="567"/>
                  </a:cubicBezTo>
                  <a:cubicBezTo>
                    <a:pt x="1" y="934"/>
                    <a:pt x="234" y="1268"/>
                    <a:pt x="601" y="1334"/>
                  </a:cubicBezTo>
                  <a:cubicBezTo>
                    <a:pt x="768" y="1401"/>
                    <a:pt x="968" y="1401"/>
                    <a:pt x="1135" y="1401"/>
                  </a:cubicBezTo>
                  <a:cubicBezTo>
                    <a:pt x="1335" y="1368"/>
                    <a:pt x="1535" y="1301"/>
                    <a:pt x="1702" y="1234"/>
                  </a:cubicBezTo>
                  <a:cubicBezTo>
                    <a:pt x="1936" y="1134"/>
                    <a:pt x="1902" y="801"/>
                    <a:pt x="1769" y="6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3"/>
            <p:cNvSpPr/>
            <p:nvPr/>
          </p:nvSpPr>
          <p:spPr>
            <a:xfrm rot="2700000">
              <a:off x="5970169" y="3440933"/>
              <a:ext cx="89504" cy="67140"/>
            </a:xfrm>
            <a:custGeom>
              <a:avLst/>
              <a:gdLst/>
              <a:ahLst/>
              <a:cxnLst/>
              <a:rect l="l" t="t" r="r" b="b"/>
              <a:pathLst>
                <a:path w="1869" h="1402" fill="none" extrusionOk="0">
                  <a:moveTo>
                    <a:pt x="1635" y="467"/>
                  </a:moveTo>
                  <a:cubicBezTo>
                    <a:pt x="1335" y="167"/>
                    <a:pt x="902" y="0"/>
                    <a:pt x="468" y="34"/>
                  </a:cubicBezTo>
                  <a:cubicBezTo>
                    <a:pt x="301" y="34"/>
                    <a:pt x="134" y="167"/>
                    <a:pt x="68" y="334"/>
                  </a:cubicBezTo>
                  <a:cubicBezTo>
                    <a:pt x="1" y="534"/>
                    <a:pt x="68" y="767"/>
                    <a:pt x="201" y="901"/>
                  </a:cubicBezTo>
                  <a:cubicBezTo>
                    <a:pt x="535" y="1134"/>
                    <a:pt x="1002" y="1401"/>
                    <a:pt x="1402" y="1268"/>
                  </a:cubicBezTo>
                  <a:cubicBezTo>
                    <a:pt x="1736" y="1168"/>
                    <a:pt x="1869" y="734"/>
                    <a:pt x="1635" y="4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3"/>
            <p:cNvSpPr/>
            <p:nvPr/>
          </p:nvSpPr>
          <p:spPr>
            <a:xfrm rot="2700000">
              <a:off x="6063350" y="3310575"/>
              <a:ext cx="70349" cy="70301"/>
            </a:xfrm>
            <a:custGeom>
              <a:avLst/>
              <a:gdLst/>
              <a:ahLst/>
              <a:cxnLst/>
              <a:rect l="l" t="t" r="r" b="b"/>
              <a:pathLst>
                <a:path w="1469" h="1468" fill="none" extrusionOk="0">
                  <a:moveTo>
                    <a:pt x="1335" y="567"/>
                  </a:moveTo>
                  <a:cubicBezTo>
                    <a:pt x="1202" y="200"/>
                    <a:pt x="802" y="0"/>
                    <a:pt x="435" y="100"/>
                  </a:cubicBezTo>
                  <a:cubicBezTo>
                    <a:pt x="268" y="134"/>
                    <a:pt x="134" y="267"/>
                    <a:pt x="68" y="467"/>
                  </a:cubicBezTo>
                  <a:cubicBezTo>
                    <a:pt x="1" y="634"/>
                    <a:pt x="34" y="834"/>
                    <a:pt x="134" y="1001"/>
                  </a:cubicBezTo>
                  <a:cubicBezTo>
                    <a:pt x="268" y="1301"/>
                    <a:pt x="635" y="1468"/>
                    <a:pt x="968" y="1401"/>
                  </a:cubicBezTo>
                  <a:cubicBezTo>
                    <a:pt x="1302" y="1301"/>
                    <a:pt x="1469" y="901"/>
                    <a:pt x="1335" y="5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713163" y="2774237"/>
            <a:ext cx="4405747" cy="145231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SzPts val="2100"/>
            </a:pPr>
            <a:r>
              <a:rPr lang="vi-VN" sz="2000" dirty="0">
                <a:solidFill>
                  <a:srgbClr val="000000"/>
                </a:solidFill>
                <a:latin typeface="Comfortaa"/>
                <a:sym typeface="Comfortaa"/>
              </a:rPr>
              <a:t> </a:t>
            </a:r>
            <a:r>
              <a:rPr lang="vi-VN" sz="2000" dirty="0" smtClean="0">
                <a:solidFill>
                  <a:srgbClr val="000000"/>
                </a:solidFill>
                <a:latin typeface="Comfortaa"/>
                <a:sym typeface="Comfortaa"/>
              </a:rPr>
              <a:t>   Khi </a:t>
            </a:r>
            <a:r>
              <a:rPr lang="vi-VN" sz="2000" dirty="0">
                <a:solidFill>
                  <a:srgbClr val="000000"/>
                </a:solidFill>
                <a:latin typeface="Comfortaa"/>
                <a:sym typeface="Comfortaa"/>
              </a:rPr>
              <a:t>làm tròn các số thập phân đến hàng nào thì hàng đó gọi là </a:t>
            </a:r>
            <a:r>
              <a:rPr lang="vi-VN" sz="2000" b="1" dirty="0">
                <a:solidFill>
                  <a:srgbClr val="000000"/>
                </a:solidFill>
                <a:latin typeface="Comfortaa"/>
                <a:sym typeface="Comfortaa"/>
              </a:rPr>
              <a:t>hàng quy tròn</a:t>
            </a:r>
            <a:r>
              <a:rPr lang="vi-VN" sz="2000" dirty="0">
                <a:solidFill>
                  <a:srgbClr val="000000"/>
                </a:solidFill>
                <a:latin typeface="Comfortaa"/>
                <a:sym typeface="Comfortaa"/>
              </a:rPr>
              <a:t>. </a:t>
            </a:r>
          </a:p>
        </p:txBody>
      </p:sp>
      <p:grpSp>
        <p:nvGrpSpPr>
          <p:cNvPr id="32" name="Google Shape;14592;p96"/>
          <p:cNvGrpSpPr/>
          <p:nvPr/>
        </p:nvGrpSpPr>
        <p:grpSpPr>
          <a:xfrm>
            <a:off x="837238" y="2991571"/>
            <a:ext cx="272686" cy="373766"/>
            <a:chOff x="-38275925" y="1946600"/>
            <a:chExt cx="231600" cy="317450"/>
          </a:xfrm>
          <a:solidFill>
            <a:schemeClr val="accent3">
              <a:lumMod val="75000"/>
            </a:schemeClr>
          </a:solidFill>
        </p:grpSpPr>
        <p:sp>
          <p:nvSpPr>
            <p:cNvPr id="33" name="Google Shape;14593;p96"/>
            <p:cNvSpPr/>
            <p:nvPr/>
          </p:nvSpPr>
          <p:spPr>
            <a:xfrm>
              <a:off x="-38275925" y="1946600"/>
              <a:ext cx="231600" cy="317450"/>
            </a:xfrm>
            <a:custGeom>
              <a:avLst/>
              <a:gdLst/>
              <a:ahLst/>
              <a:cxnLst/>
              <a:rect l="l" t="t" r="r" b="b"/>
              <a:pathLst>
                <a:path w="9264" h="12698" extrusionOk="0">
                  <a:moveTo>
                    <a:pt x="4546" y="892"/>
                  </a:moveTo>
                  <a:cubicBezTo>
                    <a:pt x="4811" y="892"/>
                    <a:pt x="5082" y="920"/>
                    <a:pt x="5357" y="977"/>
                  </a:cubicBezTo>
                  <a:cubicBezTo>
                    <a:pt x="6964" y="1292"/>
                    <a:pt x="8287" y="2742"/>
                    <a:pt x="8287" y="4600"/>
                  </a:cubicBezTo>
                  <a:cubicBezTo>
                    <a:pt x="8287" y="5987"/>
                    <a:pt x="7531" y="7215"/>
                    <a:pt x="6396" y="7845"/>
                  </a:cubicBezTo>
                  <a:cubicBezTo>
                    <a:pt x="5987" y="8034"/>
                    <a:pt x="5798" y="8475"/>
                    <a:pt x="5798" y="8885"/>
                  </a:cubicBezTo>
                  <a:lnTo>
                    <a:pt x="5798" y="9169"/>
                  </a:lnTo>
                  <a:lnTo>
                    <a:pt x="3309" y="9169"/>
                  </a:lnTo>
                  <a:lnTo>
                    <a:pt x="3309" y="8854"/>
                  </a:lnTo>
                  <a:cubicBezTo>
                    <a:pt x="3309" y="8412"/>
                    <a:pt x="3088" y="8034"/>
                    <a:pt x="2679" y="7782"/>
                  </a:cubicBezTo>
                  <a:cubicBezTo>
                    <a:pt x="1545" y="7121"/>
                    <a:pt x="820" y="5955"/>
                    <a:pt x="820" y="4600"/>
                  </a:cubicBezTo>
                  <a:cubicBezTo>
                    <a:pt x="820" y="2536"/>
                    <a:pt x="2499" y="892"/>
                    <a:pt x="4546" y="892"/>
                  </a:cubicBezTo>
                  <a:close/>
                  <a:moveTo>
                    <a:pt x="5798" y="9956"/>
                  </a:moveTo>
                  <a:lnTo>
                    <a:pt x="5798" y="10681"/>
                  </a:lnTo>
                  <a:cubicBezTo>
                    <a:pt x="5798" y="10901"/>
                    <a:pt x="5609" y="11059"/>
                    <a:pt x="5357" y="11090"/>
                  </a:cubicBezTo>
                  <a:lnTo>
                    <a:pt x="3719" y="11090"/>
                  </a:lnTo>
                  <a:cubicBezTo>
                    <a:pt x="3467" y="11090"/>
                    <a:pt x="3309" y="10901"/>
                    <a:pt x="3277" y="10681"/>
                  </a:cubicBezTo>
                  <a:lnTo>
                    <a:pt x="3277" y="9956"/>
                  </a:lnTo>
                  <a:close/>
                  <a:moveTo>
                    <a:pt x="4443" y="1"/>
                  </a:moveTo>
                  <a:cubicBezTo>
                    <a:pt x="2049" y="32"/>
                    <a:pt x="1" y="2080"/>
                    <a:pt x="1" y="4600"/>
                  </a:cubicBezTo>
                  <a:cubicBezTo>
                    <a:pt x="1" y="6270"/>
                    <a:pt x="883" y="7719"/>
                    <a:pt x="2238" y="8539"/>
                  </a:cubicBezTo>
                  <a:cubicBezTo>
                    <a:pt x="2332" y="8570"/>
                    <a:pt x="2395" y="8696"/>
                    <a:pt x="2458" y="8759"/>
                  </a:cubicBezTo>
                  <a:lnTo>
                    <a:pt x="2458" y="10681"/>
                  </a:lnTo>
                  <a:cubicBezTo>
                    <a:pt x="2458" y="11216"/>
                    <a:pt x="2805" y="11689"/>
                    <a:pt x="3309" y="11847"/>
                  </a:cubicBezTo>
                  <a:cubicBezTo>
                    <a:pt x="3467" y="12351"/>
                    <a:pt x="3939" y="12697"/>
                    <a:pt x="4506" y="12697"/>
                  </a:cubicBezTo>
                  <a:cubicBezTo>
                    <a:pt x="5042" y="12697"/>
                    <a:pt x="5514" y="12351"/>
                    <a:pt x="5672" y="11847"/>
                  </a:cubicBezTo>
                  <a:cubicBezTo>
                    <a:pt x="6176" y="11689"/>
                    <a:pt x="6554" y="11216"/>
                    <a:pt x="6554" y="10681"/>
                  </a:cubicBezTo>
                  <a:lnTo>
                    <a:pt x="6554" y="8854"/>
                  </a:lnTo>
                  <a:cubicBezTo>
                    <a:pt x="6554" y="8728"/>
                    <a:pt x="6617" y="8570"/>
                    <a:pt x="6712" y="8507"/>
                  </a:cubicBezTo>
                  <a:cubicBezTo>
                    <a:pt x="8318" y="7593"/>
                    <a:pt x="9263" y="5735"/>
                    <a:pt x="8948" y="3750"/>
                  </a:cubicBezTo>
                  <a:cubicBezTo>
                    <a:pt x="8602" y="1702"/>
                    <a:pt x="6806" y="1"/>
                    <a:pt x="44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594;p96"/>
            <p:cNvSpPr/>
            <p:nvPr/>
          </p:nvSpPr>
          <p:spPr>
            <a:xfrm>
              <a:off x="-38235750" y="1989125"/>
              <a:ext cx="84300" cy="83525"/>
            </a:xfrm>
            <a:custGeom>
              <a:avLst/>
              <a:gdLst/>
              <a:ahLst/>
              <a:cxnLst/>
              <a:rect l="l" t="t" r="r" b="b"/>
              <a:pathLst>
                <a:path w="3372" h="3341" extrusionOk="0">
                  <a:moveTo>
                    <a:pt x="2931" y="1"/>
                  </a:moveTo>
                  <a:cubicBezTo>
                    <a:pt x="1355" y="1"/>
                    <a:pt x="64" y="1293"/>
                    <a:pt x="1" y="2899"/>
                  </a:cubicBezTo>
                  <a:cubicBezTo>
                    <a:pt x="1" y="3120"/>
                    <a:pt x="158" y="3340"/>
                    <a:pt x="410" y="3340"/>
                  </a:cubicBezTo>
                  <a:cubicBezTo>
                    <a:pt x="631" y="3340"/>
                    <a:pt x="851" y="3120"/>
                    <a:pt x="851" y="2899"/>
                  </a:cubicBezTo>
                  <a:cubicBezTo>
                    <a:pt x="883" y="1765"/>
                    <a:pt x="1796" y="820"/>
                    <a:pt x="2931" y="820"/>
                  </a:cubicBezTo>
                  <a:cubicBezTo>
                    <a:pt x="3151" y="820"/>
                    <a:pt x="3372" y="631"/>
                    <a:pt x="3372" y="379"/>
                  </a:cubicBezTo>
                  <a:cubicBezTo>
                    <a:pt x="3372" y="190"/>
                    <a:pt x="3151" y="1"/>
                    <a:pt x="29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959981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76"/>
                                        </p:tgtEl>
                                        <p:attrNameLst>
                                          <p:attrName>style.visibility</p:attrName>
                                        </p:attrNameLst>
                                      </p:cBhvr>
                                      <p:to>
                                        <p:strVal val="visible"/>
                                      </p:to>
                                    </p:set>
                                    <p:animEffect transition="in" filter="barn(inVertical)">
                                      <p:cBhvr>
                                        <p:cTn id="7" dur="500"/>
                                        <p:tgtEl>
                                          <p:spTgt spid="227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6"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sp>
        <p:nvSpPr>
          <p:cNvPr id="1838" name="Google Shape;1838;p44"/>
          <p:cNvSpPr txBox="1">
            <a:spLocks noGrp="1"/>
          </p:cNvSpPr>
          <p:nvPr>
            <p:ph type="title"/>
          </p:nvPr>
        </p:nvSpPr>
        <p:spPr>
          <a:xfrm>
            <a:off x="358971" y="14851"/>
            <a:ext cx="7444800" cy="646500"/>
          </a:xfrm>
          <a:prstGeom prst="rect">
            <a:avLst/>
          </a:prstGeom>
        </p:spPr>
        <p:txBody>
          <a:bodyPr spcFirstLastPara="1" wrap="square" lIns="91425" tIns="91425" rIns="91425" bIns="91425" anchor="t" anchorCtr="0">
            <a:noAutofit/>
          </a:bodyPr>
          <a:lstStyle/>
          <a:p>
            <a:r>
              <a:rPr lang="vi-VN" sz="2800" b="1" dirty="0">
                <a:solidFill>
                  <a:schemeClr val="tx1"/>
                </a:solidFill>
                <a:latin typeface="+mj-lt"/>
              </a:rPr>
              <a:t>Muốn làm tròn một số thập phân đến một hàng quy tròn nào đó, ta thực hiện các bước sau: </a:t>
            </a:r>
            <a:br>
              <a:rPr lang="vi-VN" sz="2800" b="1" dirty="0">
                <a:solidFill>
                  <a:schemeClr val="tx1"/>
                </a:solidFill>
                <a:latin typeface="+mj-lt"/>
              </a:rPr>
            </a:br>
            <a:endParaRPr sz="2800" b="1" dirty="0">
              <a:solidFill>
                <a:schemeClr val="tx1"/>
              </a:solidFill>
              <a:latin typeface="+mj-lt"/>
            </a:endParaRPr>
          </a:p>
        </p:txBody>
      </p:sp>
      <p:grpSp>
        <p:nvGrpSpPr>
          <p:cNvPr id="1839" name="Google Shape;1839;p44"/>
          <p:cNvGrpSpPr/>
          <p:nvPr/>
        </p:nvGrpSpPr>
        <p:grpSpPr>
          <a:xfrm>
            <a:off x="6298251" y="1713406"/>
            <a:ext cx="1022247" cy="1016860"/>
            <a:chOff x="5735838" y="1539587"/>
            <a:chExt cx="1326733" cy="1319741"/>
          </a:xfrm>
        </p:grpSpPr>
        <p:sp>
          <p:nvSpPr>
            <p:cNvPr id="1840" name="Google Shape;1840;p44"/>
            <p:cNvSpPr/>
            <p:nvPr/>
          </p:nvSpPr>
          <p:spPr>
            <a:xfrm>
              <a:off x="6498981" y="2139394"/>
              <a:ext cx="393019" cy="667256"/>
            </a:xfrm>
            <a:custGeom>
              <a:avLst/>
              <a:gdLst/>
              <a:ahLst/>
              <a:cxnLst/>
              <a:rect l="l" t="t" r="r" b="b"/>
              <a:pathLst>
                <a:path w="22708" h="38553" extrusionOk="0">
                  <a:moveTo>
                    <a:pt x="1869" y="0"/>
                  </a:moveTo>
                  <a:lnTo>
                    <a:pt x="1869" y="0"/>
                  </a:lnTo>
                  <a:cubicBezTo>
                    <a:pt x="1" y="3436"/>
                    <a:pt x="401" y="7739"/>
                    <a:pt x="1902" y="11342"/>
                  </a:cubicBezTo>
                  <a:cubicBezTo>
                    <a:pt x="3403" y="14944"/>
                    <a:pt x="5905" y="18013"/>
                    <a:pt x="8307" y="21082"/>
                  </a:cubicBezTo>
                  <a:cubicBezTo>
                    <a:pt x="10742" y="24151"/>
                    <a:pt x="13144" y="27320"/>
                    <a:pt x="14378" y="31022"/>
                  </a:cubicBezTo>
                  <a:cubicBezTo>
                    <a:pt x="15212" y="33524"/>
                    <a:pt x="14678" y="37460"/>
                    <a:pt x="17147" y="38394"/>
                  </a:cubicBezTo>
                  <a:cubicBezTo>
                    <a:pt x="17440" y="38502"/>
                    <a:pt x="17729" y="38552"/>
                    <a:pt x="18013" y="38552"/>
                  </a:cubicBezTo>
                  <a:cubicBezTo>
                    <a:pt x="20625" y="38552"/>
                    <a:pt x="22707" y="34275"/>
                    <a:pt x="22617" y="31356"/>
                  </a:cubicBezTo>
                  <a:cubicBezTo>
                    <a:pt x="22550" y="28754"/>
                    <a:pt x="20949" y="25718"/>
                    <a:pt x="19515" y="23550"/>
                  </a:cubicBezTo>
                  <a:cubicBezTo>
                    <a:pt x="16579" y="19114"/>
                    <a:pt x="8874" y="7139"/>
                    <a:pt x="5905" y="2735"/>
                  </a:cubicBezTo>
                  <a:lnTo>
                    <a:pt x="18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4"/>
            <p:cNvSpPr/>
            <p:nvPr/>
          </p:nvSpPr>
          <p:spPr>
            <a:xfrm>
              <a:off x="5735838" y="1539587"/>
              <a:ext cx="486704" cy="1293736"/>
            </a:xfrm>
            <a:custGeom>
              <a:avLst/>
              <a:gdLst/>
              <a:ahLst/>
              <a:cxnLst/>
              <a:rect l="l" t="t" r="r" b="b"/>
              <a:pathLst>
                <a:path w="28121" h="74750" extrusionOk="0">
                  <a:moveTo>
                    <a:pt x="15277" y="408"/>
                  </a:moveTo>
                  <a:cubicBezTo>
                    <a:pt x="15768" y="408"/>
                    <a:pt x="16258" y="437"/>
                    <a:pt x="16746" y="496"/>
                  </a:cubicBezTo>
                  <a:cubicBezTo>
                    <a:pt x="19314" y="830"/>
                    <a:pt x="21716" y="1964"/>
                    <a:pt x="23617" y="3732"/>
                  </a:cubicBezTo>
                  <a:cubicBezTo>
                    <a:pt x="25552" y="5467"/>
                    <a:pt x="26820" y="7835"/>
                    <a:pt x="27287" y="10403"/>
                  </a:cubicBezTo>
                  <a:cubicBezTo>
                    <a:pt x="27720" y="13139"/>
                    <a:pt x="27153" y="16174"/>
                    <a:pt x="25652" y="19376"/>
                  </a:cubicBezTo>
                  <a:cubicBezTo>
                    <a:pt x="24718" y="21178"/>
                    <a:pt x="23684" y="22946"/>
                    <a:pt x="22550" y="24647"/>
                  </a:cubicBezTo>
                  <a:cubicBezTo>
                    <a:pt x="22150" y="25281"/>
                    <a:pt x="21716" y="25948"/>
                    <a:pt x="21316" y="26582"/>
                  </a:cubicBezTo>
                  <a:cubicBezTo>
                    <a:pt x="16212" y="34888"/>
                    <a:pt x="13377" y="44361"/>
                    <a:pt x="13043" y="54101"/>
                  </a:cubicBezTo>
                  <a:cubicBezTo>
                    <a:pt x="12910" y="58705"/>
                    <a:pt x="13444" y="62174"/>
                    <a:pt x="14778" y="64942"/>
                  </a:cubicBezTo>
                  <a:cubicBezTo>
                    <a:pt x="16379" y="68312"/>
                    <a:pt x="19381" y="70680"/>
                    <a:pt x="22417" y="70980"/>
                  </a:cubicBezTo>
                  <a:cubicBezTo>
                    <a:pt x="24609" y="71206"/>
                    <a:pt x="24340" y="74361"/>
                    <a:pt x="22301" y="74361"/>
                  </a:cubicBezTo>
                  <a:cubicBezTo>
                    <a:pt x="22230" y="74361"/>
                    <a:pt x="22158" y="74357"/>
                    <a:pt x="22083" y="74349"/>
                  </a:cubicBezTo>
                  <a:cubicBezTo>
                    <a:pt x="17813" y="73916"/>
                    <a:pt x="13877" y="70880"/>
                    <a:pt x="11742" y="66410"/>
                  </a:cubicBezTo>
                  <a:cubicBezTo>
                    <a:pt x="9674" y="62107"/>
                    <a:pt x="9574" y="57270"/>
                    <a:pt x="9674" y="54001"/>
                  </a:cubicBezTo>
                  <a:cubicBezTo>
                    <a:pt x="10008" y="43694"/>
                    <a:pt x="13043" y="33620"/>
                    <a:pt x="18447" y="24847"/>
                  </a:cubicBezTo>
                  <a:cubicBezTo>
                    <a:pt x="18847" y="24147"/>
                    <a:pt x="19314" y="23479"/>
                    <a:pt x="19715" y="22812"/>
                  </a:cubicBezTo>
                  <a:cubicBezTo>
                    <a:pt x="20782" y="21244"/>
                    <a:pt x="21716" y="19610"/>
                    <a:pt x="22583" y="17942"/>
                  </a:cubicBezTo>
                  <a:cubicBezTo>
                    <a:pt x="23818" y="15374"/>
                    <a:pt x="24251" y="13039"/>
                    <a:pt x="23918" y="10970"/>
                  </a:cubicBezTo>
                  <a:cubicBezTo>
                    <a:pt x="23351" y="7368"/>
                    <a:pt x="20082" y="4332"/>
                    <a:pt x="16312" y="3865"/>
                  </a:cubicBezTo>
                  <a:cubicBezTo>
                    <a:pt x="15945" y="3832"/>
                    <a:pt x="15578" y="3799"/>
                    <a:pt x="15211" y="3799"/>
                  </a:cubicBezTo>
                  <a:cubicBezTo>
                    <a:pt x="11709" y="3865"/>
                    <a:pt x="8440" y="5633"/>
                    <a:pt x="6505" y="8569"/>
                  </a:cubicBezTo>
                  <a:cubicBezTo>
                    <a:pt x="4437" y="11738"/>
                    <a:pt x="3970" y="16041"/>
                    <a:pt x="5338" y="19877"/>
                  </a:cubicBezTo>
                  <a:cubicBezTo>
                    <a:pt x="5638" y="20744"/>
                    <a:pt x="5204" y="21711"/>
                    <a:pt x="4304" y="22045"/>
                  </a:cubicBezTo>
                  <a:cubicBezTo>
                    <a:pt x="4125" y="22107"/>
                    <a:pt x="3942" y="22136"/>
                    <a:pt x="3762" y="22136"/>
                  </a:cubicBezTo>
                  <a:cubicBezTo>
                    <a:pt x="3066" y="22136"/>
                    <a:pt x="2407" y="21700"/>
                    <a:pt x="2169" y="21011"/>
                  </a:cubicBezTo>
                  <a:cubicBezTo>
                    <a:pt x="434" y="16208"/>
                    <a:pt x="1035" y="10737"/>
                    <a:pt x="3703" y="6734"/>
                  </a:cubicBezTo>
                  <a:cubicBezTo>
                    <a:pt x="6289" y="2826"/>
                    <a:pt x="10798" y="408"/>
                    <a:pt x="15277" y="408"/>
                  </a:cubicBezTo>
                  <a:close/>
                  <a:moveTo>
                    <a:pt x="15227" y="1"/>
                  </a:moveTo>
                  <a:cubicBezTo>
                    <a:pt x="10615" y="1"/>
                    <a:pt x="6005" y="2482"/>
                    <a:pt x="3336" y="6501"/>
                  </a:cubicBezTo>
                  <a:cubicBezTo>
                    <a:pt x="601" y="10637"/>
                    <a:pt x="1" y="16241"/>
                    <a:pt x="1769" y="21144"/>
                  </a:cubicBezTo>
                  <a:cubicBezTo>
                    <a:pt x="2082" y="22006"/>
                    <a:pt x="2885" y="22540"/>
                    <a:pt x="3747" y="22540"/>
                  </a:cubicBezTo>
                  <a:cubicBezTo>
                    <a:pt x="3987" y="22540"/>
                    <a:pt x="4231" y="22499"/>
                    <a:pt x="4470" y="22412"/>
                  </a:cubicBezTo>
                  <a:cubicBezTo>
                    <a:pt x="5538" y="22012"/>
                    <a:pt x="6105" y="20811"/>
                    <a:pt x="5738" y="19710"/>
                  </a:cubicBezTo>
                  <a:cubicBezTo>
                    <a:pt x="4404" y="16041"/>
                    <a:pt x="4837" y="11838"/>
                    <a:pt x="6872" y="8802"/>
                  </a:cubicBezTo>
                  <a:cubicBezTo>
                    <a:pt x="8738" y="5973"/>
                    <a:pt x="11963" y="4203"/>
                    <a:pt x="15222" y="4203"/>
                  </a:cubicBezTo>
                  <a:cubicBezTo>
                    <a:pt x="15574" y="4203"/>
                    <a:pt x="15927" y="4223"/>
                    <a:pt x="16279" y="4266"/>
                  </a:cubicBezTo>
                  <a:cubicBezTo>
                    <a:pt x="19848" y="4699"/>
                    <a:pt x="22984" y="7601"/>
                    <a:pt x="23517" y="11004"/>
                  </a:cubicBezTo>
                  <a:cubicBezTo>
                    <a:pt x="23851" y="13005"/>
                    <a:pt x="23384" y="15240"/>
                    <a:pt x="22216" y="17742"/>
                  </a:cubicBezTo>
                  <a:cubicBezTo>
                    <a:pt x="21383" y="19410"/>
                    <a:pt x="20415" y="21011"/>
                    <a:pt x="19381" y="22579"/>
                  </a:cubicBezTo>
                  <a:cubicBezTo>
                    <a:pt x="18947" y="23246"/>
                    <a:pt x="18514" y="23913"/>
                    <a:pt x="18080" y="24614"/>
                  </a:cubicBezTo>
                  <a:cubicBezTo>
                    <a:pt x="12643" y="33453"/>
                    <a:pt x="9607" y="43594"/>
                    <a:pt x="9274" y="53968"/>
                  </a:cubicBezTo>
                  <a:cubicBezTo>
                    <a:pt x="9140" y="57270"/>
                    <a:pt x="9274" y="62174"/>
                    <a:pt x="11342" y="66577"/>
                  </a:cubicBezTo>
                  <a:cubicBezTo>
                    <a:pt x="13544" y="71180"/>
                    <a:pt x="17647" y="74316"/>
                    <a:pt x="22050" y="74749"/>
                  </a:cubicBezTo>
                  <a:lnTo>
                    <a:pt x="22216" y="74749"/>
                  </a:lnTo>
                  <a:cubicBezTo>
                    <a:pt x="22228" y="74750"/>
                    <a:pt x="22239" y="74750"/>
                    <a:pt x="22250" y="74750"/>
                  </a:cubicBezTo>
                  <a:cubicBezTo>
                    <a:pt x="24920" y="74750"/>
                    <a:pt x="25107" y="70812"/>
                    <a:pt x="22450" y="70546"/>
                  </a:cubicBezTo>
                  <a:cubicBezTo>
                    <a:pt x="19548" y="70280"/>
                    <a:pt x="16646" y="67978"/>
                    <a:pt x="15111" y="64776"/>
                  </a:cubicBezTo>
                  <a:cubicBezTo>
                    <a:pt x="13844" y="62040"/>
                    <a:pt x="13310" y="58671"/>
                    <a:pt x="13444" y="54101"/>
                  </a:cubicBezTo>
                  <a:cubicBezTo>
                    <a:pt x="13777" y="44461"/>
                    <a:pt x="16612" y="35054"/>
                    <a:pt x="21649" y="26815"/>
                  </a:cubicBezTo>
                  <a:cubicBezTo>
                    <a:pt x="22083" y="26181"/>
                    <a:pt x="22483" y="25514"/>
                    <a:pt x="22917" y="24847"/>
                  </a:cubicBezTo>
                  <a:cubicBezTo>
                    <a:pt x="24051" y="23146"/>
                    <a:pt x="25085" y="21378"/>
                    <a:pt x="25986" y="19543"/>
                  </a:cubicBezTo>
                  <a:cubicBezTo>
                    <a:pt x="27554" y="16274"/>
                    <a:pt x="28121" y="13172"/>
                    <a:pt x="27654" y="10337"/>
                  </a:cubicBezTo>
                  <a:cubicBezTo>
                    <a:pt x="27187" y="7668"/>
                    <a:pt x="25852" y="5266"/>
                    <a:pt x="23851" y="3432"/>
                  </a:cubicBezTo>
                  <a:cubicBezTo>
                    <a:pt x="21916" y="1630"/>
                    <a:pt x="19414" y="463"/>
                    <a:pt x="16779" y="96"/>
                  </a:cubicBezTo>
                  <a:cubicBezTo>
                    <a:pt x="16264" y="32"/>
                    <a:pt x="15745" y="1"/>
                    <a:pt x="1522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4"/>
            <p:cNvSpPr/>
            <p:nvPr/>
          </p:nvSpPr>
          <p:spPr>
            <a:xfrm>
              <a:off x="6000271" y="1901749"/>
              <a:ext cx="1062300" cy="957572"/>
            </a:xfrm>
            <a:custGeom>
              <a:avLst/>
              <a:gdLst/>
              <a:ahLst/>
              <a:cxnLst/>
              <a:rect l="l" t="t" r="r" b="b"/>
              <a:pathLst>
                <a:path w="61378" h="55327" extrusionOk="0">
                  <a:moveTo>
                    <a:pt x="32838" y="0"/>
                  </a:moveTo>
                  <a:cubicBezTo>
                    <a:pt x="32612" y="0"/>
                    <a:pt x="32385" y="17"/>
                    <a:pt x="32156" y="54"/>
                  </a:cubicBezTo>
                  <a:lnTo>
                    <a:pt x="31523" y="154"/>
                  </a:lnTo>
                  <a:cubicBezTo>
                    <a:pt x="27587" y="821"/>
                    <a:pt x="23817" y="2055"/>
                    <a:pt x="20248" y="3823"/>
                  </a:cubicBezTo>
                  <a:cubicBezTo>
                    <a:pt x="12909" y="7426"/>
                    <a:pt x="6938" y="13130"/>
                    <a:pt x="3736" y="19868"/>
                  </a:cubicBezTo>
                  <a:cubicBezTo>
                    <a:pt x="667" y="26306"/>
                    <a:pt x="100" y="33344"/>
                    <a:pt x="0" y="40316"/>
                  </a:cubicBezTo>
                  <a:cubicBezTo>
                    <a:pt x="0" y="41750"/>
                    <a:pt x="0" y="43151"/>
                    <a:pt x="0" y="44552"/>
                  </a:cubicBezTo>
                  <a:cubicBezTo>
                    <a:pt x="0" y="47354"/>
                    <a:pt x="100" y="50423"/>
                    <a:pt x="2335" y="52424"/>
                  </a:cubicBezTo>
                  <a:cubicBezTo>
                    <a:pt x="3169" y="53158"/>
                    <a:pt x="4103" y="53759"/>
                    <a:pt x="5137" y="54192"/>
                  </a:cubicBezTo>
                  <a:cubicBezTo>
                    <a:pt x="6738" y="54860"/>
                    <a:pt x="8473" y="55226"/>
                    <a:pt x="10241" y="55260"/>
                  </a:cubicBezTo>
                  <a:cubicBezTo>
                    <a:pt x="12376" y="55293"/>
                    <a:pt x="14744" y="55327"/>
                    <a:pt x="17179" y="55327"/>
                  </a:cubicBezTo>
                  <a:lnTo>
                    <a:pt x="27053" y="55327"/>
                  </a:lnTo>
                  <a:cubicBezTo>
                    <a:pt x="33024" y="55327"/>
                    <a:pt x="39995" y="48655"/>
                    <a:pt x="39995" y="48655"/>
                  </a:cubicBezTo>
                  <a:cubicBezTo>
                    <a:pt x="39995" y="48655"/>
                    <a:pt x="42075" y="48845"/>
                    <a:pt x="44351" y="48845"/>
                  </a:cubicBezTo>
                  <a:cubicBezTo>
                    <a:pt x="46122" y="48845"/>
                    <a:pt x="48012" y="48730"/>
                    <a:pt x="49135" y="48322"/>
                  </a:cubicBezTo>
                  <a:cubicBezTo>
                    <a:pt x="50603" y="45219"/>
                    <a:pt x="61377" y="27507"/>
                    <a:pt x="51770" y="24338"/>
                  </a:cubicBezTo>
                  <a:cubicBezTo>
                    <a:pt x="50711" y="23991"/>
                    <a:pt x="49641" y="23833"/>
                    <a:pt x="48568" y="23833"/>
                  </a:cubicBezTo>
                  <a:cubicBezTo>
                    <a:pt x="38694" y="23833"/>
                    <a:pt x="28618" y="37230"/>
                    <a:pt x="25218" y="40449"/>
                  </a:cubicBezTo>
                  <a:cubicBezTo>
                    <a:pt x="30522" y="31776"/>
                    <a:pt x="35826" y="23103"/>
                    <a:pt x="41096" y="14431"/>
                  </a:cubicBezTo>
                  <a:lnTo>
                    <a:pt x="41196" y="14264"/>
                  </a:lnTo>
                  <a:cubicBezTo>
                    <a:pt x="42397" y="12296"/>
                    <a:pt x="43631" y="10161"/>
                    <a:pt x="43331" y="7993"/>
                  </a:cubicBezTo>
                  <a:cubicBezTo>
                    <a:pt x="43064" y="5824"/>
                    <a:pt x="41296" y="3956"/>
                    <a:pt x="39161" y="2789"/>
                  </a:cubicBezTo>
                  <a:cubicBezTo>
                    <a:pt x="37252" y="1698"/>
                    <a:pt x="35094" y="0"/>
                    <a:pt x="32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4"/>
            <p:cNvSpPr/>
            <p:nvPr/>
          </p:nvSpPr>
          <p:spPr>
            <a:xfrm>
              <a:off x="6482815" y="1662857"/>
              <a:ext cx="439368" cy="427028"/>
            </a:xfrm>
            <a:custGeom>
              <a:avLst/>
              <a:gdLst/>
              <a:ahLst/>
              <a:cxnLst/>
              <a:rect l="l" t="t" r="r" b="b"/>
              <a:pathLst>
                <a:path w="25386" h="24673" extrusionOk="0">
                  <a:moveTo>
                    <a:pt x="10744" y="0"/>
                  </a:moveTo>
                  <a:cubicBezTo>
                    <a:pt x="7175" y="0"/>
                    <a:pt x="3634" y="2202"/>
                    <a:pt x="1969" y="5416"/>
                  </a:cubicBezTo>
                  <a:cubicBezTo>
                    <a:pt x="1" y="9119"/>
                    <a:pt x="435" y="13889"/>
                    <a:pt x="2670" y="17425"/>
                  </a:cubicBezTo>
                  <a:cubicBezTo>
                    <a:pt x="4904" y="20994"/>
                    <a:pt x="8774" y="23396"/>
                    <a:pt x="12877" y="24296"/>
                  </a:cubicBezTo>
                  <a:cubicBezTo>
                    <a:pt x="13077" y="24330"/>
                    <a:pt x="13277" y="24363"/>
                    <a:pt x="13477" y="24430"/>
                  </a:cubicBezTo>
                  <a:cubicBezTo>
                    <a:pt x="14321" y="24589"/>
                    <a:pt x="15180" y="24672"/>
                    <a:pt x="16039" y="24672"/>
                  </a:cubicBezTo>
                  <a:cubicBezTo>
                    <a:pt x="16981" y="24672"/>
                    <a:pt x="17924" y="24572"/>
                    <a:pt x="18848" y="24363"/>
                  </a:cubicBezTo>
                  <a:cubicBezTo>
                    <a:pt x="20816" y="23929"/>
                    <a:pt x="22584" y="22829"/>
                    <a:pt x="23818" y="21228"/>
                  </a:cubicBezTo>
                  <a:cubicBezTo>
                    <a:pt x="25052" y="19560"/>
                    <a:pt x="25386" y="17458"/>
                    <a:pt x="24785" y="15523"/>
                  </a:cubicBezTo>
                  <a:cubicBezTo>
                    <a:pt x="24418" y="14489"/>
                    <a:pt x="23751" y="13622"/>
                    <a:pt x="22884" y="13022"/>
                  </a:cubicBezTo>
                  <a:cubicBezTo>
                    <a:pt x="22217" y="12521"/>
                    <a:pt x="20949" y="12388"/>
                    <a:pt x="20449" y="11754"/>
                  </a:cubicBezTo>
                  <a:cubicBezTo>
                    <a:pt x="19915" y="11054"/>
                    <a:pt x="20049" y="9619"/>
                    <a:pt x="20015" y="8619"/>
                  </a:cubicBezTo>
                  <a:cubicBezTo>
                    <a:pt x="19915" y="7518"/>
                    <a:pt x="19615" y="6450"/>
                    <a:pt x="19081" y="5450"/>
                  </a:cubicBezTo>
                  <a:cubicBezTo>
                    <a:pt x="18981" y="5249"/>
                    <a:pt x="18881" y="5049"/>
                    <a:pt x="18781" y="4849"/>
                  </a:cubicBezTo>
                  <a:cubicBezTo>
                    <a:pt x="17413" y="2514"/>
                    <a:pt x="15145" y="813"/>
                    <a:pt x="12477" y="179"/>
                  </a:cubicBezTo>
                  <a:cubicBezTo>
                    <a:pt x="11904" y="58"/>
                    <a:pt x="11323" y="0"/>
                    <a:pt x="10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4"/>
            <p:cNvSpPr/>
            <p:nvPr/>
          </p:nvSpPr>
          <p:spPr>
            <a:xfrm>
              <a:off x="6434318" y="1814237"/>
              <a:ext cx="135120" cy="177575"/>
            </a:xfrm>
            <a:custGeom>
              <a:avLst/>
              <a:gdLst/>
              <a:ahLst/>
              <a:cxnLst/>
              <a:rect l="l" t="t" r="r" b="b"/>
              <a:pathLst>
                <a:path w="7807" h="10260" extrusionOk="0">
                  <a:moveTo>
                    <a:pt x="4265" y="1"/>
                  </a:moveTo>
                  <a:cubicBezTo>
                    <a:pt x="3041" y="1"/>
                    <a:pt x="1895" y="563"/>
                    <a:pt x="1168" y="1574"/>
                  </a:cubicBezTo>
                  <a:cubicBezTo>
                    <a:pt x="368" y="2641"/>
                    <a:pt x="1" y="3942"/>
                    <a:pt x="101" y="5276"/>
                  </a:cubicBezTo>
                  <a:cubicBezTo>
                    <a:pt x="168" y="6611"/>
                    <a:pt x="668" y="7912"/>
                    <a:pt x="1569" y="8879"/>
                  </a:cubicBezTo>
                  <a:cubicBezTo>
                    <a:pt x="2394" y="9765"/>
                    <a:pt x="3526" y="10259"/>
                    <a:pt x="4710" y="10259"/>
                  </a:cubicBezTo>
                  <a:cubicBezTo>
                    <a:pt x="4819" y="10259"/>
                    <a:pt x="4928" y="10255"/>
                    <a:pt x="5038" y="10247"/>
                  </a:cubicBezTo>
                  <a:cubicBezTo>
                    <a:pt x="6239" y="10080"/>
                    <a:pt x="7807" y="9279"/>
                    <a:pt x="7807" y="7978"/>
                  </a:cubicBezTo>
                  <a:cubicBezTo>
                    <a:pt x="7773" y="7478"/>
                    <a:pt x="7640" y="7044"/>
                    <a:pt x="7373" y="6644"/>
                  </a:cubicBezTo>
                  <a:cubicBezTo>
                    <a:pt x="7139" y="6344"/>
                    <a:pt x="7006" y="5977"/>
                    <a:pt x="6939" y="5610"/>
                  </a:cubicBezTo>
                  <a:cubicBezTo>
                    <a:pt x="6939" y="5143"/>
                    <a:pt x="6973" y="4643"/>
                    <a:pt x="7106" y="4176"/>
                  </a:cubicBezTo>
                  <a:cubicBezTo>
                    <a:pt x="7273" y="3542"/>
                    <a:pt x="7473" y="2941"/>
                    <a:pt x="7273" y="2308"/>
                  </a:cubicBezTo>
                  <a:cubicBezTo>
                    <a:pt x="6906" y="1040"/>
                    <a:pt x="5772" y="106"/>
                    <a:pt x="4471" y="6"/>
                  </a:cubicBezTo>
                  <a:cubicBezTo>
                    <a:pt x="4402" y="2"/>
                    <a:pt x="4333" y="1"/>
                    <a:pt x="4265" y="1"/>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4"/>
            <p:cNvSpPr/>
            <p:nvPr/>
          </p:nvSpPr>
          <p:spPr>
            <a:xfrm>
              <a:off x="6584431" y="1755787"/>
              <a:ext cx="337756" cy="334104"/>
            </a:xfrm>
            <a:custGeom>
              <a:avLst/>
              <a:gdLst/>
              <a:ahLst/>
              <a:cxnLst/>
              <a:rect l="l" t="t" r="r" b="b"/>
              <a:pathLst>
                <a:path w="19515" h="19304" extrusionOk="0">
                  <a:moveTo>
                    <a:pt x="8516" y="1"/>
                  </a:moveTo>
                  <a:cubicBezTo>
                    <a:pt x="7283" y="1"/>
                    <a:pt x="6046" y="75"/>
                    <a:pt x="4871" y="414"/>
                  </a:cubicBezTo>
                  <a:cubicBezTo>
                    <a:pt x="2970" y="948"/>
                    <a:pt x="1235" y="2349"/>
                    <a:pt x="601" y="4217"/>
                  </a:cubicBezTo>
                  <a:cubicBezTo>
                    <a:pt x="1" y="6085"/>
                    <a:pt x="601" y="8387"/>
                    <a:pt x="2269" y="9454"/>
                  </a:cubicBezTo>
                  <a:cubicBezTo>
                    <a:pt x="3337" y="10121"/>
                    <a:pt x="4704" y="10255"/>
                    <a:pt x="5705" y="10988"/>
                  </a:cubicBezTo>
                  <a:cubicBezTo>
                    <a:pt x="7106" y="11989"/>
                    <a:pt x="7573" y="13857"/>
                    <a:pt x="7606" y="15592"/>
                  </a:cubicBezTo>
                  <a:cubicBezTo>
                    <a:pt x="7640" y="16726"/>
                    <a:pt x="7540" y="17893"/>
                    <a:pt x="7606" y="19061"/>
                  </a:cubicBezTo>
                  <a:cubicBezTo>
                    <a:pt x="8450" y="19220"/>
                    <a:pt x="9309" y="19303"/>
                    <a:pt x="10168" y="19303"/>
                  </a:cubicBezTo>
                  <a:cubicBezTo>
                    <a:pt x="11110" y="19303"/>
                    <a:pt x="12053" y="19203"/>
                    <a:pt x="12977" y="18994"/>
                  </a:cubicBezTo>
                  <a:cubicBezTo>
                    <a:pt x="14945" y="18560"/>
                    <a:pt x="16713" y="17460"/>
                    <a:pt x="17947" y="15859"/>
                  </a:cubicBezTo>
                  <a:cubicBezTo>
                    <a:pt x="19181" y="14191"/>
                    <a:pt x="19515" y="12089"/>
                    <a:pt x="18914" y="10154"/>
                  </a:cubicBezTo>
                  <a:cubicBezTo>
                    <a:pt x="18547" y="9120"/>
                    <a:pt x="17880" y="8253"/>
                    <a:pt x="17013" y="7653"/>
                  </a:cubicBezTo>
                  <a:cubicBezTo>
                    <a:pt x="16346" y="7152"/>
                    <a:pt x="15045" y="7019"/>
                    <a:pt x="14578" y="6385"/>
                  </a:cubicBezTo>
                  <a:cubicBezTo>
                    <a:pt x="14044" y="5685"/>
                    <a:pt x="14178" y="4250"/>
                    <a:pt x="14111" y="3250"/>
                  </a:cubicBezTo>
                  <a:cubicBezTo>
                    <a:pt x="14044" y="2149"/>
                    <a:pt x="13711" y="1081"/>
                    <a:pt x="13210" y="81"/>
                  </a:cubicBezTo>
                  <a:lnTo>
                    <a:pt x="9541" y="14"/>
                  </a:lnTo>
                  <a:cubicBezTo>
                    <a:pt x="9201" y="7"/>
                    <a:pt x="8859" y="1"/>
                    <a:pt x="8516" y="1"/>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4"/>
            <p:cNvSpPr/>
            <p:nvPr/>
          </p:nvSpPr>
          <p:spPr>
            <a:xfrm>
              <a:off x="6724298" y="1827673"/>
              <a:ext cx="44455" cy="44160"/>
            </a:xfrm>
            <a:custGeom>
              <a:avLst/>
              <a:gdLst/>
              <a:ahLst/>
              <a:cxnLst/>
              <a:rect l="l" t="t" r="r" b="b"/>
              <a:pathLst>
                <a:path w="5204" h="5171" extrusionOk="0">
                  <a:moveTo>
                    <a:pt x="2602" y="0"/>
                  </a:moveTo>
                  <a:cubicBezTo>
                    <a:pt x="1168" y="0"/>
                    <a:pt x="0" y="1135"/>
                    <a:pt x="0" y="2569"/>
                  </a:cubicBezTo>
                  <a:cubicBezTo>
                    <a:pt x="0" y="4003"/>
                    <a:pt x="1168" y="5171"/>
                    <a:pt x="2602" y="5171"/>
                  </a:cubicBezTo>
                  <a:cubicBezTo>
                    <a:pt x="4036" y="5171"/>
                    <a:pt x="5204" y="4003"/>
                    <a:pt x="5204" y="2569"/>
                  </a:cubicBezTo>
                  <a:cubicBezTo>
                    <a:pt x="5204" y="1135"/>
                    <a:pt x="4036" y="0"/>
                    <a:pt x="2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4"/>
            <p:cNvSpPr/>
            <p:nvPr/>
          </p:nvSpPr>
          <p:spPr>
            <a:xfrm>
              <a:off x="6687500" y="1776989"/>
              <a:ext cx="58032" cy="34269"/>
            </a:xfrm>
            <a:custGeom>
              <a:avLst/>
              <a:gdLst/>
              <a:ahLst/>
              <a:cxnLst/>
              <a:rect l="l" t="t" r="r" b="b"/>
              <a:pathLst>
                <a:path w="3353" h="1980" extrusionOk="0">
                  <a:moveTo>
                    <a:pt x="2292" y="0"/>
                  </a:moveTo>
                  <a:cubicBezTo>
                    <a:pt x="1245" y="0"/>
                    <a:pt x="0" y="882"/>
                    <a:pt x="50" y="1858"/>
                  </a:cubicBezTo>
                  <a:cubicBezTo>
                    <a:pt x="50" y="1909"/>
                    <a:pt x="109" y="1980"/>
                    <a:pt x="167" y="1980"/>
                  </a:cubicBezTo>
                  <a:cubicBezTo>
                    <a:pt x="184" y="1980"/>
                    <a:pt x="201" y="1973"/>
                    <a:pt x="217" y="1958"/>
                  </a:cubicBezTo>
                  <a:cubicBezTo>
                    <a:pt x="584" y="1591"/>
                    <a:pt x="951" y="1291"/>
                    <a:pt x="1384" y="1024"/>
                  </a:cubicBezTo>
                  <a:cubicBezTo>
                    <a:pt x="1951" y="757"/>
                    <a:pt x="2519" y="890"/>
                    <a:pt x="3086" y="757"/>
                  </a:cubicBezTo>
                  <a:cubicBezTo>
                    <a:pt x="3286" y="690"/>
                    <a:pt x="3352" y="457"/>
                    <a:pt x="3219" y="323"/>
                  </a:cubicBezTo>
                  <a:cubicBezTo>
                    <a:pt x="2969" y="98"/>
                    <a:pt x="2642" y="0"/>
                    <a:pt x="2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4"/>
            <p:cNvSpPr/>
            <p:nvPr/>
          </p:nvSpPr>
          <p:spPr>
            <a:xfrm>
              <a:off x="6832126" y="1900295"/>
              <a:ext cx="32659" cy="22707"/>
            </a:xfrm>
            <a:custGeom>
              <a:avLst/>
              <a:gdLst/>
              <a:ahLst/>
              <a:cxnLst/>
              <a:rect l="l" t="t" r="r" b="b"/>
              <a:pathLst>
                <a:path w="1887" h="1312" extrusionOk="0">
                  <a:moveTo>
                    <a:pt x="601" y="1"/>
                  </a:moveTo>
                  <a:cubicBezTo>
                    <a:pt x="568" y="1"/>
                    <a:pt x="534" y="2"/>
                    <a:pt x="500" y="4"/>
                  </a:cubicBezTo>
                  <a:cubicBezTo>
                    <a:pt x="0" y="171"/>
                    <a:pt x="400" y="871"/>
                    <a:pt x="634" y="1072"/>
                  </a:cubicBezTo>
                  <a:cubicBezTo>
                    <a:pt x="801" y="1172"/>
                    <a:pt x="967" y="1272"/>
                    <a:pt x="1134" y="1305"/>
                  </a:cubicBezTo>
                  <a:cubicBezTo>
                    <a:pt x="1162" y="1309"/>
                    <a:pt x="1190" y="1312"/>
                    <a:pt x="1217" y="1312"/>
                  </a:cubicBezTo>
                  <a:cubicBezTo>
                    <a:pt x="1609" y="1312"/>
                    <a:pt x="1886" y="881"/>
                    <a:pt x="1668" y="538"/>
                  </a:cubicBezTo>
                  <a:cubicBezTo>
                    <a:pt x="1420" y="197"/>
                    <a:pt x="1029"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4"/>
            <p:cNvSpPr/>
            <p:nvPr/>
          </p:nvSpPr>
          <p:spPr>
            <a:xfrm>
              <a:off x="6768742" y="1951303"/>
              <a:ext cx="146075" cy="34096"/>
            </a:xfrm>
            <a:custGeom>
              <a:avLst/>
              <a:gdLst/>
              <a:ahLst/>
              <a:cxnLst/>
              <a:rect l="l" t="t" r="r" b="b"/>
              <a:pathLst>
                <a:path w="8440" h="1970" extrusionOk="0">
                  <a:moveTo>
                    <a:pt x="417" y="1"/>
                  </a:moveTo>
                  <a:cubicBezTo>
                    <a:pt x="401" y="1"/>
                    <a:pt x="384" y="9"/>
                    <a:pt x="367" y="26"/>
                  </a:cubicBezTo>
                  <a:cubicBezTo>
                    <a:pt x="0" y="1594"/>
                    <a:pt x="2102" y="1927"/>
                    <a:pt x="3169" y="1927"/>
                  </a:cubicBezTo>
                  <a:cubicBezTo>
                    <a:pt x="4070" y="1927"/>
                    <a:pt x="4971" y="1961"/>
                    <a:pt x="5871" y="1961"/>
                  </a:cubicBezTo>
                  <a:cubicBezTo>
                    <a:pt x="6010" y="1966"/>
                    <a:pt x="6148" y="1969"/>
                    <a:pt x="6286" y="1969"/>
                  </a:cubicBezTo>
                  <a:cubicBezTo>
                    <a:pt x="6972" y="1969"/>
                    <a:pt x="7639" y="1900"/>
                    <a:pt x="8306" y="1761"/>
                  </a:cubicBezTo>
                  <a:cubicBezTo>
                    <a:pt x="8440" y="1727"/>
                    <a:pt x="8440" y="1527"/>
                    <a:pt x="8306" y="1494"/>
                  </a:cubicBezTo>
                  <a:cubicBezTo>
                    <a:pt x="7812" y="1411"/>
                    <a:pt x="7296" y="1352"/>
                    <a:pt x="6775" y="1352"/>
                  </a:cubicBezTo>
                  <a:cubicBezTo>
                    <a:pt x="6663" y="1352"/>
                    <a:pt x="6551" y="1354"/>
                    <a:pt x="6438" y="1360"/>
                  </a:cubicBezTo>
                  <a:cubicBezTo>
                    <a:pt x="6071" y="1344"/>
                    <a:pt x="5713" y="1344"/>
                    <a:pt x="5354" y="1344"/>
                  </a:cubicBezTo>
                  <a:cubicBezTo>
                    <a:pt x="4996" y="1344"/>
                    <a:pt x="4637" y="1344"/>
                    <a:pt x="4270" y="1327"/>
                  </a:cubicBezTo>
                  <a:cubicBezTo>
                    <a:pt x="4078" y="1335"/>
                    <a:pt x="3889" y="1339"/>
                    <a:pt x="3700" y="1339"/>
                  </a:cubicBezTo>
                  <a:cubicBezTo>
                    <a:pt x="3134" y="1339"/>
                    <a:pt x="2577" y="1302"/>
                    <a:pt x="2002" y="1227"/>
                  </a:cubicBezTo>
                  <a:cubicBezTo>
                    <a:pt x="1335" y="1060"/>
                    <a:pt x="768" y="626"/>
                    <a:pt x="467" y="26"/>
                  </a:cubicBezTo>
                  <a:cubicBezTo>
                    <a:pt x="451" y="9"/>
                    <a:pt x="434"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4"/>
            <p:cNvSpPr/>
            <p:nvPr/>
          </p:nvSpPr>
          <p:spPr>
            <a:xfrm>
              <a:off x="6462045" y="1856245"/>
              <a:ext cx="59122" cy="89878"/>
            </a:xfrm>
            <a:custGeom>
              <a:avLst/>
              <a:gdLst/>
              <a:ahLst/>
              <a:cxnLst/>
              <a:rect l="l" t="t" r="r" b="b"/>
              <a:pathLst>
                <a:path w="3416" h="5193" extrusionOk="0">
                  <a:moveTo>
                    <a:pt x="2613" y="1"/>
                  </a:moveTo>
                  <a:cubicBezTo>
                    <a:pt x="2568" y="1"/>
                    <a:pt x="2520" y="5"/>
                    <a:pt x="2469" y="14"/>
                  </a:cubicBezTo>
                  <a:cubicBezTo>
                    <a:pt x="1068" y="281"/>
                    <a:pt x="0" y="2649"/>
                    <a:pt x="967" y="3750"/>
                  </a:cubicBezTo>
                  <a:cubicBezTo>
                    <a:pt x="1005" y="3788"/>
                    <a:pt x="1061" y="3806"/>
                    <a:pt x="1119" y="3806"/>
                  </a:cubicBezTo>
                  <a:cubicBezTo>
                    <a:pt x="1215" y="3806"/>
                    <a:pt x="1314" y="3754"/>
                    <a:pt x="1334" y="3650"/>
                  </a:cubicBezTo>
                  <a:cubicBezTo>
                    <a:pt x="1368" y="3083"/>
                    <a:pt x="1434" y="2549"/>
                    <a:pt x="1535" y="2015"/>
                  </a:cubicBezTo>
                  <a:cubicBezTo>
                    <a:pt x="1595" y="1804"/>
                    <a:pt x="2178" y="712"/>
                    <a:pt x="2509" y="712"/>
                  </a:cubicBezTo>
                  <a:cubicBezTo>
                    <a:pt x="2543" y="712"/>
                    <a:pt x="2574" y="723"/>
                    <a:pt x="2602" y="748"/>
                  </a:cubicBezTo>
                  <a:cubicBezTo>
                    <a:pt x="2735" y="848"/>
                    <a:pt x="2602" y="1649"/>
                    <a:pt x="2602" y="1782"/>
                  </a:cubicBezTo>
                  <a:lnTo>
                    <a:pt x="2602" y="3016"/>
                  </a:lnTo>
                  <a:cubicBezTo>
                    <a:pt x="2602" y="3683"/>
                    <a:pt x="2502" y="4484"/>
                    <a:pt x="2769" y="5118"/>
                  </a:cubicBezTo>
                  <a:cubicBezTo>
                    <a:pt x="2802" y="5168"/>
                    <a:pt x="2860" y="5193"/>
                    <a:pt x="2919" y="5193"/>
                  </a:cubicBezTo>
                  <a:cubicBezTo>
                    <a:pt x="2977" y="5193"/>
                    <a:pt x="3036" y="5168"/>
                    <a:pt x="3069" y="5118"/>
                  </a:cubicBezTo>
                  <a:lnTo>
                    <a:pt x="3102" y="5118"/>
                  </a:lnTo>
                  <a:cubicBezTo>
                    <a:pt x="3269" y="4617"/>
                    <a:pt x="3302" y="4117"/>
                    <a:pt x="3236" y="3617"/>
                  </a:cubicBezTo>
                  <a:lnTo>
                    <a:pt x="3236" y="1882"/>
                  </a:lnTo>
                  <a:cubicBezTo>
                    <a:pt x="3236" y="1345"/>
                    <a:pt x="3415" y="1"/>
                    <a:pt x="2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4"/>
            <p:cNvSpPr/>
            <p:nvPr/>
          </p:nvSpPr>
          <p:spPr>
            <a:xfrm>
              <a:off x="6650824" y="2736950"/>
              <a:ext cx="284639" cy="122001"/>
            </a:xfrm>
            <a:custGeom>
              <a:avLst/>
              <a:gdLst/>
              <a:ahLst/>
              <a:cxnLst/>
              <a:rect l="l" t="t" r="r" b="b"/>
              <a:pathLst>
                <a:path w="16446" h="7049" extrusionOk="0">
                  <a:moveTo>
                    <a:pt x="868" y="1"/>
                  </a:moveTo>
                  <a:cubicBezTo>
                    <a:pt x="501" y="901"/>
                    <a:pt x="234" y="1869"/>
                    <a:pt x="101" y="2836"/>
                  </a:cubicBezTo>
                  <a:cubicBezTo>
                    <a:pt x="1" y="3837"/>
                    <a:pt x="268" y="4838"/>
                    <a:pt x="902" y="5605"/>
                  </a:cubicBezTo>
                  <a:cubicBezTo>
                    <a:pt x="1902" y="6772"/>
                    <a:pt x="3637" y="7006"/>
                    <a:pt x="5171" y="7039"/>
                  </a:cubicBezTo>
                  <a:cubicBezTo>
                    <a:pt x="5947" y="7046"/>
                    <a:pt x="6721" y="7049"/>
                    <a:pt x="7494" y="7049"/>
                  </a:cubicBezTo>
                  <a:cubicBezTo>
                    <a:pt x="9606" y="7049"/>
                    <a:pt x="11711" y="7030"/>
                    <a:pt x="13823" y="7030"/>
                  </a:cubicBezTo>
                  <a:cubicBezTo>
                    <a:pt x="14596" y="7030"/>
                    <a:pt x="15370" y="7032"/>
                    <a:pt x="16146" y="7039"/>
                  </a:cubicBezTo>
                  <a:cubicBezTo>
                    <a:pt x="16446" y="5872"/>
                    <a:pt x="16079" y="4671"/>
                    <a:pt x="15212" y="3870"/>
                  </a:cubicBezTo>
                  <a:cubicBezTo>
                    <a:pt x="14378" y="3136"/>
                    <a:pt x="13344" y="2703"/>
                    <a:pt x="12343" y="2236"/>
                  </a:cubicBezTo>
                  <a:cubicBezTo>
                    <a:pt x="11309" y="1735"/>
                    <a:pt x="10442" y="968"/>
                    <a:pt x="9841" y="1"/>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4"/>
            <p:cNvSpPr/>
            <p:nvPr/>
          </p:nvSpPr>
          <p:spPr>
            <a:xfrm>
              <a:off x="5999682" y="2598396"/>
              <a:ext cx="297931" cy="260391"/>
            </a:xfrm>
            <a:custGeom>
              <a:avLst/>
              <a:gdLst/>
              <a:ahLst/>
              <a:cxnLst/>
              <a:rect l="l" t="t" r="r" b="b"/>
              <a:pathLst>
                <a:path w="17214" h="15045" extrusionOk="0">
                  <a:moveTo>
                    <a:pt x="34" y="0"/>
                  </a:moveTo>
                  <a:cubicBezTo>
                    <a:pt x="1" y="1434"/>
                    <a:pt x="1" y="2835"/>
                    <a:pt x="1" y="4236"/>
                  </a:cubicBezTo>
                  <a:cubicBezTo>
                    <a:pt x="1" y="7038"/>
                    <a:pt x="101" y="10141"/>
                    <a:pt x="2369" y="12142"/>
                  </a:cubicBezTo>
                  <a:cubicBezTo>
                    <a:pt x="4337" y="13943"/>
                    <a:pt x="7406" y="14944"/>
                    <a:pt x="10275" y="14977"/>
                  </a:cubicBezTo>
                  <a:cubicBezTo>
                    <a:pt x="12410" y="14977"/>
                    <a:pt x="14778" y="15044"/>
                    <a:pt x="17213" y="15044"/>
                  </a:cubicBezTo>
                  <a:lnTo>
                    <a:pt x="17213" y="15011"/>
                  </a:lnTo>
                  <a:cubicBezTo>
                    <a:pt x="15445" y="6772"/>
                    <a:pt x="8440" y="634"/>
                    <a:pt x="34" y="0"/>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4"/>
            <p:cNvSpPr/>
            <p:nvPr/>
          </p:nvSpPr>
          <p:spPr>
            <a:xfrm>
              <a:off x="5970721" y="2598967"/>
              <a:ext cx="17" cy="17"/>
            </a:xfrm>
            <a:custGeom>
              <a:avLst/>
              <a:gdLst/>
              <a:ahLst/>
              <a:cxnLst/>
              <a:rect l="l" t="t" r="r" b="b"/>
              <a:pathLst>
                <a:path w="1" h="1" extrusionOk="0">
                  <a:moveTo>
                    <a:pt x="0" y="0"/>
                  </a:move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4"/>
            <p:cNvSpPr/>
            <p:nvPr/>
          </p:nvSpPr>
          <p:spPr>
            <a:xfrm>
              <a:off x="6329829" y="2133041"/>
              <a:ext cx="213055" cy="726257"/>
            </a:xfrm>
            <a:custGeom>
              <a:avLst/>
              <a:gdLst/>
              <a:ahLst/>
              <a:cxnLst/>
              <a:rect l="l" t="t" r="r" b="b"/>
              <a:pathLst>
                <a:path w="12310" h="41962" extrusionOk="0">
                  <a:moveTo>
                    <a:pt x="4270" y="0"/>
                  </a:moveTo>
                  <a:cubicBezTo>
                    <a:pt x="1268" y="2469"/>
                    <a:pt x="0" y="6572"/>
                    <a:pt x="34" y="10474"/>
                  </a:cubicBezTo>
                  <a:cubicBezTo>
                    <a:pt x="67" y="14377"/>
                    <a:pt x="1201" y="18180"/>
                    <a:pt x="2269" y="21916"/>
                  </a:cubicBezTo>
                  <a:cubicBezTo>
                    <a:pt x="3069" y="24718"/>
                    <a:pt x="3836" y="27553"/>
                    <a:pt x="4103" y="30422"/>
                  </a:cubicBezTo>
                  <a:cubicBezTo>
                    <a:pt x="4170" y="31423"/>
                    <a:pt x="4203" y="32423"/>
                    <a:pt x="4137" y="33424"/>
                  </a:cubicBezTo>
                  <a:cubicBezTo>
                    <a:pt x="3970" y="36059"/>
                    <a:pt x="1968" y="39495"/>
                    <a:pt x="3903" y="41296"/>
                  </a:cubicBezTo>
                  <a:cubicBezTo>
                    <a:pt x="4410" y="41761"/>
                    <a:pt x="5003" y="41962"/>
                    <a:pt x="5633" y="41962"/>
                  </a:cubicBezTo>
                  <a:cubicBezTo>
                    <a:pt x="7944" y="41962"/>
                    <a:pt x="10751" y="39252"/>
                    <a:pt x="11642" y="36893"/>
                  </a:cubicBezTo>
                  <a:cubicBezTo>
                    <a:pt x="12276" y="35225"/>
                    <a:pt x="12309" y="33091"/>
                    <a:pt x="12142" y="31089"/>
                  </a:cubicBezTo>
                  <a:cubicBezTo>
                    <a:pt x="12009" y="30155"/>
                    <a:pt x="11875" y="29288"/>
                    <a:pt x="11709" y="28454"/>
                  </a:cubicBezTo>
                  <a:cubicBezTo>
                    <a:pt x="10675" y="23250"/>
                    <a:pt x="9807" y="18714"/>
                    <a:pt x="8740" y="13510"/>
                  </a:cubicBezTo>
                  <a:lnTo>
                    <a:pt x="42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4"/>
            <p:cNvSpPr/>
            <p:nvPr/>
          </p:nvSpPr>
          <p:spPr>
            <a:xfrm>
              <a:off x="6363891" y="2659581"/>
              <a:ext cx="178994" cy="199746"/>
            </a:xfrm>
            <a:custGeom>
              <a:avLst/>
              <a:gdLst/>
              <a:ahLst/>
              <a:cxnLst/>
              <a:rect l="l" t="t" r="r" b="b"/>
              <a:pathLst>
                <a:path w="10342" h="11541" extrusionOk="0">
                  <a:moveTo>
                    <a:pt x="2135" y="1"/>
                  </a:moveTo>
                  <a:lnTo>
                    <a:pt x="2135" y="1"/>
                  </a:lnTo>
                  <a:cubicBezTo>
                    <a:pt x="2202" y="1002"/>
                    <a:pt x="2235" y="2002"/>
                    <a:pt x="2169" y="3003"/>
                  </a:cubicBezTo>
                  <a:cubicBezTo>
                    <a:pt x="2002" y="5638"/>
                    <a:pt x="0" y="9074"/>
                    <a:pt x="1935" y="10875"/>
                  </a:cubicBezTo>
                  <a:cubicBezTo>
                    <a:pt x="2442" y="11340"/>
                    <a:pt x="3035" y="11541"/>
                    <a:pt x="3665" y="11541"/>
                  </a:cubicBezTo>
                  <a:cubicBezTo>
                    <a:pt x="5976" y="11541"/>
                    <a:pt x="8783" y="8831"/>
                    <a:pt x="9674" y="6472"/>
                  </a:cubicBezTo>
                  <a:cubicBezTo>
                    <a:pt x="10308" y="4804"/>
                    <a:pt x="10341" y="2670"/>
                    <a:pt x="10141" y="668"/>
                  </a:cubicBezTo>
                  <a:lnTo>
                    <a:pt x="2135" y="1"/>
                  </a:ln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4"/>
            <p:cNvSpPr/>
            <p:nvPr/>
          </p:nvSpPr>
          <p:spPr>
            <a:xfrm>
              <a:off x="6326367" y="2134097"/>
              <a:ext cx="93547" cy="613014"/>
            </a:xfrm>
            <a:custGeom>
              <a:avLst/>
              <a:gdLst/>
              <a:ahLst/>
              <a:cxnLst/>
              <a:rect l="l" t="t" r="r" b="b"/>
              <a:pathLst>
                <a:path w="5405" h="35419" extrusionOk="0">
                  <a:moveTo>
                    <a:pt x="4745" y="1"/>
                  </a:moveTo>
                  <a:cubicBezTo>
                    <a:pt x="4732" y="1"/>
                    <a:pt x="4718" y="2"/>
                    <a:pt x="4704" y="6"/>
                  </a:cubicBezTo>
                  <a:cubicBezTo>
                    <a:pt x="3836" y="273"/>
                    <a:pt x="3202" y="1207"/>
                    <a:pt x="2669" y="1907"/>
                  </a:cubicBezTo>
                  <a:cubicBezTo>
                    <a:pt x="2068" y="2741"/>
                    <a:pt x="1601" y="3642"/>
                    <a:pt x="1234" y="4576"/>
                  </a:cubicBezTo>
                  <a:cubicBezTo>
                    <a:pt x="467" y="6544"/>
                    <a:pt x="100" y="8679"/>
                    <a:pt x="167" y="10780"/>
                  </a:cubicBezTo>
                  <a:cubicBezTo>
                    <a:pt x="300" y="16051"/>
                    <a:pt x="2202" y="21088"/>
                    <a:pt x="3303" y="26158"/>
                  </a:cubicBezTo>
                  <a:cubicBezTo>
                    <a:pt x="3936" y="29127"/>
                    <a:pt x="4337" y="32229"/>
                    <a:pt x="3870" y="35231"/>
                  </a:cubicBezTo>
                  <a:cubicBezTo>
                    <a:pt x="3850" y="35347"/>
                    <a:pt x="3932" y="35419"/>
                    <a:pt x="4017" y="35419"/>
                  </a:cubicBezTo>
                  <a:cubicBezTo>
                    <a:pt x="4079" y="35419"/>
                    <a:pt x="4142" y="35382"/>
                    <a:pt x="4170" y="35298"/>
                  </a:cubicBezTo>
                  <a:cubicBezTo>
                    <a:pt x="5404" y="30194"/>
                    <a:pt x="3903" y="25224"/>
                    <a:pt x="2502" y="20287"/>
                  </a:cubicBezTo>
                  <a:cubicBezTo>
                    <a:pt x="1134" y="15684"/>
                    <a:pt x="0" y="10814"/>
                    <a:pt x="1368" y="6077"/>
                  </a:cubicBezTo>
                  <a:cubicBezTo>
                    <a:pt x="1668" y="4943"/>
                    <a:pt x="2135" y="3909"/>
                    <a:pt x="2735" y="2908"/>
                  </a:cubicBezTo>
                  <a:cubicBezTo>
                    <a:pt x="3036" y="2408"/>
                    <a:pt x="3369" y="1907"/>
                    <a:pt x="3770" y="1474"/>
                  </a:cubicBezTo>
                  <a:cubicBezTo>
                    <a:pt x="4170" y="1107"/>
                    <a:pt x="4537" y="673"/>
                    <a:pt x="4870" y="206"/>
                  </a:cubicBezTo>
                  <a:cubicBezTo>
                    <a:pt x="4930" y="117"/>
                    <a:pt x="4856" y="1"/>
                    <a:pt x="4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4"/>
            <p:cNvSpPr/>
            <p:nvPr/>
          </p:nvSpPr>
          <p:spPr>
            <a:xfrm>
              <a:off x="6484563" y="2376831"/>
              <a:ext cx="61199" cy="307312"/>
            </a:xfrm>
            <a:custGeom>
              <a:avLst/>
              <a:gdLst/>
              <a:ahLst/>
              <a:cxnLst/>
              <a:rect l="l" t="t" r="r" b="b"/>
              <a:pathLst>
                <a:path w="3536" h="17756" extrusionOk="0">
                  <a:moveTo>
                    <a:pt x="63" y="0"/>
                  </a:moveTo>
                  <a:cubicBezTo>
                    <a:pt x="42" y="0"/>
                    <a:pt x="17" y="9"/>
                    <a:pt x="0" y="25"/>
                  </a:cubicBezTo>
                  <a:lnTo>
                    <a:pt x="0" y="59"/>
                  </a:lnTo>
                  <a:cubicBezTo>
                    <a:pt x="67" y="1493"/>
                    <a:pt x="267" y="2961"/>
                    <a:pt x="600" y="4395"/>
                  </a:cubicBezTo>
                  <a:cubicBezTo>
                    <a:pt x="867" y="5863"/>
                    <a:pt x="1134" y="7297"/>
                    <a:pt x="1434" y="8765"/>
                  </a:cubicBezTo>
                  <a:cubicBezTo>
                    <a:pt x="1735" y="10233"/>
                    <a:pt x="1968" y="11700"/>
                    <a:pt x="2268" y="13168"/>
                  </a:cubicBezTo>
                  <a:cubicBezTo>
                    <a:pt x="2468" y="14669"/>
                    <a:pt x="2769" y="16170"/>
                    <a:pt x="3169" y="17638"/>
                  </a:cubicBezTo>
                  <a:cubicBezTo>
                    <a:pt x="3200" y="17714"/>
                    <a:pt x="3279" y="17756"/>
                    <a:pt x="3356" y="17756"/>
                  </a:cubicBezTo>
                  <a:cubicBezTo>
                    <a:pt x="3448" y="17756"/>
                    <a:pt x="3536" y="17698"/>
                    <a:pt x="3536" y="17571"/>
                  </a:cubicBezTo>
                  <a:cubicBezTo>
                    <a:pt x="3402" y="16103"/>
                    <a:pt x="3136" y="14669"/>
                    <a:pt x="2802" y="13235"/>
                  </a:cubicBezTo>
                  <a:cubicBezTo>
                    <a:pt x="2535" y="11767"/>
                    <a:pt x="2268" y="10299"/>
                    <a:pt x="1968" y="8832"/>
                  </a:cubicBezTo>
                  <a:cubicBezTo>
                    <a:pt x="1701" y="7397"/>
                    <a:pt x="1434" y="5929"/>
                    <a:pt x="1134" y="4462"/>
                  </a:cubicBezTo>
                  <a:cubicBezTo>
                    <a:pt x="934" y="2961"/>
                    <a:pt x="567" y="1460"/>
                    <a:pt x="100" y="25"/>
                  </a:cubicBezTo>
                  <a:cubicBezTo>
                    <a:pt x="100" y="9"/>
                    <a:pt x="83"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4"/>
            <p:cNvSpPr/>
            <p:nvPr/>
          </p:nvSpPr>
          <p:spPr>
            <a:xfrm>
              <a:off x="6661798" y="2514641"/>
              <a:ext cx="101335" cy="228096"/>
            </a:xfrm>
            <a:custGeom>
              <a:avLst/>
              <a:gdLst/>
              <a:ahLst/>
              <a:cxnLst/>
              <a:rect l="l" t="t" r="r" b="b"/>
              <a:pathLst>
                <a:path w="5855" h="13179" extrusionOk="0">
                  <a:moveTo>
                    <a:pt x="5702" y="0"/>
                  </a:moveTo>
                  <a:cubicBezTo>
                    <a:pt x="5678" y="0"/>
                    <a:pt x="5655" y="11"/>
                    <a:pt x="5638" y="36"/>
                  </a:cubicBezTo>
                  <a:cubicBezTo>
                    <a:pt x="4137" y="1904"/>
                    <a:pt x="3036" y="4205"/>
                    <a:pt x="2102" y="6373"/>
                  </a:cubicBezTo>
                  <a:cubicBezTo>
                    <a:pt x="1635" y="7441"/>
                    <a:pt x="1202" y="8542"/>
                    <a:pt x="835" y="9642"/>
                  </a:cubicBezTo>
                  <a:cubicBezTo>
                    <a:pt x="501" y="10743"/>
                    <a:pt x="1" y="11944"/>
                    <a:pt x="1" y="13178"/>
                  </a:cubicBezTo>
                  <a:lnTo>
                    <a:pt x="34" y="13178"/>
                  </a:lnTo>
                  <a:cubicBezTo>
                    <a:pt x="501" y="12144"/>
                    <a:pt x="868" y="11110"/>
                    <a:pt x="1168" y="10009"/>
                  </a:cubicBezTo>
                  <a:cubicBezTo>
                    <a:pt x="1602" y="8842"/>
                    <a:pt x="2002" y="7674"/>
                    <a:pt x="2536" y="6507"/>
                  </a:cubicBezTo>
                  <a:cubicBezTo>
                    <a:pt x="3470" y="4339"/>
                    <a:pt x="4737" y="2304"/>
                    <a:pt x="5805" y="169"/>
                  </a:cubicBezTo>
                  <a:cubicBezTo>
                    <a:pt x="5855" y="94"/>
                    <a:pt x="5774" y="0"/>
                    <a:pt x="5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4"/>
            <p:cNvSpPr/>
            <p:nvPr/>
          </p:nvSpPr>
          <p:spPr>
            <a:xfrm>
              <a:off x="5970132" y="2686150"/>
              <a:ext cx="89514" cy="153587"/>
            </a:xfrm>
            <a:custGeom>
              <a:avLst/>
              <a:gdLst/>
              <a:ahLst/>
              <a:cxnLst/>
              <a:rect l="l" t="t" r="r" b="b"/>
              <a:pathLst>
                <a:path w="5172" h="8874" extrusionOk="0">
                  <a:moveTo>
                    <a:pt x="1" y="0"/>
                  </a:moveTo>
                  <a:cubicBezTo>
                    <a:pt x="34" y="2569"/>
                    <a:pt x="334" y="5271"/>
                    <a:pt x="2369" y="7105"/>
                  </a:cubicBezTo>
                  <a:cubicBezTo>
                    <a:pt x="3203" y="7839"/>
                    <a:pt x="4137" y="8440"/>
                    <a:pt x="5171" y="8873"/>
                  </a:cubicBezTo>
                  <a:lnTo>
                    <a:pt x="5171" y="8840"/>
                  </a:lnTo>
                  <a:cubicBezTo>
                    <a:pt x="4137" y="8406"/>
                    <a:pt x="3203" y="7806"/>
                    <a:pt x="2369" y="7072"/>
                  </a:cubicBezTo>
                  <a:cubicBezTo>
                    <a:pt x="334" y="5237"/>
                    <a:pt x="34" y="2536"/>
                    <a:pt x="1" y="0"/>
                  </a:cubicBezTo>
                  <a:close/>
                </a:path>
              </a:pathLst>
            </a:custGeom>
            <a:solidFill>
              <a:srgbClr val="BC6C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0" name="Google Shape;1860;p44"/>
          <p:cNvGrpSpPr/>
          <p:nvPr/>
        </p:nvGrpSpPr>
        <p:grpSpPr>
          <a:xfrm>
            <a:off x="1688172" y="1956077"/>
            <a:ext cx="1381860" cy="846287"/>
            <a:chOff x="1970725" y="1741480"/>
            <a:chExt cx="1793459" cy="1098360"/>
          </a:xfrm>
        </p:grpSpPr>
        <p:sp>
          <p:nvSpPr>
            <p:cNvPr id="1861" name="Google Shape;1861;p44"/>
            <p:cNvSpPr/>
            <p:nvPr/>
          </p:nvSpPr>
          <p:spPr>
            <a:xfrm>
              <a:off x="2399928" y="1741480"/>
              <a:ext cx="164788" cy="175461"/>
            </a:xfrm>
            <a:custGeom>
              <a:avLst/>
              <a:gdLst/>
              <a:ahLst/>
              <a:cxnLst/>
              <a:rect l="l" t="t" r="r" b="b"/>
              <a:pathLst>
                <a:path w="1930" h="2055" extrusionOk="0">
                  <a:moveTo>
                    <a:pt x="1201" y="0"/>
                  </a:moveTo>
                  <a:cubicBezTo>
                    <a:pt x="1128" y="0"/>
                    <a:pt x="1052" y="10"/>
                    <a:pt x="976" y="29"/>
                  </a:cubicBezTo>
                  <a:cubicBezTo>
                    <a:pt x="586" y="138"/>
                    <a:pt x="239" y="419"/>
                    <a:pt x="22" y="788"/>
                  </a:cubicBezTo>
                  <a:cubicBezTo>
                    <a:pt x="0" y="853"/>
                    <a:pt x="22" y="940"/>
                    <a:pt x="87" y="983"/>
                  </a:cubicBezTo>
                  <a:cubicBezTo>
                    <a:pt x="196" y="1048"/>
                    <a:pt x="304" y="1113"/>
                    <a:pt x="412" y="1178"/>
                  </a:cubicBezTo>
                  <a:cubicBezTo>
                    <a:pt x="651" y="1308"/>
                    <a:pt x="911" y="1395"/>
                    <a:pt x="1193" y="1438"/>
                  </a:cubicBezTo>
                  <a:cubicBezTo>
                    <a:pt x="1258" y="1655"/>
                    <a:pt x="1366" y="1829"/>
                    <a:pt x="1496" y="1980"/>
                  </a:cubicBezTo>
                  <a:lnTo>
                    <a:pt x="1496" y="2002"/>
                  </a:lnTo>
                  <a:cubicBezTo>
                    <a:pt x="1531" y="2037"/>
                    <a:pt x="1576" y="2054"/>
                    <a:pt x="1621" y="2054"/>
                  </a:cubicBezTo>
                  <a:cubicBezTo>
                    <a:pt x="1687" y="2054"/>
                    <a:pt x="1752" y="2015"/>
                    <a:pt x="1778" y="1937"/>
                  </a:cubicBezTo>
                  <a:cubicBezTo>
                    <a:pt x="1887" y="1547"/>
                    <a:pt x="1930" y="1157"/>
                    <a:pt x="1887" y="766"/>
                  </a:cubicBezTo>
                  <a:cubicBezTo>
                    <a:pt x="1887" y="549"/>
                    <a:pt x="1800" y="354"/>
                    <a:pt x="1670" y="181"/>
                  </a:cubicBezTo>
                  <a:cubicBezTo>
                    <a:pt x="1547" y="58"/>
                    <a:pt x="1380" y="0"/>
                    <a:pt x="1201"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4"/>
            <p:cNvSpPr/>
            <p:nvPr/>
          </p:nvSpPr>
          <p:spPr>
            <a:xfrm>
              <a:off x="2450152" y="1830449"/>
              <a:ext cx="96397" cy="102203"/>
            </a:xfrm>
            <a:custGeom>
              <a:avLst/>
              <a:gdLst/>
              <a:ahLst/>
              <a:cxnLst/>
              <a:rect l="l" t="t" r="r" b="b"/>
              <a:pathLst>
                <a:path w="1129" h="1197" extrusionOk="0">
                  <a:moveTo>
                    <a:pt x="646" y="1"/>
                  </a:moveTo>
                  <a:cubicBezTo>
                    <a:pt x="575" y="1"/>
                    <a:pt x="505" y="17"/>
                    <a:pt x="434" y="47"/>
                  </a:cubicBezTo>
                  <a:cubicBezTo>
                    <a:pt x="304" y="69"/>
                    <a:pt x="174" y="134"/>
                    <a:pt x="66" y="242"/>
                  </a:cubicBezTo>
                  <a:cubicBezTo>
                    <a:pt x="22" y="285"/>
                    <a:pt x="1" y="329"/>
                    <a:pt x="1" y="372"/>
                  </a:cubicBezTo>
                  <a:cubicBezTo>
                    <a:pt x="239" y="502"/>
                    <a:pt x="521" y="611"/>
                    <a:pt x="803" y="654"/>
                  </a:cubicBezTo>
                  <a:cubicBezTo>
                    <a:pt x="868" y="849"/>
                    <a:pt x="976" y="1023"/>
                    <a:pt x="1106" y="1196"/>
                  </a:cubicBezTo>
                  <a:cubicBezTo>
                    <a:pt x="1128" y="1088"/>
                    <a:pt x="1128" y="1001"/>
                    <a:pt x="1106" y="914"/>
                  </a:cubicBezTo>
                  <a:cubicBezTo>
                    <a:pt x="1106" y="719"/>
                    <a:pt x="1085" y="524"/>
                    <a:pt x="1020" y="329"/>
                  </a:cubicBezTo>
                  <a:cubicBezTo>
                    <a:pt x="1020" y="220"/>
                    <a:pt x="955" y="134"/>
                    <a:pt x="890" y="69"/>
                  </a:cubicBezTo>
                  <a:cubicBezTo>
                    <a:pt x="808" y="22"/>
                    <a:pt x="727" y="1"/>
                    <a:pt x="646" y="1"/>
                  </a:cubicBezTo>
                  <a:close/>
                </a:path>
              </a:pathLst>
            </a:custGeom>
            <a:solidFill>
              <a:srgbClr val="FFC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4"/>
            <p:cNvSpPr/>
            <p:nvPr/>
          </p:nvSpPr>
          <p:spPr>
            <a:xfrm>
              <a:off x="1970725" y="1789977"/>
              <a:ext cx="1793459" cy="1049863"/>
            </a:xfrm>
            <a:custGeom>
              <a:avLst/>
              <a:gdLst/>
              <a:ahLst/>
              <a:cxnLst/>
              <a:rect l="l" t="t" r="r" b="b"/>
              <a:pathLst>
                <a:path w="21005" h="12296" extrusionOk="0">
                  <a:moveTo>
                    <a:pt x="3318" y="1"/>
                  </a:moveTo>
                  <a:cubicBezTo>
                    <a:pt x="2884" y="304"/>
                    <a:pt x="2515" y="673"/>
                    <a:pt x="2233" y="1128"/>
                  </a:cubicBezTo>
                  <a:cubicBezTo>
                    <a:pt x="1713" y="1930"/>
                    <a:pt x="1496" y="2906"/>
                    <a:pt x="1626" y="3881"/>
                  </a:cubicBezTo>
                  <a:cubicBezTo>
                    <a:pt x="1626" y="3968"/>
                    <a:pt x="1648" y="4055"/>
                    <a:pt x="1670" y="4142"/>
                  </a:cubicBezTo>
                  <a:lnTo>
                    <a:pt x="1605" y="4207"/>
                  </a:lnTo>
                  <a:cubicBezTo>
                    <a:pt x="44" y="5746"/>
                    <a:pt x="0" y="8261"/>
                    <a:pt x="1496" y="9865"/>
                  </a:cubicBezTo>
                  <a:cubicBezTo>
                    <a:pt x="1778" y="10147"/>
                    <a:pt x="2103" y="10364"/>
                    <a:pt x="2450" y="10537"/>
                  </a:cubicBezTo>
                  <a:cubicBezTo>
                    <a:pt x="2559" y="10602"/>
                    <a:pt x="2667" y="10646"/>
                    <a:pt x="2797" y="10689"/>
                  </a:cubicBezTo>
                  <a:lnTo>
                    <a:pt x="2906" y="10733"/>
                  </a:lnTo>
                  <a:cubicBezTo>
                    <a:pt x="3144" y="10819"/>
                    <a:pt x="3383" y="10863"/>
                    <a:pt x="3621" y="10906"/>
                  </a:cubicBezTo>
                  <a:lnTo>
                    <a:pt x="3664" y="10906"/>
                  </a:lnTo>
                  <a:cubicBezTo>
                    <a:pt x="4076" y="10993"/>
                    <a:pt x="4510" y="11014"/>
                    <a:pt x="4922" y="11014"/>
                  </a:cubicBezTo>
                  <a:lnTo>
                    <a:pt x="5009" y="11014"/>
                  </a:lnTo>
                  <a:cubicBezTo>
                    <a:pt x="5529" y="10993"/>
                    <a:pt x="6049" y="10906"/>
                    <a:pt x="6548" y="10754"/>
                  </a:cubicBezTo>
                  <a:cubicBezTo>
                    <a:pt x="6786" y="10798"/>
                    <a:pt x="7025" y="10841"/>
                    <a:pt x="7242" y="10863"/>
                  </a:cubicBezTo>
                  <a:cubicBezTo>
                    <a:pt x="7372" y="10884"/>
                    <a:pt x="7480" y="10884"/>
                    <a:pt x="7632" y="10906"/>
                  </a:cubicBezTo>
                  <a:cubicBezTo>
                    <a:pt x="7805" y="10928"/>
                    <a:pt x="7957" y="10928"/>
                    <a:pt x="8131" y="10928"/>
                  </a:cubicBezTo>
                  <a:cubicBezTo>
                    <a:pt x="9605" y="10906"/>
                    <a:pt x="11057" y="10516"/>
                    <a:pt x="12337" y="9757"/>
                  </a:cubicBezTo>
                  <a:cubicBezTo>
                    <a:pt x="12749" y="10516"/>
                    <a:pt x="13486" y="10993"/>
                    <a:pt x="14331" y="11058"/>
                  </a:cubicBezTo>
                  <a:lnTo>
                    <a:pt x="14440" y="11058"/>
                  </a:lnTo>
                  <a:cubicBezTo>
                    <a:pt x="14288" y="11209"/>
                    <a:pt x="14310" y="11448"/>
                    <a:pt x="14461" y="11600"/>
                  </a:cubicBezTo>
                  <a:cubicBezTo>
                    <a:pt x="14483" y="11621"/>
                    <a:pt x="14526" y="11643"/>
                    <a:pt x="14570" y="11686"/>
                  </a:cubicBezTo>
                  <a:cubicBezTo>
                    <a:pt x="14591" y="11686"/>
                    <a:pt x="14613" y="11708"/>
                    <a:pt x="14635" y="11708"/>
                  </a:cubicBezTo>
                  <a:cubicBezTo>
                    <a:pt x="14743" y="11773"/>
                    <a:pt x="14873" y="11795"/>
                    <a:pt x="15003" y="11817"/>
                  </a:cubicBezTo>
                  <a:cubicBezTo>
                    <a:pt x="15133" y="11838"/>
                    <a:pt x="15285" y="11838"/>
                    <a:pt x="15437" y="11838"/>
                  </a:cubicBezTo>
                  <a:lnTo>
                    <a:pt x="15502" y="11838"/>
                  </a:lnTo>
                  <a:cubicBezTo>
                    <a:pt x="15654" y="11838"/>
                    <a:pt x="15806" y="11838"/>
                    <a:pt x="15936" y="11817"/>
                  </a:cubicBezTo>
                  <a:cubicBezTo>
                    <a:pt x="16044" y="11795"/>
                    <a:pt x="16152" y="11773"/>
                    <a:pt x="16239" y="11751"/>
                  </a:cubicBezTo>
                  <a:lnTo>
                    <a:pt x="16304" y="11730"/>
                  </a:lnTo>
                  <a:cubicBezTo>
                    <a:pt x="16456" y="11686"/>
                    <a:pt x="16608" y="11600"/>
                    <a:pt x="16716" y="11491"/>
                  </a:cubicBezTo>
                  <a:cubicBezTo>
                    <a:pt x="16868" y="11361"/>
                    <a:pt x="16955" y="11166"/>
                    <a:pt x="16976" y="10971"/>
                  </a:cubicBezTo>
                  <a:cubicBezTo>
                    <a:pt x="17020" y="10819"/>
                    <a:pt x="16976" y="10646"/>
                    <a:pt x="16846" y="10537"/>
                  </a:cubicBezTo>
                  <a:lnTo>
                    <a:pt x="16825" y="10516"/>
                  </a:lnTo>
                  <a:lnTo>
                    <a:pt x="16868" y="10516"/>
                  </a:lnTo>
                  <a:cubicBezTo>
                    <a:pt x="17215" y="10581"/>
                    <a:pt x="17540" y="10646"/>
                    <a:pt x="17865" y="10754"/>
                  </a:cubicBezTo>
                  <a:cubicBezTo>
                    <a:pt x="18646" y="11014"/>
                    <a:pt x="19383" y="11383"/>
                    <a:pt x="20055" y="11882"/>
                  </a:cubicBezTo>
                  <a:cubicBezTo>
                    <a:pt x="20250" y="12077"/>
                    <a:pt x="20489" y="12207"/>
                    <a:pt x="20770" y="12293"/>
                  </a:cubicBezTo>
                  <a:cubicBezTo>
                    <a:pt x="20779" y="12295"/>
                    <a:pt x="20787" y="12296"/>
                    <a:pt x="20795" y="12296"/>
                  </a:cubicBezTo>
                  <a:cubicBezTo>
                    <a:pt x="20914" y="12296"/>
                    <a:pt x="21005" y="12155"/>
                    <a:pt x="20944" y="12033"/>
                  </a:cubicBezTo>
                  <a:cubicBezTo>
                    <a:pt x="20423" y="11014"/>
                    <a:pt x="19708" y="10082"/>
                    <a:pt x="18841" y="9323"/>
                  </a:cubicBezTo>
                  <a:cubicBezTo>
                    <a:pt x="17930" y="8478"/>
                    <a:pt x="16933" y="7741"/>
                    <a:pt x="16022" y="6895"/>
                  </a:cubicBezTo>
                  <a:cubicBezTo>
                    <a:pt x="15415" y="6353"/>
                    <a:pt x="14830" y="5768"/>
                    <a:pt x="14201" y="5269"/>
                  </a:cubicBezTo>
                  <a:cubicBezTo>
                    <a:pt x="13551" y="4749"/>
                    <a:pt x="12814" y="4402"/>
                    <a:pt x="12033" y="4207"/>
                  </a:cubicBezTo>
                  <a:cubicBezTo>
                    <a:pt x="11675" y="4142"/>
                    <a:pt x="11307" y="4131"/>
                    <a:pt x="10938" y="4131"/>
                  </a:cubicBezTo>
                  <a:cubicBezTo>
                    <a:pt x="10754" y="4131"/>
                    <a:pt x="10570" y="4133"/>
                    <a:pt x="10387" y="4133"/>
                  </a:cubicBezTo>
                  <a:cubicBezTo>
                    <a:pt x="10204" y="4133"/>
                    <a:pt x="10022" y="4131"/>
                    <a:pt x="9843" y="4120"/>
                  </a:cubicBezTo>
                  <a:cubicBezTo>
                    <a:pt x="9301" y="4098"/>
                    <a:pt x="8759" y="3968"/>
                    <a:pt x="8282" y="3708"/>
                  </a:cubicBezTo>
                  <a:lnTo>
                    <a:pt x="8217" y="3665"/>
                  </a:lnTo>
                  <a:cubicBezTo>
                    <a:pt x="8087" y="3556"/>
                    <a:pt x="7957" y="3448"/>
                    <a:pt x="7870" y="3339"/>
                  </a:cubicBezTo>
                  <a:cubicBezTo>
                    <a:pt x="7697" y="3144"/>
                    <a:pt x="7502" y="2971"/>
                    <a:pt x="7328" y="2797"/>
                  </a:cubicBezTo>
                  <a:cubicBezTo>
                    <a:pt x="6570" y="2125"/>
                    <a:pt x="5746" y="1540"/>
                    <a:pt x="4857" y="1020"/>
                  </a:cubicBezTo>
                  <a:lnTo>
                    <a:pt x="4792" y="976"/>
                  </a:lnTo>
                  <a:cubicBezTo>
                    <a:pt x="4293" y="673"/>
                    <a:pt x="3794" y="348"/>
                    <a:pt x="33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4"/>
            <p:cNvSpPr/>
            <p:nvPr/>
          </p:nvSpPr>
          <p:spPr>
            <a:xfrm>
              <a:off x="2276141" y="2178726"/>
              <a:ext cx="348104" cy="160861"/>
            </a:xfrm>
            <a:custGeom>
              <a:avLst/>
              <a:gdLst/>
              <a:ahLst/>
              <a:cxnLst/>
              <a:rect l="l" t="t" r="r" b="b"/>
              <a:pathLst>
                <a:path w="4077" h="1884" extrusionOk="0">
                  <a:moveTo>
                    <a:pt x="4077" y="1"/>
                  </a:moveTo>
                  <a:lnTo>
                    <a:pt x="4077" y="1"/>
                  </a:lnTo>
                  <a:cubicBezTo>
                    <a:pt x="3441" y="518"/>
                    <a:pt x="2666" y="780"/>
                    <a:pt x="1888" y="780"/>
                  </a:cubicBezTo>
                  <a:cubicBezTo>
                    <a:pt x="1233" y="780"/>
                    <a:pt x="576" y="594"/>
                    <a:pt x="1" y="217"/>
                  </a:cubicBezTo>
                  <a:lnTo>
                    <a:pt x="1" y="217"/>
                  </a:lnTo>
                  <a:cubicBezTo>
                    <a:pt x="44" y="889"/>
                    <a:pt x="478" y="1475"/>
                    <a:pt x="1085" y="1735"/>
                  </a:cubicBezTo>
                  <a:cubicBezTo>
                    <a:pt x="1351" y="1833"/>
                    <a:pt x="1626" y="1883"/>
                    <a:pt x="1896" y="1883"/>
                  </a:cubicBezTo>
                  <a:cubicBezTo>
                    <a:pt x="2286" y="1883"/>
                    <a:pt x="2669" y="1779"/>
                    <a:pt x="3014" y="1562"/>
                  </a:cubicBezTo>
                  <a:cubicBezTo>
                    <a:pt x="3556" y="1193"/>
                    <a:pt x="3947" y="651"/>
                    <a:pt x="40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4"/>
            <p:cNvSpPr/>
            <p:nvPr/>
          </p:nvSpPr>
          <p:spPr>
            <a:xfrm>
              <a:off x="2548257" y="2171298"/>
              <a:ext cx="470287" cy="549778"/>
            </a:xfrm>
            <a:custGeom>
              <a:avLst/>
              <a:gdLst/>
              <a:ahLst/>
              <a:cxnLst/>
              <a:rect l="l" t="t" r="r" b="b"/>
              <a:pathLst>
                <a:path w="5508" h="6439" extrusionOk="0">
                  <a:moveTo>
                    <a:pt x="1215" y="1"/>
                  </a:moveTo>
                  <a:cubicBezTo>
                    <a:pt x="760" y="196"/>
                    <a:pt x="369" y="456"/>
                    <a:pt x="1" y="803"/>
                  </a:cubicBezTo>
                  <a:cubicBezTo>
                    <a:pt x="478" y="1280"/>
                    <a:pt x="868" y="1865"/>
                    <a:pt x="1150" y="2494"/>
                  </a:cubicBezTo>
                  <a:cubicBezTo>
                    <a:pt x="1345" y="3058"/>
                    <a:pt x="1410" y="3665"/>
                    <a:pt x="1302" y="4250"/>
                  </a:cubicBezTo>
                  <a:cubicBezTo>
                    <a:pt x="1193" y="4836"/>
                    <a:pt x="1020" y="5421"/>
                    <a:pt x="760" y="5941"/>
                  </a:cubicBezTo>
                  <a:cubicBezTo>
                    <a:pt x="694" y="6115"/>
                    <a:pt x="586" y="6267"/>
                    <a:pt x="478" y="6397"/>
                  </a:cubicBezTo>
                  <a:cubicBezTo>
                    <a:pt x="756" y="6424"/>
                    <a:pt x="1036" y="6438"/>
                    <a:pt x="1315" y="6438"/>
                  </a:cubicBezTo>
                  <a:cubicBezTo>
                    <a:pt x="2776" y="6438"/>
                    <a:pt x="4234" y="6059"/>
                    <a:pt x="5508" y="5313"/>
                  </a:cubicBezTo>
                  <a:cubicBezTo>
                    <a:pt x="5508" y="5009"/>
                    <a:pt x="5377" y="4727"/>
                    <a:pt x="5334" y="4424"/>
                  </a:cubicBezTo>
                  <a:cubicBezTo>
                    <a:pt x="5269" y="3925"/>
                    <a:pt x="5356" y="3426"/>
                    <a:pt x="5226" y="2949"/>
                  </a:cubicBezTo>
                  <a:cubicBezTo>
                    <a:pt x="5182" y="2711"/>
                    <a:pt x="5031" y="2537"/>
                    <a:pt x="4814" y="2451"/>
                  </a:cubicBezTo>
                  <a:cubicBezTo>
                    <a:pt x="4742" y="2442"/>
                    <a:pt x="4674" y="2436"/>
                    <a:pt x="4608" y="2436"/>
                  </a:cubicBezTo>
                  <a:cubicBezTo>
                    <a:pt x="4515" y="2436"/>
                    <a:pt x="4426" y="2447"/>
                    <a:pt x="4337" y="2472"/>
                  </a:cubicBezTo>
                  <a:cubicBezTo>
                    <a:pt x="4293" y="2476"/>
                    <a:pt x="4249" y="2478"/>
                    <a:pt x="4206" y="2478"/>
                  </a:cubicBezTo>
                  <a:cubicBezTo>
                    <a:pt x="3781" y="2478"/>
                    <a:pt x="3398" y="2289"/>
                    <a:pt x="3123" y="1974"/>
                  </a:cubicBezTo>
                  <a:cubicBezTo>
                    <a:pt x="2819" y="1649"/>
                    <a:pt x="2537" y="1280"/>
                    <a:pt x="2299" y="890"/>
                  </a:cubicBezTo>
                  <a:cubicBezTo>
                    <a:pt x="2039" y="499"/>
                    <a:pt x="1648" y="196"/>
                    <a:pt x="1215" y="1"/>
                  </a:cubicBezTo>
                  <a:close/>
                </a:path>
              </a:pathLst>
            </a:custGeom>
            <a:solidFill>
              <a:srgbClr val="D26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4"/>
            <p:cNvSpPr/>
            <p:nvPr/>
          </p:nvSpPr>
          <p:spPr>
            <a:xfrm>
              <a:off x="2113230" y="1754116"/>
              <a:ext cx="485143" cy="459358"/>
            </a:xfrm>
            <a:custGeom>
              <a:avLst/>
              <a:gdLst/>
              <a:ahLst/>
              <a:cxnLst/>
              <a:rect l="l" t="t" r="r" b="b"/>
              <a:pathLst>
                <a:path w="5682" h="5380" extrusionOk="0">
                  <a:moveTo>
                    <a:pt x="2995" y="1"/>
                  </a:moveTo>
                  <a:cubicBezTo>
                    <a:pt x="2013" y="1"/>
                    <a:pt x="1042" y="535"/>
                    <a:pt x="564" y="1526"/>
                  </a:cubicBezTo>
                  <a:cubicBezTo>
                    <a:pt x="1" y="2697"/>
                    <a:pt x="348" y="4085"/>
                    <a:pt x="1388" y="4865"/>
                  </a:cubicBezTo>
                  <a:cubicBezTo>
                    <a:pt x="1497" y="4952"/>
                    <a:pt x="1627" y="5017"/>
                    <a:pt x="1757" y="5082"/>
                  </a:cubicBezTo>
                  <a:cubicBezTo>
                    <a:pt x="2152" y="5285"/>
                    <a:pt x="2570" y="5380"/>
                    <a:pt x="2979" y="5380"/>
                  </a:cubicBezTo>
                  <a:cubicBezTo>
                    <a:pt x="4187" y="5380"/>
                    <a:pt x="5325" y="4556"/>
                    <a:pt x="5616" y="3261"/>
                  </a:cubicBezTo>
                  <a:lnTo>
                    <a:pt x="5638" y="3196"/>
                  </a:lnTo>
                  <a:cubicBezTo>
                    <a:pt x="5681" y="3022"/>
                    <a:pt x="5681" y="2849"/>
                    <a:pt x="5681" y="2697"/>
                  </a:cubicBezTo>
                  <a:cubicBezTo>
                    <a:pt x="5681" y="2415"/>
                    <a:pt x="5638" y="2155"/>
                    <a:pt x="5573" y="1895"/>
                  </a:cubicBezTo>
                  <a:cubicBezTo>
                    <a:pt x="5551" y="1873"/>
                    <a:pt x="5529" y="1830"/>
                    <a:pt x="5529" y="1808"/>
                  </a:cubicBezTo>
                  <a:cubicBezTo>
                    <a:pt x="5399" y="1461"/>
                    <a:pt x="5226" y="1136"/>
                    <a:pt x="4966" y="876"/>
                  </a:cubicBezTo>
                  <a:cubicBezTo>
                    <a:pt x="4427" y="283"/>
                    <a:pt x="3708" y="1"/>
                    <a:pt x="2995" y="1"/>
                  </a:cubicBezTo>
                  <a:close/>
                </a:path>
              </a:pathLst>
            </a:custGeom>
            <a:solidFill>
              <a:srgbClr val="FFE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4"/>
            <p:cNvSpPr/>
            <p:nvPr/>
          </p:nvSpPr>
          <p:spPr>
            <a:xfrm>
              <a:off x="2148296" y="1810300"/>
              <a:ext cx="524098" cy="440998"/>
            </a:xfrm>
            <a:custGeom>
              <a:avLst/>
              <a:gdLst/>
              <a:ahLst/>
              <a:cxnLst/>
              <a:rect l="l" t="t" r="r" b="b"/>
              <a:pathLst>
                <a:path w="5595" h="4708" extrusionOk="0">
                  <a:moveTo>
                    <a:pt x="3382" y="1"/>
                  </a:moveTo>
                  <a:cubicBezTo>
                    <a:pt x="3142" y="1"/>
                    <a:pt x="2894" y="39"/>
                    <a:pt x="2667" y="130"/>
                  </a:cubicBezTo>
                  <a:cubicBezTo>
                    <a:pt x="1779" y="411"/>
                    <a:pt x="998" y="997"/>
                    <a:pt x="456" y="1777"/>
                  </a:cubicBezTo>
                  <a:cubicBezTo>
                    <a:pt x="152" y="2167"/>
                    <a:pt x="1" y="2644"/>
                    <a:pt x="87" y="3143"/>
                  </a:cubicBezTo>
                  <a:cubicBezTo>
                    <a:pt x="174" y="3512"/>
                    <a:pt x="391" y="3837"/>
                    <a:pt x="716" y="4054"/>
                  </a:cubicBezTo>
                  <a:cubicBezTo>
                    <a:pt x="1020" y="4249"/>
                    <a:pt x="1345" y="4401"/>
                    <a:pt x="1692" y="4509"/>
                  </a:cubicBezTo>
                  <a:cubicBezTo>
                    <a:pt x="2162" y="4640"/>
                    <a:pt x="2640" y="4707"/>
                    <a:pt x="3116" y="4707"/>
                  </a:cubicBezTo>
                  <a:cubicBezTo>
                    <a:pt x="3431" y="4707"/>
                    <a:pt x="3745" y="4678"/>
                    <a:pt x="4055" y="4617"/>
                  </a:cubicBezTo>
                  <a:cubicBezTo>
                    <a:pt x="4640" y="4487"/>
                    <a:pt x="5161" y="4119"/>
                    <a:pt x="5443" y="3598"/>
                  </a:cubicBezTo>
                  <a:cubicBezTo>
                    <a:pt x="5529" y="3425"/>
                    <a:pt x="5573" y="3230"/>
                    <a:pt x="5573" y="3056"/>
                  </a:cubicBezTo>
                  <a:cubicBezTo>
                    <a:pt x="5594" y="2861"/>
                    <a:pt x="5573" y="2666"/>
                    <a:pt x="5508" y="2493"/>
                  </a:cubicBezTo>
                  <a:cubicBezTo>
                    <a:pt x="5421" y="2254"/>
                    <a:pt x="5312" y="2016"/>
                    <a:pt x="5182" y="1799"/>
                  </a:cubicBezTo>
                  <a:cubicBezTo>
                    <a:pt x="5074" y="1604"/>
                    <a:pt x="4966" y="1409"/>
                    <a:pt x="4857" y="1214"/>
                  </a:cubicBezTo>
                  <a:cubicBezTo>
                    <a:pt x="4749" y="997"/>
                    <a:pt x="4619" y="780"/>
                    <a:pt x="4489" y="563"/>
                  </a:cubicBezTo>
                  <a:cubicBezTo>
                    <a:pt x="4315" y="281"/>
                    <a:pt x="4012" y="86"/>
                    <a:pt x="3686" y="21"/>
                  </a:cubicBezTo>
                  <a:cubicBezTo>
                    <a:pt x="3588" y="8"/>
                    <a:pt x="3486" y="1"/>
                    <a:pt x="3382" y="1"/>
                  </a:cubicBezTo>
                  <a:close/>
                </a:path>
              </a:pathLst>
            </a:custGeom>
            <a:solidFill>
              <a:srgbClr val="D26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4"/>
            <p:cNvSpPr/>
            <p:nvPr/>
          </p:nvSpPr>
          <p:spPr>
            <a:xfrm>
              <a:off x="2096580" y="1753775"/>
              <a:ext cx="440659" cy="474214"/>
            </a:xfrm>
            <a:custGeom>
              <a:avLst/>
              <a:gdLst/>
              <a:ahLst/>
              <a:cxnLst/>
              <a:rect l="l" t="t" r="r" b="b"/>
              <a:pathLst>
                <a:path w="5161" h="5554" extrusionOk="0">
                  <a:moveTo>
                    <a:pt x="3201" y="0"/>
                  </a:moveTo>
                  <a:cubicBezTo>
                    <a:pt x="2216" y="0"/>
                    <a:pt x="1238" y="535"/>
                    <a:pt x="759" y="1530"/>
                  </a:cubicBezTo>
                  <a:cubicBezTo>
                    <a:pt x="239" y="2333"/>
                    <a:pt x="1" y="3308"/>
                    <a:pt x="131" y="4284"/>
                  </a:cubicBezTo>
                  <a:cubicBezTo>
                    <a:pt x="434" y="4782"/>
                    <a:pt x="911" y="5194"/>
                    <a:pt x="1475" y="5411"/>
                  </a:cubicBezTo>
                  <a:cubicBezTo>
                    <a:pt x="1592" y="5470"/>
                    <a:pt x="1829" y="5553"/>
                    <a:pt x="1985" y="5553"/>
                  </a:cubicBezTo>
                  <a:cubicBezTo>
                    <a:pt x="2118" y="5553"/>
                    <a:pt x="2192" y="5492"/>
                    <a:pt x="2082" y="5303"/>
                  </a:cubicBezTo>
                  <a:cubicBezTo>
                    <a:pt x="2060" y="5259"/>
                    <a:pt x="2039" y="5216"/>
                    <a:pt x="1995" y="5173"/>
                  </a:cubicBezTo>
                  <a:lnTo>
                    <a:pt x="1930" y="5086"/>
                  </a:lnTo>
                  <a:cubicBezTo>
                    <a:pt x="1735" y="4869"/>
                    <a:pt x="1562" y="4587"/>
                    <a:pt x="1475" y="4305"/>
                  </a:cubicBezTo>
                  <a:cubicBezTo>
                    <a:pt x="1345" y="3720"/>
                    <a:pt x="1583" y="3026"/>
                    <a:pt x="2147" y="2831"/>
                  </a:cubicBezTo>
                  <a:cubicBezTo>
                    <a:pt x="2082" y="2658"/>
                    <a:pt x="2082" y="2463"/>
                    <a:pt x="2125" y="2289"/>
                  </a:cubicBezTo>
                  <a:cubicBezTo>
                    <a:pt x="2190" y="2051"/>
                    <a:pt x="2299" y="1856"/>
                    <a:pt x="2494" y="1704"/>
                  </a:cubicBezTo>
                  <a:cubicBezTo>
                    <a:pt x="2732" y="1509"/>
                    <a:pt x="3014" y="1400"/>
                    <a:pt x="3296" y="1379"/>
                  </a:cubicBezTo>
                  <a:lnTo>
                    <a:pt x="3686" y="1379"/>
                  </a:lnTo>
                  <a:cubicBezTo>
                    <a:pt x="3873" y="1404"/>
                    <a:pt x="4068" y="1443"/>
                    <a:pt x="4253" y="1443"/>
                  </a:cubicBezTo>
                  <a:cubicBezTo>
                    <a:pt x="4389" y="1443"/>
                    <a:pt x="4521" y="1421"/>
                    <a:pt x="4640" y="1357"/>
                  </a:cubicBezTo>
                  <a:cubicBezTo>
                    <a:pt x="4749" y="1314"/>
                    <a:pt x="4835" y="1249"/>
                    <a:pt x="4900" y="1162"/>
                  </a:cubicBezTo>
                  <a:cubicBezTo>
                    <a:pt x="4987" y="1075"/>
                    <a:pt x="5074" y="967"/>
                    <a:pt x="5161" y="858"/>
                  </a:cubicBezTo>
                  <a:cubicBezTo>
                    <a:pt x="4625" y="277"/>
                    <a:pt x="3911" y="0"/>
                    <a:pt x="3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4"/>
            <p:cNvSpPr/>
            <p:nvPr/>
          </p:nvSpPr>
          <p:spPr>
            <a:xfrm>
              <a:off x="2100337" y="1830107"/>
              <a:ext cx="203637" cy="215505"/>
            </a:xfrm>
            <a:custGeom>
              <a:avLst/>
              <a:gdLst/>
              <a:ahLst/>
              <a:cxnLst/>
              <a:rect l="l" t="t" r="r" b="b"/>
              <a:pathLst>
                <a:path w="2385" h="2524" extrusionOk="0">
                  <a:moveTo>
                    <a:pt x="1020" y="0"/>
                  </a:moveTo>
                  <a:cubicBezTo>
                    <a:pt x="962" y="0"/>
                    <a:pt x="904" y="3"/>
                    <a:pt x="846" y="8"/>
                  </a:cubicBezTo>
                  <a:cubicBezTo>
                    <a:pt x="542" y="8"/>
                    <a:pt x="239" y="159"/>
                    <a:pt x="87" y="441"/>
                  </a:cubicBezTo>
                  <a:cubicBezTo>
                    <a:pt x="0" y="680"/>
                    <a:pt x="0" y="918"/>
                    <a:pt x="87" y="1157"/>
                  </a:cubicBezTo>
                  <a:cubicBezTo>
                    <a:pt x="217" y="1634"/>
                    <a:pt x="434" y="2067"/>
                    <a:pt x="715" y="2436"/>
                  </a:cubicBezTo>
                  <a:cubicBezTo>
                    <a:pt x="765" y="2495"/>
                    <a:pt x="829" y="2523"/>
                    <a:pt x="889" y="2523"/>
                  </a:cubicBezTo>
                  <a:cubicBezTo>
                    <a:pt x="960" y="2523"/>
                    <a:pt x="1027" y="2485"/>
                    <a:pt x="1062" y="2414"/>
                  </a:cubicBezTo>
                  <a:lnTo>
                    <a:pt x="1062" y="2392"/>
                  </a:lnTo>
                  <a:cubicBezTo>
                    <a:pt x="1171" y="2154"/>
                    <a:pt x="1214" y="1916"/>
                    <a:pt x="1214" y="1677"/>
                  </a:cubicBezTo>
                  <a:cubicBezTo>
                    <a:pt x="1518" y="1504"/>
                    <a:pt x="1800" y="1287"/>
                    <a:pt x="2016" y="1048"/>
                  </a:cubicBezTo>
                  <a:cubicBezTo>
                    <a:pt x="2125" y="940"/>
                    <a:pt x="2233" y="831"/>
                    <a:pt x="2320" y="701"/>
                  </a:cubicBezTo>
                  <a:cubicBezTo>
                    <a:pt x="2385" y="615"/>
                    <a:pt x="2363" y="506"/>
                    <a:pt x="2298" y="441"/>
                  </a:cubicBezTo>
                  <a:cubicBezTo>
                    <a:pt x="1932" y="152"/>
                    <a:pt x="1481" y="0"/>
                    <a:pt x="102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4"/>
            <p:cNvSpPr/>
            <p:nvPr/>
          </p:nvSpPr>
          <p:spPr>
            <a:xfrm>
              <a:off x="2165057" y="1901060"/>
              <a:ext cx="109290" cy="133367"/>
            </a:xfrm>
            <a:custGeom>
              <a:avLst/>
              <a:gdLst/>
              <a:ahLst/>
              <a:cxnLst/>
              <a:rect l="l" t="t" r="r" b="b"/>
              <a:pathLst>
                <a:path w="1280" h="1562" extrusionOk="0">
                  <a:moveTo>
                    <a:pt x="787" y="0"/>
                  </a:moveTo>
                  <a:cubicBezTo>
                    <a:pt x="726" y="0"/>
                    <a:pt x="666" y="8"/>
                    <a:pt x="608" y="22"/>
                  </a:cubicBezTo>
                  <a:cubicBezTo>
                    <a:pt x="584" y="19"/>
                    <a:pt x="559" y="18"/>
                    <a:pt x="535" y="18"/>
                  </a:cubicBezTo>
                  <a:cubicBezTo>
                    <a:pt x="365" y="18"/>
                    <a:pt x="201" y="84"/>
                    <a:pt x="88" y="217"/>
                  </a:cubicBezTo>
                  <a:cubicBezTo>
                    <a:pt x="23" y="326"/>
                    <a:pt x="1" y="456"/>
                    <a:pt x="23" y="564"/>
                  </a:cubicBezTo>
                  <a:cubicBezTo>
                    <a:pt x="44" y="803"/>
                    <a:pt x="88" y="1019"/>
                    <a:pt x="174" y="1236"/>
                  </a:cubicBezTo>
                  <a:cubicBezTo>
                    <a:pt x="196" y="1345"/>
                    <a:pt x="239" y="1453"/>
                    <a:pt x="304" y="1561"/>
                  </a:cubicBezTo>
                  <a:cubicBezTo>
                    <a:pt x="413" y="1323"/>
                    <a:pt x="456" y="1085"/>
                    <a:pt x="456" y="846"/>
                  </a:cubicBezTo>
                  <a:cubicBezTo>
                    <a:pt x="760" y="673"/>
                    <a:pt x="1042" y="456"/>
                    <a:pt x="1280" y="217"/>
                  </a:cubicBezTo>
                  <a:cubicBezTo>
                    <a:pt x="1237" y="152"/>
                    <a:pt x="1193" y="131"/>
                    <a:pt x="1150" y="87"/>
                  </a:cubicBezTo>
                  <a:cubicBezTo>
                    <a:pt x="1034" y="29"/>
                    <a:pt x="909" y="0"/>
                    <a:pt x="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4"/>
            <p:cNvSpPr/>
            <p:nvPr/>
          </p:nvSpPr>
          <p:spPr>
            <a:xfrm>
              <a:off x="2165050" y="1873000"/>
              <a:ext cx="144475" cy="185174"/>
            </a:xfrm>
            <a:custGeom>
              <a:avLst/>
              <a:gdLst/>
              <a:ahLst/>
              <a:cxnLst/>
              <a:rect l="l" t="t" r="r" b="b"/>
              <a:pathLst>
                <a:path w="1107" h="1541" extrusionOk="0">
                  <a:moveTo>
                    <a:pt x="723" y="0"/>
                  </a:moveTo>
                  <a:cubicBezTo>
                    <a:pt x="621" y="0"/>
                    <a:pt x="517" y="16"/>
                    <a:pt x="413" y="44"/>
                  </a:cubicBezTo>
                  <a:cubicBezTo>
                    <a:pt x="348" y="66"/>
                    <a:pt x="283" y="110"/>
                    <a:pt x="218" y="153"/>
                  </a:cubicBezTo>
                  <a:cubicBezTo>
                    <a:pt x="174" y="218"/>
                    <a:pt x="153" y="305"/>
                    <a:pt x="174" y="370"/>
                  </a:cubicBezTo>
                  <a:cubicBezTo>
                    <a:pt x="210" y="423"/>
                    <a:pt x="275" y="462"/>
                    <a:pt x="333" y="462"/>
                  </a:cubicBezTo>
                  <a:cubicBezTo>
                    <a:pt x="346" y="462"/>
                    <a:pt x="358" y="460"/>
                    <a:pt x="369" y="456"/>
                  </a:cubicBezTo>
                  <a:lnTo>
                    <a:pt x="369" y="456"/>
                  </a:lnTo>
                  <a:cubicBezTo>
                    <a:pt x="261" y="500"/>
                    <a:pt x="174" y="543"/>
                    <a:pt x="109" y="630"/>
                  </a:cubicBezTo>
                  <a:cubicBezTo>
                    <a:pt x="22" y="695"/>
                    <a:pt x="1" y="803"/>
                    <a:pt x="22" y="890"/>
                  </a:cubicBezTo>
                  <a:cubicBezTo>
                    <a:pt x="54" y="954"/>
                    <a:pt x="132" y="994"/>
                    <a:pt x="206" y="994"/>
                  </a:cubicBezTo>
                  <a:cubicBezTo>
                    <a:pt x="233" y="994"/>
                    <a:pt x="259" y="988"/>
                    <a:pt x="283" y="977"/>
                  </a:cubicBezTo>
                  <a:lnTo>
                    <a:pt x="283" y="977"/>
                  </a:lnTo>
                  <a:cubicBezTo>
                    <a:pt x="174" y="1042"/>
                    <a:pt x="88" y="1150"/>
                    <a:pt x="66" y="1302"/>
                  </a:cubicBezTo>
                  <a:cubicBezTo>
                    <a:pt x="66" y="1410"/>
                    <a:pt x="153" y="1519"/>
                    <a:pt x="283" y="1540"/>
                  </a:cubicBezTo>
                  <a:cubicBezTo>
                    <a:pt x="391" y="1540"/>
                    <a:pt x="521" y="1475"/>
                    <a:pt x="608" y="1389"/>
                  </a:cubicBezTo>
                  <a:cubicBezTo>
                    <a:pt x="933" y="1042"/>
                    <a:pt x="1107" y="565"/>
                    <a:pt x="1107" y="88"/>
                  </a:cubicBezTo>
                  <a:cubicBezTo>
                    <a:pt x="984" y="27"/>
                    <a:pt x="855" y="0"/>
                    <a:pt x="7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4"/>
            <p:cNvSpPr/>
            <p:nvPr/>
          </p:nvSpPr>
          <p:spPr>
            <a:xfrm>
              <a:off x="2059609" y="2615631"/>
              <a:ext cx="220372" cy="144467"/>
            </a:xfrm>
            <a:custGeom>
              <a:avLst/>
              <a:gdLst/>
              <a:ahLst/>
              <a:cxnLst/>
              <a:rect l="l" t="t" r="r" b="b"/>
              <a:pathLst>
                <a:path w="2581" h="1692" extrusionOk="0">
                  <a:moveTo>
                    <a:pt x="912" y="0"/>
                  </a:moveTo>
                  <a:cubicBezTo>
                    <a:pt x="742" y="0"/>
                    <a:pt x="578" y="58"/>
                    <a:pt x="434" y="174"/>
                  </a:cubicBezTo>
                  <a:cubicBezTo>
                    <a:pt x="282" y="304"/>
                    <a:pt x="152" y="477"/>
                    <a:pt x="108" y="694"/>
                  </a:cubicBezTo>
                  <a:cubicBezTo>
                    <a:pt x="0" y="954"/>
                    <a:pt x="87" y="1279"/>
                    <a:pt x="282" y="1474"/>
                  </a:cubicBezTo>
                  <a:cubicBezTo>
                    <a:pt x="499" y="1583"/>
                    <a:pt x="716" y="1648"/>
                    <a:pt x="954" y="1648"/>
                  </a:cubicBezTo>
                  <a:lnTo>
                    <a:pt x="1171" y="1648"/>
                  </a:lnTo>
                  <a:lnTo>
                    <a:pt x="1973" y="1691"/>
                  </a:lnTo>
                  <a:lnTo>
                    <a:pt x="2081" y="1691"/>
                  </a:lnTo>
                  <a:cubicBezTo>
                    <a:pt x="2211" y="1691"/>
                    <a:pt x="2363" y="1648"/>
                    <a:pt x="2472" y="1561"/>
                  </a:cubicBezTo>
                  <a:cubicBezTo>
                    <a:pt x="2558" y="1474"/>
                    <a:pt x="2580" y="1344"/>
                    <a:pt x="2558" y="1236"/>
                  </a:cubicBezTo>
                  <a:cubicBezTo>
                    <a:pt x="2558" y="1149"/>
                    <a:pt x="2537" y="1084"/>
                    <a:pt x="2515" y="1019"/>
                  </a:cubicBezTo>
                  <a:cubicBezTo>
                    <a:pt x="2493" y="997"/>
                    <a:pt x="2493" y="997"/>
                    <a:pt x="2493" y="976"/>
                  </a:cubicBezTo>
                  <a:cubicBezTo>
                    <a:pt x="2255" y="477"/>
                    <a:pt x="1669" y="195"/>
                    <a:pt x="1171" y="44"/>
                  </a:cubicBezTo>
                  <a:cubicBezTo>
                    <a:pt x="1084" y="15"/>
                    <a:pt x="997" y="0"/>
                    <a:pt x="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4"/>
            <p:cNvSpPr/>
            <p:nvPr/>
          </p:nvSpPr>
          <p:spPr>
            <a:xfrm>
              <a:off x="2389103" y="2667971"/>
              <a:ext cx="257343" cy="142076"/>
            </a:xfrm>
            <a:custGeom>
              <a:avLst/>
              <a:gdLst/>
              <a:ahLst/>
              <a:cxnLst/>
              <a:rect l="l" t="t" r="r" b="b"/>
              <a:pathLst>
                <a:path w="3014" h="1664" extrusionOk="0">
                  <a:moveTo>
                    <a:pt x="1315" y="0"/>
                  </a:moveTo>
                  <a:cubicBezTo>
                    <a:pt x="937" y="0"/>
                    <a:pt x="563" y="132"/>
                    <a:pt x="239" y="428"/>
                  </a:cubicBezTo>
                  <a:cubicBezTo>
                    <a:pt x="195" y="471"/>
                    <a:pt x="152" y="536"/>
                    <a:pt x="109" y="580"/>
                  </a:cubicBezTo>
                  <a:cubicBezTo>
                    <a:pt x="87" y="623"/>
                    <a:pt x="65" y="666"/>
                    <a:pt x="44" y="710"/>
                  </a:cubicBezTo>
                  <a:lnTo>
                    <a:pt x="44" y="731"/>
                  </a:lnTo>
                  <a:cubicBezTo>
                    <a:pt x="0" y="796"/>
                    <a:pt x="0" y="883"/>
                    <a:pt x="0" y="970"/>
                  </a:cubicBezTo>
                  <a:cubicBezTo>
                    <a:pt x="65" y="1187"/>
                    <a:pt x="217" y="1338"/>
                    <a:pt x="412" y="1425"/>
                  </a:cubicBezTo>
                  <a:lnTo>
                    <a:pt x="434" y="1447"/>
                  </a:lnTo>
                  <a:lnTo>
                    <a:pt x="521" y="1468"/>
                  </a:lnTo>
                  <a:cubicBezTo>
                    <a:pt x="802" y="1577"/>
                    <a:pt x="1106" y="1642"/>
                    <a:pt x="1409" y="1664"/>
                  </a:cubicBezTo>
                  <a:lnTo>
                    <a:pt x="1474" y="1664"/>
                  </a:lnTo>
                  <a:cubicBezTo>
                    <a:pt x="1735" y="1664"/>
                    <a:pt x="1995" y="1642"/>
                    <a:pt x="2255" y="1620"/>
                  </a:cubicBezTo>
                  <a:lnTo>
                    <a:pt x="2342" y="1620"/>
                  </a:lnTo>
                  <a:cubicBezTo>
                    <a:pt x="2580" y="1620"/>
                    <a:pt x="2797" y="1512"/>
                    <a:pt x="2949" y="1317"/>
                  </a:cubicBezTo>
                  <a:cubicBezTo>
                    <a:pt x="3014" y="1057"/>
                    <a:pt x="2927" y="775"/>
                    <a:pt x="2710" y="601"/>
                  </a:cubicBezTo>
                  <a:cubicBezTo>
                    <a:pt x="2710" y="601"/>
                    <a:pt x="2689" y="580"/>
                    <a:pt x="2689" y="580"/>
                  </a:cubicBezTo>
                  <a:cubicBezTo>
                    <a:pt x="2288" y="215"/>
                    <a:pt x="1798" y="0"/>
                    <a:pt x="13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4"/>
            <p:cNvSpPr/>
            <p:nvPr/>
          </p:nvSpPr>
          <p:spPr>
            <a:xfrm>
              <a:off x="2605635" y="2360165"/>
              <a:ext cx="101947" cy="344348"/>
            </a:xfrm>
            <a:custGeom>
              <a:avLst/>
              <a:gdLst/>
              <a:ahLst/>
              <a:cxnLst/>
              <a:rect l="l" t="t" r="r" b="b"/>
              <a:pathLst>
                <a:path w="1194" h="4033" fill="none" extrusionOk="0">
                  <a:moveTo>
                    <a:pt x="1" y="4033"/>
                  </a:moveTo>
                  <a:cubicBezTo>
                    <a:pt x="976" y="2927"/>
                    <a:pt x="1193" y="1344"/>
                    <a:pt x="586" y="0"/>
                  </a:cubicBezTo>
                </a:path>
              </a:pathLst>
            </a:custGeom>
            <a:noFill/>
            <a:ln w="487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4"/>
            <p:cNvSpPr/>
            <p:nvPr/>
          </p:nvSpPr>
          <p:spPr>
            <a:xfrm>
              <a:off x="2683419" y="2413785"/>
              <a:ext cx="16735" cy="63098"/>
            </a:xfrm>
            <a:custGeom>
              <a:avLst/>
              <a:gdLst/>
              <a:ahLst/>
              <a:cxnLst/>
              <a:rect l="l" t="t" r="r" b="b"/>
              <a:pathLst>
                <a:path w="196" h="739" fill="none" extrusionOk="0">
                  <a:moveTo>
                    <a:pt x="0" y="738"/>
                  </a:moveTo>
                  <a:cubicBezTo>
                    <a:pt x="130" y="500"/>
                    <a:pt x="174" y="261"/>
                    <a:pt x="196" y="1"/>
                  </a:cubicBezTo>
                </a:path>
              </a:pathLst>
            </a:custGeom>
            <a:noFill/>
            <a:ln w="487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4"/>
            <p:cNvSpPr/>
            <p:nvPr/>
          </p:nvSpPr>
          <p:spPr>
            <a:xfrm>
              <a:off x="2983285" y="2334208"/>
              <a:ext cx="90762" cy="290727"/>
            </a:xfrm>
            <a:custGeom>
              <a:avLst/>
              <a:gdLst/>
              <a:ahLst/>
              <a:cxnLst/>
              <a:rect l="l" t="t" r="r" b="b"/>
              <a:pathLst>
                <a:path w="1063" h="3405" fill="none" extrusionOk="0">
                  <a:moveTo>
                    <a:pt x="1063" y="1"/>
                  </a:moveTo>
                  <a:cubicBezTo>
                    <a:pt x="239" y="933"/>
                    <a:pt x="1" y="2234"/>
                    <a:pt x="456" y="3405"/>
                  </a:cubicBezTo>
                </a:path>
              </a:pathLst>
            </a:custGeom>
            <a:noFill/>
            <a:ln w="487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4"/>
            <p:cNvSpPr/>
            <p:nvPr/>
          </p:nvSpPr>
          <p:spPr>
            <a:xfrm>
              <a:off x="2283537" y="1900298"/>
              <a:ext cx="361083" cy="276127"/>
            </a:xfrm>
            <a:custGeom>
              <a:avLst/>
              <a:gdLst/>
              <a:ahLst/>
              <a:cxnLst/>
              <a:rect l="l" t="t" r="r" b="b"/>
              <a:pathLst>
                <a:path w="4229" h="3234" extrusionOk="0">
                  <a:moveTo>
                    <a:pt x="3600" y="0"/>
                  </a:moveTo>
                  <a:cubicBezTo>
                    <a:pt x="3296" y="131"/>
                    <a:pt x="2993" y="217"/>
                    <a:pt x="2668" y="304"/>
                  </a:cubicBezTo>
                  <a:cubicBezTo>
                    <a:pt x="1931" y="412"/>
                    <a:pt x="1215" y="499"/>
                    <a:pt x="673" y="1063"/>
                  </a:cubicBezTo>
                  <a:cubicBezTo>
                    <a:pt x="153" y="1583"/>
                    <a:pt x="1" y="2450"/>
                    <a:pt x="630" y="2949"/>
                  </a:cubicBezTo>
                  <a:cubicBezTo>
                    <a:pt x="868" y="3128"/>
                    <a:pt x="1161" y="3234"/>
                    <a:pt x="1475" y="3234"/>
                  </a:cubicBezTo>
                  <a:cubicBezTo>
                    <a:pt x="1504" y="3234"/>
                    <a:pt x="1533" y="3233"/>
                    <a:pt x="1562" y="3231"/>
                  </a:cubicBezTo>
                  <a:cubicBezTo>
                    <a:pt x="2147" y="3187"/>
                    <a:pt x="2429" y="2841"/>
                    <a:pt x="2689" y="2385"/>
                  </a:cubicBezTo>
                  <a:cubicBezTo>
                    <a:pt x="3015" y="1778"/>
                    <a:pt x="3578" y="1366"/>
                    <a:pt x="4229" y="1215"/>
                  </a:cubicBezTo>
                  <a:lnTo>
                    <a:pt x="3925" y="694"/>
                  </a:lnTo>
                  <a:cubicBezTo>
                    <a:pt x="3795" y="456"/>
                    <a:pt x="3730" y="239"/>
                    <a:pt x="36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4"/>
            <p:cNvSpPr/>
            <p:nvPr/>
          </p:nvSpPr>
          <p:spPr>
            <a:xfrm>
              <a:off x="2378003" y="2019572"/>
              <a:ext cx="75905" cy="77783"/>
            </a:xfrm>
            <a:custGeom>
              <a:avLst/>
              <a:gdLst/>
              <a:ahLst/>
              <a:cxnLst/>
              <a:rect l="l" t="t" r="r" b="b"/>
              <a:pathLst>
                <a:path w="889" h="911" extrusionOk="0">
                  <a:moveTo>
                    <a:pt x="434" y="0"/>
                  </a:moveTo>
                  <a:cubicBezTo>
                    <a:pt x="195" y="0"/>
                    <a:pt x="0" y="217"/>
                    <a:pt x="0" y="455"/>
                  </a:cubicBezTo>
                  <a:cubicBezTo>
                    <a:pt x="0" y="715"/>
                    <a:pt x="195" y="911"/>
                    <a:pt x="434" y="911"/>
                  </a:cubicBezTo>
                  <a:cubicBezTo>
                    <a:pt x="694" y="911"/>
                    <a:pt x="889" y="715"/>
                    <a:pt x="889" y="455"/>
                  </a:cubicBezTo>
                  <a:cubicBezTo>
                    <a:pt x="889" y="217"/>
                    <a:pt x="694" y="0"/>
                    <a:pt x="434" y="0"/>
                  </a:cubicBezTo>
                  <a:close/>
                </a:path>
              </a:pathLst>
            </a:custGeom>
            <a:solidFill>
              <a:srgbClr val="4E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4"/>
            <p:cNvSpPr/>
            <p:nvPr/>
          </p:nvSpPr>
          <p:spPr>
            <a:xfrm>
              <a:off x="2378003" y="2016797"/>
              <a:ext cx="75905" cy="77783"/>
            </a:xfrm>
            <a:custGeom>
              <a:avLst/>
              <a:gdLst/>
              <a:ahLst/>
              <a:cxnLst/>
              <a:rect l="l" t="t" r="r" b="b"/>
              <a:pathLst>
                <a:path w="889" h="911" extrusionOk="0">
                  <a:moveTo>
                    <a:pt x="434" y="0"/>
                  </a:moveTo>
                  <a:cubicBezTo>
                    <a:pt x="195" y="0"/>
                    <a:pt x="0" y="217"/>
                    <a:pt x="0" y="455"/>
                  </a:cubicBezTo>
                  <a:cubicBezTo>
                    <a:pt x="0" y="715"/>
                    <a:pt x="195" y="911"/>
                    <a:pt x="434" y="911"/>
                  </a:cubicBezTo>
                  <a:cubicBezTo>
                    <a:pt x="694" y="911"/>
                    <a:pt x="889" y="715"/>
                    <a:pt x="889" y="455"/>
                  </a:cubicBezTo>
                  <a:cubicBezTo>
                    <a:pt x="889" y="217"/>
                    <a:pt x="694"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4"/>
            <p:cNvSpPr/>
            <p:nvPr/>
          </p:nvSpPr>
          <p:spPr>
            <a:xfrm>
              <a:off x="2594535" y="2063971"/>
              <a:ext cx="75990" cy="70441"/>
            </a:xfrm>
            <a:custGeom>
              <a:avLst/>
              <a:gdLst/>
              <a:ahLst/>
              <a:cxnLst/>
              <a:rect l="l" t="t" r="r" b="b"/>
              <a:pathLst>
                <a:path w="890" h="825" extrusionOk="0">
                  <a:moveTo>
                    <a:pt x="803" y="0"/>
                  </a:moveTo>
                  <a:cubicBezTo>
                    <a:pt x="629" y="44"/>
                    <a:pt x="434" y="130"/>
                    <a:pt x="304" y="174"/>
                  </a:cubicBezTo>
                  <a:cubicBezTo>
                    <a:pt x="218" y="195"/>
                    <a:pt x="152" y="217"/>
                    <a:pt x="87" y="261"/>
                  </a:cubicBezTo>
                  <a:cubicBezTo>
                    <a:pt x="44" y="282"/>
                    <a:pt x="1" y="347"/>
                    <a:pt x="1" y="412"/>
                  </a:cubicBezTo>
                  <a:cubicBezTo>
                    <a:pt x="1" y="499"/>
                    <a:pt x="87" y="564"/>
                    <a:pt x="174" y="607"/>
                  </a:cubicBezTo>
                  <a:cubicBezTo>
                    <a:pt x="326" y="716"/>
                    <a:pt x="521" y="781"/>
                    <a:pt x="716" y="824"/>
                  </a:cubicBezTo>
                  <a:lnTo>
                    <a:pt x="738" y="824"/>
                  </a:lnTo>
                  <a:cubicBezTo>
                    <a:pt x="825" y="694"/>
                    <a:pt x="868" y="542"/>
                    <a:pt x="868" y="412"/>
                  </a:cubicBezTo>
                  <a:cubicBezTo>
                    <a:pt x="890" y="261"/>
                    <a:pt x="846" y="130"/>
                    <a:pt x="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4"/>
            <p:cNvSpPr/>
            <p:nvPr/>
          </p:nvSpPr>
          <p:spPr>
            <a:xfrm>
              <a:off x="2552014" y="2130570"/>
              <a:ext cx="101861" cy="59341"/>
            </a:xfrm>
            <a:custGeom>
              <a:avLst/>
              <a:gdLst/>
              <a:ahLst/>
              <a:cxnLst/>
              <a:rect l="l" t="t" r="r" b="b"/>
              <a:pathLst>
                <a:path w="1193" h="695" fill="none" extrusionOk="0">
                  <a:moveTo>
                    <a:pt x="0" y="434"/>
                  </a:moveTo>
                  <a:cubicBezTo>
                    <a:pt x="108" y="608"/>
                    <a:pt x="304" y="695"/>
                    <a:pt x="499" y="651"/>
                  </a:cubicBezTo>
                  <a:cubicBezTo>
                    <a:pt x="846" y="608"/>
                    <a:pt x="1127" y="348"/>
                    <a:pt x="1193" y="1"/>
                  </a:cubicBezTo>
                </a:path>
              </a:pathLst>
            </a:custGeom>
            <a:solidFill>
              <a:schemeClr val="dk1"/>
            </a:solidFill>
            <a:ln w="7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4"/>
            <p:cNvSpPr/>
            <p:nvPr/>
          </p:nvSpPr>
          <p:spPr>
            <a:xfrm>
              <a:off x="2653794" y="2132449"/>
              <a:ext cx="6425" cy="9225"/>
            </a:xfrm>
            <a:custGeom>
              <a:avLst/>
              <a:gdLst/>
              <a:ahLst/>
              <a:cxnLst/>
              <a:rect l="l" t="t" r="r" b="b"/>
              <a:pathLst>
                <a:path w="261" h="261" fill="none" extrusionOk="0">
                  <a:moveTo>
                    <a:pt x="1" y="1"/>
                  </a:moveTo>
                  <a:cubicBezTo>
                    <a:pt x="22" y="131"/>
                    <a:pt x="131" y="239"/>
                    <a:pt x="261" y="261"/>
                  </a:cubicBezTo>
                </a:path>
              </a:pathLst>
            </a:custGeom>
            <a:noFill/>
            <a:ln w="7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4"/>
            <p:cNvSpPr/>
            <p:nvPr/>
          </p:nvSpPr>
          <p:spPr>
            <a:xfrm rot="235728">
              <a:off x="2542144" y="2098542"/>
              <a:ext cx="131572" cy="147111"/>
            </a:xfrm>
            <a:custGeom>
              <a:avLst/>
              <a:gdLst/>
              <a:ahLst/>
              <a:cxnLst/>
              <a:rect l="l" t="t" r="r" b="b"/>
              <a:pathLst>
                <a:path w="1541" h="1723" extrusionOk="0">
                  <a:moveTo>
                    <a:pt x="1475" y="1"/>
                  </a:moveTo>
                  <a:cubicBezTo>
                    <a:pt x="1432" y="370"/>
                    <a:pt x="1302" y="695"/>
                    <a:pt x="1085" y="977"/>
                  </a:cubicBezTo>
                  <a:cubicBezTo>
                    <a:pt x="825" y="1323"/>
                    <a:pt x="434" y="1562"/>
                    <a:pt x="22" y="1649"/>
                  </a:cubicBezTo>
                  <a:cubicBezTo>
                    <a:pt x="1" y="1649"/>
                    <a:pt x="1" y="1670"/>
                    <a:pt x="1" y="1692"/>
                  </a:cubicBezTo>
                  <a:cubicBezTo>
                    <a:pt x="1" y="1707"/>
                    <a:pt x="12" y="1723"/>
                    <a:pt x="18" y="1723"/>
                  </a:cubicBezTo>
                  <a:cubicBezTo>
                    <a:pt x="21" y="1723"/>
                    <a:pt x="22" y="1720"/>
                    <a:pt x="22" y="1714"/>
                  </a:cubicBezTo>
                  <a:cubicBezTo>
                    <a:pt x="456" y="1627"/>
                    <a:pt x="846" y="1367"/>
                    <a:pt x="1128" y="1020"/>
                  </a:cubicBezTo>
                  <a:cubicBezTo>
                    <a:pt x="1367" y="738"/>
                    <a:pt x="1497" y="413"/>
                    <a:pt x="1540" y="44"/>
                  </a:cubicBezTo>
                  <a:lnTo>
                    <a:pt x="147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4"/>
            <p:cNvSpPr/>
            <p:nvPr/>
          </p:nvSpPr>
          <p:spPr>
            <a:xfrm>
              <a:off x="2983285" y="2334208"/>
              <a:ext cx="90762" cy="290727"/>
            </a:xfrm>
            <a:custGeom>
              <a:avLst/>
              <a:gdLst/>
              <a:ahLst/>
              <a:cxnLst/>
              <a:rect l="l" t="t" r="r" b="b"/>
              <a:pathLst>
                <a:path w="1063" h="3405" fill="none" extrusionOk="0">
                  <a:moveTo>
                    <a:pt x="1063" y="1"/>
                  </a:moveTo>
                  <a:cubicBezTo>
                    <a:pt x="239" y="933"/>
                    <a:pt x="1" y="2234"/>
                    <a:pt x="456" y="3405"/>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4"/>
            <p:cNvSpPr/>
            <p:nvPr/>
          </p:nvSpPr>
          <p:spPr>
            <a:xfrm>
              <a:off x="2426074" y="2738241"/>
              <a:ext cx="26042" cy="55157"/>
            </a:xfrm>
            <a:custGeom>
              <a:avLst/>
              <a:gdLst/>
              <a:ahLst/>
              <a:cxnLst/>
              <a:rect l="l" t="t" r="r" b="b"/>
              <a:pathLst>
                <a:path w="305" h="646" extrusionOk="0">
                  <a:moveTo>
                    <a:pt x="253" y="0"/>
                  </a:moveTo>
                  <a:cubicBezTo>
                    <a:pt x="245" y="0"/>
                    <a:pt x="239" y="6"/>
                    <a:pt x="239" y="17"/>
                  </a:cubicBezTo>
                  <a:cubicBezTo>
                    <a:pt x="109" y="190"/>
                    <a:pt x="44" y="407"/>
                    <a:pt x="1" y="624"/>
                  </a:cubicBezTo>
                  <a:lnTo>
                    <a:pt x="88" y="645"/>
                  </a:lnTo>
                  <a:cubicBezTo>
                    <a:pt x="109" y="429"/>
                    <a:pt x="174" y="234"/>
                    <a:pt x="304" y="60"/>
                  </a:cubicBezTo>
                  <a:cubicBezTo>
                    <a:pt x="304" y="38"/>
                    <a:pt x="304" y="17"/>
                    <a:pt x="283" y="17"/>
                  </a:cubicBezTo>
                  <a:cubicBezTo>
                    <a:pt x="272" y="6"/>
                    <a:pt x="261" y="0"/>
                    <a:pt x="25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4"/>
            <p:cNvSpPr/>
            <p:nvPr/>
          </p:nvSpPr>
          <p:spPr>
            <a:xfrm>
              <a:off x="2507530" y="2746267"/>
              <a:ext cx="11185" cy="63781"/>
            </a:xfrm>
            <a:custGeom>
              <a:avLst/>
              <a:gdLst/>
              <a:ahLst/>
              <a:cxnLst/>
              <a:rect l="l" t="t" r="r" b="b"/>
              <a:pathLst>
                <a:path w="131" h="747" extrusionOk="0">
                  <a:moveTo>
                    <a:pt x="91" y="0"/>
                  </a:moveTo>
                  <a:cubicBezTo>
                    <a:pt x="77" y="0"/>
                    <a:pt x="66" y="16"/>
                    <a:pt x="66" y="31"/>
                  </a:cubicBezTo>
                  <a:cubicBezTo>
                    <a:pt x="1" y="270"/>
                    <a:pt x="1" y="508"/>
                    <a:pt x="22" y="747"/>
                  </a:cubicBezTo>
                  <a:lnTo>
                    <a:pt x="87" y="747"/>
                  </a:lnTo>
                  <a:cubicBezTo>
                    <a:pt x="66" y="508"/>
                    <a:pt x="87" y="270"/>
                    <a:pt x="131" y="53"/>
                  </a:cubicBezTo>
                  <a:cubicBezTo>
                    <a:pt x="131" y="31"/>
                    <a:pt x="131" y="9"/>
                    <a:pt x="109" y="9"/>
                  </a:cubicBezTo>
                  <a:cubicBezTo>
                    <a:pt x="103" y="3"/>
                    <a:pt x="96" y="0"/>
                    <a:pt x="9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4"/>
            <p:cNvSpPr/>
            <p:nvPr/>
          </p:nvSpPr>
          <p:spPr>
            <a:xfrm>
              <a:off x="2572335" y="2742596"/>
              <a:ext cx="16735" cy="63781"/>
            </a:xfrm>
            <a:custGeom>
              <a:avLst/>
              <a:gdLst/>
              <a:ahLst/>
              <a:cxnLst/>
              <a:rect l="l" t="t" r="r" b="b"/>
              <a:pathLst>
                <a:path w="196" h="747" extrusionOk="0">
                  <a:moveTo>
                    <a:pt x="47" y="0"/>
                  </a:moveTo>
                  <a:cubicBezTo>
                    <a:pt x="33" y="0"/>
                    <a:pt x="22" y="15"/>
                    <a:pt x="22" y="31"/>
                  </a:cubicBezTo>
                  <a:cubicBezTo>
                    <a:pt x="1" y="269"/>
                    <a:pt x="44" y="508"/>
                    <a:pt x="109" y="746"/>
                  </a:cubicBezTo>
                  <a:lnTo>
                    <a:pt x="196" y="746"/>
                  </a:lnTo>
                  <a:cubicBezTo>
                    <a:pt x="109" y="508"/>
                    <a:pt x="87" y="269"/>
                    <a:pt x="109" y="31"/>
                  </a:cubicBezTo>
                  <a:cubicBezTo>
                    <a:pt x="109" y="9"/>
                    <a:pt x="87" y="9"/>
                    <a:pt x="66" y="9"/>
                  </a:cubicBezTo>
                  <a:cubicBezTo>
                    <a:pt x="59" y="3"/>
                    <a:pt x="53" y="0"/>
                    <a:pt x="4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4"/>
            <p:cNvSpPr/>
            <p:nvPr/>
          </p:nvSpPr>
          <p:spPr>
            <a:xfrm>
              <a:off x="2389103" y="2673008"/>
              <a:ext cx="144467" cy="57462"/>
            </a:xfrm>
            <a:custGeom>
              <a:avLst/>
              <a:gdLst/>
              <a:ahLst/>
              <a:cxnLst/>
              <a:rect l="l" t="t" r="r" b="b"/>
              <a:pathLst>
                <a:path w="1692" h="673" extrusionOk="0">
                  <a:moveTo>
                    <a:pt x="1648" y="0"/>
                  </a:moveTo>
                  <a:cubicBezTo>
                    <a:pt x="1041" y="0"/>
                    <a:pt x="477" y="217"/>
                    <a:pt x="22" y="607"/>
                  </a:cubicBezTo>
                  <a:cubicBezTo>
                    <a:pt x="0" y="629"/>
                    <a:pt x="0" y="629"/>
                    <a:pt x="22" y="651"/>
                  </a:cubicBezTo>
                  <a:cubicBezTo>
                    <a:pt x="22" y="672"/>
                    <a:pt x="44" y="672"/>
                    <a:pt x="44" y="672"/>
                  </a:cubicBezTo>
                  <a:cubicBezTo>
                    <a:pt x="44" y="672"/>
                    <a:pt x="65" y="672"/>
                    <a:pt x="65" y="651"/>
                  </a:cubicBezTo>
                  <a:cubicBezTo>
                    <a:pt x="499" y="282"/>
                    <a:pt x="1063" y="65"/>
                    <a:pt x="1648" y="65"/>
                  </a:cubicBezTo>
                  <a:cubicBezTo>
                    <a:pt x="1670" y="65"/>
                    <a:pt x="1691" y="44"/>
                    <a:pt x="1691" y="44"/>
                  </a:cubicBezTo>
                  <a:cubicBezTo>
                    <a:pt x="1691" y="22"/>
                    <a:pt x="1670" y="0"/>
                    <a:pt x="164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4"/>
            <p:cNvSpPr/>
            <p:nvPr/>
          </p:nvSpPr>
          <p:spPr>
            <a:xfrm>
              <a:off x="2605635" y="2360165"/>
              <a:ext cx="101947" cy="344348"/>
            </a:xfrm>
            <a:custGeom>
              <a:avLst/>
              <a:gdLst/>
              <a:ahLst/>
              <a:cxnLst/>
              <a:rect l="l" t="t" r="r" b="b"/>
              <a:pathLst>
                <a:path w="1194" h="4033" fill="none" extrusionOk="0">
                  <a:moveTo>
                    <a:pt x="1" y="4033"/>
                  </a:moveTo>
                  <a:cubicBezTo>
                    <a:pt x="976" y="2927"/>
                    <a:pt x="1193" y="1344"/>
                    <a:pt x="586" y="0"/>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4"/>
            <p:cNvSpPr/>
            <p:nvPr/>
          </p:nvSpPr>
          <p:spPr>
            <a:xfrm>
              <a:off x="2683419" y="2413785"/>
              <a:ext cx="16735" cy="63098"/>
            </a:xfrm>
            <a:custGeom>
              <a:avLst/>
              <a:gdLst/>
              <a:ahLst/>
              <a:cxnLst/>
              <a:rect l="l" t="t" r="r" b="b"/>
              <a:pathLst>
                <a:path w="196" h="739" fill="none" extrusionOk="0">
                  <a:moveTo>
                    <a:pt x="0" y="738"/>
                  </a:moveTo>
                  <a:cubicBezTo>
                    <a:pt x="130" y="500"/>
                    <a:pt x="174" y="261"/>
                    <a:pt x="196" y="1"/>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4"/>
            <p:cNvSpPr/>
            <p:nvPr/>
          </p:nvSpPr>
          <p:spPr>
            <a:xfrm>
              <a:off x="2105887" y="2141670"/>
              <a:ext cx="146260" cy="138917"/>
            </a:xfrm>
            <a:custGeom>
              <a:avLst/>
              <a:gdLst/>
              <a:ahLst/>
              <a:cxnLst/>
              <a:rect l="l" t="t" r="r" b="b"/>
              <a:pathLst>
                <a:path w="1713" h="1627" extrusionOk="0">
                  <a:moveTo>
                    <a:pt x="65" y="1"/>
                  </a:moveTo>
                  <a:lnTo>
                    <a:pt x="0" y="44"/>
                  </a:lnTo>
                  <a:cubicBezTo>
                    <a:pt x="390" y="716"/>
                    <a:pt x="976" y="1258"/>
                    <a:pt x="1669" y="1627"/>
                  </a:cubicBezTo>
                  <a:cubicBezTo>
                    <a:pt x="1691" y="1627"/>
                    <a:pt x="1691" y="1605"/>
                    <a:pt x="1713" y="1605"/>
                  </a:cubicBezTo>
                  <a:cubicBezTo>
                    <a:pt x="1713" y="1584"/>
                    <a:pt x="1713" y="1562"/>
                    <a:pt x="1691" y="1562"/>
                  </a:cubicBezTo>
                  <a:cubicBezTo>
                    <a:pt x="997" y="1193"/>
                    <a:pt x="434" y="651"/>
                    <a:pt x="6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4"/>
            <p:cNvSpPr/>
            <p:nvPr/>
          </p:nvSpPr>
          <p:spPr>
            <a:xfrm>
              <a:off x="3192474" y="2679497"/>
              <a:ext cx="157445" cy="54645"/>
            </a:xfrm>
            <a:custGeom>
              <a:avLst/>
              <a:gdLst/>
              <a:ahLst/>
              <a:cxnLst/>
              <a:rect l="l" t="t" r="r" b="b"/>
              <a:pathLst>
                <a:path w="1844" h="640" extrusionOk="0">
                  <a:moveTo>
                    <a:pt x="1603" y="0"/>
                  </a:moveTo>
                  <a:cubicBezTo>
                    <a:pt x="1006" y="0"/>
                    <a:pt x="426" y="234"/>
                    <a:pt x="1" y="640"/>
                  </a:cubicBezTo>
                  <a:lnTo>
                    <a:pt x="87" y="640"/>
                  </a:lnTo>
                  <a:cubicBezTo>
                    <a:pt x="524" y="262"/>
                    <a:pt x="1070" y="49"/>
                    <a:pt x="1642" y="49"/>
                  </a:cubicBezTo>
                  <a:cubicBezTo>
                    <a:pt x="1694" y="49"/>
                    <a:pt x="1747" y="51"/>
                    <a:pt x="1800" y="54"/>
                  </a:cubicBezTo>
                  <a:cubicBezTo>
                    <a:pt x="1822" y="54"/>
                    <a:pt x="1843" y="54"/>
                    <a:pt x="1843" y="33"/>
                  </a:cubicBezTo>
                  <a:cubicBezTo>
                    <a:pt x="1843" y="11"/>
                    <a:pt x="1822" y="11"/>
                    <a:pt x="1822" y="11"/>
                  </a:cubicBezTo>
                  <a:cubicBezTo>
                    <a:pt x="1749" y="4"/>
                    <a:pt x="1675" y="0"/>
                    <a:pt x="160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4"/>
            <p:cNvSpPr/>
            <p:nvPr/>
          </p:nvSpPr>
          <p:spPr>
            <a:xfrm>
              <a:off x="3212881" y="2724324"/>
              <a:ext cx="34836" cy="65403"/>
            </a:xfrm>
            <a:custGeom>
              <a:avLst/>
              <a:gdLst/>
              <a:ahLst/>
              <a:cxnLst/>
              <a:rect l="l" t="t" r="r" b="b"/>
              <a:pathLst>
                <a:path w="408" h="766" extrusionOk="0">
                  <a:moveTo>
                    <a:pt x="361" y="1"/>
                  </a:moveTo>
                  <a:cubicBezTo>
                    <a:pt x="356" y="1"/>
                    <a:pt x="351" y="2"/>
                    <a:pt x="347" y="6"/>
                  </a:cubicBezTo>
                  <a:cubicBezTo>
                    <a:pt x="152" y="201"/>
                    <a:pt x="22" y="462"/>
                    <a:pt x="0" y="722"/>
                  </a:cubicBezTo>
                  <a:cubicBezTo>
                    <a:pt x="22" y="743"/>
                    <a:pt x="43" y="743"/>
                    <a:pt x="65" y="765"/>
                  </a:cubicBezTo>
                  <a:cubicBezTo>
                    <a:pt x="87" y="505"/>
                    <a:pt x="195" y="245"/>
                    <a:pt x="390" y="71"/>
                  </a:cubicBezTo>
                  <a:cubicBezTo>
                    <a:pt x="408" y="36"/>
                    <a:pt x="382" y="1"/>
                    <a:pt x="36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4"/>
            <p:cNvSpPr/>
            <p:nvPr/>
          </p:nvSpPr>
          <p:spPr>
            <a:xfrm>
              <a:off x="3285029" y="2721079"/>
              <a:ext cx="16735" cy="79747"/>
            </a:xfrm>
            <a:custGeom>
              <a:avLst/>
              <a:gdLst/>
              <a:ahLst/>
              <a:cxnLst/>
              <a:rect l="l" t="t" r="r" b="b"/>
              <a:pathLst>
                <a:path w="196" h="934" extrusionOk="0">
                  <a:moveTo>
                    <a:pt x="174" y="1"/>
                  </a:moveTo>
                  <a:cubicBezTo>
                    <a:pt x="152" y="1"/>
                    <a:pt x="131" y="1"/>
                    <a:pt x="131" y="23"/>
                  </a:cubicBezTo>
                  <a:cubicBezTo>
                    <a:pt x="22" y="326"/>
                    <a:pt x="1" y="630"/>
                    <a:pt x="22" y="933"/>
                  </a:cubicBezTo>
                  <a:lnTo>
                    <a:pt x="109" y="933"/>
                  </a:lnTo>
                  <a:cubicBezTo>
                    <a:pt x="66" y="630"/>
                    <a:pt x="87" y="326"/>
                    <a:pt x="196" y="44"/>
                  </a:cubicBezTo>
                  <a:cubicBezTo>
                    <a:pt x="196" y="23"/>
                    <a:pt x="196" y="1"/>
                    <a:pt x="17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4"/>
            <p:cNvSpPr/>
            <p:nvPr/>
          </p:nvSpPr>
          <p:spPr>
            <a:xfrm>
              <a:off x="3344969" y="2722787"/>
              <a:ext cx="17930" cy="70611"/>
            </a:xfrm>
            <a:custGeom>
              <a:avLst/>
              <a:gdLst/>
              <a:ahLst/>
              <a:cxnLst/>
              <a:rect l="l" t="t" r="r" b="b"/>
              <a:pathLst>
                <a:path w="210" h="827" extrusionOk="0">
                  <a:moveTo>
                    <a:pt x="43" y="1"/>
                  </a:moveTo>
                  <a:cubicBezTo>
                    <a:pt x="20" y="1"/>
                    <a:pt x="1" y="19"/>
                    <a:pt x="14" y="46"/>
                  </a:cubicBezTo>
                  <a:cubicBezTo>
                    <a:pt x="79" y="306"/>
                    <a:pt x="122" y="566"/>
                    <a:pt x="144" y="826"/>
                  </a:cubicBezTo>
                  <a:lnTo>
                    <a:pt x="209" y="805"/>
                  </a:lnTo>
                  <a:cubicBezTo>
                    <a:pt x="187" y="545"/>
                    <a:pt x="144" y="284"/>
                    <a:pt x="79" y="24"/>
                  </a:cubicBezTo>
                  <a:cubicBezTo>
                    <a:pt x="71" y="8"/>
                    <a:pt x="56" y="1"/>
                    <a:pt x="4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4"/>
            <p:cNvSpPr/>
            <p:nvPr/>
          </p:nvSpPr>
          <p:spPr>
            <a:xfrm>
              <a:off x="3298349" y="2522563"/>
              <a:ext cx="110826" cy="167179"/>
            </a:xfrm>
            <a:custGeom>
              <a:avLst/>
              <a:gdLst/>
              <a:ahLst/>
              <a:cxnLst/>
              <a:rect l="l" t="t" r="r" b="b"/>
              <a:pathLst>
                <a:path w="1298" h="1958" extrusionOk="0">
                  <a:moveTo>
                    <a:pt x="48" y="0"/>
                  </a:moveTo>
                  <a:cubicBezTo>
                    <a:pt x="26" y="0"/>
                    <a:pt x="0" y="36"/>
                    <a:pt x="18" y="71"/>
                  </a:cubicBezTo>
                  <a:cubicBezTo>
                    <a:pt x="582" y="570"/>
                    <a:pt x="994" y="1220"/>
                    <a:pt x="1232" y="1936"/>
                  </a:cubicBezTo>
                  <a:cubicBezTo>
                    <a:pt x="1232" y="1957"/>
                    <a:pt x="1254" y="1957"/>
                    <a:pt x="1254" y="1957"/>
                  </a:cubicBezTo>
                  <a:lnTo>
                    <a:pt x="1276" y="1957"/>
                  </a:lnTo>
                  <a:cubicBezTo>
                    <a:pt x="1297" y="1957"/>
                    <a:pt x="1297" y="1936"/>
                    <a:pt x="1297" y="1914"/>
                  </a:cubicBezTo>
                  <a:cubicBezTo>
                    <a:pt x="1059" y="1177"/>
                    <a:pt x="647" y="526"/>
                    <a:pt x="61" y="6"/>
                  </a:cubicBezTo>
                  <a:cubicBezTo>
                    <a:pt x="57" y="2"/>
                    <a:pt x="53" y="0"/>
                    <a:pt x="4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4"/>
            <p:cNvSpPr/>
            <p:nvPr/>
          </p:nvSpPr>
          <p:spPr>
            <a:xfrm>
              <a:off x="2552475" y="1901075"/>
              <a:ext cx="94650" cy="104175"/>
            </a:xfrm>
            <a:custGeom>
              <a:avLst/>
              <a:gdLst/>
              <a:ahLst/>
              <a:cxnLst/>
              <a:rect l="l" t="t" r="r" b="b"/>
              <a:pathLst>
                <a:path w="3786" h="4167" extrusionOk="0">
                  <a:moveTo>
                    <a:pt x="1476" y="0"/>
                  </a:moveTo>
                  <a:lnTo>
                    <a:pt x="3167" y="2976"/>
                  </a:lnTo>
                  <a:lnTo>
                    <a:pt x="3786" y="4167"/>
                  </a:lnTo>
                  <a:lnTo>
                    <a:pt x="3238" y="4167"/>
                  </a:lnTo>
                  <a:lnTo>
                    <a:pt x="0" y="3381"/>
                  </a:lnTo>
                  <a:close/>
                </a:path>
              </a:pathLst>
            </a:custGeom>
            <a:solidFill>
              <a:schemeClr val="accent3"/>
            </a:solidFill>
            <a:ln>
              <a:noFill/>
            </a:ln>
          </p:spPr>
        </p:sp>
        <p:sp>
          <p:nvSpPr>
            <p:cNvPr id="1898" name="Google Shape;1898;p44"/>
            <p:cNvSpPr/>
            <p:nvPr/>
          </p:nvSpPr>
          <p:spPr>
            <a:xfrm>
              <a:off x="2122536" y="2682742"/>
              <a:ext cx="35263" cy="73600"/>
            </a:xfrm>
            <a:custGeom>
              <a:avLst/>
              <a:gdLst/>
              <a:ahLst/>
              <a:cxnLst/>
              <a:rect l="l" t="t" r="r" b="b"/>
              <a:pathLst>
                <a:path w="413" h="862" extrusionOk="0">
                  <a:moveTo>
                    <a:pt x="35" y="0"/>
                  </a:moveTo>
                  <a:cubicBezTo>
                    <a:pt x="27" y="0"/>
                    <a:pt x="22" y="5"/>
                    <a:pt x="22" y="16"/>
                  </a:cubicBezTo>
                  <a:cubicBezTo>
                    <a:pt x="0" y="38"/>
                    <a:pt x="0" y="60"/>
                    <a:pt x="22" y="60"/>
                  </a:cubicBezTo>
                  <a:cubicBezTo>
                    <a:pt x="174" y="298"/>
                    <a:pt x="282" y="580"/>
                    <a:pt x="347" y="862"/>
                  </a:cubicBezTo>
                  <a:lnTo>
                    <a:pt x="412" y="862"/>
                  </a:lnTo>
                  <a:cubicBezTo>
                    <a:pt x="347" y="558"/>
                    <a:pt x="239" y="277"/>
                    <a:pt x="65" y="16"/>
                  </a:cubicBezTo>
                  <a:cubicBezTo>
                    <a:pt x="54" y="5"/>
                    <a:pt x="44" y="0"/>
                    <a:pt x="3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4"/>
            <p:cNvSpPr/>
            <p:nvPr/>
          </p:nvSpPr>
          <p:spPr>
            <a:xfrm>
              <a:off x="2200235" y="2687780"/>
              <a:ext cx="37141" cy="72319"/>
            </a:xfrm>
            <a:custGeom>
              <a:avLst/>
              <a:gdLst/>
              <a:ahLst/>
              <a:cxnLst/>
              <a:rect l="l" t="t" r="r" b="b"/>
              <a:pathLst>
                <a:path w="435" h="847" extrusionOk="0">
                  <a:moveTo>
                    <a:pt x="22" y="1"/>
                  </a:moveTo>
                  <a:cubicBezTo>
                    <a:pt x="1" y="22"/>
                    <a:pt x="1" y="44"/>
                    <a:pt x="22" y="66"/>
                  </a:cubicBezTo>
                  <a:cubicBezTo>
                    <a:pt x="44" y="87"/>
                    <a:pt x="66" y="131"/>
                    <a:pt x="87" y="152"/>
                  </a:cubicBezTo>
                  <a:cubicBezTo>
                    <a:pt x="218" y="369"/>
                    <a:pt x="304" y="586"/>
                    <a:pt x="348" y="846"/>
                  </a:cubicBezTo>
                  <a:lnTo>
                    <a:pt x="434" y="846"/>
                  </a:lnTo>
                  <a:cubicBezTo>
                    <a:pt x="391" y="608"/>
                    <a:pt x="304" y="391"/>
                    <a:pt x="196" y="174"/>
                  </a:cubicBezTo>
                  <a:cubicBezTo>
                    <a:pt x="153" y="131"/>
                    <a:pt x="109" y="66"/>
                    <a:pt x="6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4"/>
            <p:cNvSpPr/>
            <p:nvPr/>
          </p:nvSpPr>
          <p:spPr>
            <a:xfrm>
              <a:off x="2140979" y="2628524"/>
              <a:ext cx="142674" cy="92640"/>
            </a:xfrm>
            <a:custGeom>
              <a:avLst/>
              <a:gdLst/>
              <a:ahLst/>
              <a:cxnLst/>
              <a:rect l="l" t="t" r="r" b="b"/>
              <a:pathLst>
                <a:path w="1671" h="1085" extrusionOk="0">
                  <a:moveTo>
                    <a:pt x="44" y="1"/>
                  </a:moveTo>
                  <a:cubicBezTo>
                    <a:pt x="23" y="1"/>
                    <a:pt x="1" y="23"/>
                    <a:pt x="1" y="44"/>
                  </a:cubicBezTo>
                  <a:cubicBezTo>
                    <a:pt x="1" y="66"/>
                    <a:pt x="23" y="66"/>
                    <a:pt x="44" y="88"/>
                  </a:cubicBezTo>
                  <a:cubicBezTo>
                    <a:pt x="695" y="109"/>
                    <a:pt x="1302" y="478"/>
                    <a:pt x="1605" y="1063"/>
                  </a:cubicBezTo>
                  <a:cubicBezTo>
                    <a:pt x="1605" y="1063"/>
                    <a:pt x="1627" y="1085"/>
                    <a:pt x="1627" y="1085"/>
                  </a:cubicBezTo>
                  <a:lnTo>
                    <a:pt x="1670" y="1063"/>
                  </a:lnTo>
                  <a:cubicBezTo>
                    <a:pt x="1670" y="1063"/>
                    <a:pt x="1670" y="1042"/>
                    <a:pt x="1670" y="1020"/>
                  </a:cubicBezTo>
                  <a:cubicBezTo>
                    <a:pt x="1345" y="435"/>
                    <a:pt x="716" y="44"/>
                    <a:pt x="4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1" name="Google Shape;1901;p44"/>
          <p:cNvSpPr txBox="1"/>
          <p:nvPr/>
        </p:nvSpPr>
        <p:spPr>
          <a:xfrm>
            <a:off x="1163779" y="962762"/>
            <a:ext cx="6473535" cy="1081006"/>
          </a:xfrm>
          <a:prstGeom prst="rect">
            <a:avLst/>
          </a:prstGeom>
          <a:noFill/>
          <a:ln>
            <a:noFill/>
          </a:ln>
        </p:spPr>
        <p:txBody>
          <a:bodyPr spcFirstLastPara="1" wrap="square" lIns="91425" tIns="91425" rIns="91425" bIns="91425" anchor="t" anchorCtr="0">
            <a:noAutofit/>
          </a:bodyPr>
          <a:lstStyle/>
          <a:p>
            <a:pPr marL="285750" lvl="0" indent="-285750">
              <a:buFontTx/>
              <a:buChar char="-"/>
            </a:pPr>
            <a:r>
              <a:rPr lang="vi-VN" sz="2400" dirty="0" smtClean="0">
                <a:solidFill>
                  <a:schemeClr val="dk1"/>
                </a:solidFill>
                <a:latin typeface="+mj-lt"/>
                <a:ea typeface="Comfortaa"/>
                <a:cs typeface="Comfortaa"/>
                <a:sym typeface="Comfortaa"/>
              </a:rPr>
              <a:t>Gạch </a:t>
            </a:r>
            <a:r>
              <a:rPr lang="vi-VN" sz="2400" dirty="0">
                <a:solidFill>
                  <a:schemeClr val="dk1"/>
                </a:solidFill>
                <a:latin typeface="+mj-lt"/>
                <a:ea typeface="Comfortaa"/>
                <a:cs typeface="Comfortaa"/>
                <a:sym typeface="Comfortaa"/>
              </a:rPr>
              <a:t>dưới chữ số thập phân của hàng quy tròn. </a:t>
            </a:r>
            <a:endParaRPr lang="vi-VN" sz="2400" dirty="0" smtClean="0">
              <a:solidFill>
                <a:schemeClr val="dk1"/>
              </a:solidFill>
              <a:latin typeface="+mj-lt"/>
              <a:ea typeface="Comfortaa"/>
              <a:cs typeface="Comfortaa"/>
              <a:sym typeface="Comfortaa"/>
            </a:endParaRPr>
          </a:p>
          <a:p>
            <a:pPr marL="285750" lvl="0" indent="-285750">
              <a:buFontTx/>
              <a:buChar char="-"/>
            </a:pPr>
            <a:r>
              <a:rPr lang="vi-VN" sz="2400" dirty="0" smtClean="0">
                <a:solidFill>
                  <a:schemeClr val="dk1"/>
                </a:solidFill>
                <a:latin typeface="+mj-lt"/>
                <a:ea typeface="Comfortaa"/>
                <a:cs typeface="Comfortaa"/>
                <a:sym typeface="Comfortaa"/>
              </a:rPr>
              <a:t>Nhìn </a:t>
            </a:r>
            <a:r>
              <a:rPr lang="vi-VN" sz="2400" dirty="0">
                <a:solidFill>
                  <a:schemeClr val="dk1"/>
                </a:solidFill>
                <a:latin typeface="+mj-lt"/>
                <a:ea typeface="Comfortaa"/>
                <a:cs typeface="Comfortaa"/>
                <a:sym typeface="Comfortaa"/>
              </a:rPr>
              <a:t>sang chữ số ngay bên phải: </a:t>
            </a:r>
          </a:p>
        </p:txBody>
      </p:sp>
      <p:sp>
        <p:nvSpPr>
          <p:cNvPr id="1905" name="Google Shape;1905;p44"/>
          <p:cNvSpPr/>
          <p:nvPr/>
        </p:nvSpPr>
        <p:spPr>
          <a:xfrm>
            <a:off x="859261" y="2938012"/>
            <a:ext cx="3769888" cy="1940057"/>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lvl="0">
              <a:buSzPts val="1400"/>
            </a:pPr>
            <a:r>
              <a:rPr lang="vi-VN" sz="1800" dirty="0">
                <a:latin typeface="+mj-lt"/>
                <a:sym typeface="Comfortaa"/>
              </a:rPr>
              <a:t>• </a:t>
            </a:r>
            <a:r>
              <a:rPr lang="vi-VN" sz="2000" dirty="0">
                <a:latin typeface="+mj-lt"/>
                <a:sym typeface="Comfortaa"/>
              </a:rPr>
              <a:t>Nếu chữ số đó lớn hơn hoặc bằng 5 thì tăng chữ số gạch dưới lên một đơn vị rồi thay tất các chữ số bên phải bằng số 0 hoặc bỏ đi nếu chúng ở phần thập phân.</a:t>
            </a:r>
          </a:p>
        </p:txBody>
      </p:sp>
      <p:sp>
        <p:nvSpPr>
          <p:cNvPr id="1906" name="Google Shape;1906;p44"/>
          <p:cNvSpPr/>
          <p:nvPr/>
        </p:nvSpPr>
        <p:spPr>
          <a:xfrm>
            <a:off x="5237017" y="2938011"/>
            <a:ext cx="3104817" cy="1940057"/>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lvl="0">
              <a:buSzPts val="1400"/>
            </a:pPr>
            <a:r>
              <a:rPr lang="vi-VN" sz="1800" dirty="0">
                <a:latin typeface="+mj-lt"/>
                <a:sym typeface="Comfortaa"/>
              </a:rPr>
              <a:t>• </a:t>
            </a:r>
            <a:r>
              <a:rPr lang="vi-VN" sz="2000" dirty="0" smtClean="0">
                <a:latin typeface="+mj-lt"/>
                <a:sym typeface="Comfortaa"/>
              </a:rPr>
              <a:t>Nếu </a:t>
            </a:r>
            <a:r>
              <a:rPr lang="vi-VN" sz="2000" dirty="0">
                <a:latin typeface="+mj-lt"/>
                <a:sym typeface="Comfortaa"/>
              </a:rPr>
              <a:t>chữ số đó nhỏ hơn 5 thì giữ nguyễn chữ số gạch dưới và thay tất các chữ số bên phải bằng số 0 hoặc bỏ đi nếu chúng ở phần thập phân</a:t>
            </a:r>
            <a:r>
              <a:rPr lang="vi-VN" sz="2000" dirty="0" smtClean="0">
                <a:latin typeface="+mj-lt"/>
                <a:sym typeface="Comfortaa"/>
              </a:rPr>
              <a:t>.</a:t>
            </a:r>
            <a:endParaRPr lang="vi-VN" sz="2000" dirty="0">
              <a:latin typeface="+mj-lt"/>
              <a:sym typeface="Comfortaa"/>
            </a:endParaRPr>
          </a:p>
        </p:txBody>
      </p:sp>
    </p:spTree>
    <p:extLst>
      <p:ext uri="{BB962C8B-B14F-4D97-AF65-F5344CB8AC3E}">
        <p14:creationId xmlns:p14="http://schemas.microsoft.com/office/powerpoint/2010/main" val="18900985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901">
                                            <p:txEl>
                                              <p:pRg st="0" end="0"/>
                                            </p:txEl>
                                          </p:spTgt>
                                        </p:tgtEl>
                                        <p:attrNameLst>
                                          <p:attrName>style.visibility</p:attrName>
                                        </p:attrNameLst>
                                      </p:cBhvr>
                                      <p:to>
                                        <p:strVal val="visible"/>
                                      </p:to>
                                    </p:set>
                                    <p:animEffect transition="in" filter="wipe(down)">
                                      <p:cBhvr>
                                        <p:cTn id="14" dur="500"/>
                                        <p:tgtEl>
                                          <p:spTgt spid="1901">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1901">
                                            <p:txEl>
                                              <p:pRg st="1" end="1"/>
                                            </p:txEl>
                                          </p:spTgt>
                                        </p:tgtEl>
                                        <p:attrNameLst>
                                          <p:attrName>style.visibility</p:attrName>
                                        </p:attrNameLst>
                                      </p:cBhvr>
                                      <p:to>
                                        <p:strVal val="visible"/>
                                      </p:to>
                                    </p:set>
                                    <p:animEffect transition="in" filter="wipe(down)">
                                      <p:cBhvr>
                                        <p:cTn id="17" dur="500"/>
                                        <p:tgtEl>
                                          <p:spTgt spid="190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60"/>
                                        </p:tgtEl>
                                        <p:attrNameLst>
                                          <p:attrName>style.visibility</p:attrName>
                                        </p:attrNameLst>
                                      </p:cBhvr>
                                      <p:to>
                                        <p:strVal val="visible"/>
                                      </p:to>
                                    </p:set>
                                    <p:anim calcmode="lin" valueType="num">
                                      <p:cBhvr additive="base">
                                        <p:cTn id="22" dur="500" fill="hold"/>
                                        <p:tgtEl>
                                          <p:spTgt spid="1860"/>
                                        </p:tgtEl>
                                        <p:attrNameLst>
                                          <p:attrName>ppt_x</p:attrName>
                                        </p:attrNameLst>
                                      </p:cBhvr>
                                      <p:tavLst>
                                        <p:tav tm="0">
                                          <p:val>
                                            <p:strVal val="#ppt_x"/>
                                          </p:val>
                                        </p:tav>
                                        <p:tav tm="100000">
                                          <p:val>
                                            <p:strVal val="#ppt_x"/>
                                          </p:val>
                                        </p:tav>
                                      </p:tavLst>
                                    </p:anim>
                                    <p:anim calcmode="lin" valueType="num">
                                      <p:cBhvr additive="base">
                                        <p:cTn id="23" dur="500" fill="hold"/>
                                        <p:tgtEl>
                                          <p:spTgt spid="186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905"/>
                                        </p:tgtEl>
                                        <p:attrNameLst>
                                          <p:attrName>style.visibility</p:attrName>
                                        </p:attrNameLst>
                                      </p:cBhvr>
                                      <p:to>
                                        <p:strVal val="visible"/>
                                      </p:to>
                                    </p:set>
                                    <p:anim calcmode="lin" valueType="num">
                                      <p:cBhvr additive="base">
                                        <p:cTn id="26" dur="500" fill="hold"/>
                                        <p:tgtEl>
                                          <p:spTgt spid="1905"/>
                                        </p:tgtEl>
                                        <p:attrNameLst>
                                          <p:attrName>ppt_x</p:attrName>
                                        </p:attrNameLst>
                                      </p:cBhvr>
                                      <p:tavLst>
                                        <p:tav tm="0">
                                          <p:val>
                                            <p:strVal val="#ppt_x"/>
                                          </p:val>
                                        </p:tav>
                                        <p:tav tm="100000">
                                          <p:val>
                                            <p:strVal val="#ppt_x"/>
                                          </p:val>
                                        </p:tav>
                                      </p:tavLst>
                                    </p:anim>
                                    <p:anim calcmode="lin" valueType="num">
                                      <p:cBhvr additive="base">
                                        <p:cTn id="27" dur="500" fill="hold"/>
                                        <p:tgtEl>
                                          <p:spTgt spid="190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839"/>
                                        </p:tgtEl>
                                        <p:attrNameLst>
                                          <p:attrName>style.visibility</p:attrName>
                                        </p:attrNameLst>
                                      </p:cBhvr>
                                      <p:to>
                                        <p:strVal val="visible"/>
                                      </p:to>
                                    </p:set>
                                    <p:animEffect transition="in" filter="circle(in)">
                                      <p:cBhvr>
                                        <p:cTn id="32" dur="2000"/>
                                        <p:tgtEl>
                                          <p:spTgt spid="1839"/>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906"/>
                                        </p:tgtEl>
                                        <p:attrNameLst>
                                          <p:attrName>style.visibility</p:attrName>
                                        </p:attrNameLst>
                                      </p:cBhvr>
                                      <p:to>
                                        <p:strVal val="visible"/>
                                      </p:to>
                                    </p:set>
                                    <p:animEffect transition="in" filter="circle(in)">
                                      <p:cBhvr>
                                        <p:cTn id="35" dur="2000"/>
                                        <p:tgtEl>
                                          <p:spTgt spid="1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p:bldP spid="1905" grpId="0" animBg="1"/>
      <p:bldP spid="190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90945" y="492540"/>
            <a:ext cx="8624455" cy="3487200"/>
          </a:xfrm>
        </p:spPr>
        <p:txBody>
          <a:bodyPr/>
          <a:lstStyle/>
          <a:p>
            <a:pPr marL="0" indent="0">
              <a:lnSpc>
                <a:spcPct val="150000"/>
              </a:lnSpc>
              <a:buNone/>
            </a:pPr>
            <a:r>
              <a:rPr lang="vi-VN" sz="3200" dirty="0">
                <a:latin typeface="+mj-lt"/>
              </a:rPr>
              <a:t>Các số thập phân 333,3</a:t>
            </a:r>
            <a:r>
              <a:rPr lang="vi-VN" sz="3200" u="sng" dirty="0">
                <a:solidFill>
                  <a:srgbClr val="FF0000"/>
                </a:solidFill>
                <a:latin typeface="+mj-lt"/>
              </a:rPr>
              <a:t>3</a:t>
            </a:r>
            <a:r>
              <a:rPr lang="vi-VN" sz="3200" dirty="0">
                <a:latin typeface="+mj-lt"/>
              </a:rPr>
              <a:t>3; -125,9</a:t>
            </a:r>
            <a:r>
              <a:rPr lang="vi-VN" sz="3200" u="sng" dirty="0">
                <a:solidFill>
                  <a:srgbClr val="FF0000"/>
                </a:solidFill>
                <a:latin typeface="+mj-lt"/>
              </a:rPr>
              <a:t>2</a:t>
            </a:r>
            <a:r>
              <a:rPr lang="vi-VN" sz="3200" dirty="0">
                <a:latin typeface="+mj-lt"/>
              </a:rPr>
              <a:t>5; -2348,3</a:t>
            </a:r>
            <a:r>
              <a:rPr lang="vi-VN" sz="3200" u="sng" dirty="0">
                <a:solidFill>
                  <a:srgbClr val="FF0000"/>
                </a:solidFill>
                <a:latin typeface="+mj-lt"/>
              </a:rPr>
              <a:t>9</a:t>
            </a:r>
            <a:r>
              <a:rPr lang="vi-VN" sz="3200" dirty="0">
                <a:latin typeface="+mj-lt"/>
              </a:rPr>
              <a:t>8 </a:t>
            </a:r>
          </a:p>
          <a:p>
            <a:pPr marL="0" indent="0">
              <a:lnSpc>
                <a:spcPct val="150000"/>
              </a:lnSpc>
              <a:buNone/>
            </a:pPr>
            <a:r>
              <a:rPr lang="vi-VN" sz="3200" dirty="0">
                <a:latin typeface="+mj-lt"/>
              </a:rPr>
              <a:t>được làm tròn đến hàng phần trăm là: </a:t>
            </a:r>
          </a:p>
          <a:p>
            <a:pPr marL="0" indent="0">
              <a:lnSpc>
                <a:spcPct val="150000"/>
              </a:lnSpc>
              <a:buNone/>
            </a:pPr>
            <a:r>
              <a:rPr lang="vi-VN" sz="3200" dirty="0">
                <a:latin typeface="+mj-lt"/>
              </a:rPr>
              <a:t>                            333,33;    -125,93;    -2348,40</a:t>
            </a:r>
          </a:p>
          <a:p>
            <a:pPr marL="0" indent="0">
              <a:lnSpc>
                <a:spcPct val="150000"/>
              </a:lnSpc>
              <a:buNone/>
            </a:pPr>
            <a:r>
              <a:rPr lang="vi-VN" sz="3200" dirty="0">
                <a:latin typeface="+mj-lt"/>
              </a:rPr>
              <a:t>Các số thập phân 3</a:t>
            </a:r>
            <a:r>
              <a:rPr lang="vi-VN" sz="3200" u="sng" dirty="0">
                <a:solidFill>
                  <a:srgbClr val="FF0000"/>
                </a:solidFill>
                <a:latin typeface="+mj-lt"/>
              </a:rPr>
              <a:t>3</a:t>
            </a:r>
            <a:r>
              <a:rPr lang="vi-VN" sz="3200" dirty="0">
                <a:latin typeface="+mj-lt"/>
              </a:rPr>
              <a:t>3,333; -1</a:t>
            </a:r>
            <a:r>
              <a:rPr lang="vi-VN" sz="3200" u="sng" dirty="0">
                <a:solidFill>
                  <a:srgbClr val="FF0000"/>
                </a:solidFill>
                <a:latin typeface="+mj-lt"/>
              </a:rPr>
              <a:t>2</a:t>
            </a:r>
            <a:r>
              <a:rPr lang="vi-VN" sz="3200" dirty="0">
                <a:latin typeface="+mj-lt"/>
              </a:rPr>
              <a:t>5,925; -23</a:t>
            </a:r>
            <a:r>
              <a:rPr lang="vi-VN" sz="3200" u="sng" dirty="0">
                <a:solidFill>
                  <a:srgbClr val="FF0000"/>
                </a:solidFill>
                <a:latin typeface="+mj-lt"/>
              </a:rPr>
              <a:t>4</a:t>
            </a:r>
            <a:r>
              <a:rPr lang="vi-VN" sz="3200" dirty="0">
                <a:latin typeface="+mj-lt"/>
              </a:rPr>
              <a:t>8,398 </a:t>
            </a:r>
          </a:p>
          <a:p>
            <a:pPr marL="0" indent="0">
              <a:lnSpc>
                <a:spcPct val="150000"/>
              </a:lnSpc>
              <a:buNone/>
            </a:pPr>
            <a:r>
              <a:rPr lang="vi-VN" sz="3200" dirty="0">
                <a:latin typeface="+mj-lt"/>
              </a:rPr>
              <a:t>được làm tròn đến hàng chục là: </a:t>
            </a:r>
          </a:p>
          <a:p>
            <a:pPr marL="0" indent="0">
              <a:lnSpc>
                <a:spcPct val="150000"/>
              </a:lnSpc>
              <a:buNone/>
            </a:pPr>
            <a:r>
              <a:rPr lang="vi-VN" sz="3200" dirty="0">
                <a:latin typeface="+mj-lt"/>
              </a:rPr>
              <a:t>                             330;        -130;       - 2350.</a:t>
            </a:r>
          </a:p>
          <a:p>
            <a:endParaRPr lang="vi-VN" sz="3200" dirty="0">
              <a:latin typeface="+mj-lt"/>
            </a:endParaRPr>
          </a:p>
        </p:txBody>
      </p:sp>
      <p:grpSp>
        <p:nvGrpSpPr>
          <p:cNvPr id="4" name="Google Shape;2857;p62"/>
          <p:cNvGrpSpPr/>
          <p:nvPr/>
        </p:nvGrpSpPr>
        <p:grpSpPr>
          <a:xfrm>
            <a:off x="7666937" y="3537456"/>
            <a:ext cx="1468696" cy="1448748"/>
            <a:chOff x="6425125" y="2692600"/>
            <a:chExt cx="1468696" cy="1448748"/>
          </a:xfrm>
        </p:grpSpPr>
        <p:sp>
          <p:nvSpPr>
            <p:cNvPr id="5" name="Google Shape;2858;p62"/>
            <p:cNvSpPr/>
            <p:nvPr/>
          </p:nvSpPr>
          <p:spPr>
            <a:xfrm>
              <a:off x="6524184" y="3497459"/>
              <a:ext cx="1369637" cy="639973"/>
            </a:xfrm>
            <a:custGeom>
              <a:avLst/>
              <a:gdLst/>
              <a:ahLst/>
              <a:cxnLst/>
              <a:rect l="l" t="t" r="r" b="b"/>
              <a:pathLst>
                <a:path w="16370" h="7649" extrusionOk="0">
                  <a:moveTo>
                    <a:pt x="8604" y="0"/>
                  </a:moveTo>
                  <a:cubicBezTo>
                    <a:pt x="5464" y="0"/>
                    <a:pt x="3014" y="1581"/>
                    <a:pt x="3014" y="1581"/>
                  </a:cubicBezTo>
                  <a:cubicBezTo>
                    <a:pt x="3014" y="1581"/>
                    <a:pt x="0" y="3749"/>
                    <a:pt x="217" y="5310"/>
                  </a:cubicBezTo>
                  <a:cubicBezTo>
                    <a:pt x="265" y="5654"/>
                    <a:pt x="386" y="5788"/>
                    <a:pt x="562" y="5788"/>
                  </a:cubicBezTo>
                  <a:cubicBezTo>
                    <a:pt x="1187" y="5788"/>
                    <a:pt x="2502" y="4099"/>
                    <a:pt x="3686" y="4031"/>
                  </a:cubicBezTo>
                  <a:cubicBezTo>
                    <a:pt x="3721" y="4029"/>
                    <a:pt x="3753" y="4027"/>
                    <a:pt x="3783" y="4027"/>
                  </a:cubicBezTo>
                  <a:cubicBezTo>
                    <a:pt x="5060" y="4027"/>
                    <a:pt x="1568" y="6262"/>
                    <a:pt x="2797" y="7110"/>
                  </a:cubicBezTo>
                  <a:cubicBezTo>
                    <a:pt x="3027" y="7273"/>
                    <a:pt x="3238" y="7343"/>
                    <a:pt x="3440" y="7343"/>
                  </a:cubicBezTo>
                  <a:cubicBezTo>
                    <a:pt x="4659" y="7343"/>
                    <a:pt x="5518" y="4778"/>
                    <a:pt x="7998" y="4778"/>
                  </a:cubicBezTo>
                  <a:cubicBezTo>
                    <a:pt x="8158" y="4778"/>
                    <a:pt x="8325" y="4789"/>
                    <a:pt x="8499" y="4812"/>
                  </a:cubicBezTo>
                  <a:cubicBezTo>
                    <a:pt x="11175" y="5144"/>
                    <a:pt x="12496" y="7649"/>
                    <a:pt x="13533" y="7649"/>
                  </a:cubicBezTo>
                  <a:cubicBezTo>
                    <a:pt x="13782" y="7649"/>
                    <a:pt x="14014" y="7505"/>
                    <a:pt x="14244" y="7153"/>
                  </a:cubicBezTo>
                  <a:cubicBezTo>
                    <a:pt x="14786" y="6286"/>
                    <a:pt x="11556" y="4031"/>
                    <a:pt x="12575" y="3836"/>
                  </a:cubicBezTo>
                  <a:cubicBezTo>
                    <a:pt x="12629" y="3824"/>
                    <a:pt x="12684" y="3819"/>
                    <a:pt x="12739" y="3819"/>
                  </a:cubicBezTo>
                  <a:cubicBezTo>
                    <a:pt x="13627" y="3819"/>
                    <a:pt x="14698" y="5200"/>
                    <a:pt x="15414" y="5200"/>
                  </a:cubicBezTo>
                  <a:cubicBezTo>
                    <a:pt x="15500" y="5200"/>
                    <a:pt x="15580" y="5180"/>
                    <a:pt x="15654" y="5137"/>
                  </a:cubicBezTo>
                  <a:cubicBezTo>
                    <a:pt x="16369" y="4703"/>
                    <a:pt x="16369" y="2795"/>
                    <a:pt x="12445" y="887"/>
                  </a:cubicBezTo>
                  <a:cubicBezTo>
                    <a:pt x="11129" y="236"/>
                    <a:pt x="9815" y="0"/>
                    <a:pt x="8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59;p62"/>
            <p:cNvSpPr/>
            <p:nvPr/>
          </p:nvSpPr>
          <p:spPr>
            <a:xfrm>
              <a:off x="6442527" y="3109922"/>
              <a:ext cx="801284" cy="520496"/>
            </a:xfrm>
            <a:custGeom>
              <a:avLst/>
              <a:gdLst/>
              <a:ahLst/>
              <a:cxnLst/>
              <a:rect l="l" t="t" r="r" b="b"/>
              <a:pathLst>
                <a:path w="9577" h="6221" extrusionOk="0">
                  <a:moveTo>
                    <a:pt x="4219" y="0"/>
                  </a:moveTo>
                  <a:cubicBezTo>
                    <a:pt x="3278" y="0"/>
                    <a:pt x="972" y="177"/>
                    <a:pt x="543" y="1877"/>
                  </a:cubicBezTo>
                  <a:cubicBezTo>
                    <a:pt x="1" y="4002"/>
                    <a:pt x="1020" y="5953"/>
                    <a:pt x="3990" y="6213"/>
                  </a:cubicBezTo>
                  <a:cubicBezTo>
                    <a:pt x="4053" y="6218"/>
                    <a:pt x="4116" y="6221"/>
                    <a:pt x="4180" y="6221"/>
                  </a:cubicBezTo>
                  <a:cubicBezTo>
                    <a:pt x="6562" y="6221"/>
                    <a:pt x="9576" y="2759"/>
                    <a:pt x="6873" y="1682"/>
                  </a:cubicBezTo>
                  <a:cubicBezTo>
                    <a:pt x="6158" y="1400"/>
                    <a:pt x="5919" y="316"/>
                    <a:pt x="4619" y="13"/>
                  </a:cubicBezTo>
                  <a:cubicBezTo>
                    <a:pt x="4619" y="13"/>
                    <a:pt x="4466" y="0"/>
                    <a:pt x="42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60;p62"/>
            <p:cNvSpPr/>
            <p:nvPr/>
          </p:nvSpPr>
          <p:spPr>
            <a:xfrm>
              <a:off x="6425125" y="2692600"/>
              <a:ext cx="987946" cy="841193"/>
            </a:xfrm>
            <a:custGeom>
              <a:avLst/>
              <a:gdLst/>
              <a:ahLst/>
              <a:cxnLst/>
              <a:rect l="l" t="t" r="r" b="b"/>
              <a:pathLst>
                <a:path w="11808" h="10054" extrusionOk="0">
                  <a:moveTo>
                    <a:pt x="8241" y="0"/>
                  </a:moveTo>
                  <a:cubicBezTo>
                    <a:pt x="7102" y="0"/>
                    <a:pt x="4609" y="1162"/>
                    <a:pt x="3309" y="4567"/>
                  </a:cubicBezTo>
                  <a:cubicBezTo>
                    <a:pt x="3309" y="4567"/>
                    <a:pt x="0" y="10053"/>
                    <a:pt x="3698" y="10053"/>
                  </a:cubicBezTo>
                  <a:cubicBezTo>
                    <a:pt x="3727" y="10053"/>
                    <a:pt x="3756" y="10053"/>
                    <a:pt x="3786" y="10052"/>
                  </a:cubicBezTo>
                  <a:cubicBezTo>
                    <a:pt x="7081" y="9987"/>
                    <a:pt x="10832" y="4459"/>
                    <a:pt x="11548" y="2659"/>
                  </a:cubicBezTo>
                  <a:cubicBezTo>
                    <a:pt x="11807" y="2002"/>
                    <a:pt x="11666" y="1500"/>
                    <a:pt x="11197" y="1500"/>
                  </a:cubicBezTo>
                  <a:cubicBezTo>
                    <a:pt x="10490" y="1500"/>
                    <a:pt x="9036" y="2640"/>
                    <a:pt x="7081" y="6106"/>
                  </a:cubicBezTo>
                  <a:lnTo>
                    <a:pt x="5174" y="5131"/>
                  </a:lnTo>
                  <a:cubicBezTo>
                    <a:pt x="5174" y="5131"/>
                    <a:pt x="8296" y="1575"/>
                    <a:pt x="8794" y="491"/>
                  </a:cubicBezTo>
                  <a:cubicBezTo>
                    <a:pt x="8937" y="187"/>
                    <a:pt x="8698" y="0"/>
                    <a:pt x="82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61;p62"/>
            <p:cNvSpPr/>
            <p:nvPr/>
          </p:nvSpPr>
          <p:spPr>
            <a:xfrm>
              <a:off x="6783544" y="2807974"/>
              <a:ext cx="234102" cy="279449"/>
            </a:xfrm>
            <a:custGeom>
              <a:avLst/>
              <a:gdLst/>
              <a:ahLst/>
              <a:cxnLst/>
              <a:rect l="l" t="t" r="r" b="b"/>
              <a:pathLst>
                <a:path w="2798" h="3340" extrusionOk="0">
                  <a:moveTo>
                    <a:pt x="2342" y="1"/>
                  </a:moveTo>
                  <a:cubicBezTo>
                    <a:pt x="1800" y="23"/>
                    <a:pt x="1258" y="565"/>
                    <a:pt x="694" y="1605"/>
                  </a:cubicBezTo>
                  <a:cubicBezTo>
                    <a:pt x="434" y="2082"/>
                    <a:pt x="196" y="2603"/>
                    <a:pt x="1" y="3123"/>
                  </a:cubicBezTo>
                  <a:cubicBezTo>
                    <a:pt x="1" y="3165"/>
                    <a:pt x="28" y="3189"/>
                    <a:pt x="53" y="3189"/>
                  </a:cubicBezTo>
                  <a:cubicBezTo>
                    <a:pt x="67" y="3189"/>
                    <a:pt x="80" y="3182"/>
                    <a:pt x="87" y="3166"/>
                  </a:cubicBezTo>
                  <a:cubicBezTo>
                    <a:pt x="109" y="3123"/>
                    <a:pt x="1128" y="153"/>
                    <a:pt x="2342" y="88"/>
                  </a:cubicBezTo>
                  <a:cubicBezTo>
                    <a:pt x="2472" y="88"/>
                    <a:pt x="2559" y="109"/>
                    <a:pt x="2581" y="174"/>
                  </a:cubicBezTo>
                  <a:cubicBezTo>
                    <a:pt x="2797" y="630"/>
                    <a:pt x="1063" y="2581"/>
                    <a:pt x="369" y="3275"/>
                  </a:cubicBezTo>
                  <a:cubicBezTo>
                    <a:pt x="348" y="3296"/>
                    <a:pt x="348" y="3318"/>
                    <a:pt x="369" y="3340"/>
                  </a:cubicBezTo>
                  <a:lnTo>
                    <a:pt x="434" y="3340"/>
                  </a:lnTo>
                  <a:cubicBezTo>
                    <a:pt x="434" y="3340"/>
                    <a:pt x="1063" y="2689"/>
                    <a:pt x="1648" y="1974"/>
                  </a:cubicBezTo>
                  <a:cubicBezTo>
                    <a:pt x="2451" y="998"/>
                    <a:pt x="2776" y="391"/>
                    <a:pt x="2667" y="131"/>
                  </a:cubicBezTo>
                  <a:cubicBezTo>
                    <a:pt x="2624" y="44"/>
                    <a:pt x="2516" y="1"/>
                    <a:pt x="2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62;p62"/>
            <p:cNvSpPr/>
            <p:nvPr/>
          </p:nvSpPr>
          <p:spPr>
            <a:xfrm>
              <a:off x="7066499" y="2939329"/>
              <a:ext cx="232261" cy="331323"/>
            </a:xfrm>
            <a:custGeom>
              <a:avLst/>
              <a:gdLst/>
              <a:ahLst/>
              <a:cxnLst/>
              <a:rect l="l" t="t" r="r" b="b"/>
              <a:pathLst>
                <a:path w="2776" h="3960" extrusionOk="0">
                  <a:moveTo>
                    <a:pt x="2528" y="0"/>
                  </a:moveTo>
                  <a:cubicBezTo>
                    <a:pt x="1845" y="0"/>
                    <a:pt x="210" y="2867"/>
                    <a:pt x="22" y="3201"/>
                  </a:cubicBezTo>
                  <a:cubicBezTo>
                    <a:pt x="1" y="3222"/>
                    <a:pt x="1" y="3244"/>
                    <a:pt x="22" y="3266"/>
                  </a:cubicBezTo>
                  <a:cubicBezTo>
                    <a:pt x="44" y="3266"/>
                    <a:pt x="88" y="3266"/>
                    <a:pt x="88" y="3244"/>
                  </a:cubicBezTo>
                  <a:cubicBezTo>
                    <a:pt x="88" y="3244"/>
                    <a:pt x="586" y="2398"/>
                    <a:pt x="1128" y="1575"/>
                  </a:cubicBezTo>
                  <a:cubicBezTo>
                    <a:pt x="1990" y="320"/>
                    <a:pt x="2357" y="94"/>
                    <a:pt x="2515" y="94"/>
                  </a:cubicBezTo>
                  <a:cubicBezTo>
                    <a:pt x="2532" y="94"/>
                    <a:pt x="2547" y="96"/>
                    <a:pt x="2559" y="100"/>
                  </a:cubicBezTo>
                  <a:cubicBezTo>
                    <a:pt x="2581" y="122"/>
                    <a:pt x="2646" y="144"/>
                    <a:pt x="2646" y="230"/>
                  </a:cubicBezTo>
                  <a:cubicBezTo>
                    <a:pt x="2689" y="924"/>
                    <a:pt x="998" y="3482"/>
                    <a:pt x="348" y="3873"/>
                  </a:cubicBezTo>
                  <a:cubicBezTo>
                    <a:pt x="304" y="3894"/>
                    <a:pt x="326" y="3959"/>
                    <a:pt x="391" y="3959"/>
                  </a:cubicBezTo>
                  <a:lnTo>
                    <a:pt x="413" y="3938"/>
                  </a:lnTo>
                  <a:cubicBezTo>
                    <a:pt x="1107" y="3526"/>
                    <a:pt x="2776" y="946"/>
                    <a:pt x="2733" y="230"/>
                  </a:cubicBezTo>
                  <a:cubicBezTo>
                    <a:pt x="2733" y="144"/>
                    <a:pt x="2668" y="57"/>
                    <a:pt x="2602" y="14"/>
                  </a:cubicBezTo>
                  <a:cubicBezTo>
                    <a:pt x="2579" y="5"/>
                    <a:pt x="2554" y="0"/>
                    <a:pt x="2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63;p62"/>
            <p:cNvSpPr/>
            <p:nvPr/>
          </p:nvSpPr>
          <p:spPr>
            <a:xfrm>
              <a:off x="6714605" y="3174846"/>
              <a:ext cx="288486" cy="139306"/>
            </a:xfrm>
            <a:custGeom>
              <a:avLst/>
              <a:gdLst/>
              <a:ahLst/>
              <a:cxnLst/>
              <a:rect l="l" t="t" r="r" b="b"/>
              <a:pathLst>
                <a:path w="3448" h="1665" extrusionOk="0">
                  <a:moveTo>
                    <a:pt x="2451" y="0"/>
                  </a:moveTo>
                  <a:cubicBezTo>
                    <a:pt x="1750" y="0"/>
                    <a:pt x="793" y="292"/>
                    <a:pt x="1" y="1600"/>
                  </a:cubicBezTo>
                  <a:cubicBezTo>
                    <a:pt x="1" y="1621"/>
                    <a:pt x="1" y="1643"/>
                    <a:pt x="22" y="1665"/>
                  </a:cubicBezTo>
                  <a:lnTo>
                    <a:pt x="44" y="1665"/>
                  </a:lnTo>
                  <a:cubicBezTo>
                    <a:pt x="66" y="1665"/>
                    <a:pt x="66" y="1665"/>
                    <a:pt x="87" y="1643"/>
                  </a:cubicBezTo>
                  <a:cubicBezTo>
                    <a:pt x="847" y="364"/>
                    <a:pt x="1755" y="72"/>
                    <a:pt x="2426" y="72"/>
                  </a:cubicBezTo>
                  <a:cubicBezTo>
                    <a:pt x="2960" y="72"/>
                    <a:pt x="3344" y="258"/>
                    <a:pt x="3383" y="277"/>
                  </a:cubicBezTo>
                  <a:cubicBezTo>
                    <a:pt x="3405" y="277"/>
                    <a:pt x="3426" y="277"/>
                    <a:pt x="3448" y="256"/>
                  </a:cubicBezTo>
                  <a:cubicBezTo>
                    <a:pt x="3448" y="234"/>
                    <a:pt x="3448" y="212"/>
                    <a:pt x="3426" y="190"/>
                  </a:cubicBezTo>
                  <a:cubicBezTo>
                    <a:pt x="3417" y="190"/>
                    <a:pt x="3018" y="0"/>
                    <a:pt x="2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64;p62"/>
            <p:cNvSpPr/>
            <p:nvPr/>
          </p:nvSpPr>
          <p:spPr>
            <a:xfrm>
              <a:off x="6654784" y="3118707"/>
              <a:ext cx="206826" cy="195447"/>
            </a:xfrm>
            <a:custGeom>
              <a:avLst/>
              <a:gdLst/>
              <a:ahLst/>
              <a:cxnLst/>
              <a:rect l="l" t="t" r="r" b="b"/>
              <a:pathLst>
                <a:path w="2472" h="2336" extrusionOk="0">
                  <a:moveTo>
                    <a:pt x="2251" y="1"/>
                  </a:moveTo>
                  <a:cubicBezTo>
                    <a:pt x="1772" y="1"/>
                    <a:pt x="464" y="223"/>
                    <a:pt x="22" y="2292"/>
                  </a:cubicBezTo>
                  <a:cubicBezTo>
                    <a:pt x="0" y="2314"/>
                    <a:pt x="22" y="2336"/>
                    <a:pt x="44" y="2336"/>
                  </a:cubicBezTo>
                  <a:cubicBezTo>
                    <a:pt x="65" y="2336"/>
                    <a:pt x="87" y="2314"/>
                    <a:pt x="109" y="2292"/>
                  </a:cubicBezTo>
                  <a:cubicBezTo>
                    <a:pt x="544" y="263"/>
                    <a:pt x="1857" y="96"/>
                    <a:pt x="2289" y="96"/>
                  </a:cubicBezTo>
                  <a:cubicBezTo>
                    <a:pt x="2374" y="96"/>
                    <a:pt x="2425" y="103"/>
                    <a:pt x="2429" y="103"/>
                  </a:cubicBezTo>
                  <a:cubicBezTo>
                    <a:pt x="2450" y="103"/>
                    <a:pt x="2472" y="81"/>
                    <a:pt x="2472" y="59"/>
                  </a:cubicBezTo>
                  <a:cubicBezTo>
                    <a:pt x="2472" y="38"/>
                    <a:pt x="2450" y="16"/>
                    <a:pt x="2429" y="16"/>
                  </a:cubicBezTo>
                  <a:cubicBezTo>
                    <a:pt x="2425" y="12"/>
                    <a:pt x="2359" y="1"/>
                    <a:pt x="2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65;p62"/>
            <p:cNvSpPr/>
            <p:nvPr/>
          </p:nvSpPr>
          <p:spPr>
            <a:xfrm>
              <a:off x="6565849" y="3200866"/>
              <a:ext cx="58149" cy="71619"/>
            </a:xfrm>
            <a:custGeom>
              <a:avLst/>
              <a:gdLst/>
              <a:ahLst/>
              <a:cxnLst/>
              <a:rect l="l" t="t" r="r" b="b"/>
              <a:pathLst>
                <a:path w="695" h="856" extrusionOk="0">
                  <a:moveTo>
                    <a:pt x="156" y="1"/>
                  </a:moveTo>
                  <a:cubicBezTo>
                    <a:pt x="142" y="1"/>
                    <a:pt x="131" y="16"/>
                    <a:pt x="131" y="31"/>
                  </a:cubicBezTo>
                  <a:cubicBezTo>
                    <a:pt x="131" y="96"/>
                    <a:pt x="1" y="638"/>
                    <a:pt x="131" y="812"/>
                  </a:cubicBezTo>
                  <a:cubicBezTo>
                    <a:pt x="153" y="833"/>
                    <a:pt x="196" y="855"/>
                    <a:pt x="239" y="855"/>
                  </a:cubicBezTo>
                  <a:cubicBezTo>
                    <a:pt x="500" y="833"/>
                    <a:pt x="673" y="205"/>
                    <a:pt x="695" y="140"/>
                  </a:cubicBezTo>
                  <a:cubicBezTo>
                    <a:pt x="695" y="118"/>
                    <a:pt x="695" y="96"/>
                    <a:pt x="651" y="75"/>
                  </a:cubicBezTo>
                  <a:cubicBezTo>
                    <a:pt x="630" y="75"/>
                    <a:pt x="608" y="96"/>
                    <a:pt x="608" y="118"/>
                  </a:cubicBezTo>
                  <a:cubicBezTo>
                    <a:pt x="543" y="356"/>
                    <a:pt x="391" y="768"/>
                    <a:pt x="218" y="768"/>
                  </a:cubicBezTo>
                  <a:cubicBezTo>
                    <a:pt x="218" y="768"/>
                    <a:pt x="196" y="768"/>
                    <a:pt x="174" y="747"/>
                  </a:cubicBezTo>
                  <a:cubicBezTo>
                    <a:pt x="109" y="660"/>
                    <a:pt x="153" y="270"/>
                    <a:pt x="218" y="53"/>
                  </a:cubicBezTo>
                  <a:cubicBezTo>
                    <a:pt x="218" y="31"/>
                    <a:pt x="196" y="10"/>
                    <a:pt x="174" y="10"/>
                  </a:cubicBezTo>
                  <a:cubicBezTo>
                    <a:pt x="168" y="3"/>
                    <a:pt x="162"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66;p62"/>
            <p:cNvSpPr/>
            <p:nvPr/>
          </p:nvSpPr>
          <p:spPr>
            <a:xfrm>
              <a:off x="6825293" y="3232492"/>
              <a:ext cx="58149" cy="72623"/>
            </a:xfrm>
            <a:custGeom>
              <a:avLst/>
              <a:gdLst/>
              <a:ahLst/>
              <a:cxnLst/>
              <a:rect l="l" t="t" r="r" b="b"/>
              <a:pathLst>
                <a:path w="695" h="868" extrusionOk="0">
                  <a:moveTo>
                    <a:pt x="174" y="0"/>
                  </a:moveTo>
                  <a:cubicBezTo>
                    <a:pt x="152" y="0"/>
                    <a:pt x="130" y="22"/>
                    <a:pt x="130" y="44"/>
                  </a:cubicBezTo>
                  <a:cubicBezTo>
                    <a:pt x="130" y="109"/>
                    <a:pt x="0" y="651"/>
                    <a:pt x="130" y="802"/>
                  </a:cubicBezTo>
                  <a:cubicBezTo>
                    <a:pt x="152" y="846"/>
                    <a:pt x="195" y="867"/>
                    <a:pt x="239" y="867"/>
                  </a:cubicBezTo>
                  <a:cubicBezTo>
                    <a:pt x="499" y="846"/>
                    <a:pt x="672" y="217"/>
                    <a:pt x="694" y="152"/>
                  </a:cubicBezTo>
                  <a:cubicBezTo>
                    <a:pt x="694" y="130"/>
                    <a:pt x="672" y="109"/>
                    <a:pt x="651" y="87"/>
                  </a:cubicBezTo>
                  <a:cubicBezTo>
                    <a:pt x="629" y="87"/>
                    <a:pt x="607" y="109"/>
                    <a:pt x="607" y="130"/>
                  </a:cubicBezTo>
                  <a:cubicBezTo>
                    <a:pt x="542" y="369"/>
                    <a:pt x="369" y="781"/>
                    <a:pt x="217" y="781"/>
                  </a:cubicBezTo>
                  <a:cubicBezTo>
                    <a:pt x="217" y="781"/>
                    <a:pt x="195" y="759"/>
                    <a:pt x="174" y="759"/>
                  </a:cubicBezTo>
                  <a:cubicBezTo>
                    <a:pt x="109" y="651"/>
                    <a:pt x="152" y="282"/>
                    <a:pt x="217" y="65"/>
                  </a:cubicBezTo>
                  <a:cubicBezTo>
                    <a:pt x="217" y="44"/>
                    <a:pt x="195" y="22"/>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67;p62"/>
            <p:cNvSpPr/>
            <p:nvPr/>
          </p:nvSpPr>
          <p:spPr>
            <a:xfrm>
              <a:off x="6752756" y="4035761"/>
              <a:ext cx="63169" cy="60241"/>
            </a:xfrm>
            <a:custGeom>
              <a:avLst/>
              <a:gdLst/>
              <a:ahLst/>
              <a:cxnLst/>
              <a:rect l="l" t="t" r="r" b="b"/>
              <a:pathLst>
                <a:path w="755" h="720" extrusionOk="0">
                  <a:moveTo>
                    <a:pt x="686" y="0"/>
                  </a:moveTo>
                  <a:cubicBezTo>
                    <a:pt x="682" y="0"/>
                    <a:pt x="677" y="1"/>
                    <a:pt x="672" y="4"/>
                  </a:cubicBezTo>
                  <a:cubicBezTo>
                    <a:pt x="390" y="155"/>
                    <a:pt x="174" y="394"/>
                    <a:pt x="22" y="676"/>
                  </a:cubicBezTo>
                  <a:cubicBezTo>
                    <a:pt x="0" y="676"/>
                    <a:pt x="22" y="719"/>
                    <a:pt x="43" y="719"/>
                  </a:cubicBezTo>
                  <a:lnTo>
                    <a:pt x="87" y="719"/>
                  </a:lnTo>
                  <a:cubicBezTo>
                    <a:pt x="239" y="437"/>
                    <a:pt x="455" y="220"/>
                    <a:pt x="716" y="90"/>
                  </a:cubicBezTo>
                  <a:cubicBezTo>
                    <a:pt x="754" y="71"/>
                    <a:pt x="724"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68;p62"/>
            <p:cNvSpPr/>
            <p:nvPr/>
          </p:nvSpPr>
          <p:spPr>
            <a:xfrm>
              <a:off x="6732760" y="4005642"/>
              <a:ext cx="52711" cy="64926"/>
            </a:xfrm>
            <a:custGeom>
              <a:avLst/>
              <a:gdLst/>
              <a:ahLst/>
              <a:cxnLst/>
              <a:rect l="l" t="t" r="r" b="b"/>
              <a:pathLst>
                <a:path w="630" h="776" extrusionOk="0">
                  <a:moveTo>
                    <a:pt x="575" y="0"/>
                  </a:moveTo>
                  <a:cubicBezTo>
                    <a:pt x="564" y="0"/>
                    <a:pt x="553" y="6"/>
                    <a:pt x="543" y="17"/>
                  </a:cubicBezTo>
                  <a:cubicBezTo>
                    <a:pt x="326" y="212"/>
                    <a:pt x="152" y="450"/>
                    <a:pt x="22" y="711"/>
                  </a:cubicBezTo>
                  <a:cubicBezTo>
                    <a:pt x="1" y="732"/>
                    <a:pt x="22" y="754"/>
                    <a:pt x="44" y="776"/>
                  </a:cubicBezTo>
                  <a:cubicBezTo>
                    <a:pt x="66" y="776"/>
                    <a:pt x="87" y="754"/>
                    <a:pt x="109" y="732"/>
                  </a:cubicBezTo>
                  <a:cubicBezTo>
                    <a:pt x="217" y="494"/>
                    <a:pt x="391" y="277"/>
                    <a:pt x="608" y="82"/>
                  </a:cubicBezTo>
                  <a:cubicBezTo>
                    <a:pt x="629" y="60"/>
                    <a:pt x="629" y="38"/>
                    <a:pt x="608" y="17"/>
                  </a:cubicBezTo>
                  <a:cubicBezTo>
                    <a:pt x="597" y="6"/>
                    <a:pt x="586" y="0"/>
                    <a:pt x="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69;p62"/>
            <p:cNvSpPr/>
            <p:nvPr/>
          </p:nvSpPr>
          <p:spPr>
            <a:xfrm>
              <a:off x="6779947" y="4065044"/>
              <a:ext cx="58149" cy="45431"/>
            </a:xfrm>
            <a:custGeom>
              <a:avLst/>
              <a:gdLst/>
              <a:ahLst/>
              <a:cxnLst/>
              <a:rect l="l" t="t" r="r" b="b"/>
              <a:pathLst>
                <a:path w="695" h="543" extrusionOk="0">
                  <a:moveTo>
                    <a:pt x="651" y="1"/>
                  </a:moveTo>
                  <a:cubicBezTo>
                    <a:pt x="369" y="44"/>
                    <a:pt x="130" y="239"/>
                    <a:pt x="22" y="499"/>
                  </a:cubicBezTo>
                  <a:cubicBezTo>
                    <a:pt x="0" y="499"/>
                    <a:pt x="22" y="543"/>
                    <a:pt x="44" y="543"/>
                  </a:cubicBezTo>
                  <a:lnTo>
                    <a:pt x="65" y="543"/>
                  </a:lnTo>
                  <a:cubicBezTo>
                    <a:pt x="65" y="543"/>
                    <a:pt x="87" y="543"/>
                    <a:pt x="109" y="521"/>
                  </a:cubicBezTo>
                  <a:cubicBezTo>
                    <a:pt x="195" y="304"/>
                    <a:pt x="412" y="131"/>
                    <a:pt x="651" y="87"/>
                  </a:cubicBezTo>
                  <a:cubicBezTo>
                    <a:pt x="672" y="87"/>
                    <a:pt x="694" y="66"/>
                    <a:pt x="694" y="44"/>
                  </a:cubicBezTo>
                  <a:cubicBezTo>
                    <a:pt x="694" y="22"/>
                    <a:pt x="672" y="1"/>
                    <a:pt x="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70;p62"/>
            <p:cNvSpPr/>
            <p:nvPr/>
          </p:nvSpPr>
          <p:spPr>
            <a:xfrm>
              <a:off x="6547777" y="3900391"/>
              <a:ext cx="61747" cy="74046"/>
            </a:xfrm>
            <a:custGeom>
              <a:avLst/>
              <a:gdLst/>
              <a:ahLst/>
              <a:cxnLst/>
              <a:rect l="l" t="t" r="r" b="b"/>
              <a:pathLst>
                <a:path w="738" h="885" extrusionOk="0">
                  <a:moveTo>
                    <a:pt x="697" y="1"/>
                  </a:moveTo>
                  <a:cubicBezTo>
                    <a:pt x="683" y="1"/>
                    <a:pt x="672" y="6"/>
                    <a:pt x="672" y="17"/>
                  </a:cubicBezTo>
                  <a:cubicBezTo>
                    <a:pt x="390" y="234"/>
                    <a:pt x="174" y="516"/>
                    <a:pt x="0" y="819"/>
                  </a:cubicBezTo>
                  <a:cubicBezTo>
                    <a:pt x="0" y="841"/>
                    <a:pt x="0" y="863"/>
                    <a:pt x="22" y="884"/>
                  </a:cubicBezTo>
                  <a:lnTo>
                    <a:pt x="44" y="884"/>
                  </a:lnTo>
                  <a:cubicBezTo>
                    <a:pt x="65" y="884"/>
                    <a:pt x="87" y="863"/>
                    <a:pt x="87" y="863"/>
                  </a:cubicBezTo>
                  <a:cubicBezTo>
                    <a:pt x="260" y="559"/>
                    <a:pt x="477" y="299"/>
                    <a:pt x="737" y="61"/>
                  </a:cubicBezTo>
                  <a:cubicBezTo>
                    <a:pt x="737" y="61"/>
                    <a:pt x="737" y="17"/>
                    <a:pt x="737" y="17"/>
                  </a:cubicBezTo>
                  <a:cubicBezTo>
                    <a:pt x="726" y="6"/>
                    <a:pt x="710" y="1"/>
                    <a:pt x="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71;p62"/>
            <p:cNvSpPr/>
            <p:nvPr/>
          </p:nvSpPr>
          <p:spPr>
            <a:xfrm>
              <a:off x="6540498" y="3889096"/>
              <a:ext cx="39993" cy="56308"/>
            </a:xfrm>
            <a:custGeom>
              <a:avLst/>
              <a:gdLst/>
              <a:ahLst/>
              <a:cxnLst/>
              <a:rect l="l" t="t" r="r" b="b"/>
              <a:pathLst>
                <a:path w="478" h="673" extrusionOk="0">
                  <a:moveTo>
                    <a:pt x="412" y="0"/>
                  </a:moveTo>
                  <a:cubicBezTo>
                    <a:pt x="412" y="0"/>
                    <a:pt x="131" y="66"/>
                    <a:pt x="0" y="629"/>
                  </a:cubicBezTo>
                  <a:cubicBezTo>
                    <a:pt x="0" y="651"/>
                    <a:pt x="0" y="673"/>
                    <a:pt x="22" y="673"/>
                  </a:cubicBezTo>
                  <a:cubicBezTo>
                    <a:pt x="44" y="673"/>
                    <a:pt x="87" y="651"/>
                    <a:pt x="87" y="629"/>
                  </a:cubicBezTo>
                  <a:cubicBezTo>
                    <a:pt x="196" y="152"/>
                    <a:pt x="434" y="87"/>
                    <a:pt x="434" y="87"/>
                  </a:cubicBezTo>
                  <a:cubicBezTo>
                    <a:pt x="456" y="87"/>
                    <a:pt x="477" y="66"/>
                    <a:pt x="456" y="44"/>
                  </a:cubicBezTo>
                  <a:cubicBezTo>
                    <a:pt x="456" y="22"/>
                    <a:pt x="434"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72;p62"/>
            <p:cNvSpPr/>
            <p:nvPr/>
          </p:nvSpPr>
          <p:spPr>
            <a:xfrm>
              <a:off x="6571371" y="3930845"/>
              <a:ext cx="61747" cy="50870"/>
            </a:xfrm>
            <a:custGeom>
              <a:avLst/>
              <a:gdLst/>
              <a:ahLst/>
              <a:cxnLst/>
              <a:rect l="l" t="t" r="r" b="b"/>
              <a:pathLst>
                <a:path w="738" h="608" extrusionOk="0">
                  <a:moveTo>
                    <a:pt x="672" y="0"/>
                  </a:moveTo>
                  <a:cubicBezTo>
                    <a:pt x="390" y="87"/>
                    <a:pt x="152" y="282"/>
                    <a:pt x="0" y="542"/>
                  </a:cubicBezTo>
                  <a:cubicBezTo>
                    <a:pt x="0" y="564"/>
                    <a:pt x="0" y="586"/>
                    <a:pt x="22" y="607"/>
                  </a:cubicBezTo>
                  <a:lnTo>
                    <a:pt x="43" y="607"/>
                  </a:lnTo>
                  <a:cubicBezTo>
                    <a:pt x="65" y="607"/>
                    <a:pt x="65" y="607"/>
                    <a:pt x="87" y="586"/>
                  </a:cubicBezTo>
                  <a:cubicBezTo>
                    <a:pt x="217" y="347"/>
                    <a:pt x="434" y="152"/>
                    <a:pt x="694" y="87"/>
                  </a:cubicBezTo>
                  <a:cubicBezTo>
                    <a:pt x="715" y="87"/>
                    <a:pt x="737" y="65"/>
                    <a:pt x="737" y="44"/>
                  </a:cubicBezTo>
                  <a:cubicBezTo>
                    <a:pt x="737" y="22"/>
                    <a:pt x="694" y="0"/>
                    <a:pt x="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73;p62"/>
            <p:cNvSpPr/>
            <p:nvPr/>
          </p:nvSpPr>
          <p:spPr>
            <a:xfrm>
              <a:off x="7625212" y="4096920"/>
              <a:ext cx="50870" cy="44427"/>
            </a:xfrm>
            <a:custGeom>
              <a:avLst/>
              <a:gdLst/>
              <a:ahLst/>
              <a:cxnLst/>
              <a:rect l="l" t="t" r="r" b="b"/>
              <a:pathLst>
                <a:path w="608" h="531" extrusionOk="0">
                  <a:moveTo>
                    <a:pt x="47" y="1"/>
                  </a:moveTo>
                  <a:cubicBezTo>
                    <a:pt x="33" y="1"/>
                    <a:pt x="22" y="16"/>
                    <a:pt x="22" y="31"/>
                  </a:cubicBezTo>
                  <a:cubicBezTo>
                    <a:pt x="0" y="31"/>
                    <a:pt x="0" y="75"/>
                    <a:pt x="22" y="75"/>
                  </a:cubicBezTo>
                  <a:cubicBezTo>
                    <a:pt x="196" y="183"/>
                    <a:pt x="369" y="335"/>
                    <a:pt x="499" y="487"/>
                  </a:cubicBezTo>
                  <a:cubicBezTo>
                    <a:pt x="499" y="508"/>
                    <a:pt x="521" y="530"/>
                    <a:pt x="542" y="530"/>
                  </a:cubicBezTo>
                  <a:lnTo>
                    <a:pt x="564" y="530"/>
                  </a:lnTo>
                  <a:cubicBezTo>
                    <a:pt x="586" y="508"/>
                    <a:pt x="607" y="487"/>
                    <a:pt x="586" y="465"/>
                  </a:cubicBezTo>
                  <a:cubicBezTo>
                    <a:pt x="542" y="313"/>
                    <a:pt x="131" y="31"/>
                    <a:pt x="65" y="10"/>
                  </a:cubicBezTo>
                  <a:cubicBezTo>
                    <a:pt x="59" y="3"/>
                    <a:pt x="53"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74;p62"/>
            <p:cNvSpPr/>
            <p:nvPr/>
          </p:nvSpPr>
          <p:spPr>
            <a:xfrm>
              <a:off x="7648805" y="4078765"/>
              <a:ext cx="50870" cy="44427"/>
            </a:xfrm>
            <a:custGeom>
              <a:avLst/>
              <a:gdLst/>
              <a:ahLst/>
              <a:cxnLst/>
              <a:rect l="l" t="t" r="r" b="b"/>
              <a:pathLst>
                <a:path w="608" h="531" extrusionOk="0">
                  <a:moveTo>
                    <a:pt x="65" y="0"/>
                  </a:moveTo>
                  <a:cubicBezTo>
                    <a:pt x="51" y="0"/>
                    <a:pt x="36" y="10"/>
                    <a:pt x="22" y="10"/>
                  </a:cubicBezTo>
                  <a:cubicBezTo>
                    <a:pt x="0" y="32"/>
                    <a:pt x="22" y="75"/>
                    <a:pt x="44" y="75"/>
                  </a:cubicBezTo>
                  <a:cubicBezTo>
                    <a:pt x="217" y="183"/>
                    <a:pt x="391" y="335"/>
                    <a:pt x="521" y="487"/>
                  </a:cubicBezTo>
                  <a:cubicBezTo>
                    <a:pt x="521" y="509"/>
                    <a:pt x="542" y="530"/>
                    <a:pt x="564" y="530"/>
                  </a:cubicBezTo>
                  <a:lnTo>
                    <a:pt x="586" y="530"/>
                  </a:lnTo>
                  <a:cubicBezTo>
                    <a:pt x="607" y="509"/>
                    <a:pt x="607" y="487"/>
                    <a:pt x="607" y="465"/>
                  </a:cubicBezTo>
                  <a:cubicBezTo>
                    <a:pt x="542" y="313"/>
                    <a:pt x="130" y="32"/>
                    <a:pt x="87" y="10"/>
                  </a:cubicBezTo>
                  <a:cubicBezTo>
                    <a:pt x="80" y="3"/>
                    <a:pt x="73"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75;p62"/>
            <p:cNvSpPr/>
            <p:nvPr/>
          </p:nvSpPr>
          <p:spPr>
            <a:xfrm>
              <a:off x="7680681" y="4054502"/>
              <a:ext cx="35308" cy="55974"/>
            </a:xfrm>
            <a:custGeom>
              <a:avLst/>
              <a:gdLst/>
              <a:ahLst/>
              <a:cxnLst/>
              <a:rect l="l" t="t" r="r" b="b"/>
              <a:pathLst>
                <a:path w="422" h="669" extrusionOk="0">
                  <a:moveTo>
                    <a:pt x="65" y="0"/>
                  </a:moveTo>
                  <a:cubicBezTo>
                    <a:pt x="35" y="0"/>
                    <a:pt x="1" y="31"/>
                    <a:pt x="31" y="61"/>
                  </a:cubicBezTo>
                  <a:cubicBezTo>
                    <a:pt x="161" y="235"/>
                    <a:pt x="270" y="430"/>
                    <a:pt x="335" y="625"/>
                  </a:cubicBezTo>
                  <a:cubicBezTo>
                    <a:pt x="335" y="647"/>
                    <a:pt x="356" y="669"/>
                    <a:pt x="378" y="669"/>
                  </a:cubicBezTo>
                  <a:cubicBezTo>
                    <a:pt x="400" y="669"/>
                    <a:pt x="421" y="647"/>
                    <a:pt x="421" y="625"/>
                  </a:cubicBezTo>
                  <a:cubicBezTo>
                    <a:pt x="356" y="408"/>
                    <a:pt x="248" y="192"/>
                    <a:pt x="96" y="18"/>
                  </a:cubicBezTo>
                  <a:cubicBezTo>
                    <a:pt x="90" y="5"/>
                    <a:pt x="78"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76;p62"/>
            <p:cNvSpPr/>
            <p:nvPr/>
          </p:nvSpPr>
          <p:spPr>
            <a:xfrm>
              <a:off x="7756565" y="3874204"/>
              <a:ext cx="51958" cy="44009"/>
            </a:xfrm>
            <a:custGeom>
              <a:avLst/>
              <a:gdLst/>
              <a:ahLst/>
              <a:cxnLst/>
              <a:rect l="l" t="t" r="r" b="b"/>
              <a:pathLst>
                <a:path w="621" h="526" extrusionOk="0">
                  <a:moveTo>
                    <a:pt x="75" y="1"/>
                  </a:moveTo>
                  <a:cubicBezTo>
                    <a:pt x="25" y="1"/>
                    <a:pt x="0" y="54"/>
                    <a:pt x="56" y="92"/>
                  </a:cubicBezTo>
                  <a:cubicBezTo>
                    <a:pt x="230" y="200"/>
                    <a:pt x="403" y="330"/>
                    <a:pt x="533" y="504"/>
                  </a:cubicBezTo>
                  <a:cubicBezTo>
                    <a:pt x="533" y="504"/>
                    <a:pt x="555" y="525"/>
                    <a:pt x="577" y="525"/>
                  </a:cubicBezTo>
                  <a:lnTo>
                    <a:pt x="598" y="525"/>
                  </a:lnTo>
                  <a:cubicBezTo>
                    <a:pt x="620" y="525"/>
                    <a:pt x="620" y="482"/>
                    <a:pt x="620" y="460"/>
                  </a:cubicBezTo>
                  <a:cubicBezTo>
                    <a:pt x="555" y="309"/>
                    <a:pt x="143" y="48"/>
                    <a:pt x="100" y="5"/>
                  </a:cubicBezTo>
                  <a:cubicBezTo>
                    <a:pt x="91" y="2"/>
                    <a:pt x="82"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77;p62"/>
            <p:cNvSpPr/>
            <p:nvPr/>
          </p:nvSpPr>
          <p:spPr>
            <a:xfrm>
              <a:off x="7783003" y="3856885"/>
              <a:ext cx="50870" cy="45013"/>
            </a:xfrm>
            <a:custGeom>
              <a:avLst/>
              <a:gdLst/>
              <a:ahLst/>
              <a:cxnLst/>
              <a:rect l="l" t="t" r="r" b="b"/>
              <a:pathLst>
                <a:path w="608" h="538" extrusionOk="0">
                  <a:moveTo>
                    <a:pt x="55" y="1"/>
                  </a:moveTo>
                  <a:cubicBezTo>
                    <a:pt x="44" y="1"/>
                    <a:pt x="33" y="6"/>
                    <a:pt x="22" y="17"/>
                  </a:cubicBezTo>
                  <a:cubicBezTo>
                    <a:pt x="1" y="39"/>
                    <a:pt x="1" y="60"/>
                    <a:pt x="22" y="82"/>
                  </a:cubicBezTo>
                  <a:cubicBezTo>
                    <a:pt x="217" y="190"/>
                    <a:pt x="369" y="320"/>
                    <a:pt x="521" y="494"/>
                  </a:cubicBezTo>
                  <a:cubicBezTo>
                    <a:pt x="521" y="516"/>
                    <a:pt x="543" y="516"/>
                    <a:pt x="564" y="516"/>
                  </a:cubicBezTo>
                  <a:lnTo>
                    <a:pt x="586" y="537"/>
                  </a:lnTo>
                  <a:cubicBezTo>
                    <a:pt x="608" y="516"/>
                    <a:pt x="608" y="494"/>
                    <a:pt x="608" y="472"/>
                  </a:cubicBezTo>
                  <a:cubicBezTo>
                    <a:pt x="564" y="320"/>
                    <a:pt x="131" y="39"/>
                    <a:pt x="87" y="17"/>
                  </a:cubicBezTo>
                  <a:cubicBezTo>
                    <a:pt x="77" y="6"/>
                    <a:pt x="66"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78;p62"/>
            <p:cNvSpPr/>
            <p:nvPr/>
          </p:nvSpPr>
          <p:spPr>
            <a:xfrm>
              <a:off x="7813876" y="3831534"/>
              <a:ext cx="34555" cy="55806"/>
            </a:xfrm>
            <a:custGeom>
              <a:avLst/>
              <a:gdLst/>
              <a:ahLst/>
              <a:cxnLst/>
              <a:rect l="l" t="t" r="r" b="b"/>
              <a:pathLst>
                <a:path w="413" h="667" extrusionOk="0">
                  <a:moveTo>
                    <a:pt x="54" y="0"/>
                  </a:moveTo>
                  <a:cubicBezTo>
                    <a:pt x="44" y="0"/>
                    <a:pt x="33" y="6"/>
                    <a:pt x="22" y="16"/>
                  </a:cubicBezTo>
                  <a:cubicBezTo>
                    <a:pt x="0" y="16"/>
                    <a:pt x="0" y="60"/>
                    <a:pt x="22" y="81"/>
                  </a:cubicBezTo>
                  <a:cubicBezTo>
                    <a:pt x="152" y="233"/>
                    <a:pt x="260" y="428"/>
                    <a:pt x="325" y="623"/>
                  </a:cubicBezTo>
                  <a:cubicBezTo>
                    <a:pt x="325" y="645"/>
                    <a:pt x="347" y="667"/>
                    <a:pt x="369" y="667"/>
                  </a:cubicBezTo>
                  <a:cubicBezTo>
                    <a:pt x="390" y="667"/>
                    <a:pt x="412" y="645"/>
                    <a:pt x="412" y="623"/>
                  </a:cubicBezTo>
                  <a:cubicBezTo>
                    <a:pt x="412" y="472"/>
                    <a:pt x="109" y="60"/>
                    <a:pt x="87" y="16"/>
                  </a:cubicBezTo>
                  <a:cubicBezTo>
                    <a:pt x="76" y="6"/>
                    <a:pt x="65"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79;p62"/>
            <p:cNvSpPr/>
            <p:nvPr/>
          </p:nvSpPr>
          <p:spPr>
            <a:xfrm>
              <a:off x="7360413" y="3426344"/>
              <a:ext cx="270330" cy="252676"/>
            </a:xfrm>
            <a:custGeom>
              <a:avLst/>
              <a:gdLst/>
              <a:ahLst/>
              <a:cxnLst/>
              <a:rect l="l" t="t" r="r" b="b"/>
              <a:pathLst>
                <a:path w="3231" h="3020" extrusionOk="0">
                  <a:moveTo>
                    <a:pt x="2190" y="393"/>
                  </a:moveTo>
                  <a:lnTo>
                    <a:pt x="2190" y="393"/>
                  </a:lnTo>
                  <a:cubicBezTo>
                    <a:pt x="2233" y="545"/>
                    <a:pt x="2190" y="718"/>
                    <a:pt x="2103" y="870"/>
                  </a:cubicBezTo>
                  <a:cubicBezTo>
                    <a:pt x="2060" y="914"/>
                    <a:pt x="2016" y="935"/>
                    <a:pt x="1951" y="957"/>
                  </a:cubicBezTo>
                  <a:cubicBezTo>
                    <a:pt x="1930" y="957"/>
                    <a:pt x="1908" y="935"/>
                    <a:pt x="1886" y="935"/>
                  </a:cubicBezTo>
                  <a:cubicBezTo>
                    <a:pt x="1800" y="892"/>
                    <a:pt x="1735" y="805"/>
                    <a:pt x="1756" y="697"/>
                  </a:cubicBezTo>
                  <a:cubicBezTo>
                    <a:pt x="1843" y="523"/>
                    <a:pt x="1995" y="415"/>
                    <a:pt x="2190" y="393"/>
                  </a:cubicBezTo>
                  <a:close/>
                  <a:moveTo>
                    <a:pt x="2840" y="1325"/>
                  </a:moveTo>
                  <a:cubicBezTo>
                    <a:pt x="2862" y="1325"/>
                    <a:pt x="2905" y="1325"/>
                    <a:pt x="2927" y="1347"/>
                  </a:cubicBezTo>
                  <a:lnTo>
                    <a:pt x="2970" y="1369"/>
                  </a:lnTo>
                  <a:cubicBezTo>
                    <a:pt x="2927" y="1434"/>
                    <a:pt x="2884" y="1499"/>
                    <a:pt x="2840" y="1564"/>
                  </a:cubicBezTo>
                  <a:cubicBezTo>
                    <a:pt x="2819" y="1586"/>
                    <a:pt x="2775" y="1607"/>
                    <a:pt x="2732" y="1607"/>
                  </a:cubicBezTo>
                  <a:cubicBezTo>
                    <a:pt x="2645" y="1607"/>
                    <a:pt x="2645" y="1521"/>
                    <a:pt x="2645" y="1499"/>
                  </a:cubicBezTo>
                  <a:cubicBezTo>
                    <a:pt x="2645" y="1456"/>
                    <a:pt x="2667" y="1412"/>
                    <a:pt x="2688" y="1391"/>
                  </a:cubicBezTo>
                  <a:cubicBezTo>
                    <a:pt x="2732" y="1347"/>
                    <a:pt x="2797" y="1325"/>
                    <a:pt x="2840" y="1325"/>
                  </a:cubicBezTo>
                  <a:close/>
                  <a:moveTo>
                    <a:pt x="737" y="957"/>
                  </a:moveTo>
                  <a:cubicBezTo>
                    <a:pt x="1019" y="1087"/>
                    <a:pt x="1192" y="1369"/>
                    <a:pt x="1171" y="1672"/>
                  </a:cubicBezTo>
                  <a:cubicBezTo>
                    <a:pt x="1171" y="1781"/>
                    <a:pt x="1127" y="1911"/>
                    <a:pt x="954" y="1911"/>
                  </a:cubicBezTo>
                  <a:cubicBezTo>
                    <a:pt x="911" y="1911"/>
                    <a:pt x="867" y="1889"/>
                    <a:pt x="824" y="1889"/>
                  </a:cubicBezTo>
                  <a:cubicBezTo>
                    <a:pt x="716" y="1867"/>
                    <a:pt x="607" y="1781"/>
                    <a:pt x="564" y="1672"/>
                  </a:cubicBezTo>
                  <a:cubicBezTo>
                    <a:pt x="520" y="1412"/>
                    <a:pt x="564" y="1152"/>
                    <a:pt x="694" y="957"/>
                  </a:cubicBezTo>
                  <a:close/>
                  <a:moveTo>
                    <a:pt x="2038" y="2041"/>
                  </a:moveTo>
                  <a:cubicBezTo>
                    <a:pt x="2081" y="2041"/>
                    <a:pt x="2146" y="2063"/>
                    <a:pt x="2168" y="2128"/>
                  </a:cubicBezTo>
                  <a:cubicBezTo>
                    <a:pt x="2190" y="2344"/>
                    <a:pt x="2081" y="2583"/>
                    <a:pt x="1908" y="2713"/>
                  </a:cubicBezTo>
                  <a:cubicBezTo>
                    <a:pt x="1735" y="2648"/>
                    <a:pt x="1648" y="2496"/>
                    <a:pt x="1669" y="2344"/>
                  </a:cubicBezTo>
                  <a:cubicBezTo>
                    <a:pt x="1691" y="2171"/>
                    <a:pt x="1821" y="2041"/>
                    <a:pt x="1995" y="2041"/>
                  </a:cubicBezTo>
                  <a:close/>
                  <a:moveTo>
                    <a:pt x="1823" y="100"/>
                  </a:moveTo>
                  <a:cubicBezTo>
                    <a:pt x="1965" y="100"/>
                    <a:pt x="2096" y="184"/>
                    <a:pt x="2168" y="328"/>
                  </a:cubicBezTo>
                  <a:cubicBezTo>
                    <a:pt x="1930" y="328"/>
                    <a:pt x="1735" y="480"/>
                    <a:pt x="1669" y="675"/>
                  </a:cubicBezTo>
                  <a:cubicBezTo>
                    <a:pt x="1648" y="805"/>
                    <a:pt x="1713" y="935"/>
                    <a:pt x="1821" y="1000"/>
                  </a:cubicBezTo>
                  <a:cubicBezTo>
                    <a:pt x="1868" y="1024"/>
                    <a:pt x="1917" y="1036"/>
                    <a:pt x="1965" y="1036"/>
                  </a:cubicBezTo>
                  <a:cubicBezTo>
                    <a:pt x="2049" y="1036"/>
                    <a:pt x="2126" y="997"/>
                    <a:pt x="2168" y="914"/>
                  </a:cubicBezTo>
                  <a:cubicBezTo>
                    <a:pt x="2277" y="762"/>
                    <a:pt x="2298" y="588"/>
                    <a:pt x="2277" y="393"/>
                  </a:cubicBezTo>
                  <a:cubicBezTo>
                    <a:pt x="2428" y="393"/>
                    <a:pt x="2580" y="415"/>
                    <a:pt x="2710" y="480"/>
                  </a:cubicBezTo>
                  <a:cubicBezTo>
                    <a:pt x="2862" y="523"/>
                    <a:pt x="2992" y="632"/>
                    <a:pt x="3057" y="783"/>
                  </a:cubicBezTo>
                  <a:cubicBezTo>
                    <a:pt x="3100" y="935"/>
                    <a:pt x="3079" y="1130"/>
                    <a:pt x="2992" y="1282"/>
                  </a:cubicBezTo>
                  <a:cubicBezTo>
                    <a:pt x="2970" y="1260"/>
                    <a:pt x="2949" y="1260"/>
                    <a:pt x="2927" y="1260"/>
                  </a:cubicBezTo>
                  <a:cubicBezTo>
                    <a:pt x="2905" y="1239"/>
                    <a:pt x="2862" y="1239"/>
                    <a:pt x="2840" y="1239"/>
                  </a:cubicBezTo>
                  <a:cubicBezTo>
                    <a:pt x="2753" y="1239"/>
                    <a:pt x="2667" y="1260"/>
                    <a:pt x="2623" y="1325"/>
                  </a:cubicBezTo>
                  <a:cubicBezTo>
                    <a:pt x="2580" y="1369"/>
                    <a:pt x="2580" y="1434"/>
                    <a:pt x="2580" y="1477"/>
                  </a:cubicBezTo>
                  <a:cubicBezTo>
                    <a:pt x="2558" y="1586"/>
                    <a:pt x="2645" y="1672"/>
                    <a:pt x="2732" y="1672"/>
                  </a:cubicBezTo>
                  <a:cubicBezTo>
                    <a:pt x="2797" y="1672"/>
                    <a:pt x="2840" y="1651"/>
                    <a:pt x="2884" y="1629"/>
                  </a:cubicBezTo>
                  <a:cubicBezTo>
                    <a:pt x="2949" y="1564"/>
                    <a:pt x="2992" y="1499"/>
                    <a:pt x="3014" y="1412"/>
                  </a:cubicBezTo>
                  <a:lnTo>
                    <a:pt x="3014" y="1412"/>
                  </a:lnTo>
                  <a:cubicBezTo>
                    <a:pt x="3122" y="1672"/>
                    <a:pt x="3122" y="1954"/>
                    <a:pt x="2992" y="2193"/>
                  </a:cubicBezTo>
                  <a:cubicBezTo>
                    <a:pt x="2905" y="2518"/>
                    <a:pt x="2602" y="2756"/>
                    <a:pt x="2255" y="2778"/>
                  </a:cubicBezTo>
                  <a:cubicBezTo>
                    <a:pt x="2168" y="2778"/>
                    <a:pt x="2081" y="2778"/>
                    <a:pt x="1995" y="2756"/>
                  </a:cubicBezTo>
                  <a:cubicBezTo>
                    <a:pt x="2190" y="2605"/>
                    <a:pt x="2277" y="2344"/>
                    <a:pt x="2233" y="2106"/>
                  </a:cubicBezTo>
                  <a:cubicBezTo>
                    <a:pt x="2214" y="2012"/>
                    <a:pt x="2130" y="1950"/>
                    <a:pt x="2036" y="1950"/>
                  </a:cubicBezTo>
                  <a:cubicBezTo>
                    <a:pt x="2023" y="1950"/>
                    <a:pt x="2009" y="1951"/>
                    <a:pt x="1995" y="1954"/>
                  </a:cubicBezTo>
                  <a:cubicBezTo>
                    <a:pt x="1778" y="1976"/>
                    <a:pt x="1604" y="2128"/>
                    <a:pt x="1583" y="2344"/>
                  </a:cubicBezTo>
                  <a:cubicBezTo>
                    <a:pt x="1561" y="2518"/>
                    <a:pt x="1648" y="2691"/>
                    <a:pt x="1821" y="2778"/>
                  </a:cubicBezTo>
                  <a:cubicBezTo>
                    <a:pt x="1670" y="2872"/>
                    <a:pt x="1486" y="2934"/>
                    <a:pt x="1312" y="2934"/>
                  </a:cubicBezTo>
                  <a:cubicBezTo>
                    <a:pt x="1287" y="2934"/>
                    <a:pt x="1261" y="2933"/>
                    <a:pt x="1236" y="2930"/>
                  </a:cubicBezTo>
                  <a:cubicBezTo>
                    <a:pt x="716" y="2930"/>
                    <a:pt x="347" y="2431"/>
                    <a:pt x="217" y="1998"/>
                  </a:cubicBezTo>
                  <a:cubicBezTo>
                    <a:pt x="108" y="1542"/>
                    <a:pt x="195" y="1174"/>
                    <a:pt x="434" y="1000"/>
                  </a:cubicBezTo>
                  <a:cubicBezTo>
                    <a:pt x="499" y="979"/>
                    <a:pt x="542" y="957"/>
                    <a:pt x="607" y="957"/>
                  </a:cubicBezTo>
                  <a:lnTo>
                    <a:pt x="629" y="957"/>
                  </a:lnTo>
                  <a:cubicBezTo>
                    <a:pt x="477" y="1174"/>
                    <a:pt x="434" y="1434"/>
                    <a:pt x="477" y="1694"/>
                  </a:cubicBezTo>
                  <a:cubicBezTo>
                    <a:pt x="542" y="1824"/>
                    <a:pt x="650" y="1933"/>
                    <a:pt x="802" y="1976"/>
                  </a:cubicBezTo>
                  <a:cubicBezTo>
                    <a:pt x="862" y="1996"/>
                    <a:pt x="916" y="2005"/>
                    <a:pt x="966" y="2005"/>
                  </a:cubicBezTo>
                  <a:cubicBezTo>
                    <a:pt x="1134" y="2005"/>
                    <a:pt x="1241" y="1895"/>
                    <a:pt x="1258" y="1694"/>
                  </a:cubicBezTo>
                  <a:cubicBezTo>
                    <a:pt x="1258" y="1347"/>
                    <a:pt x="1062" y="1022"/>
                    <a:pt x="737" y="892"/>
                  </a:cubicBezTo>
                  <a:cubicBezTo>
                    <a:pt x="954" y="523"/>
                    <a:pt x="1366" y="133"/>
                    <a:pt x="1735" y="111"/>
                  </a:cubicBezTo>
                  <a:cubicBezTo>
                    <a:pt x="1764" y="104"/>
                    <a:pt x="1794" y="100"/>
                    <a:pt x="1823" y="100"/>
                  </a:cubicBezTo>
                  <a:close/>
                  <a:moveTo>
                    <a:pt x="1811" y="0"/>
                  </a:moveTo>
                  <a:cubicBezTo>
                    <a:pt x="1793" y="0"/>
                    <a:pt x="1774" y="1"/>
                    <a:pt x="1756" y="3"/>
                  </a:cubicBezTo>
                  <a:cubicBezTo>
                    <a:pt x="1323" y="46"/>
                    <a:pt x="889" y="458"/>
                    <a:pt x="672" y="849"/>
                  </a:cubicBezTo>
                  <a:cubicBezTo>
                    <a:pt x="564" y="849"/>
                    <a:pt x="477" y="870"/>
                    <a:pt x="390" y="935"/>
                  </a:cubicBezTo>
                  <a:cubicBezTo>
                    <a:pt x="108" y="1130"/>
                    <a:pt x="0" y="1521"/>
                    <a:pt x="152" y="2019"/>
                  </a:cubicBezTo>
                  <a:cubicBezTo>
                    <a:pt x="282" y="2496"/>
                    <a:pt x="672" y="3017"/>
                    <a:pt x="1236" y="3017"/>
                  </a:cubicBezTo>
                  <a:lnTo>
                    <a:pt x="1279" y="3017"/>
                  </a:lnTo>
                  <a:cubicBezTo>
                    <a:pt x="1302" y="3019"/>
                    <a:pt x="1324" y="3020"/>
                    <a:pt x="1347" y="3020"/>
                  </a:cubicBezTo>
                  <a:cubicBezTo>
                    <a:pt x="1545" y="3020"/>
                    <a:pt x="1755" y="2938"/>
                    <a:pt x="1930" y="2821"/>
                  </a:cubicBezTo>
                  <a:cubicBezTo>
                    <a:pt x="2038" y="2843"/>
                    <a:pt x="2146" y="2865"/>
                    <a:pt x="2255" y="2865"/>
                  </a:cubicBezTo>
                  <a:lnTo>
                    <a:pt x="2277" y="2865"/>
                  </a:lnTo>
                  <a:cubicBezTo>
                    <a:pt x="2667" y="2843"/>
                    <a:pt x="2992" y="2583"/>
                    <a:pt x="3100" y="2214"/>
                  </a:cubicBezTo>
                  <a:cubicBezTo>
                    <a:pt x="3230" y="1933"/>
                    <a:pt x="3230" y="1607"/>
                    <a:pt x="3079" y="1325"/>
                  </a:cubicBezTo>
                  <a:cubicBezTo>
                    <a:pt x="3187" y="1152"/>
                    <a:pt x="3209" y="935"/>
                    <a:pt x="3144" y="718"/>
                  </a:cubicBezTo>
                  <a:cubicBezTo>
                    <a:pt x="3079" y="567"/>
                    <a:pt x="2927" y="437"/>
                    <a:pt x="2753" y="393"/>
                  </a:cubicBezTo>
                  <a:cubicBezTo>
                    <a:pt x="2629" y="340"/>
                    <a:pt x="2489" y="301"/>
                    <a:pt x="2359" y="301"/>
                  </a:cubicBezTo>
                  <a:cubicBezTo>
                    <a:pt x="2331" y="301"/>
                    <a:pt x="2303" y="303"/>
                    <a:pt x="2277" y="306"/>
                  </a:cubicBezTo>
                  <a:cubicBezTo>
                    <a:pt x="2197" y="108"/>
                    <a:pt x="2008" y="0"/>
                    <a:pt x="1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80;p62"/>
            <p:cNvSpPr/>
            <p:nvPr/>
          </p:nvSpPr>
          <p:spPr>
            <a:xfrm>
              <a:off x="6485196" y="3364097"/>
              <a:ext cx="542500" cy="281123"/>
            </a:xfrm>
            <a:custGeom>
              <a:avLst/>
              <a:gdLst/>
              <a:ahLst/>
              <a:cxnLst/>
              <a:rect l="l" t="t" r="r" b="b"/>
              <a:pathLst>
                <a:path w="6484" h="3360" extrusionOk="0">
                  <a:moveTo>
                    <a:pt x="3380" y="1"/>
                  </a:moveTo>
                  <a:cubicBezTo>
                    <a:pt x="2972" y="1"/>
                    <a:pt x="2678" y="32"/>
                    <a:pt x="2678" y="32"/>
                  </a:cubicBezTo>
                  <a:cubicBezTo>
                    <a:pt x="2475" y="11"/>
                    <a:pt x="2287" y="1"/>
                    <a:pt x="2112" y="1"/>
                  </a:cubicBezTo>
                  <a:cubicBezTo>
                    <a:pt x="294" y="1"/>
                    <a:pt x="1" y="1080"/>
                    <a:pt x="575" y="2069"/>
                  </a:cubicBezTo>
                  <a:cubicBezTo>
                    <a:pt x="924" y="2693"/>
                    <a:pt x="2105" y="3360"/>
                    <a:pt x="3285" y="3360"/>
                  </a:cubicBezTo>
                  <a:cubicBezTo>
                    <a:pt x="4156" y="3360"/>
                    <a:pt x="5027" y="2996"/>
                    <a:pt x="5561" y="1983"/>
                  </a:cubicBezTo>
                  <a:cubicBezTo>
                    <a:pt x="6483" y="234"/>
                    <a:pt x="4502" y="1"/>
                    <a:pt x="3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81;p62"/>
            <p:cNvSpPr/>
            <p:nvPr/>
          </p:nvSpPr>
          <p:spPr>
            <a:xfrm>
              <a:off x="6625753" y="3393882"/>
              <a:ext cx="125250" cy="107094"/>
            </a:xfrm>
            <a:custGeom>
              <a:avLst/>
              <a:gdLst/>
              <a:ahLst/>
              <a:cxnLst/>
              <a:rect l="l" t="t" r="r" b="b"/>
              <a:pathLst>
                <a:path w="1497" h="1280" extrusionOk="0">
                  <a:moveTo>
                    <a:pt x="1453" y="1"/>
                  </a:moveTo>
                  <a:cubicBezTo>
                    <a:pt x="1431" y="1"/>
                    <a:pt x="1410" y="22"/>
                    <a:pt x="1410" y="44"/>
                  </a:cubicBezTo>
                  <a:cubicBezTo>
                    <a:pt x="1345" y="348"/>
                    <a:pt x="1084" y="1150"/>
                    <a:pt x="738" y="1193"/>
                  </a:cubicBezTo>
                  <a:cubicBezTo>
                    <a:pt x="722" y="1197"/>
                    <a:pt x="706" y="1199"/>
                    <a:pt x="692" y="1199"/>
                  </a:cubicBezTo>
                  <a:cubicBezTo>
                    <a:pt x="627" y="1199"/>
                    <a:pt x="574" y="1164"/>
                    <a:pt x="521" y="1128"/>
                  </a:cubicBezTo>
                  <a:cubicBezTo>
                    <a:pt x="196" y="890"/>
                    <a:pt x="87" y="44"/>
                    <a:pt x="87" y="44"/>
                  </a:cubicBezTo>
                  <a:cubicBezTo>
                    <a:pt x="87" y="29"/>
                    <a:pt x="76" y="13"/>
                    <a:pt x="55" y="13"/>
                  </a:cubicBezTo>
                  <a:cubicBezTo>
                    <a:pt x="46" y="13"/>
                    <a:pt x="35" y="16"/>
                    <a:pt x="22" y="22"/>
                  </a:cubicBezTo>
                  <a:cubicBezTo>
                    <a:pt x="0" y="22"/>
                    <a:pt x="0" y="44"/>
                    <a:pt x="0" y="66"/>
                  </a:cubicBezTo>
                  <a:cubicBezTo>
                    <a:pt x="0" y="87"/>
                    <a:pt x="109" y="933"/>
                    <a:pt x="456" y="1215"/>
                  </a:cubicBezTo>
                  <a:cubicBezTo>
                    <a:pt x="521" y="1258"/>
                    <a:pt x="607" y="1280"/>
                    <a:pt x="694" y="1280"/>
                  </a:cubicBezTo>
                  <a:lnTo>
                    <a:pt x="738" y="1280"/>
                  </a:lnTo>
                  <a:cubicBezTo>
                    <a:pt x="1215" y="1215"/>
                    <a:pt x="1475" y="109"/>
                    <a:pt x="1475" y="66"/>
                  </a:cubicBezTo>
                  <a:cubicBezTo>
                    <a:pt x="1496" y="44"/>
                    <a:pt x="1475" y="1"/>
                    <a:pt x="1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82;p62"/>
            <p:cNvSpPr/>
            <p:nvPr/>
          </p:nvSpPr>
          <p:spPr>
            <a:xfrm>
              <a:off x="6676537" y="3337659"/>
              <a:ext cx="14558" cy="163319"/>
            </a:xfrm>
            <a:custGeom>
              <a:avLst/>
              <a:gdLst/>
              <a:ahLst/>
              <a:cxnLst/>
              <a:rect l="l" t="t" r="r" b="b"/>
              <a:pathLst>
                <a:path w="174" h="1952" extrusionOk="0">
                  <a:moveTo>
                    <a:pt x="131" y="1"/>
                  </a:moveTo>
                  <a:cubicBezTo>
                    <a:pt x="109" y="1"/>
                    <a:pt x="87" y="22"/>
                    <a:pt x="87" y="44"/>
                  </a:cubicBezTo>
                  <a:lnTo>
                    <a:pt x="22" y="1909"/>
                  </a:lnTo>
                  <a:cubicBezTo>
                    <a:pt x="0" y="1930"/>
                    <a:pt x="22" y="1952"/>
                    <a:pt x="44" y="1952"/>
                  </a:cubicBezTo>
                  <a:cubicBezTo>
                    <a:pt x="87" y="1952"/>
                    <a:pt x="109" y="1952"/>
                    <a:pt x="109" y="1909"/>
                  </a:cubicBezTo>
                  <a:lnTo>
                    <a:pt x="174" y="44"/>
                  </a:lnTo>
                  <a:cubicBezTo>
                    <a:pt x="174" y="22"/>
                    <a:pt x="152"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83;p62"/>
            <p:cNvSpPr/>
            <p:nvPr/>
          </p:nvSpPr>
          <p:spPr>
            <a:xfrm>
              <a:off x="6645665" y="3299591"/>
              <a:ext cx="105337" cy="83500"/>
            </a:xfrm>
            <a:custGeom>
              <a:avLst/>
              <a:gdLst/>
              <a:ahLst/>
              <a:cxnLst/>
              <a:rect l="l" t="t" r="r" b="b"/>
              <a:pathLst>
                <a:path w="1259" h="998" extrusionOk="0">
                  <a:moveTo>
                    <a:pt x="1" y="0"/>
                  </a:moveTo>
                  <a:cubicBezTo>
                    <a:pt x="1" y="0"/>
                    <a:pt x="239" y="998"/>
                    <a:pt x="565" y="998"/>
                  </a:cubicBezTo>
                  <a:cubicBezTo>
                    <a:pt x="890" y="998"/>
                    <a:pt x="1258" y="0"/>
                    <a:pt x="1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84;p62"/>
            <p:cNvSpPr/>
            <p:nvPr/>
          </p:nvSpPr>
          <p:spPr>
            <a:xfrm>
              <a:off x="6752756" y="3541300"/>
              <a:ext cx="206826" cy="93959"/>
            </a:xfrm>
            <a:custGeom>
              <a:avLst/>
              <a:gdLst/>
              <a:ahLst/>
              <a:cxnLst/>
              <a:rect l="l" t="t" r="r" b="b"/>
              <a:pathLst>
                <a:path w="2472" h="1123" extrusionOk="0">
                  <a:moveTo>
                    <a:pt x="2431" y="0"/>
                  </a:moveTo>
                  <a:cubicBezTo>
                    <a:pt x="2417" y="0"/>
                    <a:pt x="2407" y="6"/>
                    <a:pt x="2407" y="17"/>
                  </a:cubicBezTo>
                  <a:cubicBezTo>
                    <a:pt x="1604" y="992"/>
                    <a:pt x="87" y="1014"/>
                    <a:pt x="65" y="1014"/>
                  </a:cubicBezTo>
                  <a:cubicBezTo>
                    <a:pt x="0" y="1014"/>
                    <a:pt x="0" y="1101"/>
                    <a:pt x="65" y="1101"/>
                  </a:cubicBezTo>
                  <a:lnTo>
                    <a:pt x="65" y="1122"/>
                  </a:lnTo>
                  <a:cubicBezTo>
                    <a:pt x="65" y="1122"/>
                    <a:pt x="1648" y="1079"/>
                    <a:pt x="2472" y="60"/>
                  </a:cubicBezTo>
                  <a:cubicBezTo>
                    <a:pt x="2472" y="60"/>
                    <a:pt x="2472" y="17"/>
                    <a:pt x="2472" y="17"/>
                  </a:cubicBezTo>
                  <a:cubicBezTo>
                    <a:pt x="2461" y="6"/>
                    <a:pt x="2445" y="0"/>
                    <a:pt x="2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85;p62"/>
            <p:cNvSpPr/>
            <p:nvPr/>
          </p:nvSpPr>
          <p:spPr>
            <a:xfrm>
              <a:off x="6745477" y="3744774"/>
              <a:ext cx="241297" cy="171769"/>
            </a:xfrm>
            <a:custGeom>
              <a:avLst/>
              <a:gdLst/>
              <a:ahLst/>
              <a:cxnLst/>
              <a:rect l="l" t="t" r="r" b="b"/>
              <a:pathLst>
                <a:path w="2884" h="2053" extrusionOk="0">
                  <a:moveTo>
                    <a:pt x="2202" y="1"/>
                  </a:moveTo>
                  <a:cubicBezTo>
                    <a:pt x="1536" y="1"/>
                    <a:pt x="0" y="1465"/>
                    <a:pt x="0" y="1465"/>
                  </a:cubicBezTo>
                  <a:cubicBezTo>
                    <a:pt x="0" y="1465"/>
                    <a:pt x="223" y="2053"/>
                    <a:pt x="708" y="2053"/>
                  </a:cubicBezTo>
                  <a:cubicBezTo>
                    <a:pt x="725" y="2053"/>
                    <a:pt x="742" y="2052"/>
                    <a:pt x="759" y="2051"/>
                  </a:cubicBezTo>
                  <a:cubicBezTo>
                    <a:pt x="1280" y="2029"/>
                    <a:pt x="2884" y="446"/>
                    <a:pt x="2385" y="56"/>
                  </a:cubicBezTo>
                  <a:cubicBezTo>
                    <a:pt x="2336" y="18"/>
                    <a:pt x="2274" y="1"/>
                    <a:pt x="2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86;p62"/>
            <p:cNvSpPr/>
            <p:nvPr/>
          </p:nvSpPr>
          <p:spPr>
            <a:xfrm>
              <a:off x="7465077" y="3756236"/>
              <a:ext cx="183817" cy="135123"/>
            </a:xfrm>
            <a:custGeom>
              <a:avLst/>
              <a:gdLst/>
              <a:ahLst/>
              <a:cxnLst/>
              <a:rect l="l" t="t" r="r" b="b"/>
              <a:pathLst>
                <a:path w="2197" h="1615" extrusionOk="0">
                  <a:moveTo>
                    <a:pt x="707" y="1"/>
                  </a:moveTo>
                  <a:cubicBezTo>
                    <a:pt x="633" y="1"/>
                    <a:pt x="565" y="16"/>
                    <a:pt x="505" y="49"/>
                  </a:cubicBezTo>
                  <a:cubicBezTo>
                    <a:pt x="1" y="301"/>
                    <a:pt x="1066" y="1614"/>
                    <a:pt x="1487" y="1614"/>
                  </a:cubicBezTo>
                  <a:cubicBezTo>
                    <a:pt x="1500" y="1614"/>
                    <a:pt x="1512" y="1613"/>
                    <a:pt x="1524" y="1610"/>
                  </a:cubicBezTo>
                  <a:cubicBezTo>
                    <a:pt x="1914" y="1545"/>
                    <a:pt x="2196" y="938"/>
                    <a:pt x="2131" y="808"/>
                  </a:cubicBezTo>
                  <a:cubicBezTo>
                    <a:pt x="2131" y="808"/>
                    <a:pt x="1257"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87;p62"/>
            <p:cNvSpPr/>
            <p:nvPr/>
          </p:nvSpPr>
          <p:spPr>
            <a:xfrm>
              <a:off x="7130000" y="3868514"/>
              <a:ext cx="38152" cy="9789"/>
            </a:xfrm>
            <a:custGeom>
              <a:avLst/>
              <a:gdLst/>
              <a:ahLst/>
              <a:cxnLst/>
              <a:rect l="l" t="t" r="r" b="b"/>
              <a:pathLst>
                <a:path w="456" h="117" extrusionOk="0">
                  <a:moveTo>
                    <a:pt x="299" y="1"/>
                  </a:moveTo>
                  <a:cubicBezTo>
                    <a:pt x="198" y="1"/>
                    <a:pt x="87" y="30"/>
                    <a:pt x="44" y="30"/>
                  </a:cubicBezTo>
                  <a:cubicBezTo>
                    <a:pt x="1" y="51"/>
                    <a:pt x="22" y="116"/>
                    <a:pt x="66" y="116"/>
                  </a:cubicBezTo>
                  <a:lnTo>
                    <a:pt x="66" y="95"/>
                  </a:lnTo>
                  <a:cubicBezTo>
                    <a:pt x="128" y="82"/>
                    <a:pt x="205" y="70"/>
                    <a:pt x="268" y="70"/>
                  </a:cubicBezTo>
                  <a:cubicBezTo>
                    <a:pt x="313" y="70"/>
                    <a:pt x="351" y="76"/>
                    <a:pt x="369" y="95"/>
                  </a:cubicBezTo>
                  <a:cubicBezTo>
                    <a:pt x="380" y="106"/>
                    <a:pt x="391" y="111"/>
                    <a:pt x="402" y="111"/>
                  </a:cubicBezTo>
                  <a:cubicBezTo>
                    <a:pt x="413" y="111"/>
                    <a:pt x="423" y="106"/>
                    <a:pt x="434" y="95"/>
                  </a:cubicBezTo>
                  <a:cubicBezTo>
                    <a:pt x="456" y="73"/>
                    <a:pt x="456" y="51"/>
                    <a:pt x="434" y="30"/>
                  </a:cubicBezTo>
                  <a:cubicBezTo>
                    <a:pt x="398" y="8"/>
                    <a:pt x="350" y="1"/>
                    <a:pt x="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88;p62"/>
            <p:cNvSpPr/>
            <p:nvPr/>
          </p:nvSpPr>
          <p:spPr>
            <a:xfrm>
              <a:off x="7173506" y="3836471"/>
              <a:ext cx="37567" cy="10960"/>
            </a:xfrm>
            <a:custGeom>
              <a:avLst/>
              <a:gdLst/>
              <a:ahLst/>
              <a:cxnLst/>
              <a:rect l="l" t="t" r="r" b="b"/>
              <a:pathLst>
                <a:path w="449" h="131" extrusionOk="0">
                  <a:moveTo>
                    <a:pt x="259" y="0"/>
                  </a:moveTo>
                  <a:cubicBezTo>
                    <a:pt x="166" y="0"/>
                    <a:pt x="71" y="31"/>
                    <a:pt x="44" y="44"/>
                  </a:cubicBezTo>
                  <a:cubicBezTo>
                    <a:pt x="23" y="44"/>
                    <a:pt x="1" y="66"/>
                    <a:pt x="23" y="87"/>
                  </a:cubicBezTo>
                  <a:cubicBezTo>
                    <a:pt x="23" y="109"/>
                    <a:pt x="23" y="131"/>
                    <a:pt x="44" y="131"/>
                  </a:cubicBezTo>
                  <a:lnTo>
                    <a:pt x="66" y="109"/>
                  </a:lnTo>
                  <a:cubicBezTo>
                    <a:pt x="116" y="97"/>
                    <a:pt x="195" y="84"/>
                    <a:pt x="261" y="84"/>
                  </a:cubicBezTo>
                  <a:cubicBezTo>
                    <a:pt x="310" y="84"/>
                    <a:pt x="351" y="91"/>
                    <a:pt x="370" y="109"/>
                  </a:cubicBezTo>
                  <a:cubicBezTo>
                    <a:pt x="377" y="113"/>
                    <a:pt x="385" y="115"/>
                    <a:pt x="393" y="115"/>
                  </a:cubicBezTo>
                  <a:cubicBezTo>
                    <a:pt x="426" y="115"/>
                    <a:pt x="448" y="80"/>
                    <a:pt x="413" y="44"/>
                  </a:cubicBezTo>
                  <a:cubicBezTo>
                    <a:pt x="372" y="11"/>
                    <a:pt x="316"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89;p62"/>
            <p:cNvSpPr/>
            <p:nvPr/>
          </p:nvSpPr>
          <p:spPr>
            <a:xfrm>
              <a:off x="7197099" y="3872698"/>
              <a:ext cx="36395" cy="11044"/>
            </a:xfrm>
            <a:custGeom>
              <a:avLst/>
              <a:gdLst/>
              <a:ahLst/>
              <a:cxnLst/>
              <a:rect l="l" t="t" r="r" b="b"/>
              <a:pathLst>
                <a:path w="435" h="132" extrusionOk="0">
                  <a:moveTo>
                    <a:pt x="274" y="1"/>
                  </a:moveTo>
                  <a:cubicBezTo>
                    <a:pt x="174" y="1"/>
                    <a:pt x="71" y="31"/>
                    <a:pt x="44" y="45"/>
                  </a:cubicBezTo>
                  <a:cubicBezTo>
                    <a:pt x="22" y="45"/>
                    <a:pt x="1" y="66"/>
                    <a:pt x="22" y="88"/>
                  </a:cubicBezTo>
                  <a:cubicBezTo>
                    <a:pt x="22" y="110"/>
                    <a:pt x="44" y="131"/>
                    <a:pt x="66" y="131"/>
                  </a:cubicBezTo>
                  <a:lnTo>
                    <a:pt x="66" y="110"/>
                  </a:lnTo>
                  <a:cubicBezTo>
                    <a:pt x="109" y="88"/>
                    <a:pt x="158" y="77"/>
                    <a:pt x="209" y="77"/>
                  </a:cubicBezTo>
                  <a:cubicBezTo>
                    <a:pt x="261" y="77"/>
                    <a:pt x="315" y="88"/>
                    <a:pt x="369" y="110"/>
                  </a:cubicBezTo>
                  <a:lnTo>
                    <a:pt x="434" y="110"/>
                  </a:lnTo>
                  <a:cubicBezTo>
                    <a:pt x="434" y="88"/>
                    <a:pt x="434" y="66"/>
                    <a:pt x="434" y="45"/>
                  </a:cubicBezTo>
                  <a:cubicBezTo>
                    <a:pt x="394" y="12"/>
                    <a:pt x="334"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90;p62"/>
            <p:cNvSpPr/>
            <p:nvPr/>
          </p:nvSpPr>
          <p:spPr>
            <a:xfrm>
              <a:off x="7249724" y="3836471"/>
              <a:ext cx="36395" cy="10960"/>
            </a:xfrm>
            <a:custGeom>
              <a:avLst/>
              <a:gdLst/>
              <a:ahLst/>
              <a:cxnLst/>
              <a:rect l="l" t="t" r="r" b="b"/>
              <a:pathLst>
                <a:path w="435" h="131" extrusionOk="0">
                  <a:moveTo>
                    <a:pt x="258" y="0"/>
                  </a:moveTo>
                  <a:cubicBezTo>
                    <a:pt x="162" y="0"/>
                    <a:pt x="63" y="31"/>
                    <a:pt x="22" y="44"/>
                  </a:cubicBezTo>
                  <a:cubicBezTo>
                    <a:pt x="1" y="44"/>
                    <a:pt x="1" y="66"/>
                    <a:pt x="1" y="87"/>
                  </a:cubicBezTo>
                  <a:cubicBezTo>
                    <a:pt x="1" y="109"/>
                    <a:pt x="22" y="131"/>
                    <a:pt x="44" y="131"/>
                  </a:cubicBezTo>
                  <a:lnTo>
                    <a:pt x="44" y="109"/>
                  </a:lnTo>
                  <a:cubicBezTo>
                    <a:pt x="106" y="97"/>
                    <a:pt x="184" y="84"/>
                    <a:pt x="246" y="84"/>
                  </a:cubicBezTo>
                  <a:cubicBezTo>
                    <a:pt x="291" y="84"/>
                    <a:pt x="329" y="91"/>
                    <a:pt x="347" y="109"/>
                  </a:cubicBezTo>
                  <a:cubicBezTo>
                    <a:pt x="358" y="120"/>
                    <a:pt x="369" y="125"/>
                    <a:pt x="380" y="125"/>
                  </a:cubicBezTo>
                  <a:cubicBezTo>
                    <a:pt x="391" y="125"/>
                    <a:pt x="402" y="120"/>
                    <a:pt x="412" y="109"/>
                  </a:cubicBezTo>
                  <a:cubicBezTo>
                    <a:pt x="434" y="87"/>
                    <a:pt x="434" y="66"/>
                    <a:pt x="412" y="44"/>
                  </a:cubicBezTo>
                  <a:cubicBezTo>
                    <a:pt x="372" y="11"/>
                    <a:pt x="315"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91;p62"/>
            <p:cNvSpPr/>
            <p:nvPr/>
          </p:nvSpPr>
          <p:spPr>
            <a:xfrm>
              <a:off x="7264198" y="3872698"/>
              <a:ext cx="36395" cy="11044"/>
            </a:xfrm>
            <a:custGeom>
              <a:avLst/>
              <a:gdLst/>
              <a:ahLst/>
              <a:cxnLst/>
              <a:rect l="l" t="t" r="r" b="b"/>
              <a:pathLst>
                <a:path w="435" h="132" extrusionOk="0">
                  <a:moveTo>
                    <a:pt x="252" y="1"/>
                  </a:moveTo>
                  <a:cubicBezTo>
                    <a:pt x="152" y="1"/>
                    <a:pt x="50" y="31"/>
                    <a:pt x="23" y="45"/>
                  </a:cubicBezTo>
                  <a:cubicBezTo>
                    <a:pt x="1" y="45"/>
                    <a:pt x="1" y="66"/>
                    <a:pt x="1" y="88"/>
                  </a:cubicBezTo>
                  <a:cubicBezTo>
                    <a:pt x="1" y="110"/>
                    <a:pt x="23" y="131"/>
                    <a:pt x="44" y="131"/>
                  </a:cubicBezTo>
                  <a:lnTo>
                    <a:pt x="44" y="110"/>
                  </a:lnTo>
                  <a:cubicBezTo>
                    <a:pt x="99" y="88"/>
                    <a:pt x="153" y="77"/>
                    <a:pt x="204" y="77"/>
                  </a:cubicBezTo>
                  <a:cubicBezTo>
                    <a:pt x="256" y="77"/>
                    <a:pt x="305" y="88"/>
                    <a:pt x="348" y="110"/>
                  </a:cubicBezTo>
                  <a:lnTo>
                    <a:pt x="413" y="110"/>
                  </a:lnTo>
                  <a:cubicBezTo>
                    <a:pt x="435" y="88"/>
                    <a:pt x="435" y="66"/>
                    <a:pt x="413" y="45"/>
                  </a:cubicBezTo>
                  <a:cubicBezTo>
                    <a:pt x="372" y="12"/>
                    <a:pt x="313"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92;p62"/>
            <p:cNvSpPr/>
            <p:nvPr/>
          </p:nvSpPr>
          <p:spPr>
            <a:xfrm>
              <a:off x="7315066" y="3849606"/>
              <a:ext cx="37399" cy="10542"/>
            </a:xfrm>
            <a:custGeom>
              <a:avLst/>
              <a:gdLst/>
              <a:ahLst/>
              <a:cxnLst/>
              <a:rect l="l" t="t" r="r" b="b"/>
              <a:pathLst>
                <a:path w="447" h="126" extrusionOk="0">
                  <a:moveTo>
                    <a:pt x="272" y="0"/>
                  </a:moveTo>
                  <a:cubicBezTo>
                    <a:pt x="166" y="0"/>
                    <a:pt x="51" y="39"/>
                    <a:pt x="22" y="39"/>
                  </a:cubicBezTo>
                  <a:cubicBezTo>
                    <a:pt x="0" y="39"/>
                    <a:pt x="0" y="61"/>
                    <a:pt x="0" y="82"/>
                  </a:cubicBezTo>
                  <a:cubicBezTo>
                    <a:pt x="0" y="104"/>
                    <a:pt x="22" y="126"/>
                    <a:pt x="43" y="126"/>
                  </a:cubicBezTo>
                  <a:lnTo>
                    <a:pt x="43" y="104"/>
                  </a:lnTo>
                  <a:cubicBezTo>
                    <a:pt x="106" y="91"/>
                    <a:pt x="183" y="79"/>
                    <a:pt x="245" y="79"/>
                  </a:cubicBezTo>
                  <a:cubicBezTo>
                    <a:pt x="291" y="79"/>
                    <a:pt x="329" y="86"/>
                    <a:pt x="347" y="104"/>
                  </a:cubicBezTo>
                  <a:cubicBezTo>
                    <a:pt x="355" y="112"/>
                    <a:pt x="365" y="116"/>
                    <a:pt x="374" y="116"/>
                  </a:cubicBezTo>
                  <a:cubicBezTo>
                    <a:pt x="412" y="116"/>
                    <a:pt x="447" y="56"/>
                    <a:pt x="412" y="39"/>
                  </a:cubicBezTo>
                  <a:cubicBezTo>
                    <a:pt x="376" y="10"/>
                    <a:pt x="325" y="0"/>
                    <a:pt x="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93;p62"/>
            <p:cNvSpPr/>
            <p:nvPr/>
          </p:nvSpPr>
          <p:spPr>
            <a:xfrm>
              <a:off x="7329540" y="3891857"/>
              <a:ext cx="34555" cy="10040"/>
            </a:xfrm>
            <a:custGeom>
              <a:avLst/>
              <a:gdLst/>
              <a:ahLst/>
              <a:cxnLst/>
              <a:rect l="l" t="t" r="r" b="b"/>
              <a:pathLst>
                <a:path w="413" h="120" extrusionOk="0">
                  <a:moveTo>
                    <a:pt x="209" y="0"/>
                  </a:moveTo>
                  <a:cubicBezTo>
                    <a:pt x="131" y="0"/>
                    <a:pt x="55" y="11"/>
                    <a:pt x="22" y="11"/>
                  </a:cubicBezTo>
                  <a:cubicBezTo>
                    <a:pt x="0" y="11"/>
                    <a:pt x="0" y="33"/>
                    <a:pt x="0" y="54"/>
                  </a:cubicBezTo>
                  <a:cubicBezTo>
                    <a:pt x="0" y="76"/>
                    <a:pt x="22" y="98"/>
                    <a:pt x="44" y="98"/>
                  </a:cubicBezTo>
                  <a:cubicBezTo>
                    <a:pt x="89" y="89"/>
                    <a:pt x="141" y="83"/>
                    <a:pt x="190" y="83"/>
                  </a:cubicBezTo>
                  <a:cubicBezTo>
                    <a:pt x="259" y="83"/>
                    <a:pt x="322" y="94"/>
                    <a:pt x="347" y="119"/>
                  </a:cubicBezTo>
                  <a:lnTo>
                    <a:pt x="412" y="119"/>
                  </a:lnTo>
                  <a:cubicBezTo>
                    <a:pt x="412" y="98"/>
                    <a:pt x="412" y="76"/>
                    <a:pt x="412" y="54"/>
                  </a:cubicBezTo>
                  <a:cubicBezTo>
                    <a:pt x="369" y="11"/>
                    <a:pt x="288"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94;p62"/>
            <p:cNvSpPr/>
            <p:nvPr/>
          </p:nvSpPr>
          <p:spPr>
            <a:xfrm>
              <a:off x="7367608" y="3878219"/>
              <a:ext cx="34555" cy="18240"/>
            </a:xfrm>
            <a:custGeom>
              <a:avLst/>
              <a:gdLst/>
              <a:ahLst/>
              <a:cxnLst/>
              <a:rect l="l" t="t" r="r" b="b"/>
              <a:pathLst>
                <a:path w="413" h="218" extrusionOk="0">
                  <a:moveTo>
                    <a:pt x="66" y="0"/>
                  </a:moveTo>
                  <a:cubicBezTo>
                    <a:pt x="1" y="0"/>
                    <a:pt x="1" y="87"/>
                    <a:pt x="66" y="87"/>
                  </a:cubicBezTo>
                  <a:cubicBezTo>
                    <a:pt x="153" y="109"/>
                    <a:pt x="304" y="130"/>
                    <a:pt x="326" y="196"/>
                  </a:cubicBezTo>
                  <a:cubicBezTo>
                    <a:pt x="348" y="217"/>
                    <a:pt x="348" y="217"/>
                    <a:pt x="369" y="217"/>
                  </a:cubicBezTo>
                  <a:lnTo>
                    <a:pt x="391" y="217"/>
                  </a:lnTo>
                  <a:cubicBezTo>
                    <a:pt x="413" y="196"/>
                    <a:pt x="413" y="174"/>
                    <a:pt x="413" y="152"/>
                  </a:cubicBezTo>
                  <a:cubicBezTo>
                    <a:pt x="348" y="44"/>
                    <a:pt x="109"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95;p62"/>
            <p:cNvSpPr/>
            <p:nvPr/>
          </p:nvSpPr>
          <p:spPr>
            <a:xfrm>
              <a:off x="7209816" y="3811036"/>
              <a:ext cx="36395" cy="11044"/>
            </a:xfrm>
            <a:custGeom>
              <a:avLst/>
              <a:gdLst/>
              <a:ahLst/>
              <a:cxnLst/>
              <a:rect l="l" t="t" r="r" b="b"/>
              <a:pathLst>
                <a:path w="435" h="132" extrusionOk="0">
                  <a:moveTo>
                    <a:pt x="259" y="1"/>
                  </a:moveTo>
                  <a:cubicBezTo>
                    <a:pt x="165" y="1"/>
                    <a:pt x="71" y="31"/>
                    <a:pt x="44" y="45"/>
                  </a:cubicBezTo>
                  <a:cubicBezTo>
                    <a:pt x="22" y="45"/>
                    <a:pt x="1" y="66"/>
                    <a:pt x="1" y="88"/>
                  </a:cubicBezTo>
                  <a:cubicBezTo>
                    <a:pt x="22" y="110"/>
                    <a:pt x="22" y="131"/>
                    <a:pt x="44" y="131"/>
                  </a:cubicBezTo>
                  <a:lnTo>
                    <a:pt x="66" y="110"/>
                  </a:lnTo>
                  <a:cubicBezTo>
                    <a:pt x="116" y="97"/>
                    <a:pt x="187" y="85"/>
                    <a:pt x="252" y="85"/>
                  </a:cubicBezTo>
                  <a:cubicBezTo>
                    <a:pt x="299" y="85"/>
                    <a:pt x="342" y="91"/>
                    <a:pt x="369" y="110"/>
                  </a:cubicBezTo>
                  <a:lnTo>
                    <a:pt x="413" y="110"/>
                  </a:lnTo>
                  <a:cubicBezTo>
                    <a:pt x="434" y="88"/>
                    <a:pt x="434" y="66"/>
                    <a:pt x="413" y="45"/>
                  </a:cubicBezTo>
                  <a:cubicBezTo>
                    <a:pt x="372" y="12"/>
                    <a:pt x="315" y="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96;p62"/>
            <p:cNvSpPr/>
            <p:nvPr/>
          </p:nvSpPr>
          <p:spPr>
            <a:xfrm>
              <a:off x="7117283" y="3836973"/>
              <a:ext cx="36395" cy="10458"/>
            </a:xfrm>
            <a:custGeom>
              <a:avLst/>
              <a:gdLst/>
              <a:ahLst/>
              <a:cxnLst/>
              <a:rect l="l" t="t" r="r" b="b"/>
              <a:pathLst>
                <a:path w="435" h="125" extrusionOk="0">
                  <a:moveTo>
                    <a:pt x="284" y="0"/>
                  </a:moveTo>
                  <a:cubicBezTo>
                    <a:pt x="183" y="0"/>
                    <a:pt x="74" y="45"/>
                    <a:pt x="44" y="60"/>
                  </a:cubicBezTo>
                  <a:cubicBezTo>
                    <a:pt x="23" y="60"/>
                    <a:pt x="1" y="81"/>
                    <a:pt x="23" y="103"/>
                  </a:cubicBezTo>
                  <a:cubicBezTo>
                    <a:pt x="23" y="125"/>
                    <a:pt x="44" y="125"/>
                    <a:pt x="44" y="125"/>
                  </a:cubicBezTo>
                  <a:lnTo>
                    <a:pt x="66" y="125"/>
                  </a:lnTo>
                  <a:cubicBezTo>
                    <a:pt x="117" y="99"/>
                    <a:pt x="175" y="89"/>
                    <a:pt x="236" y="89"/>
                  </a:cubicBezTo>
                  <a:cubicBezTo>
                    <a:pt x="280" y="89"/>
                    <a:pt x="325" y="94"/>
                    <a:pt x="369" y="103"/>
                  </a:cubicBezTo>
                  <a:lnTo>
                    <a:pt x="413" y="103"/>
                  </a:lnTo>
                  <a:cubicBezTo>
                    <a:pt x="434" y="81"/>
                    <a:pt x="434" y="60"/>
                    <a:pt x="413" y="38"/>
                  </a:cubicBezTo>
                  <a:cubicBezTo>
                    <a:pt x="378" y="10"/>
                    <a:pt x="332"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97;p62"/>
            <p:cNvSpPr/>
            <p:nvPr/>
          </p:nvSpPr>
          <p:spPr>
            <a:xfrm>
              <a:off x="7079216" y="3864749"/>
              <a:ext cx="36395" cy="15395"/>
            </a:xfrm>
            <a:custGeom>
              <a:avLst/>
              <a:gdLst/>
              <a:ahLst/>
              <a:cxnLst/>
              <a:rect l="l" t="t" r="r" b="b"/>
              <a:pathLst>
                <a:path w="435" h="184" extrusionOk="0">
                  <a:moveTo>
                    <a:pt x="353" y="1"/>
                  </a:moveTo>
                  <a:cubicBezTo>
                    <a:pt x="225" y="1"/>
                    <a:pt x="63" y="99"/>
                    <a:pt x="44" y="118"/>
                  </a:cubicBezTo>
                  <a:cubicBezTo>
                    <a:pt x="22" y="118"/>
                    <a:pt x="1" y="161"/>
                    <a:pt x="22" y="183"/>
                  </a:cubicBezTo>
                  <a:lnTo>
                    <a:pt x="87" y="183"/>
                  </a:lnTo>
                  <a:cubicBezTo>
                    <a:pt x="162" y="146"/>
                    <a:pt x="269" y="92"/>
                    <a:pt x="339" y="92"/>
                  </a:cubicBezTo>
                  <a:cubicBezTo>
                    <a:pt x="350" y="92"/>
                    <a:pt x="360" y="93"/>
                    <a:pt x="369" y="96"/>
                  </a:cubicBezTo>
                  <a:cubicBezTo>
                    <a:pt x="391" y="96"/>
                    <a:pt x="413" y="96"/>
                    <a:pt x="413" y="75"/>
                  </a:cubicBezTo>
                  <a:cubicBezTo>
                    <a:pt x="434" y="53"/>
                    <a:pt x="434" y="31"/>
                    <a:pt x="413" y="10"/>
                  </a:cubicBezTo>
                  <a:cubicBezTo>
                    <a:pt x="394" y="4"/>
                    <a:pt x="374" y="1"/>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98;p62"/>
            <p:cNvSpPr/>
            <p:nvPr/>
          </p:nvSpPr>
          <p:spPr>
            <a:xfrm>
              <a:off x="6678378" y="3738415"/>
              <a:ext cx="32714" cy="22005"/>
            </a:xfrm>
            <a:custGeom>
              <a:avLst/>
              <a:gdLst/>
              <a:ahLst/>
              <a:cxnLst/>
              <a:rect l="l" t="t" r="r" b="b"/>
              <a:pathLst>
                <a:path w="391" h="263" extrusionOk="0">
                  <a:moveTo>
                    <a:pt x="324" y="0"/>
                  </a:moveTo>
                  <a:cubicBezTo>
                    <a:pt x="197" y="0"/>
                    <a:pt x="41" y="156"/>
                    <a:pt x="0" y="197"/>
                  </a:cubicBezTo>
                  <a:cubicBezTo>
                    <a:pt x="0" y="197"/>
                    <a:pt x="0" y="240"/>
                    <a:pt x="0" y="240"/>
                  </a:cubicBezTo>
                  <a:cubicBezTo>
                    <a:pt x="22" y="262"/>
                    <a:pt x="22" y="262"/>
                    <a:pt x="44" y="262"/>
                  </a:cubicBezTo>
                  <a:cubicBezTo>
                    <a:pt x="44" y="262"/>
                    <a:pt x="65" y="262"/>
                    <a:pt x="65" y="240"/>
                  </a:cubicBezTo>
                  <a:cubicBezTo>
                    <a:pt x="152" y="175"/>
                    <a:pt x="260" y="89"/>
                    <a:pt x="325" y="89"/>
                  </a:cubicBezTo>
                  <a:cubicBezTo>
                    <a:pt x="332" y="95"/>
                    <a:pt x="338" y="98"/>
                    <a:pt x="344" y="98"/>
                  </a:cubicBezTo>
                  <a:cubicBezTo>
                    <a:pt x="360" y="98"/>
                    <a:pt x="375" y="82"/>
                    <a:pt x="390" y="67"/>
                  </a:cubicBezTo>
                  <a:cubicBezTo>
                    <a:pt x="390" y="45"/>
                    <a:pt x="369" y="24"/>
                    <a:pt x="347" y="2"/>
                  </a:cubicBezTo>
                  <a:cubicBezTo>
                    <a:pt x="339" y="1"/>
                    <a:pt x="332" y="0"/>
                    <a:pt x="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99;p62"/>
            <p:cNvSpPr/>
            <p:nvPr/>
          </p:nvSpPr>
          <p:spPr>
            <a:xfrm>
              <a:off x="6678378" y="3767447"/>
              <a:ext cx="32379" cy="22005"/>
            </a:xfrm>
            <a:custGeom>
              <a:avLst/>
              <a:gdLst/>
              <a:ahLst/>
              <a:cxnLst/>
              <a:rect l="l" t="t" r="r" b="b"/>
              <a:pathLst>
                <a:path w="387" h="263" extrusionOk="0">
                  <a:moveTo>
                    <a:pt x="324" y="0"/>
                  </a:moveTo>
                  <a:cubicBezTo>
                    <a:pt x="197" y="0"/>
                    <a:pt x="41" y="156"/>
                    <a:pt x="0" y="197"/>
                  </a:cubicBezTo>
                  <a:cubicBezTo>
                    <a:pt x="0" y="197"/>
                    <a:pt x="0" y="240"/>
                    <a:pt x="0" y="240"/>
                  </a:cubicBezTo>
                  <a:cubicBezTo>
                    <a:pt x="22" y="262"/>
                    <a:pt x="22" y="262"/>
                    <a:pt x="44" y="262"/>
                  </a:cubicBezTo>
                  <a:cubicBezTo>
                    <a:pt x="44" y="262"/>
                    <a:pt x="65" y="262"/>
                    <a:pt x="65" y="240"/>
                  </a:cubicBezTo>
                  <a:cubicBezTo>
                    <a:pt x="152" y="175"/>
                    <a:pt x="260" y="89"/>
                    <a:pt x="325" y="89"/>
                  </a:cubicBezTo>
                  <a:cubicBezTo>
                    <a:pt x="329" y="91"/>
                    <a:pt x="333" y="91"/>
                    <a:pt x="337" y="91"/>
                  </a:cubicBezTo>
                  <a:cubicBezTo>
                    <a:pt x="372" y="91"/>
                    <a:pt x="386" y="2"/>
                    <a:pt x="347" y="2"/>
                  </a:cubicBezTo>
                  <a:cubicBezTo>
                    <a:pt x="339" y="1"/>
                    <a:pt x="332" y="0"/>
                    <a:pt x="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00;p62"/>
            <p:cNvSpPr/>
            <p:nvPr/>
          </p:nvSpPr>
          <p:spPr>
            <a:xfrm>
              <a:off x="6636629" y="3761507"/>
              <a:ext cx="35726" cy="20666"/>
            </a:xfrm>
            <a:custGeom>
              <a:avLst/>
              <a:gdLst/>
              <a:ahLst/>
              <a:cxnLst/>
              <a:rect l="l" t="t" r="r" b="b"/>
              <a:pathLst>
                <a:path w="427" h="247" extrusionOk="0">
                  <a:moveTo>
                    <a:pt x="325" y="1"/>
                  </a:moveTo>
                  <a:cubicBezTo>
                    <a:pt x="203" y="1"/>
                    <a:pt x="61" y="143"/>
                    <a:pt x="22" y="181"/>
                  </a:cubicBezTo>
                  <a:cubicBezTo>
                    <a:pt x="1" y="203"/>
                    <a:pt x="1" y="225"/>
                    <a:pt x="22" y="246"/>
                  </a:cubicBezTo>
                  <a:lnTo>
                    <a:pt x="87" y="246"/>
                  </a:lnTo>
                  <a:cubicBezTo>
                    <a:pt x="152" y="160"/>
                    <a:pt x="282" y="73"/>
                    <a:pt x="347" y="73"/>
                  </a:cubicBezTo>
                  <a:cubicBezTo>
                    <a:pt x="355" y="75"/>
                    <a:pt x="361" y="76"/>
                    <a:pt x="367" y="76"/>
                  </a:cubicBezTo>
                  <a:cubicBezTo>
                    <a:pt x="416" y="76"/>
                    <a:pt x="427" y="8"/>
                    <a:pt x="369" y="8"/>
                  </a:cubicBezTo>
                  <a:cubicBezTo>
                    <a:pt x="355" y="3"/>
                    <a:pt x="340"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01;p62"/>
            <p:cNvSpPr/>
            <p:nvPr/>
          </p:nvSpPr>
          <p:spPr>
            <a:xfrm>
              <a:off x="6625753" y="3790957"/>
              <a:ext cx="32714" cy="21586"/>
            </a:xfrm>
            <a:custGeom>
              <a:avLst/>
              <a:gdLst/>
              <a:ahLst/>
              <a:cxnLst/>
              <a:rect l="l" t="t" r="r" b="b"/>
              <a:pathLst>
                <a:path w="391" h="258" extrusionOk="0">
                  <a:moveTo>
                    <a:pt x="324" y="1"/>
                  </a:moveTo>
                  <a:cubicBezTo>
                    <a:pt x="197" y="1"/>
                    <a:pt x="41" y="157"/>
                    <a:pt x="0" y="198"/>
                  </a:cubicBezTo>
                  <a:cubicBezTo>
                    <a:pt x="0" y="198"/>
                    <a:pt x="0" y="241"/>
                    <a:pt x="0" y="241"/>
                  </a:cubicBezTo>
                  <a:cubicBezTo>
                    <a:pt x="11" y="252"/>
                    <a:pt x="17" y="257"/>
                    <a:pt x="22" y="257"/>
                  </a:cubicBezTo>
                  <a:cubicBezTo>
                    <a:pt x="28" y="257"/>
                    <a:pt x="33" y="252"/>
                    <a:pt x="44" y="241"/>
                  </a:cubicBezTo>
                  <a:cubicBezTo>
                    <a:pt x="44" y="252"/>
                    <a:pt x="49" y="257"/>
                    <a:pt x="55" y="257"/>
                  </a:cubicBezTo>
                  <a:cubicBezTo>
                    <a:pt x="60" y="257"/>
                    <a:pt x="65" y="252"/>
                    <a:pt x="65" y="241"/>
                  </a:cubicBezTo>
                  <a:cubicBezTo>
                    <a:pt x="131" y="176"/>
                    <a:pt x="261" y="89"/>
                    <a:pt x="326" y="89"/>
                  </a:cubicBezTo>
                  <a:cubicBezTo>
                    <a:pt x="347" y="89"/>
                    <a:pt x="369" y="89"/>
                    <a:pt x="369" y="68"/>
                  </a:cubicBezTo>
                  <a:cubicBezTo>
                    <a:pt x="391" y="46"/>
                    <a:pt x="369" y="24"/>
                    <a:pt x="347" y="3"/>
                  </a:cubicBezTo>
                  <a:cubicBezTo>
                    <a:pt x="340" y="1"/>
                    <a:pt x="332" y="1"/>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02;p62"/>
            <p:cNvSpPr/>
            <p:nvPr/>
          </p:nvSpPr>
          <p:spPr>
            <a:xfrm>
              <a:off x="6866958" y="3884913"/>
              <a:ext cx="32798" cy="20582"/>
            </a:xfrm>
            <a:custGeom>
              <a:avLst/>
              <a:gdLst/>
              <a:ahLst/>
              <a:cxnLst/>
              <a:rect l="l" t="t" r="r" b="b"/>
              <a:pathLst>
                <a:path w="392" h="246" extrusionOk="0">
                  <a:moveTo>
                    <a:pt x="304" y="0"/>
                  </a:moveTo>
                  <a:cubicBezTo>
                    <a:pt x="182" y="0"/>
                    <a:pt x="42" y="142"/>
                    <a:pt x="23" y="181"/>
                  </a:cubicBezTo>
                  <a:cubicBezTo>
                    <a:pt x="1" y="202"/>
                    <a:pt x="1" y="224"/>
                    <a:pt x="23" y="246"/>
                  </a:cubicBezTo>
                  <a:lnTo>
                    <a:pt x="66" y="246"/>
                  </a:lnTo>
                  <a:cubicBezTo>
                    <a:pt x="153" y="159"/>
                    <a:pt x="283" y="94"/>
                    <a:pt x="348" y="94"/>
                  </a:cubicBezTo>
                  <a:cubicBezTo>
                    <a:pt x="370" y="94"/>
                    <a:pt x="391" y="72"/>
                    <a:pt x="391" y="50"/>
                  </a:cubicBezTo>
                  <a:cubicBezTo>
                    <a:pt x="391" y="29"/>
                    <a:pt x="370" y="7"/>
                    <a:pt x="348" y="7"/>
                  </a:cubicBezTo>
                  <a:cubicBezTo>
                    <a:pt x="334" y="2"/>
                    <a:pt x="319"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03;p62"/>
            <p:cNvSpPr/>
            <p:nvPr/>
          </p:nvSpPr>
          <p:spPr>
            <a:xfrm>
              <a:off x="6866958" y="3912522"/>
              <a:ext cx="32798" cy="22005"/>
            </a:xfrm>
            <a:custGeom>
              <a:avLst/>
              <a:gdLst/>
              <a:ahLst/>
              <a:cxnLst/>
              <a:rect l="l" t="t" r="r" b="b"/>
              <a:pathLst>
                <a:path w="392" h="263" extrusionOk="0">
                  <a:moveTo>
                    <a:pt x="325" y="0"/>
                  </a:moveTo>
                  <a:cubicBezTo>
                    <a:pt x="198" y="0"/>
                    <a:pt x="43" y="155"/>
                    <a:pt x="23" y="176"/>
                  </a:cubicBezTo>
                  <a:cubicBezTo>
                    <a:pt x="1" y="197"/>
                    <a:pt x="1" y="219"/>
                    <a:pt x="23" y="241"/>
                  </a:cubicBezTo>
                  <a:cubicBezTo>
                    <a:pt x="23" y="241"/>
                    <a:pt x="44" y="263"/>
                    <a:pt x="44" y="263"/>
                  </a:cubicBezTo>
                  <a:cubicBezTo>
                    <a:pt x="66" y="263"/>
                    <a:pt x="66" y="241"/>
                    <a:pt x="66" y="241"/>
                  </a:cubicBezTo>
                  <a:cubicBezTo>
                    <a:pt x="153" y="176"/>
                    <a:pt x="283" y="89"/>
                    <a:pt x="348" y="89"/>
                  </a:cubicBezTo>
                  <a:cubicBezTo>
                    <a:pt x="370" y="89"/>
                    <a:pt x="391" y="67"/>
                    <a:pt x="391" y="46"/>
                  </a:cubicBezTo>
                  <a:cubicBezTo>
                    <a:pt x="391" y="24"/>
                    <a:pt x="370" y="2"/>
                    <a:pt x="348" y="2"/>
                  </a:cubicBezTo>
                  <a:cubicBezTo>
                    <a:pt x="340" y="1"/>
                    <a:pt x="332"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04;p62"/>
            <p:cNvSpPr/>
            <p:nvPr/>
          </p:nvSpPr>
          <p:spPr>
            <a:xfrm>
              <a:off x="6827050" y="3907084"/>
              <a:ext cx="34555" cy="20164"/>
            </a:xfrm>
            <a:custGeom>
              <a:avLst/>
              <a:gdLst/>
              <a:ahLst/>
              <a:cxnLst/>
              <a:rect l="l" t="t" r="r" b="b"/>
              <a:pathLst>
                <a:path w="413" h="241" extrusionOk="0">
                  <a:moveTo>
                    <a:pt x="343" y="0"/>
                  </a:moveTo>
                  <a:cubicBezTo>
                    <a:pt x="217" y="0"/>
                    <a:pt x="63" y="135"/>
                    <a:pt x="23" y="176"/>
                  </a:cubicBezTo>
                  <a:cubicBezTo>
                    <a:pt x="1" y="197"/>
                    <a:pt x="1" y="219"/>
                    <a:pt x="23" y="241"/>
                  </a:cubicBezTo>
                  <a:lnTo>
                    <a:pt x="88" y="241"/>
                  </a:lnTo>
                  <a:cubicBezTo>
                    <a:pt x="153" y="154"/>
                    <a:pt x="283" y="89"/>
                    <a:pt x="348" y="89"/>
                  </a:cubicBezTo>
                  <a:cubicBezTo>
                    <a:pt x="413" y="89"/>
                    <a:pt x="413" y="2"/>
                    <a:pt x="370" y="2"/>
                  </a:cubicBezTo>
                  <a:cubicBezTo>
                    <a:pt x="361" y="1"/>
                    <a:pt x="352" y="0"/>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05;p62"/>
            <p:cNvSpPr/>
            <p:nvPr/>
          </p:nvSpPr>
          <p:spPr>
            <a:xfrm>
              <a:off x="6814417" y="3935697"/>
              <a:ext cx="32714" cy="20582"/>
            </a:xfrm>
            <a:custGeom>
              <a:avLst/>
              <a:gdLst/>
              <a:ahLst/>
              <a:cxnLst/>
              <a:rect l="l" t="t" r="r" b="b"/>
              <a:pathLst>
                <a:path w="391" h="246" extrusionOk="0">
                  <a:moveTo>
                    <a:pt x="303" y="0"/>
                  </a:moveTo>
                  <a:cubicBezTo>
                    <a:pt x="181" y="0"/>
                    <a:pt x="41" y="142"/>
                    <a:pt x="22" y="181"/>
                  </a:cubicBezTo>
                  <a:cubicBezTo>
                    <a:pt x="0" y="202"/>
                    <a:pt x="0" y="224"/>
                    <a:pt x="22" y="246"/>
                  </a:cubicBezTo>
                  <a:lnTo>
                    <a:pt x="65" y="246"/>
                  </a:lnTo>
                  <a:cubicBezTo>
                    <a:pt x="152" y="159"/>
                    <a:pt x="282" y="72"/>
                    <a:pt x="325" y="72"/>
                  </a:cubicBezTo>
                  <a:cubicBezTo>
                    <a:pt x="332" y="79"/>
                    <a:pt x="340" y="81"/>
                    <a:pt x="348" y="81"/>
                  </a:cubicBezTo>
                  <a:cubicBezTo>
                    <a:pt x="369" y="81"/>
                    <a:pt x="390" y="66"/>
                    <a:pt x="390" y="51"/>
                  </a:cubicBezTo>
                  <a:cubicBezTo>
                    <a:pt x="390" y="29"/>
                    <a:pt x="369" y="7"/>
                    <a:pt x="347" y="7"/>
                  </a:cubicBezTo>
                  <a:cubicBezTo>
                    <a:pt x="333" y="2"/>
                    <a:pt x="318"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06;p62"/>
            <p:cNvSpPr/>
            <p:nvPr/>
          </p:nvSpPr>
          <p:spPr>
            <a:xfrm>
              <a:off x="7600698" y="3953518"/>
              <a:ext cx="31877" cy="24515"/>
            </a:xfrm>
            <a:custGeom>
              <a:avLst/>
              <a:gdLst/>
              <a:ahLst/>
              <a:cxnLst/>
              <a:rect l="l" t="t" r="r" b="b"/>
              <a:pathLst>
                <a:path w="381" h="293" extrusionOk="0">
                  <a:moveTo>
                    <a:pt x="55" y="1"/>
                  </a:moveTo>
                  <a:cubicBezTo>
                    <a:pt x="22" y="1"/>
                    <a:pt x="1" y="76"/>
                    <a:pt x="55" y="76"/>
                  </a:cubicBezTo>
                  <a:cubicBezTo>
                    <a:pt x="142" y="119"/>
                    <a:pt x="293" y="184"/>
                    <a:pt x="293" y="249"/>
                  </a:cubicBezTo>
                  <a:cubicBezTo>
                    <a:pt x="293" y="271"/>
                    <a:pt x="315" y="293"/>
                    <a:pt x="337" y="293"/>
                  </a:cubicBezTo>
                  <a:lnTo>
                    <a:pt x="358" y="271"/>
                  </a:lnTo>
                  <a:cubicBezTo>
                    <a:pt x="380" y="271"/>
                    <a:pt x="380" y="249"/>
                    <a:pt x="380" y="228"/>
                  </a:cubicBezTo>
                  <a:cubicBezTo>
                    <a:pt x="358" y="98"/>
                    <a:pt x="120" y="11"/>
                    <a:pt x="77" y="11"/>
                  </a:cubicBezTo>
                  <a:cubicBezTo>
                    <a:pt x="69" y="4"/>
                    <a:pt x="62"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07;p62"/>
            <p:cNvSpPr/>
            <p:nvPr/>
          </p:nvSpPr>
          <p:spPr>
            <a:xfrm>
              <a:off x="7576268" y="3967072"/>
              <a:ext cx="30873" cy="23678"/>
            </a:xfrm>
            <a:custGeom>
              <a:avLst/>
              <a:gdLst/>
              <a:ahLst/>
              <a:cxnLst/>
              <a:rect l="l" t="t" r="r" b="b"/>
              <a:pathLst>
                <a:path w="369" h="283" extrusionOk="0">
                  <a:moveTo>
                    <a:pt x="43" y="1"/>
                  </a:moveTo>
                  <a:cubicBezTo>
                    <a:pt x="22" y="1"/>
                    <a:pt x="0" y="1"/>
                    <a:pt x="0" y="22"/>
                  </a:cubicBezTo>
                  <a:cubicBezTo>
                    <a:pt x="0" y="44"/>
                    <a:pt x="0" y="66"/>
                    <a:pt x="22" y="87"/>
                  </a:cubicBezTo>
                  <a:cubicBezTo>
                    <a:pt x="108" y="109"/>
                    <a:pt x="260" y="196"/>
                    <a:pt x="282" y="239"/>
                  </a:cubicBezTo>
                  <a:cubicBezTo>
                    <a:pt x="282" y="261"/>
                    <a:pt x="304" y="283"/>
                    <a:pt x="325" y="283"/>
                  </a:cubicBezTo>
                  <a:cubicBezTo>
                    <a:pt x="347" y="283"/>
                    <a:pt x="369" y="261"/>
                    <a:pt x="347" y="239"/>
                  </a:cubicBezTo>
                  <a:cubicBezTo>
                    <a:pt x="325" y="109"/>
                    <a:pt x="108" y="22"/>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08;p62"/>
            <p:cNvSpPr/>
            <p:nvPr/>
          </p:nvSpPr>
          <p:spPr>
            <a:xfrm>
              <a:off x="7565308" y="3925407"/>
              <a:ext cx="30957" cy="25435"/>
            </a:xfrm>
            <a:custGeom>
              <a:avLst/>
              <a:gdLst/>
              <a:ahLst/>
              <a:cxnLst/>
              <a:rect l="l" t="t" r="r" b="b"/>
              <a:pathLst>
                <a:path w="370" h="304" extrusionOk="0">
                  <a:moveTo>
                    <a:pt x="66" y="0"/>
                  </a:moveTo>
                  <a:cubicBezTo>
                    <a:pt x="44" y="0"/>
                    <a:pt x="1" y="22"/>
                    <a:pt x="1" y="43"/>
                  </a:cubicBezTo>
                  <a:cubicBezTo>
                    <a:pt x="1" y="65"/>
                    <a:pt x="1" y="87"/>
                    <a:pt x="23" y="87"/>
                  </a:cubicBezTo>
                  <a:cubicBezTo>
                    <a:pt x="131" y="130"/>
                    <a:pt x="261" y="195"/>
                    <a:pt x="283" y="260"/>
                  </a:cubicBezTo>
                  <a:cubicBezTo>
                    <a:pt x="283" y="282"/>
                    <a:pt x="304" y="304"/>
                    <a:pt x="326" y="304"/>
                  </a:cubicBezTo>
                  <a:lnTo>
                    <a:pt x="326" y="282"/>
                  </a:lnTo>
                  <a:cubicBezTo>
                    <a:pt x="348" y="282"/>
                    <a:pt x="370" y="260"/>
                    <a:pt x="370" y="239"/>
                  </a:cubicBezTo>
                  <a:cubicBezTo>
                    <a:pt x="326" y="109"/>
                    <a:pt x="109" y="22"/>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09;p62"/>
            <p:cNvSpPr/>
            <p:nvPr/>
          </p:nvSpPr>
          <p:spPr>
            <a:xfrm>
              <a:off x="7532678" y="3927164"/>
              <a:ext cx="30957" cy="23678"/>
            </a:xfrm>
            <a:custGeom>
              <a:avLst/>
              <a:gdLst/>
              <a:ahLst/>
              <a:cxnLst/>
              <a:rect l="l" t="t" r="r" b="b"/>
              <a:pathLst>
                <a:path w="370" h="283" extrusionOk="0">
                  <a:moveTo>
                    <a:pt x="66" y="1"/>
                  </a:moveTo>
                  <a:cubicBezTo>
                    <a:pt x="22" y="1"/>
                    <a:pt x="1" y="66"/>
                    <a:pt x="44" y="88"/>
                  </a:cubicBezTo>
                  <a:cubicBezTo>
                    <a:pt x="131" y="109"/>
                    <a:pt x="261" y="196"/>
                    <a:pt x="283" y="261"/>
                  </a:cubicBezTo>
                  <a:cubicBezTo>
                    <a:pt x="283" y="283"/>
                    <a:pt x="304" y="283"/>
                    <a:pt x="326" y="283"/>
                  </a:cubicBezTo>
                  <a:lnTo>
                    <a:pt x="348" y="283"/>
                  </a:lnTo>
                  <a:cubicBezTo>
                    <a:pt x="369" y="283"/>
                    <a:pt x="369" y="261"/>
                    <a:pt x="369" y="239"/>
                  </a:cubicBezTo>
                  <a:cubicBezTo>
                    <a:pt x="326" y="109"/>
                    <a:pt x="109" y="22"/>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10;p62"/>
            <p:cNvSpPr/>
            <p:nvPr/>
          </p:nvSpPr>
          <p:spPr>
            <a:xfrm>
              <a:off x="7765266" y="3730969"/>
              <a:ext cx="32379" cy="24013"/>
            </a:xfrm>
            <a:custGeom>
              <a:avLst/>
              <a:gdLst/>
              <a:ahLst/>
              <a:cxnLst/>
              <a:rect l="l" t="t" r="r" b="b"/>
              <a:pathLst>
                <a:path w="387" h="287" extrusionOk="0">
                  <a:moveTo>
                    <a:pt x="63" y="1"/>
                  </a:moveTo>
                  <a:cubicBezTo>
                    <a:pt x="14" y="1"/>
                    <a:pt x="1" y="72"/>
                    <a:pt x="39" y="91"/>
                  </a:cubicBezTo>
                  <a:cubicBezTo>
                    <a:pt x="148" y="113"/>
                    <a:pt x="278" y="199"/>
                    <a:pt x="299" y="243"/>
                  </a:cubicBezTo>
                  <a:cubicBezTo>
                    <a:pt x="299" y="264"/>
                    <a:pt x="321" y="286"/>
                    <a:pt x="343" y="286"/>
                  </a:cubicBezTo>
                  <a:cubicBezTo>
                    <a:pt x="364" y="286"/>
                    <a:pt x="386" y="243"/>
                    <a:pt x="386" y="221"/>
                  </a:cubicBezTo>
                  <a:cubicBezTo>
                    <a:pt x="343" y="113"/>
                    <a:pt x="126" y="26"/>
                    <a:pt x="83" y="4"/>
                  </a:cubicBezTo>
                  <a:cubicBezTo>
                    <a:pt x="75" y="2"/>
                    <a:pt x="69"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11;p62"/>
            <p:cNvSpPr/>
            <p:nvPr/>
          </p:nvSpPr>
          <p:spPr>
            <a:xfrm>
              <a:off x="7739498" y="3743268"/>
              <a:ext cx="30873" cy="24347"/>
            </a:xfrm>
            <a:custGeom>
              <a:avLst/>
              <a:gdLst/>
              <a:ahLst/>
              <a:cxnLst/>
              <a:rect l="l" t="t" r="r" b="b"/>
              <a:pathLst>
                <a:path w="369" h="291" extrusionOk="0">
                  <a:moveTo>
                    <a:pt x="47" y="0"/>
                  </a:moveTo>
                  <a:cubicBezTo>
                    <a:pt x="33" y="0"/>
                    <a:pt x="22" y="15"/>
                    <a:pt x="22" y="31"/>
                  </a:cubicBezTo>
                  <a:cubicBezTo>
                    <a:pt x="0" y="52"/>
                    <a:pt x="22" y="74"/>
                    <a:pt x="44" y="74"/>
                  </a:cubicBezTo>
                  <a:cubicBezTo>
                    <a:pt x="130" y="117"/>
                    <a:pt x="282" y="182"/>
                    <a:pt x="282" y="248"/>
                  </a:cubicBezTo>
                  <a:cubicBezTo>
                    <a:pt x="304" y="269"/>
                    <a:pt x="304" y="291"/>
                    <a:pt x="326" y="291"/>
                  </a:cubicBezTo>
                  <a:lnTo>
                    <a:pt x="347" y="291"/>
                  </a:lnTo>
                  <a:cubicBezTo>
                    <a:pt x="369" y="269"/>
                    <a:pt x="369" y="248"/>
                    <a:pt x="369" y="226"/>
                  </a:cubicBezTo>
                  <a:cubicBezTo>
                    <a:pt x="347" y="96"/>
                    <a:pt x="109" y="9"/>
                    <a:pt x="65" y="9"/>
                  </a:cubicBezTo>
                  <a:cubicBezTo>
                    <a:pt x="59" y="3"/>
                    <a:pt x="53"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12;p62"/>
            <p:cNvSpPr/>
            <p:nvPr/>
          </p:nvSpPr>
          <p:spPr>
            <a:xfrm>
              <a:off x="7728621" y="3703359"/>
              <a:ext cx="30873" cy="24347"/>
            </a:xfrm>
            <a:custGeom>
              <a:avLst/>
              <a:gdLst/>
              <a:ahLst/>
              <a:cxnLst/>
              <a:rect l="l" t="t" r="r" b="b"/>
              <a:pathLst>
                <a:path w="369" h="291" extrusionOk="0">
                  <a:moveTo>
                    <a:pt x="47" y="0"/>
                  </a:moveTo>
                  <a:cubicBezTo>
                    <a:pt x="33" y="0"/>
                    <a:pt x="22" y="15"/>
                    <a:pt x="22" y="31"/>
                  </a:cubicBezTo>
                  <a:cubicBezTo>
                    <a:pt x="0" y="52"/>
                    <a:pt x="22" y="74"/>
                    <a:pt x="44" y="74"/>
                  </a:cubicBezTo>
                  <a:cubicBezTo>
                    <a:pt x="130" y="117"/>
                    <a:pt x="282" y="183"/>
                    <a:pt x="282" y="248"/>
                  </a:cubicBezTo>
                  <a:cubicBezTo>
                    <a:pt x="304" y="269"/>
                    <a:pt x="304" y="291"/>
                    <a:pt x="325" y="291"/>
                  </a:cubicBezTo>
                  <a:lnTo>
                    <a:pt x="347" y="291"/>
                  </a:lnTo>
                  <a:cubicBezTo>
                    <a:pt x="369" y="269"/>
                    <a:pt x="369" y="248"/>
                    <a:pt x="369" y="226"/>
                  </a:cubicBezTo>
                  <a:cubicBezTo>
                    <a:pt x="347" y="96"/>
                    <a:pt x="109" y="9"/>
                    <a:pt x="65" y="9"/>
                  </a:cubicBezTo>
                  <a:cubicBezTo>
                    <a:pt x="59" y="3"/>
                    <a:pt x="53"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13;p62"/>
            <p:cNvSpPr/>
            <p:nvPr/>
          </p:nvSpPr>
          <p:spPr>
            <a:xfrm>
              <a:off x="7697749" y="3704112"/>
              <a:ext cx="30957" cy="23594"/>
            </a:xfrm>
            <a:custGeom>
              <a:avLst/>
              <a:gdLst/>
              <a:ahLst/>
              <a:cxnLst/>
              <a:rect l="l" t="t" r="r" b="b"/>
              <a:pathLst>
                <a:path w="370" h="282" extrusionOk="0">
                  <a:moveTo>
                    <a:pt x="66" y="0"/>
                  </a:moveTo>
                  <a:cubicBezTo>
                    <a:pt x="44" y="0"/>
                    <a:pt x="1" y="22"/>
                    <a:pt x="1" y="43"/>
                  </a:cubicBezTo>
                  <a:cubicBezTo>
                    <a:pt x="1" y="65"/>
                    <a:pt x="1" y="87"/>
                    <a:pt x="22" y="87"/>
                  </a:cubicBezTo>
                  <a:cubicBezTo>
                    <a:pt x="131" y="130"/>
                    <a:pt x="261" y="195"/>
                    <a:pt x="282" y="260"/>
                  </a:cubicBezTo>
                  <a:cubicBezTo>
                    <a:pt x="282" y="282"/>
                    <a:pt x="304" y="282"/>
                    <a:pt x="326" y="282"/>
                  </a:cubicBezTo>
                  <a:cubicBezTo>
                    <a:pt x="348" y="282"/>
                    <a:pt x="369" y="260"/>
                    <a:pt x="369" y="239"/>
                  </a:cubicBezTo>
                  <a:cubicBezTo>
                    <a:pt x="326" y="108"/>
                    <a:pt x="109" y="22"/>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14;p62"/>
            <p:cNvSpPr/>
            <p:nvPr/>
          </p:nvSpPr>
          <p:spPr>
            <a:xfrm>
              <a:off x="7091933" y="3566148"/>
              <a:ext cx="36312" cy="11044"/>
            </a:xfrm>
            <a:custGeom>
              <a:avLst/>
              <a:gdLst/>
              <a:ahLst/>
              <a:cxnLst/>
              <a:rect l="l" t="t" r="r" b="b"/>
              <a:pathLst>
                <a:path w="434" h="132" extrusionOk="0">
                  <a:moveTo>
                    <a:pt x="258" y="1"/>
                  </a:moveTo>
                  <a:cubicBezTo>
                    <a:pt x="165" y="1"/>
                    <a:pt x="71" y="31"/>
                    <a:pt x="44" y="45"/>
                  </a:cubicBezTo>
                  <a:cubicBezTo>
                    <a:pt x="22" y="45"/>
                    <a:pt x="0" y="66"/>
                    <a:pt x="0" y="88"/>
                  </a:cubicBezTo>
                  <a:cubicBezTo>
                    <a:pt x="22" y="110"/>
                    <a:pt x="22" y="131"/>
                    <a:pt x="44" y="131"/>
                  </a:cubicBezTo>
                  <a:lnTo>
                    <a:pt x="65" y="110"/>
                  </a:lnTo>
                  <a:cubicBezTo>
                    <a:pt x="115" y="97"/>
                    <a:pt x="187" y="85"/>
                    <a:pt x="251" y="85"/>
                  </a:cubicBezTo>
                  <a:cubicBezTo>
                    <a:pt x="298" y="85"/>
                    <a:pt x="341" y="91"/>
                    <a:pt x="369" y="110"/>
                  </a:cubicBezTo>
                  <a:cubicBezTo>
                    <a:pt x="369" y="121"/>
                    <a:pt x="380" y="126"/>
                    <a:pt x="391" y="126"/>
                  </a:cubicBezTo>
                  <a:cubicBezTo>
                    <a:pt x="401" y="126"/>
                    <a:pt x="412" y="121"/>
                    <a:pt x="412" y="110"/>
                  </a:cubicBezTo>
                  <a:cubicBezTo>
                    <a:pt x="434" y="88"/>
                    <a:pt x="434" y="66"/>
                    <a:pt x="412" y="45"/>
                  </a:cubicBezTo>
                  <a:cubicBezTo>
                    <a:pt x="371" y="12"/>
                    <a:pt x="315"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15;p62"/>
            <p:cNvSpPr/>
            <p:nvPr/>
          </p:nvSpPr>
          <p:spPr>
            <a:xfrm>
              <a:off x="7133598" y="3535360"/>
              <a:ext cx="36395" cy="10960"/>
            </a:xfrm>
            <a:custGeom>
              <a:avLst/>
              <a:gdLst/>
              <a:ahLst/>
              <a:cxnLst/>
              <a:rect l="l" t="t" r="r" b="b"/>
              <a:pathLst>
                <a:path w="435" h="131" extrusionOk="0">
                  <a:moveTo>
                    <a:pt x="274" y="0"/>
                  </a:moveTo>
                  <a:cubicBezTo>
                    <a:pt x="174" y="0"/>
                    <a:pt x="71" y="31"/>
                    <a:pt x="44" y="44"/>
                  </a:cubicBezTo>
                  <a:cubicBezTo>
                    <a:pt x="23" y="44"/>
                    <a:pt x="1" y="66"/>
                    <a:pt x="23" y="88"/>
                  </a:cubicBezTo>
                  <a:cubicBezTo>
                    <a:pt x="23" y="109"/>
                    <a:pt x="44" y="131"/>
                    <a:pt x="66" y="131"/>
                  </a:cubicBezTo>
                  <a:lnTo>
                    <a:pt x="66" y="88"/>
                  </a:lnTo>
                  <a:cubicBezTo>
                    <a:pt x="138" y="88"/>
                    <a:pt x="230" y="78"/>
                    <a:pt x="296" y="78"/>
                  </a:cubicBezTo>
                  <a:cubicBezTo>
                    <a:pt x="329" y="78"/>
                    <a:pt x="355" y="80"/>
                    <a:pt x="370" y="88"/>
                  </a:cubicBezTo>
                  <a:cubicBezTo>
                    <a:pt x="380" y="98"/>
                    <a:pt x="391" y="104"/>
                    <a:pt x="402" y="104"/>
                  </a:cubicBezTo>
                  <a:cubicBezTo>
                    <a:pt x="413" y="104"/>
                    <a:pt x="424" y="98"/>
                    <a:pt x="435" y="88"/>
                  </a:cubicBezTo>
                  <a:cubicBezTo>
                    <a:pt x="435" y="88"/>
                    <a:pt x="435" y="44"/>
                    <a:pt x="435" y="44"/>
                  </a:cubicBezTo>
                  <a:cubicBezTo>
                    <a:pt x="394" y="11"/>
                    <a:pt x="334"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16;p62"/>
            <p:cNvSpPr/>
            <p:nvPr/>
          </p:nvSpPr>
          <p:spPr>
            <a:xfrm>
              <a:off x="7159032" y="3571085"/>
              <a:ext cx="37650" cy="10124"/>
            </a:xfrm>
            <a:custGeom>
              <a:avLst/>
              <a:gdLst/>
              <a:ahLst/>
              <a:cxnLst/>
              <a:rect l="l" t="t" r="r" b="b"/>
              <a:pathLst>
                <a:path w="450" h="121" extrusionOk="0">
                  <a:moveTo>
                    <a:pt x="278" y="0"/>
                  </a:moveTo>
                  <a:cubicBezTo>
                    <a:pt x="176" y="0"/>
                    <a:pt x="66" y="29"/>
                    <a:pt x="22" y="29"/>
                  </a:cubicBezTo>
                  <a:cubicBezTo>
                    <a:pt x="1" y="51"/>
                    <a:pt x="1" y="72"/>
                    <a:pt x="1" y="94"/>
                  </a:cubicBezTo>
                  <a:cubicBezTo>
                    <a:pt x="1" y="116"/>
                    <a:pt x="22" y="116"/>
                    <a:pt x="44" y="116"/>
                  </a:cubicBezTo>
                  <a:lnTo>
                    <a:pt x="66" y="116"/>
                  </a:lnTo>
                  <a:cubicBezTo>
                    <a:pt x="116" y="103"/>
                    <a:pt x="187" y="91"/>
                    <a:pt x="247" y="91"/>
                  </a:cubicBezTo>
                  <a:cubicBezTo>
                    <a:pt x="291" y="91"/>
                    <a:pt x="329" y="97"/>
                    <a:pt x="347" y="116"/>
                  </a:cubicBezTo>
                  <a:cubicBezTo>
                    <a:pt x="353" y="119"/>
                    <a:pt x="360" y="120"/>
                    <a:pt x="366" y="120"/>
                  </a:cubicBezTo>
                  <a:cubicBezTo>
                    <a:pt x="407" y="120"/>
                    <a:pt x="450" y="67"/>
                    <a:pt x="412" y="29"/>
                  </a:cubicBezTo>
                  <a:cubicBezTo>
                    <a:pt x="376" y="7"/>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17;p62"/>
            <p:cNvSpPr/>
            <p:nvPr/>
          </p:nvSpPr>
          <p:spPr>
            <a:xfrm>
              <a:off x="7209816" y="3535360"/>
              <a:ext cx="38152" cy="10960"/>
            </a:xfrm>
            <a:custGeom>
              <a:avLst/>
              <a:gdLst/>
              <a:ahLst/>
              <a:cxnLst/>
              <a:rect l="l" t="t" r="r" b="b"/>
              <a:pathLst>
                <a:path w="456" h="131" extrusionOk="0">
                  <a:moveTo>
                    <a:pt x="273" y="0"/>
                  </a:moveTo>
                  <a:cubicBezTo>
                    <a:pt x="174" y="0"/>
                    <a:pt x="71" y="31"/>
                    <a:pt x="44" y="44"/>
                  </a:cubicBezTo>
                  <a:cubicBezTo>
                    <a:pt x="1" y="44"/>
                    <a:pt x="1" y="109"/>
                    <a:pt x="44" y="131"/>
                  </a:cubicBezTo>
                  <a:lnTo>
                    <a:pt x="66" y="88"/>
                  </a:lnTo>
                  <a:cubicBezTo>
                    <a:pt x="123" y="88"/>
                    <a:pt x="220" y="78"/>
                    <a:pt x="290" y="78"/>
                  </a:cubicBezTo>
                  <a:cubicBezTo>
                    <a:pt x="326" y="78"/>
                    <a:pt x="355" y="80"/>
                    <a:pt x="369" y="88"/>
                  </a:cubicBezTo>
                  <a:cubicBezTo>
                    <a:pt x="380" y="98"/>
                    <a:pt x="391" y="104"/>
                    <a:pt x="402" y="104"/>
                  </a:cubicBezTo>
                  <a:cubicBezTo>
                    <a:pt x="413" y="104"/>
                    <a:pt x="423" y="98"/>
                    <a:pt x="434" y="88"/>
                  </a:cubicBezTo>
                  <a:cubicBezTo>
                    <a:pt x="456" y="88"/>
                    <a:pt x="456" y="44"/>
                    <a:pt x="434" y="44"/>
                  </a:cubicBezTo>
                  <a:cubicBezTo>
                    <a:pt x="393" y="11"/>
                    <a:pt x="33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18;p62"/>
            <p:cNvSpPr/>
            <p:nvPr/>
          </p:nvSpPr>
          <p:spPr>
            <a:xfrm>
              <a:off x="7224374" y="3571085"/>
              <a:ext cx="37650" cy="10124"/>
            </a:xfrm>
            <a:custGeom>
              <a:avLst/>
              <a:gdLst/>
              <a:ahLst/>
              <a:cxnLst/>
              <a:rect l="l" t="t" r="r" b="b"/>
              <a:pathLst>
                <a:path w="450" h="121" extrusionOk="0">
                  <a:moveTo>
                    <a:pt x="278" y="0"/>
                  </a:moveTo>
                  <a:cubicBezTo>
                    <a:pt x="178" y="0"/>
                    <a:pt x="72" y="29"/>
                    <a:pt x="43" y="29"/>
                  </a:cubicBezTo>
                  <a:cubicBezTo>
                    <a:pt x="0" y="51"/>
                    <a:pt x="0" y="72"/>
                    <a:pt x="0" y="94"/>
                  </a:cubicBezTo>
                  <a:cubicBezTo>
                    <a:pt x="0" y="116"/>
                    <a:pt x="22" y="116"/>
                    <a:pt x="43" y="116"/>
                  </a:cubicBezTo>
                  <a:lnTo>
                    <a:pt x="65" y="116"/>
                  </a:lnTo>
                  <a:cubicBezTo>
                    <a:pt x="115" y="103"/>
                    <a:pt x="187" y="91"/>
                    <a:pt x="251" y="91"/>
                  </a:cubicBezTo>
                  <a:cubicBezTo>
                    <a:pt x="298" y="91"/>
                    <a:pt x="341" y="97"/>
                    <a:pt x="369" y="116"/>
                  </a:cubicBezTo>
                  <a:cubicBezTo>
                    <a:pt x="375" y="119"/>
                    <a:pt x="380" y="120"/>
                    <a:pt x="386" y="120"/>
                  </a:cubicBezTo>
                  <a:cubicBezTo>
                    <a:pt x="422" y="120"/>
                    <a:pt x="449" y="67"/>
                    <a:pt x="412" y="29"/>
                  </a:cubicBezTo>
                  <a:cubicBezTo>
                    <a:pt x="376" y="7"/>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19;p62"/>
            <p:cNvSpPr/>
            <p:nvPr/>
          </p:nvSpPr>
          <p:spPr>
            <a:xfrm>
              <a:off x="7276915" y="3556527"/>
              <a:ext cx="37901" cy="9789"/>
            </a:xfrm>
            <a:custGeom>
              <a:avLst/>
              <a:gdLst/>
              <a:ahLst/>
              <a:cxnLst/>
              <a:rect l="l" t="t" r="r" b="b"/>
              <a:pathLst>
                <a:path w="453" h="117" extrusionOk="0">
                  <a:moveTo>
                    <a:pt x="295" y="1"/>
                  </a:moveTo>
                  <a:cubicBezTo>
                    <a:pt x="189" y="1"/>
                    <a:pt x="73" y="30"/>
                    <a:pt x="44" y="30"/>
                  </a:cubicBezTo>
                  <a:cubicBezTo>
                    <a:pt x="22" y="51"/>
                    <a:pt x="1" y="73"/>
                    <a:pt x="22" y="95"/>
                  </a:cubicBezTo>
                  <a:cubicBezTo>
                    <a:pt x="22" y="116"/>
                    <a:pt x="44" y="116"/>
                    <a:pt x="66" y="116"/>
                  </a:cubicBezTo>
                  <a:lnTo>
                    <a:pt x="66" y="95"/>
                  </a:lnTo>
                  <a:cubicBezTo>
                    <a:pt x="138" y="95"/>
                    <a:pt x="230" y="85"/>
                    <a:pt x="295" y="85"/>
                  </a:cubicBezTo>
                  <a:cubicBezTo>
                    <a:pt x="328" y="85"/>
                    <a:pt x="355" y="87"/>
                    <a:pt x="369" y="95"/>
                  </a:cubicBezTo>
                  <a:cubicBezTo>
                    <a:pt x="377" y="99"/>
                    <a:pt x="385" y="100"/>
                    <a:pt x="393" y="100"/>
                  </a:cubicBezTo>
                  <a:cubicBezTo>
                    <a:pt x="426" y="100"/>
                    <a:pt x="452" y="65"/>
                    <a:pt x="434" y="30"/>
                  </a:cubicBezTo>
                  <a:cubicBezTo>
                    <a:pt x="398" y="8"/>
                    <a:pt x="348" y="1"/>
                    <a:pt x="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20;p62"/>
            <p:cNvSpPr/>
            <p:nvPr/>
          </p:nvSpPr>
          <p:spPr>
            <a:xfrm>
              <a:off x="7313728" y="3538120"/>
              <a:ext cx="37650" cy="10040"/>
            </a:xfrm>
            <a:custGeom>
              <a:avLst/>
              <a:gdLst/>
              <a:ahLst/>
              <a:cxnLst/>
              <a:rect l="l" t="t" r="r" b="b"/>
              <a:pathLst>
                <a:path w="450" h="120" extrusionOk="0">
                  <a:moveTo>
                    <a:pt x="227" y="0"/>
                  </a:moveTo>
                  <a:cubicBezTo>
                    <a:pt x="152" y="0"/>
                    <a:pt x="81" y="11"/>
                    <a:pt x="59" y="11"/>
                  </a:cubicBezTo>
                  <a:cubicBezTo>
                    <a:pt x="0" y="11"/>
                    <a:pt x="13" y="101"/>
                    <a:pt x="48" y="101"/>
                  </a:cubicBezTo>
                  <a:cubicBezTo>
                    <a:pt x="52" y="101"/>
                    <a:pt x="55" y="100"/>
                    <a:pt x="59" y="98"/>
                  </a:cubicBezTo>
                  <a:cubicBezTo>
                    <a:pt x="104" y="89"/>
                    <a:pt x="157" y="84"/>
                    <a:pt x="206" y="84"/>
                  </a:cubicBezTo>
                  <a:cubicBezTo>
                    <a:pt x="275" y="84"/>
                    <a:pt x="338" y="94"/>
                    <a:pt x="363" y="120"/>
                  </a:cubicBezTo>
                  <a:lnTo>
                    <a:pt x="385" y="120"/>
                  </a:lnTo>
                  <a:cubicBezTo>
                    <a:pt x="428" y="120"/>
                    <a:pt x="450" y="76"/>
                    <a:pt x="428" y="55"/>
                  </a:cubicBezTo>
                  <a:cubicBezTo>
                    <a:pt x="385" y="11"/>
                    <a:pt x="303" y="0"/>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21;p62"/>
            <p:cNvSpPr/>
            <p:nvPr/>
          </p:nvSpPr>
          <p:spPr>
            <a:xfrm>
              <a:off x="7262441" y="3513607"/>
              <a:ext cx="34555" cy="18240"/>
            </a:xfrm>
            <a:custGeom>
              <a:avLst/>
              <a:gdLst/>
              <a:ahLst/>
              <a:cxnLst/>
              <a:rect l="l" t="t" r="r" b="b"/>
              <a:pathLst>
                <a:path w="413" h="218" extrusionOk="0">
                  <a:moveTo>
                    <a:pt x="65" y="1"/>
                  </a:moveTo>
                  <a:cubicBezTo>
                    <a:pt x="22" y="1"/>
                    <a:pt x="0" y="22"/>
                    <a:pt x="0" y="44"/>
                  </a:cubicBezTo>
                  <a:cubicBezTo>
                    <a:pt x="0" y="66"/>
                    <a:pt x="22" y="87"/>
                    <a:pt x="44" y="87"/>
                  </a:cubicBezTo>
                  <a:cubicBezTo>
                    <a:pt x="130" y="109"/>
                    <a:pt x="282" y="152"/>
                    <a:pt x="326" y="196"/>
                  </a:cubicBezTo>
                  <a:cubicBezTo>
                    <a:pt x="326" y="217"/>
                    <a:pt x="347" y="217"/>
                    <a:pt x="369" y="217"/>
                  </a:cubicBezTo>
                  <a:lnTo>
                    <a:pt x="391" y="217"/>
                  </a:lnTo>
                  <a:cubicBezTo>
                    <a:pt x="412" y="196"/>
                    <a:pt x="412" y="174"/>
                    <a:pt x="412" y="152"/>
                  </a:cubicBezTo>
                  <a:cubicBezTo>
                    <a:pt x="347" y="44"/>
                    <a:pt x="109"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22;p62"/>
            <p:cNvSpPr/>
            <p:nvPr/>
          </p:nvSpPr>
          <p:spPr>
            <a:xfrm>
              <a:off x="7169908" y="3509423"/>
              <a:ext cx="36395" cy="9705"/>
            </a:xfrm>
            <a:custGeom>
              <a:avLst/>
              <a:gdLst/>
              <a:ahLst/>
              <a:cxnLst/>
              <a:rect l="l" t="t" r="r" b="b"/>
              <a:pathLst>
                <a:path w="435" h="116" extrusionOk="0">
                  <a:moveTo>
                    <a:pt x="288" y="0"/>
                  </a:moveTo>
                  <a:cubicBezTo>
                    <a:pt x="188" y="0"/>
                    <a:pt x="73" y="29"/>
                    <a:pt x="44" y="29"/>
                  </a:cubicBezTo>
                  <a:cubicBezTo>
                    <a:pt x="22" y="51"/>
                    <a:pt x="1" y="72"/>
                    <a:pt x="22" y="94"/>
                  </a:cubicBezTo>
                  <a:cubicBezTo>
                    <a:pt x="22" y="116"/>
                    <a:pt x="44" y="116"/>
                    <a:pt x="66" y="116"/>
                  </a:cubicBezTo>
                  <a:cubicBezTo>
                    <a:pt x="127" y="100"/>
                    <a:pt x="221" y="85"/>
                    <a:pt x="294" y="85"/>
                  </a:cubicBezTo>
                  <a:cubicBezTo>
                    <a:pt x="324" y="85"/>
                    <a:pt x="350" y="88"/>
                    <a:pt x="369" y="94"/>
                  </a:cubicBezTo>
                  <a:cubicBezTo>
                    <a:pt x="369" y="105"/>
                    <a:pt x="380" y="110"/>
                    <a:pt x="391" y="110"/>
                  </a:cubicBezTo>
                  <a:cubicBezTo>
                    <a:pt x="402" y="110"/>
                    <a:pt x="413" y="105"/>
                    <a:pt x="413" y="94"/>
                  </a:cubicBezTo>
                  <a:cubicBezTo>
                    <a:pt x="434" y="72"/>
                    <a:pt x="434" y="51"/>
                    <a:pt x="413" y="29"/>
                  </a:cubicBezTo>
                  <a:cubicBezTo>
                    <a:pt x="384" y="7"/>
                    <a:pt x="338"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23;p62"/>
            <p:cNvSpPr/>
            <p:nvPr/>
          </p:nvSpPr>
          <p:spPr>
            <a:xfrm>
              <a:off x="7077375" y="3535360"/>
              <a:ext cx="39491" cy="10960"/>
            </a:xfrm>
            <a:custGeom>
              <a:avLst/>
              <a:gdLst/>
              <a:ahLst/>
              <a:cxnLst/>
              <a:rect l="l" t="t" r="r" b="b"/>
              <a:pathLst>
                <a:path w="472" h="131" extrusionOk="0">
                  <a:moveTo>
                    <a:pt x="274" y="0"/>
                  </a:moveTo>
                  <a:cubicBezTo>
                    <a:pt x="174" y="0"/>
                    <a:pt x="71" y="31"/>
                    <a:pt x="44" y="44"/>
                  </a:cubicBezTo>
                  <a:cubicBezTo>
                    <a:pt x="23" y="44"/>
                    <a:pt x="1" y="88"/>
                    <a:pt x="23" y="109"/>
                  </a:cubicBezTo>
                  <a:cubicBezTo>
                    <a:pt x="23" y="109"/>
                    <a:pt x="44" y="131"/>
                    <a:pt x="66" y="131"/>
                  </a:cubicBezTo>
                  <a:cubicBezTo>
                    <a:pt x="141" y="116"/>
                    <a:pt x="236" y="91"/>
                    <a:pt x="302" y="91"/>
                  </a:cubicBezTo>
                  <a:cubicBezTo>
                    <a:pt x="332" y="91"/>
                    <a:pt x="356" y="96"/>
                    <a:pt x="369" y="109"/>
                  </a:cubicBezTo>
                  <a:cubicBezTo>
                    <a:pt x="376" y="112"/>
                    <a:pt x="382" y="114"/>
                    <a:pt x="389" y="114"/>
                  </a:cubicBezTo>
                  <a:cubicBezTo>
                    <a:pt x="429" y="114"/>
                    <a:pt x="472" y="63"/>
                    <a:pt x="435" y="44"/>
                  </a:cubicBezTo>
                  <a:cubicBezTo>
                    <a:pt x="394" y="11"/>
                    <a:pt x="334"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24;p62"/>
            <p:cNvSpPr/>
            <p:nvPr/>
          </p:nvSpPr>
          <p:spPr>
            <a:xfrm>
              <a:off x="7041148" y="3563555"/>
              <a:ext cx="37567" cy="15478"/>
            </a:xfrm>
            <a:custGeom>
              <a:avLst/>
              <a:gdLst/>
              <a:ahLst/>
              <a:cxnLst/>
              <a:rect l="l" t="t" r="r" b="b"/>
              <a:pathLst>
                <a:path w="449" h="185" extrusionOk="0">
                  <a:moveTo>
                    <a:pt x="322" y="1"/>
                  </a:moveTo>
                  <a:cubicBezTo>
                    <a:pt x="201" y="1"/>
                    <a:pt x="58" y="79"/>
                    <a:pt x="22" y="97"/>
                  </a:cubicBezTo>
                  <a:cubicBezTo>
                    <a:pt x="0" y="119"/>
                    <a:pt x="0" y="141"/>
                    <a:pt x="0" y="162"/>
                  </a:cubicBezTo>
                  <a:cubicBezTo>
                    <a:pt x="0" y="184"/>
                    <a:pt x="22" y="184"/>
                    <a:pt x="44" y="184"/>
                  </a:cubicBezTo>
                  <a:lnTo>
                    <a:pt x="65" y="184"/>
                  </a:lnTo>
                  <a:cubicBezTo>
                    <a:pt x="132" y="134"/>
                    <a:pt x="239" y="83"/>
                    <a:pt x="303" y="83"/>
                  </a:cubicBezTo>
                  <a:cubicBezTo>
                    <a:pt x="322" y="83"/>
                    <a:pt x="337" y="88"/>
                    <a:pt x="347" y="97"/>
                  </a:cubicBezTo>
                  <a:cubicBezTo>
                    <a:pt x="354" y="100"/>
                    <a:pt x="361" y="101"/>
                    <a:pt x="368" y="101"/>
                  </a:cubicBezTo>
                  <a:cubicBezTo>
                    <a:pt x="420" y="101"/>
                    <a:pt x="448" y="30"/>
                    <a:pt x="391" y="11"/>
                  </a:cubicBezTo>
                  <a:cubicBezTo>
                    <a:pt x="369" y="4"/>
                    <a:pt x="346"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Rectangle 73"/>
          <p:cNvSpPr/>
          <p:nvPr/>
        </p:nvSpPr>
        <p:spPr>
          <a:xfrm>
            <a:off x="821180" y="146932"/>
            <a:ext cx="6327766" cy="707886"/>
          </a:xfrm>
          <a:prstGeom prst="rect">
            <a:avLst/>
          </a:prstGeom>
        </p:spPr>
        <p:txBody>
          <a:bodyPr wrap="square">
            <a:spAutoFit/>
          </a:bodyPr>
          <a:lstStyle/>
          <a:p>
            <a:r>
              <a:rPr lang="vi-VN" sz="4000" b="1" dirty="0" smtClean="0">
                <a:latin typeface="Corbel" pitchFamily="34" charset="0"/>
                <a:ea typeface="Tahoma" pitchFamily="34" charset="0"/>
                <a:cs typeface="Tahoma" pitchFamily="34" charset="0"/>
              </a:rPr>
              <a:t>Ví dụ 1 :</a:t>
            </a:r>
            <a:endParaRPr lang="vi-VN" sz="4000" b="1" dirty="0">
              <a:latin typeface="Corbel" pitchFamily="34" charset="0"/>
              <a:ea typeface="Tahoma" pitchFamily="34" charset="0"/>
              <a:cs typeface="Tahoma" pitchFamily="34" charset="0"/>
            </a:endParaRPr>
          </a:p>
        </p:txBody>
      </p:sp>
    </p:spTree>
    <p:extLst>
      <p:ext uri="{BB962C8B-B14F-4D97-AF65-F5344CB8AC3E}">
        <p14:creationId xmlns:p14="http://schemas.microsoft.com/office/powerpoint/2010/main" val="35955894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fade">
                                      <p:cBhvr>
                                        <p:cTn id="7" dur="1000"/>
                                        <p:tgtEl>
                                          <p:spTgt spid="74">
                                            <p:txEl>
                                              <p:pRg st="0" end="0"/>
                                            </p:txEl>
                                          </p:spTgt>
                                        </p:tgtEl>
                                      </p:cBhvr>
                                    </p:animEffect>
                                    <p:anim calcmode="lin" valueType="num">
                                      <p:cBhvr>
                                        <p:cTn id="8"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arn(inVertical)">
                                      <p:cBhvr>
                                        <p:cTn id="23" dur="500"/>
                                        <p:tgtEl>
                                          <p:spTgt spid="2">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barn(inVertical)">
                                      <p:cBhvr>
                                        <p:cTn id="26" dur="500"/>
                                        <p:tgtEl>
                                          <p:spTgt spid="2">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barn(inVertical)">
                                      <p:cBhvr>
                                        <p:cTn id="2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4"/>
        <p:cNvGrpSpPr/>
        <p:nvPr/>
      </p:nvGrpSpPr>
      <p:grpSpPr>
        <a:xfrm>
          <a:off x="0" y="0"/>
          <a:ext cx="0" cy="0"/>
          <a:chOff x="0" y="0"/>
          <a:chExt cx="0" cy="0"/>
        </a:xfrm>
      </p:grpSpPr>
      <p:sp>
        <p:nvSpPr>
          <p:cNvPr id="1675" name="Google Shape;1675;p41"/>
          <p:cNvSpPr txBox="1">
            <a:spLocks noGrp="1"/>
          </p:cNvSpPr>
          <p:nvPr>
            <p:ph type="subTitle" idx="1"/>
          </p:nvPr>
        </p:nvSpPr>
        <p:spPr>
          <a:xfrm>
            <a:off x="2979211" y="591898"/>
            <a:ext cx="6424562" cy="3610634"/>
          </a:xfrm>
          <a:prstGeom prst="rect">
            <a:avLst/>
          </a:prstGeom>
        </p:spPr>
        <p:txBody>
          <a:bodyPr spcFirstLastPara="1" wrap="square" lIns="91425" tIns="91425" rIns="91425" bIns="91425" anchor="t" anchorCtr="0">
            <a:noAutofit/>
          </a:bodyPr>
          <a:lstStyle/>
          <a:p>
            <a:pPr marL="0" indent="0">
              <a:lnSpc>
                <a:spcPct val="150000"/>
              </a:lnSpc>
            </a:pPr>
            <a:r>
              <a:rPr lang="vi-VN" sz="3200" dirty="0">
                <a:latin typeface="+mj-lt"/>
              </a:rPr>
              <a:t>Làm tròn các số sau đây: </a:t>
            </a:r>
          </a:p>
          <a:p>
            <a:pPr marL="0" indent="0">
              <a:lnSpc>
                <a:spcPct val="150000"/>
              </a:lnSpc>
            </a:pPr>
            <a:r>
              <a:rPr lang="vi-VN" sz="3200" dirty="0" smtClean="0">
                <a:latin typeface="+mj-lt"/>
              </a:rPr>
              <a:t>-</a:t>
            </a:r>
            <a:r>
              <a:rPr lang="vi-VN" sz="3200" dirty="0">
                <a:latin typeface="+mj-lt"/>
              </a:rPr>
              <a:t>10,349; 1995,921</a:t>
            </a:r>
            <a:r>
              <a:rPr lang="vi-VN" sz="3200" dirty="0" smtClean="0">
                <a:latin typeface="+mj-lt"/>
              </a:rPr>
              <a:t>; -</a:t>
            </a:r>
            <a:r>
              <a:rPr lang="vi-VN" sz="3200" dirty="0">
                <a:latin typeface="+mj-lt"/>
              </a:rPr>
              <a:t>822,399; 99,999 </a:t>
            </a:r>
          </a:p>
          <a:p>
            <a:pPr marL="514350" indent="-514350">
              <a:lnSpc>
                <a:spcPct val="150000"/>
              </a:lnSpc>
              <a:buFont typeface="+mj-lt"/>
              <a:buAutoNum type="alphaLcParenR"/>
            </a:pPr>
            <a:r>
              <a:rPr lang="vi-VN" sz="3200" dirty="0">
                <a:latin typeface="+mj-lt"/>
              </a:rPr>
              <a:t>đến hàng phần mười; </a:t>
            </a:r>
          </a:p>
          <a:p>
            <a:pPr marL="514350" indent="-514350">
              <a:lnSpc>
                <a:spcPct val="150000"/>
              </a:lnSpc>
              <a:buFont typeface="+mj-lt"/>
              <a:buAutoNum type="alphaLcParenR"/>
            </a:pPr>
            <a:r>
              <a:rPr lang="vi-VN" sz="3200" dirty="0">
                <a:latin typeface="+mj-lt"/>
              </a:rPr>
              <a:t>đến hàng phần trăm; </a:t>
            </a:r>
          </a:p>
          <a:p>
            <a:pPr marL="514350" indent="-514350">
              <a:lnSpc>
                <a:spcPct val="150000"/>
              </a:lnSpc>
              <a:buFont typeface="+mj-lt"/>
              <a:buAutoNum type="alphaLcParenR"/>
            </a:pPr>
            <a:r>
              <a:rPr lang="vi-VN" sz="3200" dirty="0">
                <a:latin typeface="+mj-lt"/>
              </a:rPr>
              <a:t>đến hàng đơn vị;</a:t>
            </a:r>
          </a:p>
          <a:p>
            <a:pPr indent="-457200">
              <a:lnSpc>
                <a:spcPct val="150000"/>
              </a:lnSpc>
              <a:buFont typeface="+mj-lt"/>
              <a:buAutoNum type="alphaLcParenR"/>
            </a:pPr>
            <a:r>
              <a:rPr lang="vi-VN" sz="3200" dirty="0" smtClean="0">
                <a:latin typeface="+mj-lt"/>
              </a:rPr>
              <a:t> đến </a:t>
            </a:r>
            <a:r>
              <a:rPr lang="vi-VN" sz="3200" dirty="0">
                <a:latin typeface="+mj-lt"/>
              </a:rPr>
              <a:t>hàng chục.</a:t>
            </a:r>
          </a:p>
        </p:txBody>
      </p:sp>
      <p:sp>
        <p:nvSpPr>
          <p:cNvPr id="1676" name="Google Shape;1676;p41"/>
          <p:cNvSpPr txBox="1">
            <a:spLocks noGrp="1"/>
          </p:cNvSpPr>
          <p:nvPr>
            <p:ph type="title"/>
          </p:nvPr>
        </p:nvSpPr>
        <p:spPr>
          <a:xfrm>
            <a:off x="2197838" y="0"/>
            <a:ext cx="3633300" cy="1083900"/>
          </a:xfrm>
          <a:prstGeom prst="rect">
            <a:avLst/>
          </a:prstGeom>
        </p:spPr>
        <p:txBody>
          <a:bodyPr spcFirstLastPara="1" wrap="square" lIns="91425" tIns="91425" rIns="91425" bIns="91425" anchor="t" anchorCtr="0">
            <a:noAutofit/>
          </a:bodyPr>
          <a:lstStyle/>
          <a:p>
            <a:pPr lvl="0"/>
            <a:r>
              <a:rPr lang="vi-VN" sz="5600" dirty="0" smtClean="0">
                <a:solidFill>
                  <a:srgbClr val="FF0000"/>
                </a:solidFill>
                <a:latin typeface="Vibur" charset="0"/>
              </a:rPr>
              <a:t>Thực hành</a:t>
            </a:r>
            <a:endParaRPr sz="5600" dirty="0">
              <a:solidFill>
                <a:srgbClr val="FF0000"/>
              </a:solidFill>
              <a:latin typeface="Vibur" charset="0"/>
            </a:endParaRPr>
          </a:p>
        </p:txBody>
      </p:sp>
      <p:grpSp>
        <p:nvGrpSpPr>
          <p:cNvPr id="1677" name="Google Shape;1677;p41"/>
          <p:cNvGrpSpPr/>
          <p:nvPr/>
        </p:nvGrpSpPr>
        <p:grpSpPr>
          <a:xfrm>
            <a:off x="381272" y="1477153"/>
            <a:ext cx="2723182" cy="3320192"/>
            <a:chOff x="984958" y="1389758"/>
            <a:chExt cx="2723182" cy="3320192"/>
          </a:xfrm>
        </p:grpSpPr>
        <p:sp>
          <p:nvSpPr>
            <p:cNvPr id="1678" name="Google Shape;1678;p41"/>
            <p:cNvSpPr/>
            <p:nvPr/>
          </p:nvSpPr>
          <p:spPr>
            <a:xfrm>
              <a:off x="1068396" y="3180618"/>
              <a:ext cx="2010190" cy="1529333"/>
            </a:xfrm>
            <a:custGeom>
              <a:avLst/>
              <a:gdLst/>
              <a:ahLst/>
              <a:cxnLst/>
              <a:rect l="l" t="t" r="r" b="b"/>
              <a:pathLst>
                <a:path w="11492" h="8743" extrusionOk="0">
                  <a:moveTo>
                    <a:pt x="5746" y="0"/>
                  </a:moveTo>
                  <a:cubicBezTo>
                    <a:pt x="2060" y="0"/>
                    <a:pt x="673" y="564"/>
                    <a:pt x="218" y="846"/>
                  </a:cubicBezTo>
                  <a:cubicBezTo>
                    <a:pt x="66" y="933"/>
                    <a:pt x="1" y="1084"/>
                    <a:pt x="1" y="1258"/>
                  </a:cubicBezTo>
                  <a:cubicBezTo>
                    <a:pt x="22" y="1301"/>
                    <a:pt x="22" y="1388"/>
                    <a:pt x="22" y="1431"/>
                  </a:cubicBezTo>
                  <a:lnTo>
                    <a:pt x="22" y="1540"/>
                  </a:lnTo>
                  <a:cubicBezTo>
                    <a:pt x="44" y="1778"/>
                    <a:pt x="87" y="2082"/>
                    <a:pt x="131" y="2450"/>
                  </a:cubicBezTo>
                  <a:cubicBezTo>
                    <a:pt x="131" y="2494"/>
                    <a:pt x="152" y="2537"/>
                    <a:pt x="152" y="2602"/>
                  </a:cubicBezTo>
                  <a:cubicBezTo>
                    <a:pt x="348" y="4055"/>
                    <a:pt x="803" y="6201"/>
                    <a:pt x="1670" y="7393"/>
                  </a:cubicBezTo>
                  <a:lnTo>
                    <a:pt x="1735" y="7458"/>
                  </a:lnTo>
                  <a:cubicBezTo>
                    <a:pt x="1974" y="7805"/>
                    <a:pt x="2299" y="8044"/>
                    <a:pt x="2689" y="8196"/>
                  </a:cubicBezTo>
                  <a:cubicBezTo>
                    <a:pt x="3716" y="8541"/>
                    <a:pt x="5046" y="8742"/>
                    <a:pt x="6283" y="8742"/>
                  </a:cubicBezTo>
                  <a:cubicBezTo>
                    <a:pt x="7840" y="8742"/>
                    <a:pt x="9252" y="8424"/>
                    <a:pt x="9735" y="7675"/>
                  </a:cubicBezTo>
                  <a:cubicBezTo>
                    <a:pt x="9844" y="7502"/>
                    <a:pt x="9930" y="7328"/>
                    <a:pt x="9995" y="7133"/>
                  </a:cubicBezTo>
                  <a:lnTo>
                    <a:pt x="10060" y="7003"/>
                  </a:lnTo>
                  <a:cubicBezTo>
                    <a:pt x="10537" y="5789"/>
                    <a:pt x="10993" y="3708"/>
                    <a:pt x="11253" y="2320"/>
                  </a:cubicBezTo>
                  <a:cubicBezTo>
                    <a:pt x="11275" y="2299"/>
                    <a:pt x="11275" y="2255"/>
                    <a:pt x="11275" y="2233"/>
                  </a:cubicBezTo>
                  <a:cubicBezTo>
                    <a:pt x="11340" y="1952"/>
                    <a:pt x="11383" y="1691"/>
                    <a:pt x="11426" y="1496"/>
                  </a:cubicBezTo>
                  <a:cubicBezTo>
                    <a:pt x="11426" y="1453"/>
                    <a:pt x="11426" y="1431"/>
                    <a:pt x="11448" y="1388"/>
                  </a:cubicBezTo>
                  <a:cubicBezTo>
                    <a:pt x="11470" y="1323"/>
                    <a:pt x="11470" y="1280"/>
                    <a:pt x="11470" y="1258"/>
                  </a:cubicBezTo>
                  <a:cubicBezTo>
                    <a:pt x="11491" y="1063"/>
                    <a:pt x="11405" y="868"/>
                    <a:pt x="11253" y="781"/>
                  </a:cubicBezTo>
                  <a:cubicBezTo>
                    <a:pt x="10733" y="499"/>
                    <a:pt x="9345" y="0"/>
                    <a:pt x="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1"/>
            <p:cNvSpPr/>
            <p:nvPr/>
          </p:nvSpPr>
          <p:spPr>
            <a:xfrm>
              <a:off x="1072245" y="3423236"/>
              <a:ext cx="1998820" cy="152006"/>
            </a:xfrm>
            <a:custGeom>
              <a:avLst/>
              <a:gdLst/>
              <a:ahLst/>
              <a:cxnLst/>
              <a:rect l="l" t="t" r="r" b="b"/>
              <a:pathLst>
                <a:path w="11427" h="869" extrusionOk="0">
                  <a:moveTo>
                    <a:pt x="11426" y="1"/>
                  </a:moveTo>
                  <a:lnTo>
                    <a:pt x="11426" y="1"/>
                  </a:lnTo>
                  <a:cubicBezTo>
                    <a:pt x="10862" y="304"/>
                    <a:pt x="9410" y="781"/>
                    <a:pt x="5941" y="781"/>
                  </a:cubicBezTo>
                  <a:cubicBezTo>
                    <a:pt x="2060" y="781"/>
                    <a:pt x="521" y="283"/>
                    <a:pt x="0" y="44"/>
                  </a:cubicBezTo>
                  <a:lnTo>
                    <a:pt x="0" y="153"/>
                  </a:lnTo>
                  <a:cubicBezTo>
                    <a:pt x="586" y="413"/>
                    <a:pt x="2147" y="868"/>
                    <a:pt x="5941" y="868"/>
                  </a:cubicBezTo>
                  <a:cubicBezTo>
                    <a:pt x="9301" y="868"/>
                    <a:pt x="10776" y="435"/>
                    <a:pt x="11404" y="109"/>
                  </a:cubicBezTo>
                  <a:cubicBezTo>
                    <a:pt x="11404" y="66"/>
                    <a:pt x="11426" y="23"/>
                    <a:pt x="11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1"/>
            <p:cNvSpPr/>
            <p:nvPr/>
          </p:nvSpPr>
          <p:spPr>
            <a:xfrm>
              <a:off x="1094984" y="3567372"/>
              <a:ext cx="1945644" cy="235268"/>
            </a:xfrm>
            <a:custGeom>
              <a:avLst/>
              <a:gdLst/>
              <a:ahLst/>
              <a:cxnLst/>
              <a:rect l="l" t="t" r="r" b="b"/>
              <a:pathLst>
                <a:path w="11123" h="1345" extrusionOk="0">
                  <a:moveTo>
                    <a:pt x="11101" y="1"/>
                  </a:moveTo>
                  <a:cubicBezTo>
                    <a:pt x="10949" y="66"/>
                    <a:pt x="10797" y="174"/>
                    <a:pt x="10689" y="304"/>
                  </a:cubicBezTo>
                  <a:cubicBezTo>
                    <a:pt x="10559" y="456"/>
                    <a:pt x="10429" y="543"/>
                    <a:pt x="10255" y="630"/>
                  </a:cubicBezTo>
                  <a:cubicBezTo>
                    <a:pt x="10212" y="635"/>
                    <a:pt x="10169" y="638"/>
                    <a:pt x="10125" y="638"/>
                  </a:cubicBezTo>
                  <a:cubicBezTo>
                    <a:pt x="9995" y="638"/>
                    <a:pt x="9865" y="613"/>
                    <a:pt x="9735" y="564"/>
                  </a:cubicBezTo>
                  <a:cubicBezTo>
                    <a:pt x="9605" y="516"/>
                    <a:pt x="9475" y="491"/>
                    <a:pt x="9336" y="491"/>
                  </a:cubicBezTo>
                  <a:cubicBezTo>
                    <a:pt x="9289" y="491"/>
                    <a:pt x="9242" y="494"/>
                    <a:pt x="9193" y="499"/>
                  </a:cubicBezTo>
                  <a:cubicBezTo>
                    <a:pt x="9020" y="564"/>
                    <a:pt x="8868" y="651"/>
                    <a:pt x="8738" y="781"/>
                  </a:cubicBezTo>
                  <a:cubicBezTo>
                    <a:pt x="8608" y="911"/>
                    <a:pt x="8456" y="998"/>
                    <a:pt x="8282" y="1041"/>
                  </a:cubicBezTo>
                  <a:cubicBezTo>
                    <a:pt x="8253" y="1045"/>
                    <a:pt x="8223" y="1047"/>
                    <a:pt x="8193" y="1047"/>
                  </a:cubicBezTo>
                  <a:cubicBezTo>
                    <a:pt x="8050" y="1047"/>
                    <a:pt x="7910" y="1005"/>
                    <a:pt x="7784" y="933"/>
                  </a:cubicBezTo>
                  <a:cubicBezTo>
                    <a:pt x="7610" y="868"/>
                    <a:pt x="7437" y="825"/>
                    <a:pt x="7263" y="825"/>
                  </a:cubicBezTo>
                  <a:cubicBezTo>
                    <a:pt x="7090" y="846"/>
                    <a:pt x="6917" y="933"/>
                    <a:pt x="6786" y="1041"/>
                  </a:cubicBezTo>
                  <a:cubicBezTo>
                    <a:pt x="6635" y="1150"/>
                    <a:pt x="6483" y="1215"/>
                    <a:pt x="6310" y="1237"/>
                  </a:cubicBezTo>
                  <a:cubicBezTo>
                    <a:pt x="6136" y="1237"/>
                    <a:pt x="5963" y="1172"/>
                    <a:pt x="5811" y="1085"/>
                  </a:cubicBezTo>
                  <a:cubicBezTo>
                    <a:pt x="5659" y="976"/>
                    <a:pt x="5486" y="933"/>
                    <a:pt x="5312" y="911"/>
                  </a:cubicBezTo>
                  <a:cubicBezTo>
                    <a:pt x="5117" y="911"/>
                    <a:pt x="4944" y="976"/>
                    <a:pt x="4792" y="1063"/>
                  </a:cubicBezTo>
                  <a:cubicBezTo>
                    <a:pt x="4666" y="1170"/>
                    <a:pt x="4515" y="1220"/>
                    <a:pt x="4362" y="1220"/>
                  </a:cubicBezTo>
                  <a:cubicBezTo>
                    <a:pt x="4173" y="1220"/>
                    <a:pt x="3982" y="1142"/>
                    <a:pt x="3838" y="998"/>
                  </a:cubicBezTo>
                  <a:cubicBezTo>
                    <a:pt x="3686" y="890"/>
                    <a:pt x="3534" y="803"/>
                    <a:pt x="3339" y="760"/>
                  </a:cubicBezTo>
                  <a:cubicBezTo>
                    <a:pt x="3166" y="760"/>
                    <a:pt x="2992" y="803"/>
                    <a:pt x="2819" y="868"/>
                  </a:cubicBezTo>
                  <a:cubicBezTo>
                    <a:pt x="2667" y="955"/>
                    <a:pt x="2494" y="976"/>
                    <a:pt x="2320" y="976"/>
                  </a:cubicBezTo>
                  <a:cubicBezTo>
                    <a:pt x="2147" y="911"/>
                    <a:pt x="1995" y="825"/>
                    <a:pt x="1865" y="695"/>
                  </a:cubicBezTo>
                  <a:cubicBezTo>
                    <a:pt x="1699" y="499"/>
                    <a:pt x="1460" y="397"/>
                    <a:pt x="1213" y="397"/>
                  </a:cubicBezTo>
                  <a:cubicBezTo>
                    <a:pt x="1105" y="397"/>
                    <a:pt x="995" y="416"/>
                    <a:pt x="889" y="456"/>
                  </a:cubicBezTo>
                  <a:cubicBezTo>
                    <a:pt x="777" y="498"/>
                    <a:pt x="665" y="522"/>
                    <a:pt x="553" y="522"/>
                  </a:cubicBezTo>
                  <a:cubicBezTo>
                    <a:pt x="492" y="522"/>
                    <a:pt x="430" y="515"/>
                    <a:pt x="369" y="499"/>
                  </a:cubicBezTo>
                  <a:cubicBezTo>
                    <a:pt x="217" y="434"/>
                    <a:pt x="87" y="348"/>
                    <a:pt x="0" y="218"/>
                  </a:cubicBezTo>
                  <a:lnTo>
                    <a:pt x="0" y="218"/>
                  </a:lnTo>
                  <a:cubicBezTo>
                    <a:pt x="0" y="261"/>
                    <a:pt x="22" y="326"/>
                    <a:pt x="22" y="369"/>
                  </a:cubicBezTo>
                  <a:cubicBezTo>
                    <a:pt x="109" y="456"/>
                    <a:pt x="217" y="543"/>
                    <a:pt x="347" y="586"/>
                  </a:cubicBezTo>
                  <a:cubicBezTo>
                    <a:pt x="416" y="602"/>
                    <a:pt x="483" y="609"/>
                    <a:pt x="548" y="609"/>
                  </a:cubicBezTo>
                  <a:cubicBezTo>
                    <a:pt x="668" y="609"/>
                    <a:pt x="785" y="585"/>
                    <a:pt x="911" y="543"/>
                  </a:cubicBezTo>
                  <a:cubicBezTo>
                    <a:pt x="1022" y="511"/>
                    <a:pt x="1145" y="491"/>
                    <a:pt x="1262" y="491"/>
                  </a:cubicBezTo>
                  <a:cubicBezTo>
                    <a:pt x="1305" y="491"/>
                    <a:pt x="1347" y="494"/>
                    <a:pt x="1388" y="499"/>
                  </a:cubicBezTo>
                  <a:cubicBezTo>
                    <a:pt x="1561" y="564"/>
                    <a:pt x="1692" y="651"/>
                    <a:pt x="1822" y="781"/>
                  </a:cubicBezTo>
                  <a:cubicBezTo>
                    <a:pt x="1970" y="970"/>
                    <a:pt x="2203" y="1075"/>
                    <a:pt x="2441" y="1075"/>
                  </a:cubicBezTo>
                  <a:cubicBezTo>
                    <a:pt x="2585" y="1075"/>
                    <a:pt x="2731" y="1037"/>
                    <a:pt x="2862" y="955"/>
                  </a:cubicBezTo>
                  <a:cubicBezTo>
                    <a:pt x="3014" y="890"/>
                    <a:pt x="3166" y="868"/>
                    <a:pt x="3339" y="868"/>
                  </a:cubicBezTo>
                  <a:cubicBezTo>
                    <a:pt x="3491" y="890"/>
                    <a:pt x="3643" y="976"/>
                    <a:pt x="3795" y="1085"/>
                  </a:cubicBezTo>
                  <a:cubicBezTo>
                    <a:pt x="3925" y="1193"/>
                    <a:pt x="4098" y="1280"/>
                    <a:pt x="4293" y="1302"/>
                  </a:cubicBezTo>
                  <a:cubicBezTo>
                    <a:pt x="4488" y="1302"/>
                    <a:pt x="4683" y="1258"/>
                    <a:pt x="4835" y="1150"/>
                  </a:cubicBezTo>
                  <a:cubicBezTo>
                    <a:pt x="4987" y="1063"/>
                    <a:pt x="5139" y="998"/>
                    <a:pt x="5312" y="998"/>
                  </a:cubicBezTo>
                  <a:cubicBezTo>
                    <a:pt x="5486" y="1020"/>
                    <a:pt x="5637" y="1063"/>
                    <a:pt x="5767" y="1172"/>
                  </a:cubicBezTo>
                  <a:cubicBezTo>
                    <a:pt x="5941" y="1258"/>
                    <a:pt x="6114" y="1323"/>
                    <a:pt x="6288" y="1345"/>
                  </a:cubicBezTo>
                  <a:lnTo>
                    <a:pt x="6310" y="1345"/>
                  </a:lnTo>
                  <a:cubicBezTo>
                    <a:pt x="6505" y="1302"/>
                    <a:pt x="6678" y="1237"/>
                    <a:pt x="6830" y="1107"/>
                  </a:cubicBezTo>
                  <a:cubicBezTo>
                    <a:pt x="6960" y="1020"/>
                    <a:pt x="7112" y="955"/>
                    <a:pt x="7285" y="911"/>
                  </a:cubicBezTo>
                  <a:cubicBezTo>
                    <a:pt x="7437" y="911"/>
                    <a:pt x="7610" y="955"/>
                    <a:pt x="7762" y="1020"/>
                  </a:cubicBezTo>
                  <a:cubicBezTo>
                    <a:pt x="7936" y="1107"/>
                    <a:pt x="8109" y="1150"/>
                    <a:pt x="8304" y="1150"/>
                  </a:cubicBezTo>
                  <a:cubicBezTo>
                    <a:pt x="8478" y="1085"/>
                    <a:pt x="8651" y="998"/>
                    <a:pt x="8803" y="868"/>
                  </a:cubicBezTo>
                  <a:cubicBezTo>
                    <a:pt x="8911" y="760"/>
                    <a:pt x="9063" y="673"/>
                    <a:pt x="9215" y="608"/>
                  </a:cubicBezTo>
                  <a:cubicBezTo>
                    <a:pt x="9388" y="608"/>
                    <a:pt x="9540" y="630"/>
                    <a:pt x="9713" y="673"/>
                  </a:cubicBezTo>
                  <a:cubicBezTo>
                    <a:pt x="9824" y="728"/>
                    <a:pt x="9944" y="755"/>
                    <a:pt x="10062" y="755"/>
                  </a:cubicBezTo>
                  <a:cubicBezTo>
                    <a:pt x="10315" y="755"/>
                    <a:pt x="10563" y="634"/>
                    <a:pt x="10711" y="413"/>
                  </a:cubicBezTo>
                  <a:cubicBezTo>
                    <a:pt x="10819" y="283"/>
                    <a:pt x="10949" y="174"/>
                    <a:pt x="11101" y="109"/>
                  </a:cubicBezTo>
                  <a:cubicBezTo>
                    <a:pt x="11123" y="88"/>
                    <a:pt x="11123" y="44"/>
                    <a:pt x="11123" y="22"/>
                  </a:cubicBezTo>
                  <a:lnTo>
                    <a:pt x="111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1"/>
            <p:cNvSpPr/>
            <p:nvPr/>
          </p:nvSpPr>
          <p:spPr>
            <a:xfrm>
              <a:off x="1364189" y="4405602"/>
              <a:ext cx="1464080" cy="220049"/>
            </a:xfrm>
            <a:custGeom>
              <a:avLst/>
              <a:gdLst/>
              <a:ahLst/>
              <a:cxnLst/>
              <a:rect l="l" t="t" r="r" b="b"/>
              <a:pathLst>
                <a:path w="8370" h="1258" extrusionOk="0">
                  <a:moveTo>
                    <a:pt x="8369" y="0"/>
                  </a:moveTo>
                  <a:lnTo>
                    <a:pt x="8369" y="0"/>
                  </a:lnTo>
                  <a:cubicBezTo>
                    <a:pt x="8066" y="174"/>
                    <a:pt x="7827" y="390"/>
                    <a:pt x="7632" y="672"/>
                  </a:cubicBezTo>
                  <a:cubicBezTo>
                    <a:pt x="7567" y="434"/>
                    <a:pt x="7351" y="239"/>
                    <a:pt x="7090" y="174"/>
                  </a:cubicBezTo>
                  <a:cubicBezTo>
                    <a:pt x="7043" y="166"/>
                    <a:pt x="6994" y="163"/>
                    <a:pt x="6946" y="163"/>
                  </a:cubicBezTo>
                  <a:cubicBezTo>
                    <a:pt x="6708" y="163"/>
                    <a:pt x="6468" y="250"/>
                    <a:pt x="6288" y="412"/>
                  </a:cubicBezTo>
                  <a:cubicBezTo>
                    <a:pt x="6093" y="586"/>
                    <a:pt x="5941" y="781"/>
                    <a:pt x="5833" y="1019"/>
                  </a:cubicBezTo>
                  <a:cubicBezTo>
                    <a:pt x="5663" y="477"/>
                    <a:pt x="5196" y="211"/>
                    <a:pt x="4728" y="211"/>
                  </a:cubicBezTo>
                  <a:cubicBezTo>
                    <a:pt x="4242" y="211"/>
                    <a:pt x="3754" y="499"/>
                    <a:pt x="3600" y="1063"/>
                  </a:cubicBezTo>
                  <a:cubicBezTo>
                    <a:pt x="3470" y="802"/>
                    <a:pt x="3275" y="564"/>
                    <a:pt x="3036" y="412"/>
                  </a:cubicBezTo>
                  <a:cubicBezTo>
                    <a:pt x="2841" y="287"/>
                    <a:pt x="2619" y="224"/>
                    <a:pt x="2399" y="224"/>
                  </a:cubicBezTo>
                  <a:cubicBezTo>
                    <a:pt x="2277" y="224"/>
                    <a:pt x="2155" y="243"/>
                    <a:pt x="2039" y="282"/>
                  </a:cubicBezTo>
                  <a:cubicBezTo>
                    <a:pt x="1757" y="390"/>
                    <a:pt x="1562" y="629"/>
                    <a:pt x="1475" y="911"/>
                  </a:cubicBezTo>
                  <a:cubicBezTo>
                    <a:pt x="1302" y="586"/>
                    <a:pt x="998" y="369"/>
                    <a:pt x="651" y="304"/>
                  </a:cubicBezTo>
                  <a:cubicBezTo>
                    <a:pt x="600" y="299"/>
                    <a:pt x="548" y="296"/>
                    <a:pt x="495" y="296"/>
                  </a:cubicBezTo>
                  <a:cubicBezTo>
                    <a:pt x="324" y="296"/>
                    <a:pt x="150" y="324"/>
                    <a:pt x="1" y="390"/>
                  </a:cubicBezTo>
                  <a:lnTo>
                    <a:pt x="44" y="477"/>
                  </a:lnTo>
                  <a:cubicBezTo>
                    <a:pt x="193" y="411"/>
                    <a:pt x="342" y="383"/>
                    <a:pt x="491" y="383"/>
                  </a:cubicBezTo>
                  <a:cubicBezTo>
                    <a:pt x="537" y="383"/>
                    <a:pt x="583" y="385"/>
                    <a:pt x="630" y="390"/>
                  </a:cubicBezTo>
                  <a:cubicBezTo>
                    <a:pt x="1020" y="455"/>
                    <a:pt x="1323" y="737"/>
                    <a:pt x="1475" y="1084"/>
                  </a:cubicBezTo>
                  <a:cubicBezTo>
                    <a:pt x="1475" y="1106"/>
                    <a:pt x="1497" y="1128"/>
                    <a:pt x="1518" y="1128"/>
                  </a:cubicBezTo>
                  <a:cubicBezTo>
                    <a:pt x="1540" y="1106"/>
                    <a:pt x="1562" y="1084"/>
                    <a:pt x="1562" y="1084"/>
                  </a:cubicBezTo>
                  <a:cubicBezTo>
                    <a:pt x="1562" y="759"/>
                    <a:pt x="1779" y="477"/>
                    <a:pt x="2082" y="369"/>
                  </a:cubicBezTo>
                  <a:cubicBezTo>
                    <a:pt x="2193" y="329"/>
                    <a:pt x="2308" y="310"/>
                    <a:pt x="2421" y="310"/>
                  </a:cubicBezTo>
                  <a:cubicBezTo>
                    <a:pt x="2615" y="310"/>
                    <a:pt x="2806" y="367"/>
                    <a:pt x="2971" y="477"/>
                  </a:cubicBezTo>
                  <a:cubicBezTo>
                    <a:pt x="3253" y="672"/>
                    <a:pt x="3448" y="911"/>
                    <a:pt x="3578" y="1214"/>
                  </a:cubicBezTo>
                  <a:cubicBezTo>
                    <a:pt x="3600" y="1236"/>
                    <a:pt x="3600" y="1236"/>
                    <a:pt x="3621" y="1258"/>
                  </a:cubicBezTo>
                  <a:cubicBezTo>
                    <a:pt x="3643" y="1236"/>
                    <a:pt x="3665" y="1236"/>
                    <a:pt x="3665" y="1214"/>
                  </a:cubicBezTo>
                  <a:cubicBezTo>
                    <a:pt x="3776" y="626"/>
                    <a:pt x="4256" y="328"/>
                    <a:pt x="4733" y="328"/>
                  </a:cubicBezTo>
                  <a:cubicBezTo>
                    <a:pt x="5188" y="328"/>
                    <a:pt x="5641" y="599"/>
                    <a:pt x="5768" y="1149"/>
                  </a:cubicBezTo>
                  <a:cubicBezTo>
                    <a:pt x="5789" y="1171"/>
                    <a:pt x="5789" y="1193"/>
                    <a:pt x="5811" y="1193"/>
                  </a:cubicBezTo>
                  <a:cubicBezTo>
                    <a:pt x="5833" y="1193"/>
                    <a:pt x="5855" y="1171"/>
                    <a:pt x="5855" y="1171"/>
                  </a:cubicBezTo>
                  <a:cubicBezTo>
                    <a:pt x="5963" y="911"/>
                    <a:pt x="6115" y="672"/>
                    <a:pt x="6332" y="499"/>
                  </a:cubicBezTo>
                  <a:cubicBezTo>
                    <a:pt x="6494" y="337"/>
                    <a:pt x="6716" y="249"/>
                    <a:pt x="6935" y="249"/>
                  </a:cubicBezTo>
                  <a:cubicBezTo>
                    <a:pt x="6980" y="249"/>
                    <a:pt x="7025" y="253"/>
                    <a:pt x="7069" y="260"/>
                  </a:cubicBezTo>
                  <a:cubicBezTo>
                    <a:pt x="7329" y="325"/>
                    <a:pt x="7524" y="542"/>
                    <a:pt x="7567" y="802"/>
                  </a:cubicBezTo>
                  <a:cubicBezTo>
                    <a:pt x="7567" y="824"/>
                    <a:pt x="7567" y="846"/>
                    <a:pt x="7589" y="846"/>
                  </a:cubicBezTo>
                  <a:cubicBezTo>
                    <a:pt x="7595" y="852"/>
                    <a:pt x="7602" y="855"/>
                    <a:pt x="7607" y="855"/>
                  </a:cubicBezTo>
                  <a:cubicBezTo>
                    <a:pt x="7622" y="855"/>
                    <a:pt x="7632" y="839"/>
                    <a:pt x="7632" y="824"/>
                  </a:cubicBezTo>
                  <a:cubicBezTo>
                    <a:pt x="7806" y="542"/>
                    <a:pt x="8023" y="304"/>
                    <a:pt x="8304" y="130"/>
                  </a:cubicBezTo>
                  <a:lnTo>
                    <a:pt x="83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1"/>
            <p:cNvSpPr/>
            <p:nvPr/>
          </p:nvSpPr>
          <p:spPr>
            <a:xfrm>
              <a:off x="1129094" y="3218576"/>
              <a:ext cx="1900165" cy="295966"/>
            </a:xfrm>
            <a:custGeom>
              <a:avLst/>
              <a:gdLst/>
              <a:ahLst/>
              <a:cxnLst/>
              <a:rect l="l" t="t" r="r" b="b"/>
              <a:pathLst>
                <a:path w="10863" h="1692" extrusionOk="0">
                  <a:moveTo>
                    <a:pt x="5421" y="0"/>
                  </a:moveTo>
                  <a:cubicBezTo>
                    <a:pt x="2429" y="0"/>
                    <a:pt x="1" y="390"/>
                    <a:pt x="1" y="846"/>
                  </a:cubicBezTo>
                  <a:cubicBezTo>
                    <a:pt x="1" y="911"/>
                    <a:pt x="22" y="954"/>
                    <a:pt x="66" y="976"/>
                  </a:cubicBezTo>
                  <a:cubicBezTo>
                    <a:pt x="478" y="1388"/>
                    <a:pt x="2689" y="1691"/>
                    <a:pt x="5421" y="1691"/>
                  </a:cubicBezTo>
                  <a:cubicBezTo>
                    <a:pt x="8174" y="1691"/>
                    <a:pt x="10451" y="1388"/>
                    <a:pt x="10819" y="976"/>
                  </a:cubicBezTo>
                  <a:cubicBezTo>
                    <a:pt x="10841" y="932"/>
                    <a:pt x="10863" y="889"/>
                    <a:pt x="10863" y="846"/>
                  </a:cubicBezTo>
                  <a:cubicBezTo>
                    <a:pt x="10863" y="390"/>
                    <a:pt x="8434" y="0"/>
                    <a:pt x="5421" y="0"/>
                  </a:cubicBezTo>
                  <a:close/>
                </a:path>
              </a:pathLst>
            </a:custGeom>
            <a:solidFill>
              <a:srgbClr val="4E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1"/>
            <p:cNvSpPr/>
            <p:nvPr/>
          </p:nvSpPr>
          <p:spPr>
            <a:xfrm>
              <a:off x="2338855" y="3298166"/>
              <a:ext cx="682891" cy="212529"/>
            </a:xfrm>
            <a:custGeom>
              <a:avLst/>
              <a:gdLst/>
              <a:ahLst/>
              <a:cxnLst/>
              <a:rect l="l" t="t" r="r" b="b"/>
              <a:pathLst>
                <a:path w="3904" h="1215" extrusionOk="0">
                  <a:moveTo>
                    <a:pt x="1432" y="0"/>
                  </a:moveTo>
                  <a:cubicBezTo>
                    <a:pt x="1258" y="217"/>
                    <a:pt x="1085" y="391"/>
                    <a:pt x="911" y="564"/>
                  </a:cubicBezTo>
                  <a:cubicBezTo>
                    <a:pt x="629" y="824"/>
                    <a:pt x="326" y="1019"/>
                    <a:pt x="1" y="1215"/>
                  </a:cubicBezTo>
                  <a:cubicBezTo>
                    <a:pt x="2039" y="1128"/>
                    <a:pt x="3600" y="846"/>
                    <a:pt x="3903" y="521"/>
                  </a:cubicBezTo>
                  <a:cubicBezTo>
                    <a:pt x="3643" y="304"/>
                    <a:pt x="2732" y="109"/>
                    <a:pt x="1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1"/>
            <p:cNvSpPr/>
            <p:nvPr/>
          </p:nvSpPr>
          <p:spPr>
            <a:xfrm>
              <a:off x="1140464" y="3282073"/>
              <a:ext cx="1448869" cy="232470"/>
            </a:xfrm>
            <a:custGeom>
              <a:avLst/>
              <a:gdLst/>
              <a:ahLst/>
              <a:cxnLst/>
              <a:rect l="l" t="t" r="r" b="b"/>
              <a:pathLst>
                <a:path w="8283" h="1329" extrusionOk="0">
                  <a:moveTo>
                    <a:pt x="5937" y="0"/>
                  </a:moveTo>
                  <a:cubicBezTo>
                    <a:pt x="5752" y="0"/>
                    <a:pt x="5566" y="2"/>
                    <a:pt x="5377" y="6"/>
                  </a:cubicBezTo>
                  <a:lnTo>
                    <a:pt x="4879" y="6"/>
                  </a:lnTo>
                  <a:cubicBezTo>
                    <a:pt x="4772" y="4"/>
                    <a:pt x="4665" y="3"/>
                    <a:pt x="4558" y="3"/>
                  </a:cubicBezTo>
                  <a:cubicBezTo>
                    <a:pt x="3407" y="3"/>
                    <a:pt x="2257" y="107"/>
                    <a:pt x="1106" y="266"/>
                  </a:cubicBezTo>
                  <a:cubicBezTo>
                    <a:pt x="521" y="374"/>
                    <a:pt x="131" y="483"/>
                    <a:pt x="1" y="613"/>
                  </a:cubicBezTo>
                  <a:cubicBezTo>
                    <a:pt x="217" y="851"/>
                    <a:pt x="976" y="1025"/>
                    <a:pt x="2060" y="1155"/>
                  </a:cubicBezTo>
                  <a:cubicBezTo>
                    <a:pt x="2841" y="1263"/>
                    <a:pt x="3795" y="1307"/>
                    <a:pt x="4814" y="1328"/>
                  </a:cubicBezTo>
                  <a:lnTo>
                    <a:pt x="5356" y="1328"/>
                  </a:lnTo>
                  <a:cubicBezTo>
                    <a:pt x="5876" y="1328"/>
                    <a:pt x="6375" y="1328"/>
                    <a:pt x="6852" y="1307"/>
                  </a:cubicBezTo>
                  <a:cubicBezTo>
                    <a:pt x="7177" y="1111"/>
                    <a:pt x="7480" y="916"/>
                    <a:pt x="7762" y="656"/>
                  </a:cubicBezTo>
                  <a:cubicBezTo>
                    <a:pt x="7936" y="483"/>
                    <a:pt x="8109" y="309"/>
                    <a:pt x="8283" y="92"/>
                  </a:cubicBezTo>
                  <a:cubicBezTo>
                    <a:pt x="7605" y="39"/>
                    <a:pt x="6795" y="0"/>
                    <a:pt x="5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1"/>
            <p:cNvSpPr/>
            <p:nvPr/>
          </p:nvSpPr>
          <p:spPr>
            <a:xfrm>
              <a:off x="2976096" y="2855611"/>
              <a:ext cx="732044" cy="715776"/>
            </a:xfrm>
            <a:custGeom>
              <a:avLst/>
              <a:gdLst/>
              <a:ahLst/>
              <a:cxnLst/>
              <a:rect l="l" t="t" r="r" b="b"/>
              <a:pathLst>
                <a:path w="4185" h="4092" extrusionOk="0">
                  <a:moveTo>
                    <a:pt x="819" y="0"/>
                  </a:moveTo>
                  <a:cubicBezTo>
                    <a:pt x="793" y="0"/>
                    <a:pt x="766" y="5"/>
                    <a:pt x="737" y="16"/>
                  </a:cubicBezTo>
                  <a:cubicBezTo>
                    <a:pt x="520" y="102"/>
                    <a:pt x="325" y="276"/>
                    <a:pt x="217" y="471"/>
                  </a:cubicBezTo>
                  <a:cubicBezTo>
                    <a:pt x="43" y="731"/>
                    <a:pt x="0" y="1035"/>
                    <a:pt x="65" y="1316"/>
                  </a:cubicBezTo>
                  <a:cubicBezTo>
                    <a:pt x="130" y="1598"/>
                    <a:pt x="260" y="1858"/>
                    <a:pt x="434" y="2097"/>
                  </a:cubicBezTo>
                  <a:cubicBezTo>
                    <a:pt x="715" y="2530"/>
                    <a:pt x="997" y="2964"/>
                    <a:pt x="1258" y="3398"/>
                  </a:cubicBezTo>
                  <a:cubicBezTo>
                    <a:pt x="1366" y="3549"/>
                    <a:pt x="1474" y="3701"/>
                    <a:pt x="1604" y="3831"/>
                  </a:cubicBezTo>
                  <a:cubicBezTo>
                    <a:pt x="1648" y="3875"/>
                    <a:pt x="1691" y="3918"/>
                    <a:pt x="1734" y="3961"/>
                  </a:cubicBezTo>
                  <a:cubicBezTo>
                    <a:pt x="1800" y="3983"/>
                    <a:pt x="1865" y="4026"/>
                    <a:pt x="1930" y="4048"/>
                  </a:cubicBezTo>
                  <a:cubicBezTo>
                    <a:pt x="2038" y="4070"/>
                    <a:pt x="2146" y="4070"/>
                    <a:pt x="2233" y="4070"/>
                  </a:cubicBezTo>
                  <a:lnTo>
                    <a:pt x="2298" y="4070"/>
                  </a:lnTo>
                  <a:cubicBezTo>
                    <a:pt x="2407" y="4048"/>
                    <a:pt x="2493" y="4048"/>
                    <a:pt x="2602" y="4048"/>
                  </a:cubicBezTo>
                  <a:lnTo>
                    <a:pt x="2710" y="4048"/>
                  </a:lnTo>
                  <a:cubicBezTo>
                    <a:pt x="2949" y="4048"/>
                    <a:pt x="3165" y="4091"/>
                    <a:pt x="3382" y="4091"/>
                  </a:cubicBezTo>
                  <a:lnTo>
                    <a:pt x="3447" y="4091"/>
                  </a:lnTo>
                  <a:cubicBezTo>
                    <a:pt x="3534" y="4091"/>
                    <a:pt x="3621" y="4091"/>
                    <a:pt x="3707" y="4070"/>
                  </a:cubicBezTo>
                  <a:cubicBezTo>
                    <a:pt x="3816" y="4048"/>
                    <a:pt x="3903" y="4005"/>
                    <a:pt x="3989" y="3961"/>
                  </a:cubicBezTo>
                  <a:lnTo>
                    <a:pt x="4033" y="3918"/>
                  </a:lnTo>
                  <a:cubicBezTo>
                    <a:pt x="4076" y="3875"/>
                    <a:pt x="4119" y="3831"/>
                    <a:pt x="4141" y="3766"/>
                  </a:cubicBezTo>
                  <a:cubicBezTo>
                    <a:pt x="4184" y="3571"/>
                    <a:pt x="4141" y="3376"/>
                    <a:pt x="4033" y="3224"/>
                  </a:cubicBezTo>
                  <a:lnTo>
                    <a:pt x="3989" y="3181"/>
                  </a:lnTo>
                  <a:cubicBezTo>
                    <a:pt x="3968" y="3138"/>
                    <a:pt x="3946" y="3094"/>
                    <a:pt x="3903" y="3051"/>
                  </a:cubicBezTo>
                  <a:cubicBezTo>
                    <a:pt x="3664" y="2769"/>
                    <a:pt x="3404" y="2530"/>
                    <a:pt x="3122" y="2292"/>
                  </a:cubicBezTo>
                  <a:cubicBezTo>
                    <a:pt x="2884" y="2097"/>
                    <a:pt x="2645" y="1880"/>
                    <a:pt x="2407" y="1642"/>
                  </a:cubicBezTo>
                  <a:cubicBezTo>
                    <a:pt x="1995" y="1251"/>
                    <a:pt x="1604" y="818"/>
                    <a:pt x="1236" y="384"/>
                  </a:cubicBezTo>
                  <a:cubicBezTo>
                    <a:pt x="1122" y="251"/>
                    <a:pt x="1007" y="0"/>
                    <a:pt x="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3032946" y="3059221"/>
              <a:ext cx="345294" cy="508320"/>
            </a:xfrm>
            <a:custGeom>
              <a:avLst/>
              <a:gdLst/>
              <a:ahLst/>
              <a:cxnLst/>
              <a:rect l="l" t="t" r="r" b="b"/>
              <a:pathLst>
                <a:path w="1974" h="2906" extrusionOk="0">
                  <a:moveTo>
                    <a:pt x="0" y="1"/>
                  </a:moveTo>
                  <a:cubicBezTo>
                    <a:pt x="499" y="1063"/>
                    <a:pt x="1149" y="2039"/>
                    <a:pt x="1908" y="2906"/>
                  </a:cubicBezTo>
                  <a:lnTo>
                    <a:pt x="1973" y="2906"/>
                  </a:lnTo>
                  <a:cubicBezTo>
                    <a:pt x="1193" y="2039"/>
                    <a:pt x="542" y="1041"/>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3082274" y="3009893"/>
              <a:ext cx="368033" cy="553974"/>
            </a:xfrm>
            <a:custGeom>
              <a:avLst/>
              <a:gdLst/>
              <a:ahLst/>
              <a:cxnLst/>
              <a:rect l="l" t="t" r="r" b="b"/>
              <a:pathLst>
                <a:path w="2104" h="3167" extrusionOk="0">
                  <a:moveTo>
                    <a:pt x="43" y="1"/>
                  </a:moveTo>
                  <a:lnTo>
                    <a:pt x="0" y="22"/>
                  </a:lnTo>
                  <a:cubicBezTo>
                    <a:pt x="542" y="1128"/>
                    <a:pt x="1236" y="2191"/>
                    <a:pt x="2038" y="3166"/>
                  </a:cubicBezTo>
                  <a:lnTo>
                    <a:pt x="2103" y="3166"/>
                  </a:lnTo>
                  <a:cubicBezTo>
                    <a:pt x="1301" y="2191"/>
                    <a:pt x="607" y="1128"/>
                    <a:pt x="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3108687" y="2971935"/>
              <a:ext cx="474210" cy="599454"/>
            </a:xfrm>
            <a:custGeom>
              <a:avLst/>
              <a:gdLst/>
              <a:ahLst/>
              <a:cxnLst/>
              <a:rect l="l" t="t" r="r" b="b"/>
              <a:pathLst>
                <a:path w="2711" h="3427" extrusionOk="0">
                  <a:moveTo>
                    <a:pt x="44" y="1"/>
                  </a:moveTo>
                  <a:lnTo>
                    <a:pt x="1" y="23"/>
                  </a:lnTo>
                  <a:cubicBezTo>
                    <a:pt x="456" y="738"/>
                    <a:pt x="911" y="1475"/>
                    <a:pt x="1432" y="2147"/>
                  </a:cubicBezTo>
                  <a:cubicBezTo>
                    <a:pt x="1800" y="2603"/>
                    <a:pt x="2191" y="3036"/>
                    <a:pt x="2624" y="3426"/>
                  </a:cubicBezTo>
                  <a:lnTo>
                    <a:pt x="2711" y="3426"/>
                  </a:lnTo>
                  <a:cubicBezTo>
                    <a:pt x="2256" y="3036"/>
                    <a:pt x="1844" y="2603"/>
                    <a:pt x="1475" y="2126"/>
                  </a:cubicBezTo>
                  <a:cubicBezTo>
                    <a:pt x="955" y="1432"/>
                    <a:pt x="478" y="738"/>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1"/>
            <p:cNvSpPr/>
            <p:nvPr/>
          </p:nvSpPr>
          <p:spPr>
            <a:xfrm>
              <a:off x="2983618" y="3055373"/>
              <a:ext cx="295966" cy="493277"/>
            </a:xfrm>
            <a:custGeom>
              <a:avLst/>
              <a:gdLst/>
              <a:ahLst/>
              <a:cxnLst/>
              <a:rect l="l" t="t" r="r" b="b"/>
              <a:pathLst>
                <a:path w="1692" h="2820" extrusionOk="0">
                  <a:moveTo>
                    <a:pt x="44" y="1"/>
                  </a:moveTo>
                  <a:lnTo>
                    <a:pt x="0" y="23"/>
                  </a:lnTo>
                  <a:cubicBezTo>
                    <a:pt x="412" y="977"/>
                    <a:pt x="933" y="1865"/>
                    <a:pt x="1561" y="2689"/>
                  </a:cubicBezTo>
                  <a:cubicBezTo>
                    <a:pt x="1605" y="2733"/>
                    <a:pt x="1648" y="2776"/>
                    <a:pt x="1691" y="2819"/>
                  </a:cubicBezTo>
                  <a:cubicBezTo>
                    <a:pt x="1041" y="1952"/>
                    <a:pt x="477" y="998"/>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1"/>
            <p:cNvSpPr/>
            <p:nvPr/>
          </p:nvSpPr>
          <p:spPr>
            <a:xfrm>
              <a:off x="2372965" y="3051700"/>
              <a:ext cx="19241" cy="91134"/>
            </a:xfrm>
            <a:custGeom>
              <a:avLst/>
              <a:gdLst/>
              <a:ahLst/>
              <a:cxnLst/>
              <a:rect l="l" t="t" r="r" b="b"/>
              <a:pathLst>
                <a:path w="110" h="521" extrusionOk="0">
                  <a:moveTo>
                    <a:pt x="109" y="0"/>
                  </a:moveTo>
                  <a:lnTo>
                    <a:pt x="66" y="22"/>
                  </a:lnTo>
                  <a:cubicBezTo>
                    <a:pt x="66" y="44"/>
                    <a:pt x="66" y="65"/>
                    <a:pt x="66" y="65"/>
                  </a:cubicBezTo>
                  <a:cubicBezTo>
                    <a:pt x="66" y="195"/>
                    <a:pt x="22" y="347"/>
                    <a:pt x="1" y="477"/>
                  </a:cubicBezTo>
                  <a:lnTo>
                    <a:pt x="1" y="499"/>
                  </a:lnTo>
                  <a:cubicBezTo>
                    <a:pt x="1" y="499"/>
                    <a:pt x="1" y="499"/>
                    <a:pt x="1" y="521"/>
                  </a:cubicBezTo>
                  <a:lnTo>
                    <a:pt x="22" y="521"/>
                  </a:lnTo>
                  <a:cubicBezTo>
                    <a:pt x="44" y="499"/>
                    <a:pt x="44" y="499"/>
                    <a:pt x="44" y="499"/>
                  </a:cubicBezTo>
                  <a:lnTo>
                    <a:pt x="44" y="477"/>
                  </a:lnTo>
                  <a:lnTo>
                    <a:pt x="44" y="434"/>
                  </a:lnTo>
                  <a:cubicBezTo>
                    <a:pt x="88" y="325"/>
                    <a:pt x="88" y="174"/>
                    <a:pt x="109" y="44"/>
                  </a:cubicBezTo>
                  <a:cubicBezTo>
                    <a:pt x="109" y="22"/>
                    <a:pt x="109" y="22"/>
                    <a:pt x="109" y="0"/>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2217459" y="3129715"/>
              <a:ext cx="163376" cy="119296"/>
            </a:xfrm>
            <a:custGeom>
              <a:avLst/>
              <a:gdLst/>
              <a:ahLst/>
              <a:cxnLst/>
              <a:rect l="l" t="t" r="r" b="b"/>
              <a:pathLst>
                <a:path w="934" h="682" extrusionOk="0">
                  <a:moveTo>
                    <a:pt x="895" y="1"/>
                  </a:moveTo>
                  <a:cubicBezTo>
                    <a:pt x="892" y="1"/>
                    <a:pt x="890" y="3"/>
                    <a:pt x="890" y="10"/>
                  </a:cubicBezTo>
                  <a:cubicBezTo>
                    <a:pt x="716" y="75"/>
                    <a:pt x="543" y="140"/>
                    <a:pt x="391" y="226"/>
                  </a:cubicBezTo>
                  <a:cubicBezTo>
                    <a:pt x="218" y="335"/>
                    <a:pt x="88" y="465"/>
                    <a:pt x="1" y="638"/>
                  </a:cubicBezTo>
                  <a:cubicBezTo>
                    <a:pt x="1" y="660"/>
                    <a:pt x="1" y="682"/>
                    <a:pt x="23" y="682"/>
                  </a:cubicBezTo>
                  <a:lnTo>
                    <a:pt x="44" y="682"/>
                  </a:lnTo>
                  <a:cubicBezTo>
                    <a:pt x="44" y="682"/>
                    <a:pt x="66" y="682"/>
                    <a:pt x="66" y="660"/>
                  </a:cubicBezTo>
                  <a:cubicBezTo>
                    <a:pt x="153" y="508"/>
                    <a:pt x="261" y="378"/>
                    <a:pt x="413" y="291"/>
                  </a:cubicBezTo>
                  <a:cubicBezTo>
                    <a:pt x="565" y="205"/>
                    <a:pt x="738" y="118"/>
                    <a:pt x="911" y="75"/>
                  </a:cubicBezTo>
                  <a:cubicBezTo>
                    <a:pt x="911" y="53"/>
                    <a:pt x="933" y="53"/>
                    <a:pt x="933" y="31"/>
                  </a:cubicBezTo>
                  <a:cubicBezTo>
                    <a:pt x="918" y="16"/>
                    <a:pt x="903" y="1"/>
                    <a:pt x="895"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1"/>
            <p:cNvSpPr/>
            <p:nvPr/>
          </p:nvSpPr>
          <p:spPr>
            <a:xfrm>
              <a:off x="2183350" y="3131289"/>
              <a:ext cx="197486" cy="90259"/>
            </a:xfrm>
            <a:custGeom>
              <a:avLst/>
              <a:gdLst/>
              <a:ahLst/>
              <a:cxnLst/>
              <a:rect l="l" t="t" r="r" b="b"/>
              <a:pathLst>
                <a:path w="1129" h="516" extrusionOk="0">
                  <a:moveTo>
                    <a:pt x="1085" y="1"/>
                  </a:moveTo>
                  <a:cubicBezTo>
                    <a:pt x="673" y="1"/>
                    <a:pt x="304" y="174"/>
                    <a:pt x="1" y="456"/>
                  </a:cubicBezTo>
                  <a:cubicBezTo>
                    <a:pt x="1" y="478"/>
                    <a:pt x="1" y="499"/>
                    <a:pt x="1" y="499"/>
                  </a:cubicBezTo>
                  <a:lnTo>
                    <a:pt x="22" y="499"/>
                  </a:lnTo>
                  <a:cubicBezTo>
                    <a:pt x="33" y="510"/>
                    <a:pt x="39" y="515"/>
                    <a:pt x="44" y="515"/>
                  </a:cubicBezTo>
                  <a:cubicBezTo>
                    <a:pt x="50" y="515"/>
                    <a:pt x="55" y="510"/>
                    <a:pt x="66" y="499"/>
                  </a:cubicBezTo>
                  <a:cubicBezTo>
                    <a:pt x="348" y="239"/>
                    <a:pt x="695" y="87"/>
                    <a:pt x="1085" y="66"/>
                  </a:cubicBezTo>
                  <a:cubicBezTo>
                    <a:pt x="1106" y="66"/>
                    <a:pt x="1128" y="44"/>
                    <a:pt x="1128" y="22"/>
                  </a:cubicBezTo>
                  <a:cubicBezTo>
                    <a:pt x="1128" y="1"/>
                    <a:pt x="1106" y="1"/>
                    <a:pt x="1085"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1"/>
            <p:cNvSpPr/>
            <p:nvPr/>
          </p:nvSpPr>
          <p:spPr>
            <a:xfrm>
              <a:off x="2369292" y="3119395"/>
              <a:ext cx="197311" cy="34809"/>
            </a:xfrm>
            <a:custGeom>
              <a:avLst/>
              <a:gdLst/>
              <a:ahLst/>
              <a:cxnLst/>
              <a:rect l="l" t="t" r="r" b="b"/>
              <a:pathLst>
                <a:path w="1128" h="199" extrusionOk="0">
                  <a:moveTo>
                    <a:pt x="481" y="1"/>
                  </a:moveTo>
                  <a:cubicBezTo>
                    <a:pt x="329" y="1"/>
                    <a:pt x="175" y="23"/>
                    <a:pt x="22" y="69"/>
                  </a:cubicBezTo>
                  <a:cubicBezTo>
                    <a:pt x="0" y="69"/>
                    <a:pt x="0" y="90"/>
                    <a:pt x="0" y="112"/>
                  </a:cubicBezTo>
                  <a:cubicBezTo>
                    <a:pt x="0" y="112"/>
                    <a:pt x="22" y="134"/>
                    <a:pt x="43" y="134"/>
                  </a:cubicBezTo>
                  <a:cubicBezTo>
                    <a:pt x="188" y="88"/>
                    <a:pt x="336" y="66"/>
                    <a:pt x="484" y="66"/>
                  </a:cubicBezTo>
                  <a:cubicBezTo>
                    <a:pt x="690" y="66"/>
                    <a:pt x="894" y="110"/>
                    <a:pt x="1084" y="199"/>
                  </a:cubicBezTo>
                  <a:cubicBezTo>
                    <a:pt x="1084" y="199"/>
                    <a:pt x="1106" y="199"/>
                    <a:pt x="1128" y="177"/>
                  </a:cubicBezTo>
                  <a:cubicBezTo>
                    <a:pt x="1128" y="155"/>
                    <a:pt x="1128" y="155"/>
                    <a:pt x="1106" y="134"/>
                  </a:cubicBezTo>
                  <a:cubicBezTo>
                    <a:pt x="903" y="45"/>
                    <a:pt x="694" y="1"/>
                    <a:pt x="481"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1"/>
            <p:cNvSpPr/>
            <p:nvPr/>
          </p:nvSpPr>
          <p:spPr>
            <a:xfrm>
              <a:off x="2065802" y="1389758"/>
              <a:ext cx="1153078" cy="1827398"/>
            </a:xfrm>
            <a:custGeom>
              <a:avLst/>
              <a:gdLst/>
              <a:ahLst/>
              <a:cxnLst/>
              <a:rect l="l" t="t" r="r" b="b"/>
              <a:pathLst>
                <a:path w="6592" h="10447" extrusionOk="0">
                  <a:moveTo>
                    <a:pt x="2396" y="0"/>
                  </a:moveTo>
                  <a:cubicBezTo>
                    <a:pt x="1841" y="0"/>
                    <a:pt x="1315" y="236"/>
                    <a:pt x="955" y="656"/>
                  </a:cubicBezTo>
                  <a:cubicBezTo>
                    <a:pt x="586" y="1111"/>
                    <a:pt x="348" y="1696"/>
                    <a:pt x="283" y="2282"/>
                  </a:cubicBezTo>
                  <a:cubicBezTo>
                    <a:pt x="174" y="2954"/>
                    <a:pt x="217" y="3648"/>
                    <a:pt x="131" y="4320"/>
                  </a:cubicBezTo>
                  <a:cubicBezTo>
                    <a:pt x="22" y="5035"/>
                    <a:pt x="1" y="5772"/>
                    <a:pt x="22" y="6488"/>
                  </a:cubicBezTo>
                  <a:cubicBezTo>
                    <a:pt x="44" y="7225"/>
                    <a:pt x="239" y="7940"/>
                    <a:pt x="586" y="8591"/>
                  </a:cubicBezTo>
                  <a:cubicBezTo>
                    <a:pt x="955" y="9198"/>
                    <a:pt x="1497" y="9653"/>
                    <a:pt x="2147" y="9935"/>
                  </a:cubicBezTo>
                  <a:cubicBezTo>
                    <a:pt x="2841" y="10238"/>
                    <a:pt x="3600" y="10412"/>
                    <a:pt x="4380" y="10434"/>
                  </a:cubicBezTo>
                  <a:cubicBezTo>
                    <a:pt x="4452" y="10442"/>
                    <a:pt x="4526" y="10446"/>
                    <a:pt x="4599" y="10446"/>
                  </a:cubicBezTo>
                  <a:cubicBezTo>
                    <a:pt x="4900" y="10446"/>
                    <a:pt x="5207" y="10374"/>
                    <a:pt x="5486" y="10217"/>
                  </a:cubicBezTo>
                  <a:cubicBezTo>
                    <a:pt x="5789" y="9957"/>
                    <a:pt x="6028" y="9610"/>
                    <a:pt x="6158" y="9219"/>
                  </a:cubicBezTo>
                  <a:cubicBezTo>
                    <a:pt x="6180" y="9176"/>
                    <a:pt x="6201" y="9133"/>
                    <a:pt x="6223" y="9089"/>
                  </a:cubicBezTo>
                  <a:cubicBezTo>
                    <a:pt x="6223" y="9068"/>
                    <a:pt x="6223" y="9068"/>
                    <a:pt x="6223" y="9046"/>
                  </a:cubicBezTo>
                  <a:cubicBezTo>
                    <a:pt x="6353" y="8699"/>
                    <a:pt x="6462" y="8331"/>
                    <a:pt x="6527" y="7962"/>
                  </a:cubicBezTo>
                  <a:cubicBezTo>
                    <a:pt x="6570" y="7637"/>
                    <a:pt x="6592" y="7312"/>
                    <a:pt x="6592" y="6986"/>
                  </a:cubicBezTo>
                  <a:lnTo>
                    <a:pt x="6592" y="6748"/>
                  </a:lnTo>
                  <a:cubicBezTo>
                    <a:pt x="6548" y="6119"/>
                    <a:pt x="6375" y="5534"/>
                    <a:pt x="6093" y="4992"/>
                  </a:cubicBezTo>
                  <a:cubicBezTo>
                    <a:pt x="5768" y="4428"/>
                    <a:pt x="5312" y="3973"/>
                    <a:pt x="4770" y="3648"/>
                  </a:cubicBezTo>
                  <a:cubicBezTo>
                    <a:pt x="4554" y="3539"/>
                    <a:pt x="4337" y="3431"/>
                    <a:pt x="4077" y="3387"/>
                  </a:cubicBezTo>
                  <a:cubicBezTo>
                    <a:pt x="4424" y="2715"/>
                    <a:pt x="4467" y="1935"/>
                    <a:pt x="4207" y="1241"/>
                  </a:cubicBezTo>
                  <a:cubicBezTo>
                    <a:pt x="3903" y="569"/>
                    <a:pt x="3296" y="114"/>
                    <a:pt x="2581" y="5"/>
                  </a:cubicBezTo>
                  <a:lnTo>
                    <a:pt x="2537" y="5"/>
                  </a:lnTo>
                  <a:cubicBezTo>
                    <a:pt x="2490" y="2"/>
                    <a:pt x="2443" y="0"/>
                    <a:pt x="2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1"/>
            <p:cNvSpPr/>
            <p:nvPr/>
          </p:nvSpPr>
          <p:spPr>
            <a:xfrm>
              <a:off x="2012801" y="1413373"/>
              <a:ext cx="364185" cy="571991"/>
            </a:xfrm>
            <a:custGeom>
              <a:avLst/>
              <a:gdLst/>
              <a:ahLst/>
              <a:cxnLst/>
              <a:rect l="l" t="t" r="r" b="b"/>
              <a:pathLst>
                <a:path w="2082" h="3270" extrusionOk="0">
                  <a:moveTo>
                    <a:pt x="2081" y="0"/>
                  </a:moveTo>
                  <a:lnTo>
                    <a:pt x="2081" y="0"/>
                  </a:lnTo>
                  <a:cubicBezTo>
                    <a:pt x="1366" y="260"/>
                    <a:pt x="737" y="716"/>
                    <a:pt x="282" y="1323"/>
                  </a:cubicBezTo>
                  <a:cubicBezTo>
                    <a:pt x="217" y="1410"/>
                    <a:pt x="174" y="1496"/>
                    <a:pt x="152" y="1605"/>
                  </a:cubicBezTo>
                  <a:cubicBezTo>
                    <a:pt x="109" y="1691"/>
                    <a:pt x="130" y="1800"/>
                    <a:pt x="217" y="1865"/>
                  </a:cubicBezTo>
                  <a:cubicBezTo>
                    <a:pt x="243" y="1890"/>
                    <a:pt x="278" y="1903"/>
                    <a:pt x="316" y="1903"/>
                  </a:cubicBezTo>
                  <a:cubicBezTo>
                    <a:pt x="368" y="1903"/>
                    <a:pt x="424" y="1880"/>
                    <a:pt x="464" y="1838"/>
                  </a:cubicBezTo>
                  <a:lnTo>
                    <a:pt x="464" y="1838"/>
                  </a:lnTo>
                  <a:cubicBezTo>
                    <a:pt x="233" y="2116"/>
                    <a:pt x="86" y="2435"/>
                    <a:pt x="44" y="2797"/>
                  </a:cubicBezTo>
                  <a:cubicBezTo>
                    <a:pt x="0" y="2949"/>
                    <a:pt x="22" y="3101"/>
                    <a:pt x="130" y="3209"/>
                  </a:cubicBezTo>
                  <a:cubicBezTo>
                    <a:pt x="188" y="3250"/>
                    <a:pt x="254" y="3269"/>
                    <a:pt x="321" y="3269"/>
                  </a:cubicBezTo>
                  <a:cubicBezTo>
                    <a:pt x="430" y="3269"/>
                    <a:pt x="540" y="3217"/>
                    <a:pt x="607" y="3122"/>
                  </a:cubicBezTo>
                  <a:cubicBezTo>
                    <a:pt x="781" y="2905"/>
                    <a:pt x="889" y="2645"/>
                    <a:pt x="911" y="2363"/>
                  </a:cubicBezTo>
                  <a:cubicBezTo>
                    <a:pt x="954" y="1908"/>
                    <a:pt x="1063" y="1453"/>
                    <a:pt x="1193" y="998"/>
                  </a:cubicBezTo>
                  <a:cubicBezTo>
                    <a:pt x="1323" y="542"/>
                    <a:pt x="1648" y="174"/>
                    <a:pt x="2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1"/>
            <p:cNvSpPr/>
            <p:nvPr/>
          </p:nvSpPr>
          <p:spPr>
            <a:xfrm>
              <a:off x="2194719" y="1394306"/>
              <a:ext cx="705631" cy="817930"/>
            </a:xfrm>
            <a:custGeom>
              <a:avLst/>
              <a:gdLst/>
              <a:ahLst/>
              <a:cxnLst/>
              <a:rect l="l" t="t" r="r" b="b"/>
              <a:pathLst>
                <a:path w="4034" h="4676" extrusionOk="0">
                  <a:moveTo>
                    <a:pt x="1800" y="1"/>
                  </a:moveTo>
                  <a:cubicBezTo>
                    <a:pt x="1237" y="131"/>
                    <a:pt x="716" y="478"/>
                    <a:pt x="369" y="976"/>
                  </a:cubicBezTo>
                  <a:cubicBezTo>
                    <a:pt x="283" y="1085"/>
                    <a:pt x="239" y="1237"/>
                    <a:pt x="218" y="1388"/>
                  </a:cubicBezTo>
                  <a:cubicBezTo>
                    <a:pt x="218" y="1540"/>
                    <a:pt x="326" y="1670"/>
                    <a:pt x="478" y="1714"/>
                  </a:cubicBezTo>
                  <a:cubicBezTo>
                    <a:pt x="369" y="1822"/>
                    <a:pt x="283" y="1952"/>
                    <a:pt x="196" y="2104"/>
                  </a:cubicBezTo>
                  <a:cubicBezTo>
                    <a:pt x="109" y="2299"/>
                    <a:pt x="44" y="2516"/>
                    <a:pt x="44" y="2733"/>
                  </a:cubicBezTo>
                  <a:cubicBezTo>
                    <a:pt x="1" y="2949"/>
                    <a:pt x="88" y="3188"/>
                    <a:pt x="283" y="3340"/>
                  </a:cubicBezTo>
                  <a:cubicBezTo>
                    <a:pt x="402" y="3399"/>
                    <a:pt x="534" y="3433"/>
                    <a:pt x="665" y="3433"/>
                  </a:cubicBezTo>
                  <a:cubicBezTo>
                    <a:pt x="772" y="3433"/>
                    <a:pt x="879" y="3410"/>
                    <a:pt x="976" y="3361"/>
                  </a:cubicBezTo>
                  <a:cubicBezTo>
                    <a:pt x="998" y="3773"/>
                    <a:pt x="1172" y="4164"/>
                    <a:pt x="1475" y="4445"/>
                  </a:cubicBezTo>
                  <a:cubicBezTo>
                    <a:pt x="1597" y="4602"/>
                    <a:pt x="1789" y="4675"/>
                    <a:pt x="1984" y="4675"/>
                  </a:cubicBezTo>
                  <a:cubicBezTo>
                    <a:pt x="2031" y="4675"/>
                    <a:pt x="2079" y="4671"/>
                    <a:pt x="2126" y="4662"/>
                  </a:cubicBezTo>
                  <a:cubicBezTo>
                    <a:pt x="2364" y="4597"/>
                    <a:pt x="2494" y="4315"/>
                    <a:pt x="2603" y="4077"/>
                  </a:cubicBezTo>
                  <a:cubicBezTo>
                    <a:pt x="2711" y="4272"/>
                    <a:pt x="2884" y="4424"/>
                    <a:pt x="3079" y="4532"/>
                  </a:cubicBezTo>
                  <a:cubicBezTo>
                    <a:pt x="3173" y="4584"/>
                    <a:pt x="3281" y="4611"/>
                    <a:pt x="3387" y="4611"/>
                  </a:cubicBezTo>
                  <a:cubicBezTo>
                    <a:pt x="3503" y="4611"/>
                    <a:pt x="3618" y="4578"/>
                    <a:pt x="3708" y="4510"/>
                  </a:cubicBezTo>
                  <a:cubicBezTo>
                    <a:pt x="3860" y="4359"/>
                    <a:pt x="3947" y="4185"/>
                    <a:pt x="3968" y="3990"/>
                  </a:cubicBezTo>
                  <a:cubicBezTo>
                    <a:pt x="3990" y="3882"/>
                    <a:pt x="4012" y="3773"/>
                    <a:pt x="4033" y="3665"/>
                  </a:cubicBezTo>
                  <a:cubicBezTo>
                    <a:pt x="3882" y="3578"/>
                    <a:pt x="3708" y="3513"/>
                    <a:pt x="3556" y="3448"/>
                  </a:cubicBezTo>
                  <a:cubicBezTo>
                    <a:pt x="3491" y="3426"/>
                    <a:pt x="3405" y="3405"/>
                    <a:pt x="3340" y="3383"/>
                  </a:cubicBezTo>
                  <a:cubicBezTo>
                    <a:pt x="3687" y="2711"/>
                    <a:pt x="3730" y="1930"/>
                    <a:pt x="3448" y="1237"/>
                  </a:cubicBezTo>
                  <a:cubicBezTo>
                    <a:pt x="3231" y="760"/>
                    <a:pt x="2863" y="369"/>
                    <a:pt x="2386" y="174"/>
                  </a:cubicBezTo>
                  <a:cubicBezTo>
                    <a:pt x="2191" y="88"/>
                    <a:pt x="2017" y="23"/>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1"/>
            <p:cNvSpPr/>
            <p:nvPr/>
          </p:nvSpPr>
          <p:spPr>
            <a:xfrm>
              <a:off x="2228829" y="1394306"/>
              <a:ext cx="387100" cy="378179"/>
            </a:xfrm>
            <a:custGeom>
              <a:avLst/>
              <a:gdLst/>
              <a:ahLst/>
              <a:cxnLst/>
              <a:rect l="l" t="t" r="r" b="b"/>
              <a:pathLst>
                <a:path w="2213" h="2162" extrusionOk="0">
                  <a:moveTo>
                    <a:pt x="1605" y="1"/>
                  </a:moveTo>
                  <a:cubicBezTo>
                    <a:pt x="1042" y="131"/>
                    <a:pt x="521" y="478"/>
                    <a:pt x="174" y="976"/>
                  </a:cubicBezTo>
                  <a:cubicBezTo>
                    <a:pt x="88" y="1085"/>
                    <a:pt x="44" y="1237"/>
                    <a:pt x="23" y="1388"/>
                  </a:cubicBezTo>
                  <a:cubicBezTo>
                    <a:pt x="23" y="1540"/>
                    <a:pt x="131" y="1670"/>
                    <a:pt x="283" y="1714"/>
                  </a:cubicBezTo>
                  <a:cubicBezTo>
                    <a:pt x="174" y="1822"/>
                    <a:pt x="88" y="1952"/>
                    <a:pt x="1" y="2104"/>
                  </a:cubicBezTo>
                  <a:cubicBezTo>
                    <a:pt x="117" y="2143"/>
                    <a:pt x="236" y="2162"/>
                    <a:pt x="354" y="2162"/>
                  </a:cubicBezTo>
                  <a:cubicBezTo>
                    <a:pt x="566" y="2162"/>
                    <a:pt x="774" y="2099"/>
                    <a:pt x="955" y="1974"/>
                  </a:cubicBezTo>
                  <a:cubicBezTo>
                    <a:pt x="1280" y="1757"/>
                    <a:pt x="1475" y="1367"/>
                    <a:pt x="1454" y="976"/>
                  </a:cubicBezTo>
                  <a:cubicBezTo>
                    <a:pt x="1714" y="976"/>
                    <a:pt x="1974" y="825"/>
                    <a:pt x="2126" y="608"/>
                  </a:cubicBezTo>
                  <a:cubicBezTo>
                    <a:pt x="2191" y="478"/>
                    <a:pt x="2212" y="326"/>
                    <a:pt x="2191" y="174"/>
                  </a:cubicBezTo>
                  <a:cubicBezTo>
                    <a:pt x="1996" y="88"/>
                    <a:pt x="1822" y="23"/>
                    <a:pt x="1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1"/>
            <p:cNvSpPr/>
            <p:nvPr/>
          </p:nvSpPr>
          <p:spPr>
            <a:xfrm>
              <a:off x="2350225" y="1637099"/>
              <a:ext cx="151831" cy="126643"/>
            </a:xfrm>
            <a:custGeom>
              <a:avLst/>
              <a:gdLst/>
              <a:ahLst/>
              <a:cxnLst/>
              <a:rect l="l" t="t" r="r" b="b"/>
              <a:pathLst>
                <a:path w="868" h="724" extrusionOk="0">
                  <a:moveTo>
                    <a:pt x="499" y="0"/>
                  </a:moveTo>
                  <a:cubicBezTo>
                    <a:pt x="174" y="0"/>
                    <a:pt x="1" y="369"/>
                    <a:pt x="239" y="607"/>
                  </a:cubicBezTo>
                  <a:cubicBezTo>
                    <a:pt x="312" y="688"/>
                    <a:pt x="405" y="724"/>
                    <a:pt x="497" y="724"/>
                  </a:cubicBezTo>
                  <a:cubicBezTo>
                    <a:pt x="677" y="724"/>
                    <a:pt x="854" y="585"/>
                    <a:pt x="868" y="369"/>
                  </a:cubicBezTo>
                  <a:cubicBezTo>
                    <a:pt x="868" y="174"/>
                    <a:pt x="695"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1"/>
            <p:cNvSpPr/>
            <p:nvPr/>
          </p:nvSpPr>
          <p:spPr>
            <a:xfrm>
              <a:off x="2577799" y="1986070"/>
              <a:ext cx="242965" cy="72067"/>
            </a:xfrm>
            <a:custGeom>
              <a:avLst/>
              <a:gdLst/>
              <a:ahLst/>
              <a:cxnLst/>
              <a:rect l="l" t="t" r="r" b="b"/>
              <a:pathLst>
                <a:path w="1389" h="412" extrusionOk="0">
                  <a:moveTo>
                    <a:pt x="1193" y="0"/>
                  </a:moveTo>
                  <a:cubicBezTo>
                    <a:pt x="1020" y="87"/>
                    <a:pt x="824" y="152"/>
                    <a:pt x="651" y="195"/>
                  </a:cubicBezTo>
                  <a:cubicBezTo>
                    <a:pt x="492" y="227"/>
                    <a:pt x="334" y="247"/>
                    <a:pt x="175" y="247"/>
                  </a:cubicBezTo>
                  <a:cubicBezTo>
                    <a:pt x="117" y="247"/>
                    <a:pt x="59" y="244"/>
                    <a:pt x="1" y="239"/>
                  </a:cubicBezTo>
                  <a:lnTo>
                    <a:pt x="1" y="239"/>
                  </a:lnTo>
                  <a:cubicBezTo>
                    <a:pt x="152" y="347"/>
                    <a:pt x="347" y="412"/>
                    <a:pt x="543" y="412"/>
                  </a:cubicBezTo>
                  <a:cubicBezTo>
                    <a:pt x="846" y="412"/>
                    <a:pt x="1171" y="304"/>
                    <a:pt x="1388" y="65"/>
                  </a:cubicBezTo>
                  <a:cubicBezTo>
                    <a:pt x="1301" y="43"/>
                    <a:pt x="1236" y="22"/>
                    <a:pt x="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1"/>
            <p:cNvSpPr/>
            <p:nvPr/>
          </p:nvSpPr>
          <p:spPr>
            <a:xfrm>
              <a:off x="2604387" y="1492963"/>
              <a:ext cx="261856" cy="285646"/>
            </a:xfrm>
            <a:custGeom>
              <a:avLst/>
              <a:gdLst/>
              <a:ahLst/>
              <a:cxnLst/>
              <a:rect l="l" t="t" r="r" b="b"/>
              <a:pathLst>
                <a:path w="1497" h="1633" extrusionOk="0">
                  <a:moveTo>
                    <a:pt x="477" y="1"/>
                  </a:moveTo>
                  <a:cubicBezTo>
                    <a:pt x="369" y="44"/>
                    <a:pt x="282" y="109"/>
                    <a:pt x="239" y="217"/>
                  </a:cubicBezTo>
                  <a:cubicBezTo>
                    <a:pt x="152" y="369"/>
                    <a:pt x="109" y="543"/>
                    <a:pt x="65" y="716"/>
                  </a:cubicBezTo>
                  <a:cubicBezTo>
                    <a:pt x="22" y="824"/>
                    <a:pt x="0" y="955"/>
                    <a:pt x="22" y="1085"/>
                  </a:cubicBezTo>
                  <a:cubicBezTo>
                    <a:pt x="87" y="1193"/>
                    <a:pt x="195" y="1280"/>
                    <a:pt x="326" y="1280"/>
                  </a:cubicBezTo>
                  <a:cubicBezTo>
                    <a:pt x="434" y="1258"/>
                    <a:pt x="564" y="1258"/>
                    <a:pt x="694" y="1215"/>
                  </a:cubicBezTo>
                  <a:cubicBezTo>
                    <a:pt x="753" y="1203"/>
                    <a:pt x="832" y="1184"/>
                    <a:pt x="902" y="1184"/>
                  </a:cubicBezTo>
                  <a:cubicBezTo>
                    <a:pt x="960" y="1184"/>
                    <a:pt x="1012" y="1197"/>
                    <a:pt x="1041" y="1236"/>
                  </a:cubicBezTo>
                  <a:cubicBezTo>
                    <a:pt x="1128" y="1323"/>
                    <a:pt x="1128" y="1453"/>
                    <a:pt x="1171" y="1562"/>
                  </a:cubicBezTo>
                  <a:cubicBezTo>
                    <a:pt x="1189" y="1597"/>
                    <a:pt x="1221" y="1632"/>
                    <a:pt x="1256" y="1632"/>
                  </a:cubicBezTo>
                  <a:cubicBezTo>
                    <a:pt x="1264" y="1632"/>
                    <a:pt x="1272" y="1631"/>
                    <a:pt x="1279" y="1627"/>
                  </a:cubicBezTo>
                  <a:cubicBezTo>
                    <a:pt x="1301" y="1627"/>
                    <a:pt x="1323" y="1605"/>
                    <a:pt x="1323" y="1583"/>
                  </a:cubicBezTo>
                  <a:cubicBezTo>
                    <a:pt x="1496" y="1258"/>
                    <a:pt x="1496" y="868"/>
                    <a:pt x="1323" y="543"/>
                  </a:cubicBezTo>
                  <a:cubicBezTo>
                    <a:pt x="1171" y="217"/>
                    <a:pt x="846" y="1"/>
                    <a:pt x="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1"/>
            <p:cNvSpPr/>
            <p:nvPr/>
          </p:nvSpPr>
          <p:spPr>
            <a:xfrm>
              <a:off x="2642345" y="1647070"/>
              <a:ext cx="159353" cy="124369"/>
            </a:xfrm>
            <a:custGeom>
              <a:avLst/>
              <a:gdLst/>
              <a:ahLst/>
              <a:cxnLst/>
              <a:rect l="l" t="t" r="r" b="b"/>
              <a:pathLst>
                <a:path w="911" h="711" extrusionOk="0">
                  <a:moveTo>
                    <a:pt x="519" y="1"/>
                  </a:moveTo>
                  <a:cubicBezTo>
                    <a:pt x="398" y="1"/>
                    <a:pt x="273" y="29"/>
                    <a:pt x="174" y="95"/>
                  </a:cubicBezTo>
                  <a:cubicBezTo>
                    <a:pt x="87" y="139"/>
                    <a:pt x="0" y="247"/>
                    <a:pt x="0" y="334"/>
                  </a:cubicBezTo>
                  <a:cubicBezTo>
                    <a:pt x="0" y="442"/>
                    <a:pt x="109" y="529"/>
                    <a:pt x="174" y="572"/>
                  </a:cubicBezTo>
                  <a:cubicBezTo>
                    <a:pt x="217" y="616"/>
                    <a:pt x="282" y="637"/>
                    <a:pt x="325" y="659"/>
                  </a:cubicBezTo>
                  <a:cubicBezTo>
                    <a:pt x="373" y="691"/>
                    <a:pt x="421" y="711"/>
                    <a:pt x="468" y="711"/>
                  </a:cubicBezTo>
                  <a:cubicBezTo>
                    <a:pt x="486" y="711"/>
                    <a:pt x="503" y="708"/>
                    <a:pt x="520" y="702"/>
                  </a:cubicBezTo>
                  <a:cubicBezTo>
                    <a:pt x="586" y="702"/>
                    <a:pt x="651" y="659"/>
                    <a:pt x="694" y="616"/>
                  </a:cubicBezTo>
                  <a:cubicBezTo>
                    <a:pt x="759" y="572"/>
                    <a:pt x="824" y="529"/>
                    <a:pt x="846" y="464"/>
                  </a:cubicBezTo>
                  <a:cubicBezTo>
                    <a:pt x="911" y="377"/>
                    <a:pt x="911" y="290"/>
                    <a:pt x="889" y="225"/>
                  </a:cubicBezTo>
                  <a:cubicBezTo>
                    <a:pt x="867" y="160"/>
                    <a:pt x="846" y="117"/>
                    <a:pt x="781" y="95"/>
                  </a:cubicBezTo>
                  <a:cubicBezTo>
                    <a:pt x="737" y="52"/>
                    <a:pt x="694" y="30"/>
                    <a:pt x="629" y="8"/>
                  </a:cubicBezTo>
                  <a:cubicBezTo>
                    <a:pt x="593" y="3"/>
                    <a:pt x="556" y="1"/>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1"/>
            <p:cNvSpPr/>
            <p:nvPr/>
          </p:nvSpPr>
          <p:spPr>
            <a:xfrm>
              <a:off x="2638497" y="1693949"/>
              <a:ext cx="159528" cy="26763"/>
            </a:xfrm>
            <a:custGeom>
              <a:avLst/>
              <a:gdLst/>
              <a:ahLst/>
              <a:cxnLst/>
              <a:rect l="l" t="t" r="r" b="b"/>
              <a:pathLst>
                <a:path w="912" h="153" fill="none" extrusionOk="0">
                  <a:moveTo>
                    <a:pt x="0" y="131"/>
                  </a:moveTo>
                  <a:cubicBezTo>
                    <a:pt x="152" y="152"/>
                    <a:pt x="304" y="131"/>
                    <a:pt x="456" y="87"/>
                  </a:cubicBezTo>
                  <a:cubicBezTo>
                    <a:pt x="521" y="66"/>
                    <a:pt x="564" y="44"/>
                    <a:pt x="629" y="22"/>
                  </a:cubicBezTo>
                  <a:cubicBezTo>
                    <a:pt x="673" y="1"/>
                    <a:pt x="738" y="1"/>
                    <a:pt x="803" y="22"/>
                  </a:cubicBezTo>
                  <a:cubicBezTo>
                    <a:pt x="846" y="44"/>
                    <a:pt x="889" y="87"/>
                    <a:pt x="911" y="15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1"/>
            <p:cNvSpPr/>
            <p:nvPr/>
          </p:nvSpPr>
          <p:spPr>
            <a:xfrm>
              <a:off x="2812894" y="3188139"/>
              <a:ext cx="19241" cy="87460"/>
            </a:xfrm>
            <a:custGeom>
              <a:avLst/>
              <a:gdLst/>
              <a:ahLst/>
              <a:cxnLst/>
              <a:rect l="l" t="t" r="r" b="b"/>
              <a:pathLst>
                <a:path w="110" h="500" extrusionOk="0">
                  <a:moveTo>
                    <a:pt x="66" y="1"/>
                  </a:moveTo>
                  <a:cubicBezTo>
                    <a:pt x="66" y="22"/>
                    <a:pt x="66" y="44"/>
                    <a:pt x="66" y="44"/>
                  </a:cubicBezTo>
                  <a:cubicBezTo>
                    <a:pt x="44" y="196"/>
                    <a:pt x="22" y="326"/>
                    <a:pt x="1" y="456"/>
                  </a:cubicBezTo>
                  <a:cubicBezTo>
                    <a:pt x="1" y="456"/>
                    <a:pt x="1" y="478"/>
                    <a:pt x="1" y="478"/>
                  </a:cubicBezTo>
                  <a:lnTo>
                    <a:pt x="1" y="499"/>
                  </a:lnTo>
                  <a:lnTo>
                    <a:pt x="22" y="499"/>
                  </a:lnTo>
                  <a:cubicBezTo>
                    <a:pt x="22" y="499"/>
                    <a:pt x="44" y="499"/>
                    <a:pt x="44" y="478"/>
                  </a:cubicBezTo>
                  <a:lnTo>
                    <a:pt x="44" y="434"/>
                  </a:lnTo>
                  <a:cubicBezTo>
                    <a:pt x="66" y="304"/>
                    <a:pt x="87" y="174"/>
                    <a:pt x="109" y="44"/>
                  </a:cubicBezTo>
                  <a:lnTo>
                    <a:pt x="109" y="1"/>
                  </a:ln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1"/>
            <p:cNvSpPr/>
            <p:nvPr/>
          </p:nvSpPr>
          <p:spPr>
            <a:xfrm>
              <a:off x="2657388" y="3267904"/>
              <a:ext cx="163376" cy="121395"/>
            </a:xfrm>
            <a:custGeom>
              <a:avLst/>
              <a:gdLst/>
              <a:ahLst/>
              <a:cxnLst/>
              <a:rect l="l" t="t" r="r" b="b"/>
              <a:pathLst>
                <a:path w="934" h="694" extrusionOk="0">
                  <a:moveTo>
                    <a:pt x="868" y="0"/>
                  </a:moveTo>
                  <a:cubicBezTo>
                    <a:pt x="695" y="65"/>
                    <a:pt x="543" y="152"/>
                    <a:pt x="391" y="239"/>
                  </a:cubicBezTo>
                  <a:cubicBezTo>
                    <a:pt x="218" y="325"/>
                    <a:pt x="88" y="477"/>
                    <a:pt x="1" y="629"/>
                  </a:cubicBezTo>
                  <a:cubicBezTo>
                    <a:pt x="1" y="650"/>
                    <a:pt x="1" y="672"/>
                    <a:pt x="23" y="694"/>
                  </a:cubicBezTo>
                  <a:cubicBezTo>
                    <a:pt x="44" y="694"/>
                    <a:pt x="44" y="672"/>
                    <a:pt x="66" y="672"/>
                  </a:cubicBezTo>
                  <a:cubicBezTo>
                    <a:pt x="131" y="520"/>
                    <a:pt x="261" y="390"/>
                    <a:pt x="413" y="282"/>
                  </a:cubicBezTo>
                  <a:cubicBezTo>
                    <a:pt x="565" y="195"/>
                    <a:pt x="738" y="130"/>
                    <a:pt x="890" y="65"/>
                  </a:cubicBezTo>
                  <a:cubicBezTo>
                    <a:pt x="911" y="65"/>
                    <a:pt x="933" y="43"/>
                    <a:pt x="911" y="22"/>
                  </a:cubicBezTo>
                  <a:cubicBezTo>
                    <a:pt x="911" y="0"/>
                    <a:pt x="890" y="0"/>
                    <a:pt x="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1"/>
            <p:cNvSpPr/>
            <p:nvPr/>
          </p:nvSpPr>
          <p:spPr>
            <a:xfrm>
              <a:off x="2619605" y="3264056"/>
              <a:ext cx="201159" cy="91134"/>
            </a:xfrm>
            <a:custGeom>
              <a:avLst/>
              <a:gdLst/>
              <a:ahLst/>
              <a:cxnLst/>
              <a:rect l="l" t="t" r="r" b="b"/>
              <a:pathLst>
                <a:path w="1150" h="521" extrusionOk="0">
                  <a:moveTo>
                    <a:pt x="1106" y="0"/>
                  </a:moveTo>
                  <a:cubicBezTo>
                    <a:pt x="694" y="22"/>
                    <a:pt x="304" y="195"/>
                    <a:pt x="22" y="477"/>
                  </a:cubicBezTo>
                  <a:cubicBezTo>
                    <a:pt x="0" y="477"/>
                    <a:pt x="0" y="499"/>
                    <a:pt x="22" y="521"/>
                  </a:cubicBezTo>
                  <a:lnTo>
                    <a:pt x="87" y="521"/>
                  </a:lnTo>
                  <a:cubicBezTo>
                    <a:pt x="347" y="261"/>
                    <a:pt x="716" y="87"/>
                    <a:pt x="1106" y="65"/>
                  </a:cubicBezTo>
                  <a:cubicBezTo>
                    <a:pt x="1112" y="72"/>
                    <a:pt x="1118" y="74"/>
                    <a:pt x="1124" y="74"/>
                  </a:cubicBezTo>
                  <a:cubicBezTo>
                    <a:pt x="1138" y="74"/>
                    <a:pt x="1149" y="59"/>
                    <a:pt x="1149" y="44"/>
                  </a:cubicBezTo>
                  <a:cubicBezTo>
                    <a:pt x="1149" y="22"/>
                    <a:pt x="1127" y="0"/>
                    <a:pt x="1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1"/>
            <p:cNvSpPr/>
            <p:nvPr/>
          </p:nvSpPr>
          <p:spPr>
            <a:xfrm>
              <a:off x="2802574" y="3257234"/>
              <a:ext cx="200109" cy="37258"/>
            </a:xfrm>
            <a:custGeom>
              <a:avLst/>
              <a:gdLst/>
              <a:ahLst/>
              <a:cxnLst/>
              <a:rect l="l" t="t" r="r" b="b"/>
              <a:pathLst>
                <a:path w="1144" h="213" extrusionOk="0">
                  <a:moveTo>
                    <a:pt x="454" y="1"/>
                  </a:moveTo>
                  <a:cubicBezTo>
                    <a:pt x="316" y="1"/>
                    <a:pt x="177" y="20"/>
                    <a:pt x="38" y="61"/>
                  </a:cubicBezTo>
                  <a:cubicBezTo>
                    <a:pt x="1" y="80"/>
                    <a:pt x="12" y="130"/>
                    <a:pt x="43" y="130"/>
                  </a:cubicBezTo>
                  <a:cubicBezTo>
                    <a:pt x="48" y="130"/>
                    <a:pt x="54" y="129"/>
                    <a:pt x="60" y="126"/>
                  </a:cubicBezTo>
                  <a:cubicBezTo>
                    <a:pt x="193" y="93"/>
                    <a:pt x="330" y="75"/>
                    <a:pt x="467" y="75"/>
                  </a:cubicBezTo>
                  <a:cubicBezTo>
                    <a:pt x="684" y="75"/>
                    <a:pt x="900" y="119"/>
                    <a:pt x="1100" y="213"/>
                  </a:cubicBezTo>
                  <a:cubicBezTo>
                    <a:pt x="1122" y="213"/>
                    <a:pt x="1144" y="191"/>
                    <a:pt x="1144" y="191"/>
                  </a:cubicBezTo>
                  <a:cubicBezTo>
                    <a:pt x="1144" y="169"/>
                    <a:pt x="1144" y="148"/>
                    <a:pt x="1122" y="148"/>
                  </a:cubicBezTo>
                  <a:cubicBezTo>
                    <a:pt x="906" y="53"/>
                    <a:pt x="682" y="1"/>
                    <a:pt x="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1"/>
            <p:cNvSpPr/>
            <p:nvPr/>
          </p:nvSpPr>
          <p:spPr>
            <a:xfrm>
              <a:off x="2740826" y="2334866"/>
              <a:ext cx="417361" cy="644933"/>
            </a:xfrm>
            <a:custGeom>
              <a:avLst/>
              <a:gdLst/>
              <a:ahLst/>
              <a:cxnLst/>
              <a:rect l="l" t="t" r="r" b="b"/>
              <a:pathLst>
                <a:path w="2386" h="3687" extrusionOk="0">
                  <a:moveTo>
                    <a:pt x="66" y="1"/>
                  </a:moveTo>
                  <a:cubicBezTo>
                    <a:pt x="44" y="1"/>
                    <a:pt x="44" y="1"/>
                    <a:pt x="44" y="22"/>
                  </a:cubicBezTo>
                  <a:cubicBezTo>
                    <a:pt x="1" y="803"/>
                    <a:pt x="196" y="1562"/>
                    <a:pt x="608" y="2234"/>
                  </a:cubicBezTo>
                  <a:cubicBezTo>
                    <a:pt x="1042" y="2884"/>
                    <a:pt x="1649" y="3383"/>
                    <a:pt x="2364" y="3686"/>
                  </a:cubicBezTo>
                  <a:cubicBezTo>
                    <a:pt x="2364" y="3686"/>
                    <a:pt x="2364" y="3665"/>
                    <a:pt x="2364" y="3665"/>
                  </a:cubicBezTo>
                  <a:lnTo>
                    <a:pt x="2386" y="3643"/>
                  </a:lnTo>
                  <a:lnTo>
                    <a:pt x="2342" y="3621"/>
                  </a:lnTo>
                  <a:cubicBezTo>
                    <a:pt x="2169" y="3556"/>
                    <a:pt x="2017" y="3470"/>
                    <a:pt x="1865" y="3383"/>
                  </a:cubicBezTo>
                  <a:lnTo>
                    <a:pt x="1822" y="3361"/>
                  </a:lnTo>
                  <a:cubicBezTo>
                    <a:pt x="673" y="2646"/>
                    <a:pt x="1" y="1367"/>
                    <a:pt x="66" y="22"/>
                  </a:cubicBezTo>
                  <a:cubicBezTo>
                    <a:pt x="88" y="1"/>
                    <a:pt x="66"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1"/>
            <p:cNvSpPr/>
            <p:nvPr/>
          </p:nvSpPr>
          <p:spPr>
            <a:xfrm>
              <a:off x="2888810" y="2378772"/>
              <a:ext cx="174571" cy="555548"/>
            </a:xfrm>
            <a:custGeom>
              <a:avLst/>
              <a:gdLst/>
              <a:ahLst/>
              <a:cxnLst/>
              <a:rect l="l" t="t" r="r" b="b"/>
              <a:pathLst>
                <a:path w="998" h="3176" extrusionOk="0">
                  <a:moveTo>
                    <a:pt x="6" y="0"/>
                  </a:moveTo>
                  <a:cubicBezTo>
                    <a:pt x="3" y="0"/>
                    <a:pt x="0" y="3"/>
                    <a:pt x="0" y="10"/>
                  </a:cubicBezTo>
                  <a:cubicBezTo>
                    <a:pt x="0" y="10"/>
                    <a:pt x="0" y="31"/>
                    <a:pt x="0" y="31"/>
                  </a:cubicBezTo>
                  <a:cubicBezTo>
                    <a:pt x="412" y="1050"/>
                    <a:pt x="738" y="2091"/>
                    <a:pt x="954" y="3153"/>
                  </a:cubicBezTo>
                  <a:cubicBezTo>
                    <a:pt x="954" y="3153"/>
                    <a:pt x="954" y="3175"/>
                    <a:pt x="976" y="3175"/>
                  </a:cubicBezTo>
                  <a:cubicBezTo>
                    <a:pt x="976" y="3175"/>
                    <a:pt x="998" y="3153"/>
                    <a:pt x="998" y="3132"/>
                  </a:cubicBezTo>
                  <a:cubicBezTo>
                    <a:pt x="759" y="2069"/>
                    <a:pt x="434" y="1029"/>
                    <a:pt x="22" y="10"/>
                  </a:cubicBezTo>
                  <a:cubicBezTo>
                    <a:pt x="22" y="10"/>
                    <a:pt x="12"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1"/>
            <p:cNvSpPr/>
            <p:nvPr/>
          </p:nvSpPr>
          <p:spPr>
            <a:xfrm>
              <a:off x="3013880" y="2338364"/>
              <a:ext cx="140636" cy="633738"/>
            </a:xfrm>
            <a:custGeom>
              <a:avLst/>
              <a:gdLst/>
              <a:ahLst/>
              <a:cxnLst/>
              <a:rect l="l" t="t" r="r" b="b"/>
              <a:pathLst>
                <a:path w="804" h="3623" extrusionOk="0">
                  <a:moveTo>
                    <a:pt x="30" y="0"/>
                  </a:moveTo>
                  <a:cubicBezTo>
                    <a:pt x="17" y="0"/>
                    <a:pt x="1" y="19"/>
                    <a:pt x="1" y="46"/>
                  </a:cubicBezTo>
                  <a:cubicBezTo>
                    <a:pt x="478" y="1173"/>
                    <a:pt x="738" y="2387"/>
                    <a:pt x="781" y="3601"/>
                  </a:cubicBezTo>
                  <a:cubicBezTo>
                    <a:pt x="781" y="3623"/>
                    <a:pt x="781" y="3623"/>
                    <a:pt x="803" y="3623"/>
                  </a:cubicBezTo>
                  <a:cubicBezTo>
                    <a:pt x="781" y="2387"/>
                    <a:pt x="521" y="1151"/>
                    <a:pt x="44" y="24"/>
                  </a:cubicBezTo>
                  <a:cubicBezTo>
                    <a:pt x="44" y="7"/>
                    <a:pt x="38" y="0"/>
                    <a:pt x="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1"/>
            <p:cNvSpPr/>
            <p:nvPr/>
          </p:nvSpPr>
          <p:spPr>
            <a:xfrm>
              <a:off x="3121282" y="2359880"/>
              <a:ext cx="97606" cy="259582"/>
            </a:xfrm>
            <a:custGeom>
              <a:avLst/>
              <a:gdLst/>
              <a:ahLst/>
              <a:cxnLst/>
              <a:rect l="l" t="t" r="r" b="b"/>
              <a:pathLst>
                <a:path w="558" h="1484" extrusionOk="0">
                  <a:moveTo>
                    <a:pt x="36" y="0"/>
                  </a:moveTo>
                  <a:cubicBezTo>
                    <a:pt x="17" y="0"/>
                    <a:pt x="0" y="16"/>
                    <a:pt x="16" y="31"/>
                  </a:cubicBezTo>
                  <a:cubicBezTo>
                    <a:pt x="276" y="486"/>
                    <a:pt x="449" y="985"/>
                    <a:pt x="558" y="1484"/>
                  </a:cubicBezTo>
                  <a:cubicBezTo>
                    <a:pt x="558" y="1397"/>
                    <a:pt x="558" y="1310"/>
                    <a:pt x="536" y="1224"/>
                  </a:cubicBezTo>
                  <a:cubicBezTo>
                    <a:pt x="428" y="812"/>
                    <a:pt x="254" y="400"/>
                    <a:pt x="59" y="9"/>
                  </a:cubicBezTo>
                  <a:cubicBezTo>
                    <a:pt x="53" y="3"/>
                    <a:pt x="44" y="0"/>
                    <a:pt x="36" y="0"/>
                  </a:cubicBezTo>
                  <a:close/>
                </a:path>
              </a:pathLst>
            </a:custGeom>
            <a:solidFill>
              <a:srgbClr val="FCEA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1"/>
            <p:cNvSpPr/>
            <p:nvPr/>
          </p:nvSpPr>
          <p:spPr>
            <a:xfrm>
              <a:off x="2164458" y="2372824"/>
              <a:ext cx="352815" cy="159528"/>
            </a:xfrm>
            <a:custGeom>
              <a:avLst/>
              <a:gdLst/>
              <a:ahLst/>
              <a:cxnLst/>
              <a:rect l="l" t="t" r="r" b="b"/>
              <a:pathLst>
                <a:path w="2017" h="912" fill="none" extrusionOk="0">
                  <a:moveTo>
                    <a:pt x="130" y="0"/>
                  </a:moveTo>
                  <a:cubicBezTo>
                    <a:pt x="65" y="109"/>
                    <a:pt x="22" y="239"/>
                    <a:pt x="22" y="369"/>
                  </a:cubicBezTo>
                  <a:cubicBezTo>
                    <a:pt x="0" y="499"/>
                    <a:pt x="44" y="629"/>
                    <a:pt x="152" y="716"/>
                  </a:cubicBezTo>
                  <a:cubicBezTo>
                    <a:pt x="239" y="803"/>
                    <a:pt x="391" y="824"/>
                    <a:pt x="499" y="781"/>
                  </a:cubicBezTo>
                  <a:cubicBezTo>
                    <a:pt x="629" y="738"/>
                    <a:pt x="716" y="629"/>
                    <a:pt x="738" y="499"/>
                  </a:cubicBezTo>
                  <a:cubicBezTo>
                    <a:pt x="868" y="911"/>
                    <a:pt x="1475" y="868"/>
                    <a:pt x="1540" y="434"/>
                  </a:cubicBezTo>
                  <a:cubicBezTo>
                    <a:pt x="1626" y="499"/>
                    <a:pt x="1735" y="521"/>
                    <a:pt x="1843" y="477"/>
                  </a:cubicBezTo>
                  <a:cubicBezTo>
                    <a:pt x="1952" y="434"/>
                    <a:pt x="2017" y="326"/>
                    <a:pt x="1995" y="196"/>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1"/>
            <p:cNvSpPr/>
            <p:nvPr/>
          </p:nvSpPr>
          <p:spPr>
            <a:xfrm>
              <a:off x="2399553" y="2573811"/>
              <a:ext cx="227747" cy="106352"/>
            </a:xfrm>
            <a:custGeom>
              <a:avLst/>
              <a:gdLst/>
              <a:ahLst/>
              <a:cxnLst/>
              <a:rect l="l" t="t" r="r" b="b"/>
              <a:pathLst>
                <a:path w="1302" h="608" fill="none" extrusionOk="0">
                  <a:moveTo>
                    <a:pt x="1" y="239"/>
                  </a:moveTo>
                  <a:cubicBezTo>
                    <a:pt x="44" y="608"/>
                    <a:pt x="586" y="586"/>
                    <a:pt x="608" y="217"/>
                  </a:cubicBezTo>
                  <a:cubicBezTo>
                    <a:pt x="738" y="304"/>
                    <a:pt x="889" y="326"/>
                    <a:pt x="1041" y="282"/>
                  </a:cubicBezTo>
                  <a:cubicBezTo>
                    <a:pt x="1171" y="239"/>
                    <a:pt x="1280" y="131"/>
                    <a:pt x="1301" y="1"/>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1"/>
            <p:cNvSpPr/>
            <p:nvPr/>
          </p:nvSpPr>
          <p:spPr>
            <a:xfrm>
              <a:off x="2255417" y="2763427"/>
              <a:ext cx="193637" cy="57024"/>
            </a:xfrm>
            <a:custGeom>
              <a:avLst/>
              <a:gdLst/>
              <a:ahLst/>
              <a:cxnLst/>
              <a:rect l="l" t="t" r="r" b="b"/>
              <a:pathLst>
                <a:path w="1107" h="326" fill="none" extrusionOk="0">
                  <a:moveTo>
                    <a:pt x="22" y="1"/>
                  </a:moveTo>
                  <a:cubicBezTo>
                    <a:pt x="1" y="109"/>
                    <a:pt x="44" y="217"/>
                    <a:pt x="131" y="282"/>
                  </a:cubicBezTo>
                  <a:cubicBezTo>
                    <a:pt x="218" y="326"/>
                    <a:pt x="326" y="326"/>
                    <a:pt x="434" y="304"/>
                  </a:cubicBezTo>
                  <a:cubicBezTo>
                    <a:pt x="521" y="239"/>
                    <a:pt x="586" y="174"/>
                    <a:pt x="629" y="87"/>
                  </a:cubicBezTo>
                  <a:cubicBezTo>
                    <a:pt x="673" y="174"/>
                    <a:pt x="760" y="239"/>
                    <a:pt x="868" y="239"/>
                  </a:cubicBezTo>
                  <a:cubicBezTo>
                    <a:pt x="955" y="239"/>
                    <a:pt x="1063" y="196"/>
                    <a:pt x="1106" y="109"/>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1"/>
            <p:cNvSpPr/>
            <p:nvPr/>
          </p:nvSpPr>
          <p:spPr>
            <a:xfrm>
              <a:off x="2600539" y="2820277"/>
              <a:ext cx="443949" cy="375730"/>
            </a:xfrm>
            <a:custGeom>
              <a:avLst/>
              <a:gdLst/>
              <a:ahLst/>
              <a:cxnLst/>
              <a:rect l="l" t="t" r="r" b="b"/>
              <a:pathLst>
                <a:path w="2538" h="2148" extrusionOk="0">
                  <a:moveTo>
                    <a:pt x="152" y="1"/>
                  </a:moveTo>
                  <a:cubicBezTo>
                    <a:pt x="131" y="1"/>
                    <a:pt x="131" y="1"/>
                    <a:pt x="131" y="22"/>
                  </a:cubicBezTo>
                  <a:cubicBezTo>
                    <a:pt x="1" y="434"/>
                    <a:pt x="44" y="890"/>
                    <a:pt x="239" y="1280"/>
                  </a:cubicBezTo>
                  <a:cubicBezTo>
                    <a:pt x="456" y="1670"/>
                    <a:pt x="803" y="1995"/>
                    <a:pt x="1236" y="2147"/>
                  </a:cubicBezTo>
                  <a:lnTo>
                    <a:pt x="1323" y="2147"/>
                  </a:lnTo>
                  <a:cubicBezTo>
                    <a:pt x="1648" y="2104"/>
                    <a:pt x="1930" y="1952"/>
                    <a:pt x="2147" y="1714"/>
                  </a:cubicBezTo>
                  <a:cubicBezTo>
                    <a:pt x="2342" y="1432"/>
                    <a:pt x="2472" y="1106"/>
                    <a:pt x="2537" y="781"/>
                  </a:cubicBezTo>
                  <a:cubicBezTo>
                    <a:pt x="2537" y="760"/>
                    <a:pt x="2537" y="760"/>
                    <a:pt x="2537" y="760"/>
                  </a:cubicBezTo>
                  <a:cubicBezTo>
                    <a:pt x="2530" y="752"/>
                    <a:pt x="2525" y="750"/>
                    <a:pt x="2521" y="750"/>
                  </a:cubicBezTo>
                  <a:cubicBezTo>
                    <a:pt x="2513" y="750"/>
                    <a:pt x="2508" y="760"/>
                    <a:pt x="2494" y="760"/>
                  </a:cubicBezTo>
                  <a:cubicBezTo>
                    <a:pt x="2451" y="1106"/>
                    <a:pt x="2299" y="1410"/>
                    <a:pt x="2104" y="1692"/>
                  </a:cubicBezTo>
                  <a:cubicBezTo>
                    <a:pt x="1909" y="1909"/>
                    <a:pt x="1627" y="2060"/>
                    <a:pt x="1323" y="2104"/>
                  </a:cubicBezTo>
                  <a:lnTo>
                    <a:pt x="1258" y="2104"/>
                  </a:lnTo>
                  <a:cubicBezTo>
                    <a:pt x="846" y="1952"/>
                    <a:pt x="478" y="1648"/>
                    <a:pt x="283" y="1258"/>
                  </a:cubicBezTo>
                  <a:cubicBezTo>
                    <a:pt x="87" y="868"/>
                    <a:pt x="44" y="434"/>
                    <a:pt x="174" y="22"/>
                  </a:cubicBezTo>
                  <a:cubicBezTo>
                    <a:pt x="174" y="22"/>
                    <a:pt x="174"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1"/>
            <p:cNvSpPr/>
            <p:nvPr/>
          </p:nvSpPr>
          <p:spPr>
            <a:xfrm>
              <a:off x="2741001" y="1522875"/>
              <a:ext cx="60698" cy="49852"/>
            </a:xfrm>
            <a:custGeom>
              <a:avLst/>
              <a:gdLst/>
              <a:ahLst/>
              <a:cxnLst/>
              <a:rect l="l" t="t" r="r" b="b"/>
              <a:pathLst>
                <a:path w="347" h="285" extrusionOk="0">
                  <a:moveTo>
                    <a:pt x="98" y="0"/>
                  </a:moveTo>
                  <a:cubicBezTo>
                    <a:pt x="1" y="0"/>
                    <a:pt x="8" y="95"/>
                    <a:pt x="87" y="155"/>
                  </a:cubicBezTo>
                  <a:cubicBezTo>
                    <a:pt x="130" y="198"/>
                    <a:pt x="195" y="241"/>
                    <a:pt x="260" y="285"/>
                  </a:cubicBezTo>
                  <a:lnTo>
                    <a:pt x="347" y="285"/>
                  </a:lnTo>
                  <a:cubicBezTo>
                    <a:pt x="347" y="241"/>
                    <a:pt x="347" y="220"/>
                    <a:pt x="347" y="198"/>
                  </a:cubicBezTo>
                  <a:cubicBezTo>
                    <a:pt x="303" y="90"/>
                    <a:pt x="217" y="25"/>
                    <a:pt x="130" y="3"/>
                  </a:cubicBezTo>
                  <a:cubicBezTo>
                    <a:pt x="118" y="1"/>
                    <a:pt x="108" y="0"/>
                    <a:pt x="98" y="0"/>
                  </a:cubicBezTo>
                  <a:close/>
                </a:path>
              </a:pathLst>
            </a:custGeom>
            <a:solidFill>
              <a:srgbClr val="FC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1"/>
            <p:cNvSpPr/>
            <p:nvPr/>
          </p:nvSpPr>
          <p:spPr>
            <a:xfrm>
              <a:off x="2801524" y="1576401"/>
              <a:ext cx="22915" cy="19066"/>
            </a:xfrm>
            <a:custGeom>
              <a:avLst/>
              <a:gdLst/>
              <a:ahLst/>
              <a:cxnLst/>
              <a:rect l="l" t="t" r="r" b="b"/>
              <a:pathLst>
                <a:path w="131" h="109" extrusionOk="0">
                  <a:moveTo>
                    <a:pt x="66" y="1"/>
                  </a:moveTo>
                  <a:cubicBezTo>
                    <a:pt x="1" y="1"/>
                    <a:pt x="1" y="109"/>
                    <a:pt x="66" y="109"/>
                  </a:cubicBezTo>
                  <a:cubicBezTo>
                    <a:pt x="87" y="109"/>
                    <a:pt x="109" y="87"/>
                    <a:pt x="131" y="66"/>
                  </a:cubicBezTo>
                  <a:cubicBezTo>
                    <a:pt x="109" y="22"/>
                    <a:pt x="87" y="1"/>
                    <a:pt x="66" y="1"/>
                  </a:cubicBezTo>
                  <a:close/>
                </a:path>
              </a:pathLst>
            </a:custGeom>
            <a:solidFill>
              <a:srgbClr val="FC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1"/>
            <p:cNvSpPr/>
            <p:nvPr/>
          </p:nvSpPr>
          <p:spPr>
            <a:xfrm>
              <a:off x="984958" y="1656865"/>
              <a:ext cx="1012791" cy="1857659"/>
            </a:xfrm>
            <a:custGeom>
              <a:avLst/>
              <a:gdLst/>
              <a:ahLst/>
              <a:cxnLst/>
              <a:rect l="l" t="t" r="r" b="b"/>
              <a:pathLst>
                <a:path w="5790" h="10620" extrusionOk="0">
                  <a:moveTo>
                    <a:pt x="1358" y="0"/>
                  </a:moveTo>
                  <a:cubicBezTo>
                    <a:pt x="1209" y="0"/>
                    <a:pt x="1054" y="41"/>
                    <a:pt x="911" y="104"/>
                  </a:cubicBezTo>
                  <a:lnTo>
                    <a:pt x="846" y="126"/>
                  </a:lnTo>
                  <a:cubicBezTo>
                    <a:pt x="608" y="256"/>
                    <a:pt x="413" y="451"/>
                    <a:pt x="283" y="690"/>
                  </a:cubicBezTo>
                  <a:cubicBezTo>
                    <a:pt x="152" y="928"/>
                    <a:pt x="66" y="1188"/>
                    <a:pt x="44" y="1448"/>
                  </a:cubicBezTo>
                  <a:lnTo>
                    <a:pt x="44" y="1513"/>
                  </a:lnTo>
                  <a:cubicBezTo>
                    <a:pt x="22" y="1730"/>
                    <a:pt x="1" y="1969"/>
                    <a:pt x="22" y="2186"/>
                  </a:cubicBezTo>
                  <a:cubicBezTo>
                    <a:pt x="44" y="2576"/>
                    <a:pt x="87" y="2966"/>
                    <a:pt x="174" y="3335"/>
                  </a:cubicBezTo>
                  <a:cubicBezTo>
                    <a:pt x="174" y="3356"/>
                    <a:pt x="174" y="3378"/>
                    <a:pt x="196" y="3421"/>
                  </a:cubicBezTo>
                  <a:cubicBezTo>
                    <a:pt x="261" y="3747"/>
                    <a:pt x="369" y="4072"/>
                    <a:pt x="478" y="4375"/>
                  </a:cubicBezTo>
                  <a:lnTo>
                    <a:pt x="499" y="4440"/>
                  </a:lnTo>
                  <a:lnTo>
                    <a:pt x="564" y="4592"/>
                  </a:lnTo>
                  <a:cubicBezTo>
                    <a:pt x="716" y="4939"/>
                    <a:pt x="911" y="5329"/>
                    <a:pt x="803" y="5698"/>
                  </a:cubicBezTo>
                  <a:cubicBezTo>
                    <a:pt x="803" y="5719"/>
                    <a:pt x="803" y="5741"/>
                    <a:pt x="803" y="5741"/>
                  </a:cubicBezTo>
                  <a:cubicBezTo>
                    <a:pt x="781" y="5763"/>
                    <a:pt x="781" y="5785"/>
                    <a:pt x="781" y="5806"/>
                  </a:cubicBezTo>
                  <a:cubicBezTo>
                    <a:pt x="651" y="6088"/>
                    <a:pt x="413" y="6327"/>
                    <a:pt x="304" y="6587"/>
                  </a:cubicBezTo>
                  <a:cubicBezTo>
                    <a:pt x="196" y="6825"/>
                    <a:pt x="174" y="7085"/>
                    <a:pt x="218" y="7324"/>
                  </a:cubicBezTo>
                  <a:cubicBezTo>
                    <a:pt x="218" y="7346"/>
                    <a:pt x="218" y="7367"/>
                    <a:pt x="218" y="7389"/>
                  </a:cubicBezTo>
                  <a:cubicBezTo>
                    <a:pt x="261" y="7562"/>
                    <a:pt x="326" y="7736"/>
                    <a:pt x="413" y="7888"/>
                  </a:cubicBezTo>
                  <a:cubicBezTo>
                    <a:pt x="651" y="8278"/>
                    <a:pt x="955" y="8625"/>
                    <a:pt x="1280" y="8907"/>
                  </a:cubicBezTo>
                  <a:lnTo>
                    <a:pt x="1345" y="8950"/>
                  </a:lnTo>
                  <a:lnTo>
                    <a:pt x="1432" y="9037"/>
                  </a:lnTo>
                  <a:lnTo>
                    <a:pt x="1995" y="9557"/>
                  </a:lnTo>
                  <a:lnTo>
                    <a:pt x="2949" y="10446"/>
                  </a:lnTo>
                  <a:cubicBezTo>
                    <a:pt x="3535" y="10533"/>
                    <a:pt x="4228" y="10576"/>
                    <a:pt x="4987" y="10598"/>
                  </a:cubicBezTo>
                  <a:lnTo>
                    <a:pt x="5052" y="10598"/>
                  </a:lnTo>
                  <a:cubicBezTo>
                    <a:pt x="5269" y="10619"/>
                    <a:pt x="5508" y="10619"/>
                    <a:pt x="5746" y="10619"/>
                  </a:cubicBezTo>
                  <a:cubicBezTo>
                    <a:pt x="5768" y="10402"/>
                    <a:pt x="5789" y="10164"/>
                    <a:pt x="5768" y="9947"/>
                  </a:cubicBezTo>
                  <a:cubicBezTo>
                    <a:pt x="5768" y="9730"/>
                    <a:pt x="5768" y="9514"/>
                    <a:pt x="5746" y="9318"/>
                  </a:cubicBezTo>
                  <a:lnTo>
                    <a:pt x="5746" y="9080"/>
                  </a:lnTo>
                  <a:lnTo>
                    <a:pt x="5746" y="8950"/>
                  </a:lnTo>
                  <a:cubicBezTo>
                    <a:pt x="5746" y="8581"/>
                    <a:pt x="5724" y="8234"/>
                    <a:pt x="5703" y="7866"/>
                  </a:cubicBezTo>
                  <a:lnTo>
                    <a:pt x="5703" y="7757"/>
                  </a:lnTo>
                  <a:cubicBezTo>
                    <a:pt x="5659" y="7150"/>
                    <a:pt x="5594" y="6543"/>
                    <a:pt x="5508" y="5936"/>
                  </a:cubicBezTo>
                  <a:cubicBezTo>
                    <a:pt x="5508" y="5893"/>
                    <a:pt x="5508" y="5850"/>
                    <a:pt x="5508" y="5828"/>
                  </a:cubicBezTo>
                  <a:cubicBezTo>
                    <a:pt x="5421" y="5308"/>
                    <a:pt x="5334" y="4787"/>
                    <a:pt x="5247" y="4267"/>
                  </a:cubicBezTo>
                  <a:cubicBezTo>
                    <a:pt x="5226" y="4180"/>
                    <a:pt x="5226" y="4072"/>
                    <a:pt x="5182" y="3985"/>
                  </a:cubicBezTo>
                  <a:lnTo>
                    <a:pt x="5161" y="3898"/>
                  </a:lnTo>
                  <a:cubicBezTo>
                    <a:pt x="5052" y="3573"/>
                    <a:pt x="4879" y="3270"/>
                    <a:pt x="4575" y="3226"/>
                  </a:cubicBezTo>
                  <a:cubicBezTo>
                    <a:pt x="4534" y="3217"/>
                    <a:pt x="4492" y="3214"/>
                    <a:pt x="4449" y="3214"/>
                  </a:cubicBezTo>
                  <a:cubicBezTo>
                    <a:pt x="4332" y="3214"/>
                    <a:pt x="4211" y="3239"/>
                    <a:pt x="4094" y="3239"/>
                  </a:cubicBezTo>
                  <a:cubicBezTo>
                    <a:pt x="4052" y="3239"/>
                    <a:pt x="4010" y="3235"/>
                    <a:pt x="3968" y="3226"/>
                  </a:cubicBezTo>
                  <a:cubicBezTo>
                    <a:pt x="3751" y="3161"/>
                    <a:pt x="3578" y="3009"/>
                    <a:pt x="3491" y="2793"/>
                  </a:cubicBezTo>
                  <a:lnTo>
                    <a:pt x="3448" y="2728"/>
                  </a:lnTo>
                  <a:cubicBezTo>
                    <a:pt x="3405" y="2641"/>
                    <a:pt x="3361" y="2554"/>
                    <a:pt x="3318" y="2467"/>
                  </a:cubicBezTo>
                  <a:cubicBezTo>
                    <a:pt x="3144" y="2055"/>
                    <a:pt x="2949" y="1665"/>
                    <a:pt x="2732" y="1275"/>
                  </a:cubicBezTo>
                  <a:cubicBezTo>
                    <a:pt x="2711" y="1253"/>
                    <a:pt x="2689" y="1232"/>
                    <a:pt x="2689" y="1210"/>
                  </a:cubicBezTo>
                  <a:lnTo>
                    <a:pt x="2602" y="1036"/>
                  </a:lnTo>
                  <a:cubicBezTo>
                    <a:pt x="2494" y="863"/>
                    <a:pt x="2386" y="690"/>
                    <a:pt x="2277" y="538"/>
                  </a:cubicBezTo>
                  <a:cubicBezTo>
                    <a:pt x="2256" y="516"/>
                    <a:pt x="2234" y="494"/>
                    <a:pt x="2212" y="473"/>
                  </a:cubicBezTo>
                  <a:cubicBezTo>
                    <a:pt x="2039" y="256"/>
                    <a:pt x="1800" y="83"/>
                    <a:pt x="1518" y="18"/>
                  </a:cubicBezTo>
                  <a:cubicBezTo>
                    <a:pt x="1466" y="6"/>
                    <a:pt x="1412" y="0"/>
                    <a:pt x="1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1"/>
            <p:cNvSpPr/>
            <p:nvPr/>
          </p:nvSpPr>
          <p:spPr>
            <a:xfrm>
              <a:off x="1132943" y="1675057"/>
              <a:ext cx="735892" cy="1835619"/>
            </a:xfrm>
            <a:custGeom>
              <a:avLst/>
              <a:gdLst/>
              <a:ahLst/>
              <a:cxnLst/>
              <a:rect l="l" t="t" r="r" b="b"/>
              <a:pathLst>
                <a:path w="4207" h="10494" extrusionOk="0">
                  <a:moveTo>
                    <a:pt x="65" y="0"/>
                  </a:moveTo>
                  <a:lnTo>
                    <a:pt x="0" y="22"/>
                  </a:lnTo>
                  <a:cubicBezTo>
                    <a:pt x="325" y="607"/>
                    <a:pt x="629" y="1171"/>
                    <a:pt x="911" y="1756"/>
                  </a:cubicBezTo>
                  <a:lnTo>
                    <a:pt x="954" y="1843"/>
                  </a:lnTo>
                  <a:cubicBezTo>
                    <a:pt x="1301" y="2537"/>
                    <a:pt x="1626" y="3252"/>
                    <a:pt x="1930" y="3946"/>
                  </a:cubicBezTo>
                  <a:lnTo>
                    <a:pt x="1952" y="4033"/>
                  </a:lnTo>
                  <a:cubicBezTo>
                    <a:pt x="2060" y="4250"/>
                    <a:pt x="2147" y="4445"/>
                    <a:pt x="2233" y="4662"/>
                  </a:cubicBezTo>
                  <a:cubicBezTo>
                    <a:pt x="2233" y="4683"/>
                    <a:pt x="2255" y="4705"/>
                    <a:pt x="2255" y="4727"/>
                  </a:cubicBezTo>
                  <a:cubicBezTo>
                    <a:pt x="2472" y="5247"/>
                    <a:pt x="2667" y="5746"/>
                    <a:pt x="2840" y="6266"/>
                  </a:cubicBezTo>
                  <a:cubicBezTo>
                    <a:pt x="2862" y="6288"/>
                    <a:pt x="2884" y="6331"/>
                    <a:pt x="2884" y="6353"/>
                  </a:cubicBezTo>
                  <a:cubicBezTo>
                    <a:pt x="3057" y="6830"/>
                    <a:pt x="3231" y="7328"/>
                    <a:pt x="3382" y="7827"/>
                  </a:cubicBezTo>
                  <a:cubicBezTo>
                    <a:pt x="3404" y="7870"/>
                    <a:pt x="3404" y="7892"/>
                    <a:pt x="3404" y="7914"/>
                  </a:cubicBezTo>
                  <a:cubicBezTo>
                    <a:pt x="3556" y="8391"/>
                    <a:pt x="3708" y="8889"/>
                    <a:pt x="3859" y="9366"/>
                  </a:cubicBezTo>
                  <a:cubicBezTo>
                    <a:pt x="3859" y="9410"/>
                    <a:pt x="3881" y="9431"/>
                    <a:pt x="3881" y="9453"/>
                  </a:cubicBezTo>
                  <a:cubicBezTo>
                    <a:pt x="3968" y="9800"/>
                    <a:pt x="4055" y="10147"/>
                    <a:pt x="4141" y="10494"/>
                  </a:cubicBezTo>
                  <a:lnTo>
                    <a:pt x="4206" y="10494"/>
                  </a:lnTo>
                  <a:cubicBezTo>
                    <a:pt x="4185" y="10364"/>
                    <a:pt x="4141" y="10255"/>
                    <a:pt x="4120" y="10125"/>
                  </a:cubicBezTo>
                  <a:lnTo>
                    <a:pt x="4098" y="10038"/>
                  </a:lnTo>
                  <a:cubicBezTo>
                    <a:pt x="4055" y="9822"/>
                    <a:pt x="3989" y="9626"/>
                    <a:pt x="3924" y="9431"/>
                  </a:cubicBezTo>
                  <a:cubicBezTo>
                    <a:pt x="3924" y="9388"/>
                    <a:pt x="3903" y="9366"/>
                    <a:pt x="3903" y="9345"/>
                  </a:cubicBezTo>
                  <a:cubicBezTo>
                    <a:pt x="3773" y="8846"/>
                    <a:pt x="3621" y="8347"/>
                    <a:pt x="3469" y="7870"/>
                  </a:cubicBezTo>
                  <a:cubicBezTo>
                    <a:pt x="3447" y="7849"/>
                    <a:pt x="3426" y="7805"/>
                    <a:pt x="3426" y="7784"/>
                  </a:cubicBezTo>
                  <a:cubicBezTo>
                    <a:pt x="3274" y="7307"/>
                    <a:pt x="3122" y="6830"/>
                    <a:pt x="2949" y="6374"/>
                  </a:cubicBezTo>
                  <a:cubicBezTo>
                    <a:pt x="2927" y="6331"/>
                    <a:pt x="2905" y="6309"/>
                    <a:pt x="2905" y="6288"/>
                  </a:cubicBezTo>
                  <a:cubicBezTo>
                    <a:pt x="2624" y="5507"/>
                    <a:pt x="2320" y="4727"/>
                    <a:pt x="1995" y="3946"/>
                  </a:cubicBezTo>
                  <a:lnTo>
                    <a:pt x="1973" y="3881"/>
                  </a:lnTo>
                  <a:cubicBezTo>
                    <a:pt x="1735" y="3317"/>
                    <a:pt x="1475" y="2754"/>
                    <a:pt x="1214" y="2212"/>
                  </a:cubicBezTo>
                  <a:lnTo>
                    <a:pt x="1193" y="2168"/>
                  </a:lnTo>
                  <a:cubicBezTo>
                    <a:pt x="1128" y="2038"/>
                    <a:pt x="1063" y="1908"/>
                    <a:pt x="998" y="1778"/>
                  </a:cubicBezTo>
                  <a:lnTo>
                    <a:pt x="954" y="1691"/>
                  </a:lnTo>
                  <a:cubicBezTo>
                    <a:pt x="672" y="1128"/>
                    <a:pt x="369" y="564"/>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1"/>
            <p:cNvSpPr/>
            <p:nvPr/>
          </p:nvSpPr>
          <p:spPr>
            <a:xfrm>
              <a:off x="992655" y="1739429"/>
              <a:ext cx="390773" cy="258183"/>
            </a:xfrm>
            <a:custGeom>
              <a:avLst/>
              <a:gdLst/>
              <a:ahLst/>
              <a:cxnLst/>
              <a:rect l="l" t="t" r="r" b="b"/>
              <a:pathLst>
                <a:path w="2234" h="1476" extrusionOk="0">
                  <a:moveTo>
                    <a:pt x="2190" y="1"/>
                  </a:moveTo>
                  <a:cubicBezTo>
                    <a:pt x="2125" y="196"/>
                    <a:pt x="2060" y="369"/>
                    <a:pt x="2016" y="543"/>
                  </a:cubicBezTo>
                  <a:cubicBezTo>
                    <a:pt x="1930" y="803"/>
                    <a:pt x="1843" y="1063"/>
                    <a:pt x="1756" y="1323"/>
                  </a:cubicBezTo>
                  <a:lnTo>
                    <a:pt x="1735" y="1410"/>
                  </a:lnTo>
                  <a:lnTo>
                    <a:pt x="1713" y="1410"/>
                  </a:lnTo>
                  <a:cubicBezTo>
                    <a:pt x="1171" y="1193"/>
                    <a:pt x="585" y="1063"/>
                    <a:pt x="0" y="976"/>
                  </a:cubicBezTo>
                  <a:lnTo>
                    <a:pt x="0" y="1041"/>
                  </a:lnTo>
                  <a:cubicBezTo>
                    <a:pt x="607" y="1128"/>
                    <a:pt x="1193" y="1280"/>
                    <a:pt x="1756" y="1475"/>
                  </a:cubicBezTo>
                  <a:lnTo>
                    <a:pt x="1778" y="1475"/>
                  </a:lnTo>
                  <a:lnTo>
                    <a:pt x="1778" y="1453"/>
                  </a:lnTo>
                  <a:lnTo>
                    <a:pt x="1800" y="1410"/>
                  </a:lnTo>
                  <a:cubicBezTo>
                    <a:pt x="1886" y="1128"/>
                    <a:pt x="1973" y="846"/>
                    <a:pt x="2060" y="564"/>
                  </a:cubicBezTo>
                  <a:cubicBezTo>
                    <a:pt x="2103" y="391"/>
                    <a:pt x="2168" y="239"/>
                    <a:pt x="2233" y="66"/>
                  </a:cubicBezTo>
                  <a:cubicBezTo>
                    <a:pt x="2212" y="44"/>
                    <a:pt x="2190" y="22"/>
                    <a:pt x="2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1"/>
            <p:cNvSpPr/>
            <p:nvPr/>
          </p:nvSpPr>
          <p:spPr>
            <a:xfrm>
              <a:off x="1068396" y="2422152"/>
              <a:ext cx="462840" cy="79764"/>
            </a:xfrm>
            <a:custGeom>
              <a:avLst/>
              <a:gdLst/>
              <a:ahLst/>
              <a:cxnLst/>
              <a:rect l="l" t="t" r="r" b="b"/>
              <a:pathLst>
                <a:path w="2646" h="456" extrusionOk="0">
                  <a:moveTo>
                    <a:pt x="1" y="0"/>
                  </a:moveTo>
                  <a:lnTo>
                    <a:pt x="22" y="65"/>
                  </a:lnTo>
                  <a:cubicBezTo>
                    <a:pt x="890" y="239"/>
                    <a:pt x="1757" y="369"/>
                    <a:pt x="2624" y="456"/>
                  </a:cubicBezTo>
                  <a:lnTo>
                    <a:pt x="2646" y="456"/>
                  </a:lnTo>
                  <a:lnTo>
                    <a:pt x="2646" y="391"/>
                  </a:lnTo>
                  <a:lnTo>
                    <a:pt x="2602" y="391"/>
                  </a:lnTo>
                  <a:cubicBezTo>
                    <a:pt x="1735" y="282"/>
                    <a:pt x="868" y="15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1"/>
            <p:cNvSpPr/>
            <p:nvPr/>
          </p:nvSpPr>
          <p:spPr>
            <a:xfrm>
              <a:off x="1026765" y="2672467"/>
              <a:ext cx="921658" cy="386925"/>
            </a:xfrm>
            <a:custGeom>
              <a:avLst/>
              <a:gdLst/>
              <a:ahLst/>
              <a:cxnLst/>
              <a:rect l="l" t="t" r="r" b="b"/>
              <a:pathLst>
                <a:path w="5269" h="2212" extrusionOk="0">
                  <a:moveTo>
                    <a:pt x="5269" y="0"/>
                  </a:moveTo>
                  <a:lnTo>
                    <a:pt x="4835" y="759"/>
                  </a:lnTo>
                  <a:cubicBezTo>
                    <a:pt x="4575" y="1193"/>
                    <a:pt x="4315" y="1648"/>
                    <a:pt x="4054" y="2082"/>
                  </a:cubicBezTo>
                  <a:cubicBezTo>
                    <a:pt x="4033" y="2103"/>
                    <a:pt x="4033" y="2125"/>
                    <a:pt x="4011" y="2125"/>
                  </a:cubicBezTo>
                  <a:lnTo>
                    <a:pt x="3989" y="2125"/>
                  </a:lnTo>
                  <a:cubicBezTo>
                    <a:pt x="2689" y="1886"/>
                    <a:pt x="1323" y="1670"/>
                    <a:pt x="0" y="1518"/>
                  </a:cubicBezTo>
                  <a:cubicBezTo>
                    <a:pt x="0" y="1540"/>
                    <a:pt x="0" y="1561"/>
                    <a:pt x="0" y="1583"/>
                  </a:cubicBezTo>
                  <a:cubicBezTo>
                    <a:pt x="1344" y="1735"/>
                    <a:pt x="2689" y="1951"/>
                    <a:pt x="4011" y="2212"/>
                  </a:cubicBezTo>
                  <a:lnTo>
                    <a:pt x="4054" y="2212"/>
                  </a:lnTo>
                  <a:lnTo>
                    <a:pt x="4054" y="2190"/>
                  </a:lnTo>
                  <a:lnTo>
                    <a:pt x="4054" y="2168"/>
                  </a:lnTo>
                  <a:cubicBezTo>
                    <a:pt x="4336" y="1713"/>
                    <a:pt x="4596" y="1236"/>
                    <a:pt x="4878" y="781"/>
                  </a:cubicBezTo>
                  <a:lnTo>
                    <a:pt x="5269" y="109"/>
                  </a:lnTo>
                  <a:cubicBezTo>
                    <a:pt x="5269" y="65"/>
                    <a:pt x="5269" y="22"/>
                    <a:pt x="5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1"/>
            <p:cNvSpPr/>
            <p:nvPr/>
          </p:nvSpPr>
          <p:spPr>
            <a:xfrm>
              <a:off x="1842077" y="3214728"/>
              <a:ext cx="151831" cy="231595"/>
            </a:xfrm>
            <a:custGeom>
              <a:avLst/>
              <a:gdLst/>
              <a:ahLst/>
              <a:cxnLst/>
              <a:rect l="l" t="t" r="r" b="b"/>
              <a:pathLst>
                <a:path w="868" h="1324" extrusionOk="0">
                  <a:moveTo>
                    <a:pt x="846" y="1"/>
                  </a:moveTo>
                  <a:cubicBezTo>
                    <a:pt x="586" y="412"/>
                    <a:pt x="304" y="824"/>
                    <a:pt x="44" y="1236"/>
                  </a:cubicBezTo>
                  <a:lnTo>
                    <a:pt x="1" y="1280"/>
                  </a:lnTo>
                  <a:lnTo>
                    <a:pt x="44" y="1323"/>
                  </a:lnTo>
                  <a:cubicBezTo>
                    <a:pt x="326" y="933"/>
                    <a:pt x="608" y="543"/>
                    <a:pt x="868" y="131"/>
                  </a:cubicBezTo>
                  <a:cubicBezTo>
                    <a:pt x="868" y="109"/>
                    <a:pt x="868" y="66"/>
                    <a:pt x="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76"/>
                                        </p:tgtEl>
                                        <p:attrNameLst>
                                          <p:attrName>style.visibility</p:attrName>
                                        </p:attrNameLst>
                                      </p:cBhvr>
                                      <p:to>
                                        <p:strVal val="visible"/>
                                      </p:to>
                                    </p:set>
                                    <p:animEffect transition="in" filter="circle(in)">
                                      <p:cBhvr>
                                        <p:cTn id="7" dur="2000"/>
                                        <p:tgtEl>
                                          <p:spTgt spid="167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75">
                                            <p:txEl>
                                              <p:pRg st="0" end="0"/>
                                            </p:txEl>
                                          </p:spTgt>
                                        </p:tgtEl>
                                        <p:attrNameLst>
                                          <p:attrName>style.visibility</p:attrName>
                                        </p:attrNameLst>
                                      </p:cBhvr>
                                      <p:to>
                                        <p:strVal val="visible"/>
                                      </p:to>
                                    </p:set>
                                    <p:animEffect transition="in" filter="circle(in)">
                                      <p:cBhvr>
                                        <p:cTn id="12" dur="2000"/>
                                        <p:tgtEl>
                                          <p:spTgt spid="1675">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675">
                                            <p:txEl>
                                              <p:pRg st="1" end="1"/>
                                            </p:txEl>
                                          </p:spTgt>
                                        </p:tgtEl>
                                        <p:attrNameLst>
                                          <p:attrName>style.visibility</p:attrName>
                                        </p:attrNameLst>
                                      </p:cBhvr>
                                      <p:to>
                                        <p:strVal val="visible"/>
                                      </p:to>
                                    </p:set>
                                    <p:animEffect transition="in" filter="circle(in)">
                                      <p:cBhvr>
                                        <p:cTn id="15" dur="2000"/>
                                        <p:tgtEl>
                                          <p:spTgt spid="1675">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1675">
                                            <p:txEl>
                                              <p:pRg st="2" end="2"/>
                                            </p:txEl>
                                          </p:spTgt>
                                        </p:tgtEl>
                                        <p:attrNameLst>
                                          <p:attrName>style.visibility</p:attrName>
                                        </p:attrNameLst>
                                      </p:cBhvr>
                                      <p:to>
                                        <p:strVal val="visible"/>
                                      </p:to>
                                    </p:set>
                                    <p:animEffect transition="in" filter="circle(in)">
                                      <p:cBhvr>
                                        <p:cTn id="18" dur="2000"/>
                                        <p:tgtEl>
                                          <p:spTgt spid="1675">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1675">
                                            <p:txEl>
                                              <p:pRg st="3" end="3"/>
                                            </p:txEl>
                                          </p:spTgt>
                                        </p:tgtEl>
                                        <p:attrNameLst>
                                          <p:attrName>style.visibility</p:attrName>
                                        </p:attrNameLst>
                                      </p:cBhvr>
                                      <p:to>
                                        <p:strVal val="visible"/>
                                      </p:to>
                                    </p:set>
                                    <p:animEffect transition="in" filter="circle(in)">
                                      <p:cBhvr>
                                        <p:cTn id="21" dur="2000"/>
                                        <p:tgtEl>
                                          <p:spTgt spid="1675">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1675">
                                            <p:txEl>
                                              <p:pRg st="4" end="4"/>
                                            </p:txEl>
                                          </p:spTgt>
                                        </p:tgtEl>
                                        <p:attrNameLst>
                                          <p:attrName>style.visibility</p:attrName>
                                        </p:attrNameLst>
                                      </p:cBhvr>
                                      <p:to>
                                        <p:strVal val="visible"/>
                                      </p:to>
                                    </p:set>
                                    <p:animEffect transition="in" filter="circle(in)">
                                      <p:cBhvr>
                                        <p:cTn id="24" dur="2000"/>
                                        <p:tgtEl>
                                          <p:spTgt spid="1675">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1675">
                                            <p:txEl>
                                              <p:pRg st="5" end="5"/>
                                            </p:txEl>
                                          </p:spTgt>
                                        </p:tgtEl>
                                        <p:attrNameLst>
                                          <p:attrName>style.visibility</p:attrName>
                                        </p:attrNameLst>
                                      </p:cBhvr>
                                      <p:to>
                                        <p:strVal val="visible"/>
                                      </p:to>
                                    </p:set>
                                    <p:animEffect transition="in" filter="circle(in)">
                                      <p:cBhvr>
                                        <p:cTn id="27" dur="2000"/>
                                        <p:tgtEl>
                                          <p:spTgt spid="1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94661626"/>
              </p:ext>
            </p:extLst>
          </p:nvPr>
        </p:nvGraphicFramePr>
        <p:xfrm>
          <a:off x="394853" y="196848"/>
          <a:ext cx="8323119" cy="4762250"/>
        </p:xfrm>
        <a:graphic>
          <a:graphicData uri="http://schemas.openxmlformats.org/drawingml/2006/table">
            <a:tbl>
              <a:tblPr firstRow="1" bandRow="1">
                <a:tableStyleId>{22838BEF-8BB2-4498-84A7-C5851F593DF1}</a:tableStyleId>
              </a:tblPr>
              <a:tblGrid>
                <a:gridCol w="1808020"/>
                <a:gridCol w="1631372"/>
                <a:gridCol w="1652155"/>
                <a:gridCol w="1620982"/>
                <a:gridCol w="1610590"/>
              </a:tblGrid>
              <a:tr h="708410">
                <a:tc rowSpan="2">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vi-VN" sz="2800" u="none" strike="noStrike" cap="none" dirty="0" smtClean="0">
                        <a:latin typeface="+mj-lt"/>
                        <a:sym typeface="Arial"/>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800" u="none" strike="noStrike" cap="none" dirty="0" smtClean="0">
                          <a:latin typeface="+mj-lt"/>
                          <a:sym typeface="Arial"/>
                        </a:rPr>
                        <a:t>Số</a:t>
                      </a:r>
                      <a:r>
                        <a:rPr lang="vi-VN" sz="2800" u="none" strike="noStrike" cap="none" baseline="0" dirty="0" smtClean="0">
                          <a:latin typeface="+mj-lt"/>
                          <a:sym typeface="Arial"/>
                        </a:rPr>
                        <a:t> thập phân</a:t>
                      </a:r>
                      <a:endParaRPr lang="vi-VN" sz="2400" u="none" strike="noStrike" cap="none" dirty="0" smtClean="0">
                        <a:latin typeface="+mj-lt"/>
                        <a:sym typeface="Arial"/>
                      </a:endParaRPr>
                    </a:p>
                  </a:txBody>
                  <a:tcPr/>
                </a:tc>
                <a:tc gridSpan="4">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3200" u="none" strike="noStrike" cap="none" dirty="0" smtClean="0">
                          <a:latin typeface="+mj-lt"/>
                          <a:sym typeface="Arial"/>
                        </a:rPr>
                        <a:t>Làm</a:t>
                      </a:r>
                      <a:r>
                        <a:rPr lang="vi-VN" sz="3200" u="none" strike="noStrike" cap="none" baseline="0" dirty="0" smtClean="0">
                          <a:latin typeface="+mj-lt"/>
                          <a:sym typeface="Arial"/>
                        </a:rPr>
                        <a:t> tròn đến hàng</a:t>
                      </a:r>
                      <a:endParaRPr lang="vi-VN" sz="3200" u="none" strike="noStrike" cap="none" dirty="0" smtClean="0">
                        <a:latin typeface="+mj-lt"/>
                        <a:sym typeface="Arial"/>
                      </a:endParaRPr>
                    </a:p>
                    <a:p>
                      <a:pPr algn="ctr"/>
                      <a:endParaRPr lang="vi-VN" sz="2400" dirty="0">
                        <a:latin typeface="+mj-lt"/>
                      </a:endParaRPr>
                    </a:p>
                  </a:txBody>
                  <a:tcPr/>
                </a:tc>
                <a:tc hMerge="1">
                  <a:txBody>
                    <a:bodyPr/>
                    <a:lstStyle/>
                    <a:p>
                      <a:endParaRPr lang="vi-VN" dirty="0"/>
                    </a:p>
                  </a:txBody>
                  <a:tcPr/>
                </a:tc>
                <a:tc hMerge="1">
                  <a:txBody>
                    <a:bodyPr/>
                    <a:lstStyle/>
                    <a:p>
                      <a:endParaRPr lang="vi-VN" dirty="0"/>
                    </a:p>
                  </a:txBody>
                  <a:tcPr/>
                </a:tc>
                <a:tc hMerge="1">
                  <a:txBody>
                    <a:bodyPr/>
                    <a:lstStyle/>
                    <a:p>
                      <a:endParaRPr lang="vi-VN" dirty="0"/>
                    </a:p>
                  </a:txBody>
                  <a:tcPr/>
                </a:tc>
              </a:tr>
              <a:tr h="708410">
                <a:tc vMerge="1">
                  <a:txBody>
                    <a:bodyPr/>
                    <a:lstStyle/>
                    <a:p>
                      <a:endParaRPr lang="vi-VN"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400" u="none" strike="noStrike" cap="none" dirty="0" smtClean="0">
                          <a:latin typeface="+mj-lt"/>
                          <a:sym typeface="Arial"/>
                        </a:rPr>
                        <a:t>Phần mười</a:t>
                      </a:r>
                    </a:p>
                    <a:p>
                      <a:pPr algn="ctr"/>
                      <a:endParaRPr lang="vi-VN" sz="24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400" u="none" strike="noStrike" cap="none" dirty="0" smtClean="0">
                          <a:latin typeface="+mj-lt"/>
                          <a:sym typeface="Arial"/>
                        </a:rPr>
                        <a:t>Phần trăm</a:t>
                      </a:r>
                    </a:p>
                    <a:p>
                      <a:pPr algn="ctr"/>
                      <a:endParaRPr lang="vi-VN" sz="24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400" u="none" strike="noStrike" cap="none" dirty="0" smtClean="0">
                          <a:latin typeface="+mj-lt"/>
                          <a:sym typeface="Arial"/>
                        </a:rPr>
                        <a:t>Đơn</a:t>
                      </a:r>
                      <a:r>
                        <a:rPr lang="vi-VN" sz="2400" u="none" strike="noStrike" cap="none" baseline="0" dirty="0" smtClean="0">
                          <a:latin typeface="+mj-lt"/>
                          <a:sym typeface="Arial"/>
                        </a:rPr>
                        <a:t> vị</a:t>
                      </a:r>
                      <a:endParaRPr lang="vi-VN" sz="2400" u="none" strike="noStrike" cap="none" dirty="0" smtClean="0">
                        <a:latin typeface="+mj-lt"/>
                        <a:sym typeface="Arial"/>
                      </a:endParaRPr>
                    </a:p>
                    <a:p>
                      <a:pPr algn="ctr"/>
                      <a:endParaRPr lang="vi-VN" sz="24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400" u="none" strike="noStrike" cap="none" dirty="0" smtClean="0">
                          <a:latin typeface="+mj-lt"/>
                          <a:sym typeface="Arial"/>
                        </a:rPr>
                        <a:t>Chục</a:t>
                      </a:r>
                    </a:p>
                    <a:p>
                      <a:pPr algn="ctr"/>
                      <a:endParaRPr lang="vi-VN" sz="2400" dirty="0">
                        <a:latin typeface="+mj-lt"/>
                      </a:endParaRPr>
                    </a:p>
                  </a:txBody>
                  <a:tcPr/>
                </a:tc>
              </a:tr>
              <a:tr h="708410">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200" b="0" u="none" strike="noStrike" kern="1200" cap="none" dirty="0" smtClean="0">
                          <a:sym typeface="Arial"/>
                        </a:rPr>
                        <a:t>10,349</a:t>
                      </a:r>
                      <a:endParaRPr lang="vi-VN" sz="2200" b="0" u="none" strike="noStrike" cap="none" dirty="0" smtClean="0">
                        <a:sym typeface="Arial"/>
                      </a:endParaRPr>
                    </a:p>
                    <a:p>
                      <a:pPr algn="ctr"/>
                      <a:endParaRPr lang="vi-VN" sz="2200" b="0" dirty="0"/>
                    </a:p>
                  </a:txBody>
                  <a:tcPr/>
                </a:tc>
                <a:tc>
                  <a:txBody>
                    <a:bodyPr/>
                    <a:lstStyle/>
                    <a:p>
                      <a:pPr algn="ctr"/>
                      <a:endParaRPr lang="vi-VN" sz="2200" dirty="0"/>
                    </a:p>
                  </a:txBody>
                  <a:tcPr/>
                </a:tc>
                <a:tc>
                  <a:txBody>
                    <a:bodyPr/>
                    <a:lstStyle/>
                    <a:p>
                      <a:pPr algn="ctr"/>
                      <a:endParaRPr lang="vi-VN" sz="2200" dirty="0"/>
                    </a:p>
                  </a:txBody>
                  <a:tcPr/>
                </a:tc>
                <a:tc>
                  <a:txBody>
                    <a:bodyPr/>
                    <a:lstStyle/>
                    <a:p>
                      <a:pPr algn="ctr"/>
                      <a:endParaRPr lang="vi-VN" sz="2200" dirty="0"/>
                    </a:p>
                  </a:txBody>
                  <a:tcPr/>
                </a:tc>
                <a:tc>
                  <a:txBody>
                    <a:bodyPr/>
                    <a:lstStyle/>
                    <a:p>
                      <a:pPr algn="ctr"/>
                      <a:endParaRPr lang="vi-VN" sz="2200" dirty="0"/>
                    </a:p>
                  </a:txBody>
                  <a:tcPr/>
                </a:tc>
              </a:tr>
              <a:tr h="708410">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200" b="0" u="none" strike="noStrike" kern="1200" cap="none" dirty="0" smtClean="0">
                          <a:sym typeface="Arial"/>
                        </a:rPr>
                        <a:t>1995,921</a:t>
                      </a:r>
                      <a:endParaRPr lang="vi-VN" sz="2200" b="0" u="none" strike="noStrike" cap="none" dirty="0" smtClean="0">
                        <a:sym typeface="Arial"/>
                      </a:endParaRPr>
                    </a:p>
                    <a:p>
                      <a:pPr algn="ctr"/>
                      <a:endParaRPr lang="vi-VN" sz="2200" b="0" dirty="0"/>
                    </a:p>
                  </a:txBody>
                  <a:tcPr/>
                </a:tc>
                <a:tc>
                  <a:txBody>
                    <a:bodyPr/>
                    <a:lstStyle/>
                    <a:p>
                      <a:pPr algn="ctr"/>
                      <a:endParaRPr lang="vi-VN" sz="2200" dirty="0"/>
                    </a:p>
                  </a:txBody>
                  <a:tcPr/>
                </a:tc>
                <a:tc>
                  <a:txBody>
                    <a:bodyPr/>
                    <a:lstStyle/>
                    <a:p>
                      <a:pPr algn="ctr"/>
                      <a:endParaRPr lang="vi-VN" sz="2200" dirty="0"/>
                    </a:p>
                  </a:txBody>
                  <a:tcPr/>
                </a:tc>
                <a:tc>
                  <a:txBody>
                    <a:bodyPr/>
                    <a:lstStyle/>
                    <a:p>
                      <a:pPr algn="ctr"/>
                      <a:endParaRPr lang="vi-VN" sz="2200" dirty="0"/>
                    </a:p>
                  </a:txBody>
                  <a:tcPr/>
                </a:tc>
                <a:tc>
                  <a:txBody>
                    <a:bodyPr/>
                    <a:lstStyle/>
                    <a:p>
                      <a:pPr algn="ctr"/>
                      <a:endParaRPr lang="vi-VN" sz="2200" dirty="0"/>
                    </a:p>
                  </a:txBody>
                  <a:tcPr/>
                </a:tc>
              </a:tr>
              <a:tr h="708410">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200" b="0" u="none" strike="noStrike" kern="1200" cap="none" dirty="0" smtClean="0">
                          <a:sym typeface="Arial"/>
                        </a:rPr>
                        <a:t>-822,399</a:t>
                      </a:r>
                      <a:endParaRPr lang="vi-VN" sz="2200" b="0" u="none" strike="noStrike" cap="none" dirty="0" smtClean="0">
                        <a:sym typeface="Arial"/>
                      </a:endParaRPr>
                    </a:p>
                    <a:p>
                      <a:pPr algn="ctr"/>
                      <a:endParaRPr lang="vi-VN" sz="2200" b="0" dirty="0"/>
                    </a:p>
                  </a:txBody>
                  <a:tcPr/>
                </a:tc>
                <a:tc>
                  <a:txBody>
                    <a:bodyPr/>
                    <a:lstStyle/>
                    <a:p>
                      <a:pPr algn="ctr"/>
                      <a:endParaRPr lang="vi-VN" sz="2200" dirty="0"/>
                    </a:p>
                  </a:txBody>
                  <a:tcPr/>
                </a:tc>
                <a:tc>
                  <a:txBody>
                    <a:bodyPr/>
                    <a:lstStyle/>
                    <a:p>
                      <a:pPr algn="ctr"/>
                      <a:endParaRPr lang="vi-VN" sz="2200" dirty="0"/>
                    </a:p>
                  </a:txBody>
                  <a:tcPr/>
                </a:tc>
                <a:tc>
                  <a:txBody>
                    <a:bodyPr/>
                    <a:lstStyle/>
                    <a:p>
                      <a:pPr algn="ctr"/>
                      <a:endParaRPr lang="vi-VN" sz="2200" dirty="0"/>
                    </a:p>
                  </a:txBody>
                  <a:tcPr/>
                </a:tc>
                <a:tc>
                  <a:txBody>
                    <a:bodyPr/>
                    <a:lstStyle/>
                    <a:p>
                      <a:pPr algn="ctr"/>
                      <a:endParaRPr lang="vi-VN" sz="2200" dirty="0"/>
                    </a:p>
                  </a:txBody>
                  <a:tcPr/>
                </a:tc>
              </a:tr>
              <a:tr h="708410">
                <a:tc>
                  <a:txBody>
                    <a:bodyPr/>
                    <a:lstStyle/>
                    <a:p>
                      <a:pPr algn="ctr"/>
                      <a:r>
                        <a:rPr lang="vi-VN" sz="2200" b="0" u="none" strike="noStrike" kern="1200" cap="none" dirty="0" smtClean="0">
                          <a:sym typeface="Arial"/>
                        </a:rPr>
                        <a:t>99,999</a:t>
                      </a:r>
                      <a:endParaRPr lang="vi-VN" sz="2200" b="0" dirty="0"/>
                    </a:p>
                  </a:txBody>
                  <a:tcPr/>
                </a:tc>
                <a:tc>
                  <a:txBody>
                    <a:bodyPr/>
                    <a:lstStyle/>
                    <a:p>
                      <a:pPr algn="ctr"/>
                      <a:endParaRPr lang="vi-VN" sz="2200" dirty="0"/>
                    </a:p>
                  </a:txBody>
                  <a:tcPr/>
                </a:tc>
                <a:tc>
                  <a:txBody>
                    <a:bodyPr/>
                    <a:lstStyle/>
                    <a:p>
                      <a:pPr algn="ctr"/>
                      <a:endParaRPr lang="vi-VN" sz="2200" dirty="0"/>
                    </a:p>
                  </a:txBody>
                  <a:tcPr/>
                </a:tc>
                <a:tc>
                  <a:txBody>
                    <a:bodyPr/>
                    <a:lstStyle/>
                    <a:p>
                      <a:pPr algn="ctr"/>
                      <a:endParaRPr lang="vi-VN" sz="2200" dirty="0"/>
                    </a:p>
                  </a:txBody>
                  <a:tcPr/>
                </a:tc>
                <a:tc>
                  <a:txBody>
                    <a:bodyPr/>
                    <a:lstStyle/>
                    <a:p>
                      <a:pPr algn="ctr"/>
                      <a:endParaRPr lang="vi-VN" sz="2200" dirty="0"/>
                    </a:p>
                  </a:txBody>
                  <a:tcPr/>
                </a:tc>
              </a:tr>
            </a:tbl>
          </a:graphicData>
        </a:graphic>
      </p:graphicFrame>
      <p:grpSp>
        <p:nvGrpSpPr>
          <p:cNvPr id="11" name="Google Shape;4116;p69"/>
          <p:cNvGrpSpPr/>
          <p:nvPr/>
        </p:nvGrpSpPr>
        <p:grpSpPr>
          <a:xfrm>
            <a:off x="6244992" y="1163"/>
            <a:ext cx="1504499" cy="1025792"/>
            <a:chOff x="6690675" y="1689100"/>
            <a:chExt cx="1369612" cy="1016009"/>
          </a:xfrm>
        </p:grpSpPr>
        <p:sp>
          <p:nvSpPr>
            <p:cNvPr id="12" name="Google Shape;4117;p69"/>
            <p:cNvSpPr/>
            <p:nvPr/>
          </p:nvSpPr>
          <p:spPr>
            <a:xfrm>
              <a:off x="6854375" y="2276996"/>
              <a:ext cx="164933" cy="404841"/>
            </a:xfrm>
            <a:custGeom>
              <a:avLst/>
              <a:gdLst/>
              <a:ahLst/>
              <a:cxnLst/>
              <a:rect l="l" t="t" r="r" b="b"/>
              <a:pathLst>
                <a:path w="2147" h="5270" extrusionOk="0">
                  <a:moveTo>
                    <a:pt x="2147" y="1"/>
                  </a:moveTo>
                  <a:lnTo>
                    <a:pt x="0" y="23"/>
                  </a:lnTo>
                  <a:lnTo>
                    <a:pt x="131" y="5248"/>
                  </a:lnTo>
                  <a:lnTo>
                    <a:pt x="868" y="5269"/>
                  </a:lnTo>
                  <a:lnTo>
                    <a:pt x="214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118;p69"/>
            <p:cNvSpPr/>
            <p:nvPr/>
          </p:nvSpPr>
          <p:spPr>
            <a:xfrm>
              <a:off x="6980972" y="2295355"/>
              <a:ext cx="164933" cy="361515"/>
            </a:xfrm>
            <a:custGeom>
              <a:avLst/>
              <a:gdLst/>
              <a:ahLst/>
              <a:cxnLst/>
              <a:rect l="l" t="t" r="r" b="b"/>
              <a:pathLst>
                <a:path w="2147" h="4706" extrusionOk="0">
                  <a:moveTo>
                    <a:pt x="2147" y="0"/>
                  </a:moveTo>
                  <a:lnTo>
                    <a:pt x="0" y="174"/>
                  </a:lnTo>
                  <a:lnTo>
                    <a:pt x="390" y="4705"/>
                  </a:lnTo>
                  <a:lnTo>
                    <a:pt x="1214" y="4597"/>
                  </a:lnTo>
                  <a:lnTo>
                    <a:pt x="21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119;p69"/>
            <p:cNvSpPr/>
            <p:nvPr/>
          </p:nvSpPr>
          <p:spPr>
            <a:xfrm>
              <a:off x="7400632" y="2265396"/>
              <a:ext cx="166623" cy="406455"/>
            </a:xfrm>
            <a:custGeom>
              <a:avLst/>
              <a:gdLst/>
              <a:ahLst/>
              <a:cxnLst/>
              <a:rect l="l" t="t" r="r" b="b"/>
              <a:pathLst>
                <a:path w="2169" h="5291" extrusionOk="0">
                  <a:moveTo>
                    <a:pt x="2169" y="0"/>
                  </a:moveTo>
                  <a:lnTo>
                    <a:pt x="1" y="65"/>
                  </a:lnTo>
                  <a:lnTo>
                    <a:pt x="218" y="5290"/>
                  </a:lnTo>
                  <a:lnTo>
                    <a:pt x="976" y="5290"/>
                  </a:lnTo>
                  <a:lnTo>
                    <a:pt x="21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120;p69"/>
            <p:cNvSpPr/>
            <p:nvPr/>
          </p:nvSpPr>
          <p:spPr>
            <a:xfrm>
              <a:off x="7472227" y="2250416"/>
              <a:ext cx="186673" cy="431421"/>
            </a:xfrm>
            <a:custGeom>
              <a:avLst/>
              <a:gdLst/>
              <a:ahLst/>
              <a:cxnLst/>
              <a:rect l="l" t="t" r="r" b="b"/>
              <a:pathLst>
                <a:path w="2430" h="5616" extrusionOk="0">
                  <a:moveTo>
                    <a:pt x="2039" y="0"/>
                  </a:moveTo>
                  <a:lnTo>
                    <a:pt x="1" y="694"/>
                  </a:lnTo>
                  <a:lnTo>
                    <a:pt x="1714" y="5615"/>
                  </a:lnTo>
                  <a:lnTo>
                    <a:pt x="2429" y="5399"/>
                  </a:lnTo>
                  <a:lnTo>
                    <a:pt x="20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121;p69"/>
            <p:cNvSpPr/>
            <p:nvPr/>
          </p:nvSpPr>
          <p:spPr>
            <a:xfrm>
              <a:off x="6690675" y="1690252"/>
              <a:ext cx="1234728" cy="917461"/>
            </a:xfrm>
            <a:custGeom>
              <a:avLst/>
              <a:gdLst/>
              <a:ahLst/>
              <a:cxnLst/>
              <a:rect l="l" t="t" r="r" b="b"/>
              <a:pathLst>
                <a:path w="16073" h="11943" extrusionOk="0">
                  <a:moveTo>
                    <a:pt x="9150" y="1"/>
                  </a:moveTo>
                  <a:cubicBezTo>
                    <a:pt x="9102" y="1"/>
                    <a:pt x="9054" y="3"/>
                    <a:pt x="9004" y="7"/>
                  </a:cubicBezTo>
                  <a:cubicBezTo>
                    <a:pt x="8224" y="81"/>
                    <a:pt x="7766" y="329"/>
                    <a:pt x="7549" y="604"/>
                  </a:cubicBezTo>
                  <a:lnTo>
                    <a:pt x="7549" y="604"/>
                  </a:lnTo>
                  <a:cubicBezTo>
                    <a:pt x="7274" y="334"/>
                    <a:pt x="6892" y="109"/>
                    <a:pt x="6463" y="109"/>
                  </a:cubicBezTo>
                  <a:cubicBezTo>
                    <a:pt x="6311" y="109"/>
                    <a:pt x="6152" y="137"/>
                    <a:pt x="5991" y="203"/>
                  </a:cubicBezTo>
                  <a:cubicBezTo>
                    <a:pt x="5391" y="441"/>
                    <a:pt x="5146" y="879"/>
                    <a:pt x="5103" y="1264"/>
                  </a:cubicBezTo>
                  <a:lnTo>
                    <a:pt x="5103" y="1264"/>
                  </a:lnTo>
                  <a:cubicBezTo>
                    <a:pt x="4762" y="1092"/>
                    <a:pt x="4315" y="960"/>
                    <a:pt x="3895" y="960"/>
                  </a:cubicBezTo>
                  <a:cubicBezTo>
                    <a:pt x="3605" y="960"/>
                    <a:pt x="3328" y="1023"/>
                    <a:pt x="3107" y="1178"/>
                  </a:cubicBezTo>
                  <a:cubicBezTo>
                    <a:pt x="2007" y="1933"/>
                    <a:pt x="1896" y="2996"/>
                    <a:pt x="2138" y="3620"/>
                  </a:cubicBezTo>
                  <a:lnTo>
                    <a:pt x="2138" y="3620"/>
                  </a:lnTo>
                  <a:cubicBezTo>
                    <a:pt x="1726" y="3657"/>
                    <a:pt x="1251" y="3825"/>
                    <a:pt x="896" y="4213"/>
                  </a:cubicBezTo>
                  <a:cubicBezTo>
                    <a:pt x="1" y="5193"/>
                    <a:pt x="111" y="7617"/>
                    <a:pt x="1246" y="7784"/>
                  </a:cubicBezTo>
                  <a:lnTo>
                    <a:pt x="1246" y="7784"/>
                  </a:lnTo>
                  <a:cubicBezTo>
                    <a:pt x="919" y="8712"/>
                    <a:pt x="1106" y="10133"/>
                    <a:pt x="2478" y="10631"/>
                  </a:cubicBezTo>
                  <a:cubicBezTo>
                    <a:pt x="2777" y="10735"/>
                    <a:pt x="3048" y="10778"/>
                    <a:pt x="3291" y="10778"/>
                  </a:cubicBezTo>
                  <a:cubicBezTo>
                    <a:pt x="3567" y="10778"/>
                    <a:pt x="3806" y="10722"/>
                    <a:pt x="4004" y="10634"/>
                  </a:cubicBezTo>
                  <a:lnTo>
                    <a:pt x="4004" y="10634"/>
                  </a:lnTo>
                  <a:cubicBezTo>
                    <a:pt x="4326" y="11083"/>
                    <a:pt x="5053" y="11544"/>
                    <a:pt x="6207" y="11737"/>
                  </a:cubicBezTo>
                  <a:cubicBezTo>
                    <a:pt x="6450" y="11777"/>
                    <a:pt x="6670" y="11795"/>
                    <a:pt x="6867" y="11795"/>
                  </a:cubicBezTo>
                  <a:cubicBezTo>
                    <a:pt x="7400" y="11795"/>
                    <a:pt x="7770" y="11663"/>
                    <a:pt x="8003" y="11484"/>
                  </a:cubicBezTo>
                  <a:lnTo>
                    <a:pt x="8003" y="11484"/>
                  </a:lnTo>
                  <a:cubicBezTo>
                    <a:pt x="8245" y="11664"/>
                    <a:pt x="8634" y="11823"/>
                    <a:pt x="9243" y="11910"/>
                  </a:cubicBezTo>
                  <a:cubicBezTo>
                    <a:pt x="9410" y="11932"/>
                    <a:pt x="9576" y="11942"/>
                    <a:pt x="9738" y="11942"/>
                  </a:cubicBezTo>
                  <a:cubicBezTo>
                    <a:pt x="10997" y="11942"/>
                    <a:pt x="12064" y="11327"/>
                    <a:pt x="12367" y="10750"/>
                  </a:cubicBezTo>
                  <a:lnTo>
                    <a:pt x="12367" y="10750"/>
                  </a:lnTo>
                  <a:cubicBezTo>
                    <a:pt x="12551" y="10866"/>
                    <a:pt x="12801" y="10947"/>
                    <a:pt x="13131" y="10947"/>
                  </a:cubicBezTo>
                  <a:cubicBezTo>
                    <a:pt x="13307" y="10947"/>
                    <a:pt x="13507" y="10923"/>
                    <a:pt x="13731" y="10869"/>
                  </a:cubicBezTo>
                  <a:cubicBezTo>
                    <a:pt x="14815" y="10588"/>
                    <a:pt x="16072" y="8485"/>
                    <a:pt x="14099" y="7205"/>
                  </a:cubicBezTo>
                  <a:cubicBezTo>
                    <a:pt x="14092" y="7200"/>
                    <a:pt x="14084" y="7196"/>
                    <a:pt x="14077" y="7191"/>
                  </a:cubicBezTo>
                  <a:lnTo>
                    <a:pt x="14077" y="7191"/>
                  </a:lnTo>
                  <a:cubicBezTo>
                    <a:pt x="14262" y="7043"/>
                    <a:pt x="14477" y="6728"/>
                    <a:pt x="14685" y="6121"/>
                  </a:cubicBezTo>
                  <a:cubicBezTo>
                    <a:pt x="15211" y="4611"/>
                    <a:pt x="15055" y="3314"/>
                    <a:pt x="14136" y="3314"/>
                  </a:cubicBezTo>
                  <a:cubicBezTo>
                    <a:pt x="14010" y="3314"/>
                    <a:pt x="13870" y="3338"/>
                    <a:pt x="13715" y="3389"/>
                  </a:cubicBezTo>
                  <a:lnTo>
                    <a:pt x="13715" y="3389"/>
                  </a:lnTo>
                  <a:cubicBezTo>
                    <a:pt x="13889" y="2204"/>
                    <a:pt x="12948" y="1280"/>
                    <a:pt x="11866" y="1135"/>
                  </a:cubicBezTo>
                  <a:cubicBezTo>
                    <a:pt x="11823" y="1128"/>
                    <a:pt x="11780" y="1125"/>
                    <a:pt x="11737" y="1125"/>
                  </a:cubicBezTo>
                  <a:cubicBezTo>
                    <a:pt x="11365" y="1125"/>
                    <a:pt x="10968" y="1346"/>
                    <a:pt x="10686" y="1594"/>
                  </a:cubicBezTo>
                  <a:lnTo>
                    <a:pt x="10686" y="1594"/>
                  </a:lnTo>
                  <a:cubicBezTo>
                    <a:pt x="10602" y="927"/>
                    <a:pt x="10112" y="1"/>
                    <a:pt x="91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122;p69"/>
            <p:cNvSpPr/>
            <p:nvPr/>
          </p:nvSpPr>
          <p:spPr>
            <a:xfrm>
              <a:off x="6699509" y="1689100"/>
              <a:ext cx="1165897" cy="922762"/>
            </a:xfrm>
            <a:custGeom>
              <a:avLst/>
              <a:gdLst/>
              <a:ahLst/>
              <a:cxnLst/>
              <a:rect l="l" t="t" r="r" b="b"/>
              <a:pathLst>
                <a:path w="15177" h="12012" extrusionOk="0">
                  <a:moveTo>
                    <a:pt x="7437" y="695"/>
                  </a:moveTo>
                  <a:cubicBezTo>
                    <a:pt x="7718" y="998"/>
                    <a:pt x="7870" y="1323"/>
                    <a:pt x="7827" y="1432"/>
                  </a:cubicBezTo>
                  <a:cubicBezTo>
                    <a:pt x="7811" y="1463"/>
                    <a:pt x="7784" y="1484"/>
                    <a:pt x="7761" y="1484"/>
                  </a:cubicBezTo>
                  <a:cubicBezTo>
                    <a:pt x="7753" y="1484"/>
                    <a:pt x="7746" y="1481"/>
                    <a:pt x="7740" y="1475"/>
                  </a:cubicBezTo>
                  <a:lnTo>
                    <a:pt x="7675" y="1475"/>
                  </a:lnTo>
                  <a:cubicBezTo>
                    <a:pt x="7523" y="1453"/>
                    <a:pt x="7393" y="1345"/>
                    <a:pt x="7328" y="1193"/>
                  </a:cubicBezTo>
                  <a:cubicBezTo>
                    <a:pt x="7285" y="1020"/>
                    <a:pt x="7328" y="825"/>
                    <a:pt x="7437" y="695"/>
                  </a:cubicBezTo>
                  <a:close/>
                  <a:moveTo>
                    <a:pt x="5030" y="1345"/>
                  </a:moveTo>
                  <a:lnTo>
                    <a:pt x="5030" y="1345"/>
                  </a:lnTo>
                  <a:cubicBezTo>
                    <a:pt x="5312" y="1497"/>
                    <a:pt x="5507" y="1670"/>
                    <a:pt x="5529" y="1800"/>
                  </a:cubicBezTo>
                  <a:cubicBezTo>
                    <a:pt x="5529" y="1844"/>
                    <a:pt x="5507" y="1909"/>
                    <a:pt x="5464" y="1930"/>
                  </a:cubicBezTo>
                  <a:cubicBezTo>
                    <a:pt x="5426" y="1968"/>
                    <a:pt x="5375" y="1986"/>
                    <a:pt x="5325" y="1986"/>
                  </a:cubicBezTo>
                  <a:cubicBezTo>
                    <a:pt x="5261" y="1986"/>
                    <a:pt x="5197" y="1957"/>
                    <a:pt x="5160" y="1909"/>
                  </a:cubicBezTo>
                  <a:cubicBezTo>
                    <a:pt x="5052" y="1735"/>
                    <a:pt x="5008" y="1540"/>
                    <a:pt x="5030" y="1345"/>
                  </a:cubicBezTo>
                  <a:close/>
                  <a:moveTo>
                    <a:pt x="10537" y="1692"/>
                  </a:moveTo>
                  <a:lnTo>
                    <a:pt x="10537" y="1692"/>
                  </a:lnTo>
                  <a:cubicBezTo>
                    <a:pt x="10580" y="1865"/>
                    <a:pt x="10537" y="2060"/>
                    <a:pt x="10450" y="2212"/>
                  </a:cubicBezTo>
                  <a:cubicBezTo>
                    <a:pt x="10429" y="2234"/>
                    <a:pt x="10385" y="2256"/>
                    <a:pt x="10342" y="2256"/>
                  </a:cubicBezTo>
                  <a:cubicBezTo>
                    <a:pt x="10277" y="2256"/>
                    <a:pt x="10255" y="2234"/>
                    <a:pt x="10233" y="2212"/>
                  </a:cubicBezTo>
                  <a:cubicBezTo>
                    <a:pt x="10212" y="2125"/>
                    <a:pt x="10298" y="1930"/>
                    <a:pt x="10537" y="1714"/>
                  </a:cubicBezTo>
                  <a:lnTo>
                    <a:pt x="10537" y="1692"/>
                  </a:lnTo>
                  <a:close/>
                  <a:moveTo>
                    <a:pt x="2190" y="3665"/>
                  </a:moveTo>
                  <a:cubicBezTo>
                    <a:pt x="2580" y="3665"/>
                    <a:pt x="2862" y="3817"/>
                    <a:pt x="2884" y="3903"/>
                  </a:cubicBezTo>
                  <a:cubicBezTo>
                    <a:pt x="2905" y="3968"/>
                    <a:pt x="2797" y="4033"/>
                    <a:pt x="2732" y="4077"/>
                  </a:cubicBezTo>
                  <a:cubicBezTo>
                    <a:pt x="2684" y="4106"/>
                    <a:pt x="2632" y="4120"/>
                    <a:pt x="2579" y="4120"/>
                  </a:cubicBezTo>
                  <a:cubicBezTo>
                    <a:pt x="2396" y="4120"/>
                    <a:pt x="2199" y="3951"/>
                    <a:pt x="2082" y="3665"/>
                  </a:cubicBezTo>
                  <a:close/>
                  <a:moveTo>
                    <a:pt x="13529" y="3470"/>
                  </a:moveTo>
                  <a:lnTo>
                    <a:pt x="13529" y="3556"/>
                  </a:lnTo>
                  <a:cubicBezTo>
                    <a:pt x="13420" y="3990"/>
                    <a:pt x="13269" y="4142"/>
                    <a:pt x="13182" y="4142"/>
                  </a:cubicBezTo>
                  <a:cubicBezTo>
                    <a:pt x="13117" y="4142"/>
                    <a:pt x="13052" y="4098"/>
                    <a:pt x="13052" y="4012"/>
                  </a:cubicBezTo>
                  <a:cubicBezTo>
                    <a:pt x="13009" y="3838"/>
                    <a:pt x="13095" y="3665"/>
                    <a:pt x="13269" y="3600"/>
                  </a:cubicBezTo>
                  <a:cubicBezTo>
                    <a:pt x="13355" y="3556"/>
                    <a:pt x="13442" y="3513"/>
                    <a:pt x="13529" y="3470"/>
                  </a:cubicBezTo>
                  <a:close/>
                  <a:moveTo>
                    <a:pt x="13572" y="7090"/>
                  </a:moveTo>
                  <a:cubicBezTo>
                    <a:pt x="13681" y="7112"/>
                    <a:pt x="13789" y="7155"/>
                    <a:pt x="13897" y="7220"/>
                  </a:cubicBezTo>
                  <a:cubicBezTo>
                    <a:pt x="13832" y="7264"/>
                    <a:pt x="13767" y="7285"/>
                    <a:pt x="13681" y="7285"/>
                  </a:cubicBezTo>
                  <a:cubicBezTo>
                    <a:pt x="13669" y="7288"/>
                    <a:pt x="13658" y="7290"/>
                    <a:pt x="13647" y="7290"/>
                  </a:cubicBezTo>
                  <a:cubicBezTo>
                    <a:pt x="13572" y="7290"/>
                    <a:pt x="13504" y="7231"/>
                    <a:pt x="13485" y="7155"/>
                  </a:cubicBezTo>
                  <a:cubicBezTo>
                    <a:pt x="13485" y="7134"/>
                    <a:pt x="13507" y="7134"/>
                    <a:pt x="13507" y="7112"/>
                  </a:cubicBezTo>
                  <a:cubicBezTo>
                    <a:pt x="13529" y="7112"/>
                    <a:pt x="13551" y="7090"/>
                    <a:pt x="13572" y="7090"/>
                  </a:cubicBezTo>
                  <a:close/>
                  <a:moveTo>
                    <a:pt x="2065" y="6976"/>
                  </a:moveTo>
                  <a:cubicBezTo>
                    <a:pt x="2141" y="6976"/>
                    <a:pt x="2201" y="6993"/>
                    <a:pt x="2233" y="7025"/>
                  </a:cubicBezTo>
                  <a:cubicBezTo>
                    <a:pt x="2277" y="7047"/>
                    <a:pt x="2298" y="7090"/>
                    <a:pt x="2298" y="7155"/>
                  </a:cubicBezTo>
                  <a:cubicBezTo>
                    <a:pt x="2298" y="7362"/>
                    <a:pt x="1964" y="7765"/>
                    <a:pt x="1313" y="7765"/>
                  </a:cubicBezTo>
                  <a:cubicBezTo>
                    <a:pt x="1281" y="7765"/>
                    <a:pt x="1248" y="7764"/>
                    <a:pt x="1214" y="7762"/>
                  </a:cubicBezTo>
                  <a:lnTo>
                    <a:pt x="1193" y="7762"/>
                  </a:lnTo>
                  <a:cubicBezTo>
                    <a:pt x="1301" y="7437"/>
                    <a:pt x="1518" y="7177"/>
                    <a:pt x="1800" y="7025"/>
                  </a:cubicBezTo>
                  <a:cubicBezTo>
                    <a:pt x="1897" y="6993"/>
                    <a:pt x="1989" y="6976"/>
                    <a:pt x="2065" y="6976"/>
                  </a:cubicBezTo>
                  <a:close/>
                  <a:moveTo>
                    <a:pt x="4336" y="9627"/>
                  </a:moveTo>
                  <a:cubicBezTo>
                    <a:pt x="4445" y="9627"/>
                    <a:pt x="4531" y="9692"/>
                    <a:pt x="4553" y="9779"/>
                  </a:cubicBezTo>
                  <a:cubicBezTo>
                    <a:pt x="4596" y="9974"/>
                    <a:pt x="4380" y="10386"/>
                    <a:pt x="3903" y="10603"/>
                  </a:cubicBezTo>
                  <a:cubicBezTo>
                    <a:pt x="3773" y="10429"/>
                    <a:pt x="3708" y="10212"/>
                    <a:pt x="3773" y="9974"/>
                  </a:cubicBezTo>
                  <a:cubicBezTo>
                    <a:pt x="3838" y="9822"/>
                    <a:pt x="3989" y="9692"/>
                    <a:pt x="4185" y="9649"/>
                  </a:cubicBezTo>
                  <a:cubicBezTo>
                    <a:pt x="4228" y="9649"/>
                    <a:pt x="4293" y="9627"/>
                    <a:pt x="4336" y="9627"/>
                  </a:cubicBezTo>
                  <a:close/>
                  <a:moveTo>
                    <a:pt x="11946" y="10039"/>
                  </a:moveTo>
                  <a:cubicBezTo>
                    <a:pt x="11990" y="10039"/>
                    <a:pt x="12055" y="10061"/>
                    <a:pt x="12163" y="10169"/>
                  </a:cubicBezTo>
                  <a:cubicBezTo>
                    <a:pt x="12293" y="10321"/>
                    <a:pt x="12315" y="10538"/>
                    <a:pt x="12228" y="10711"/>
                  </a:cubicBezTo>
                  <a:cubicBezTo>
                    <a:pt x="12011" y="10581"/>
                    <a:pt x="11859" y="10342"/>
                    <a:pt x="11881" y="10104"/>
                  </a:cubicBezTo>
                  <a:cubicBezTo>
                    <a:pt x="11903" y="10061"/>
                    <a:pt x="11924" y="10039"/>
                    <a:pt x="11946" y="10039"/>
                  </a:cubicBezTo>
                  <a:close/>
                  <a:moveTo>
                    <a:pt x="7830" y="10621"/>
                  </a:moveTo>
                  <a:cubicBezTo>
                    <a:pt x="7965" y="10621"/>
                    <a:pt x="8091" y="10705"/>
                    <a:pt x="8130" y="10841"/>
                  </a:cubicBezTo>
                  <a:cubicBezTo>
                    <a:pt x="8174" y="11080"/>
                    <a:pt x="8087" y="11318"/>
                    <a:pt x="7870" y="11448"/>
                  </a:cubicBezTo>
                  <a:cubicBezTo>
                    <a:pt x="7653" y="11318"/>
                    <a:pt x="7523" y="11058"/>
                    <a:pt x="7588" y="10798"/>
                  </a:cubicBezTo>
                  <a:cubicBezTo>
                    <a:pt x="7610" y="10689"/>
                    <a:pt x="7675" y="10624"/>
                    <a:pt x="7718" y="10624"/>
                  </a:cubicBezTo>
                  <a:lnTo>
                    <a:pt x="7784" y="10624"/>
                  </a:lnTo>
                  <a:cubicBezTo>
                    <a:pt x="7799" y="10622"/>
                    <a:pt x="7814" y="10621"/>
                    <a:pt x="7830" y="10621"/>
                  </a:cubicBezTo>
                  <a:close/>
                  <a:moveTo>
                    <a:pt x="9019" y="66"/>
                  </a:moveTo>
                  <a:cubicBezTo>
                    <a:pt x="9973" y="66"/>
                    <a:pt x="10429" y="976"/>
                    <a:pt x="10537" y="1605"/>
                  </a:cubicBezTo>
                  <a:cubicBezTo>
                    <a:pt x="10298" y="1800"/>
                    <a:pt x="10082" y="2082"/>
                    <a:pt x="10147" y="2234"/>
                  </a:cubicBezTo>
                  <a:cubicBezTo>
                    <a:pt x="10168" y="2277"/>
                    <a:pt x="10212" y="2321"/>
                    <a:pt x="10342" y="2321"/>
                  </a:cubicBezTo>
                  <a:cubicBezTo>
                    <a:pt x="10407" y="2321"/>
                    <a:pt x="10472" y="2299"/>
                    <a:pt x="10515" y="2256"/>
                  </a:cubicBezTo>
                  <a:cubicBezTo>
                    <a:pt x="10624" y="2060"/>
                    <a:pt x="10667" y="1844"/>
                    <a:pt x="10602" y="1627"/>
                  </a:cubicBezTo>
                  <a:cubicBezTo>
                    <a:pt x="10886" y="1363"/>
                    <a:pt x="11266" y="1213"/>
                    <a:pt x="11669" y="1213"/>
                  </a:cubicBezTo>
                  <a:cubicBezTo>
                    <a:pt x="11697" y="1213"/>
                    <a:pt x="11724" y="1214"/>
                    <a:pt x="11751" y="1215"/>
                  </a:cubicBezTo>
                  <a:cubicBezTo>
                    <a:pt x="12336" y="1280"/>
                    <a:pt x="12857" y="1605"/>
                    <a:pt x="13225" y="2060"/>
                  </a:cubicBezTo>
                  <a:cubicBezTo>
                    <a:pt x="13507" y="2451"/>
                    <a:pt x="13637" y="2928"/>
                    <a:pt x="13572" y="3383"/>
                  </a:cubicBezTo>
                  <a:cubicBezTo>
                    <a:pt x="13442" y="3426"/>
                    <a:pt x="13334" y="3470"/>
                    <a:pt x="13225" y="3535"/>
                  </a:cubicBezTo>
                  <a:cubicBezTo>
                    <a:pt x="13030" y="3621"/>
                    <a:pt x="12922" y="3817"/>
                    <a:pt x="12965" y="4033"/>
                  </a:cubicBezTo>
                  <a:cubicBezTo>
                    <a:pt x="12987" y="4142"/>
                    <a:pt x="13074" y="4228"/>
                    <a:pt x="13182" y="4228"/>
                  </a:cubicBezTo>
                  <a:cubicBezTo>
                    <a:pt x="13269" y="4228"/>
                    <a:pt x="13464" y="4163"/>
                    <a:pt x="13594" y="3578"/>
                  </a:cubicBezTo>
                  <a:cubicBezTo>
                    <a:pt x="13616" y="3535"/>
                    <a:pt x="13616" y="3491"/>
                    <a:pt x="13637" y="3448"/>
                  </a:cubicBezTo>
                  <a:cubicBezTo>
                    <a:pt x="13769" y="3408"/>
                    <a:pt x="13891" y="3389"/>
                    <a:pt x="14003" y="3389"/>
                  </a:cubicBezTo>
                  <a:cubicBezTo>
                    <a:pt x="14259" y="3389"/>
                    <a:pt x="14462" y="3490"/>
                    <a:pt x="14613" y="3686"/>
                  </a:cubicBezTo>
                  <a:cubicBezTo>
                    <a:pt x="14938" y="4142"/>
                    <a:pt x="14916" y="5096"/>
                    <a:pt x="14548" y="6136"/>
                  </a:cubicBezTo>
                  <a:cubicBezTo>
                    <a:pt x="14439" y="6527"/>
                    <a:pt x="14244" y="6873"/>
                    <a:pt x="13962" y="7177"/>
                  </a:cubicBezTo>
                  <a:cubicBezTo>
                    <a:pt x="13820" y="7077"/>
                    <a:pt x="13687" y="7024"/>
                    <a:pt x="13588" y="7024"/>
                  </a:cubicBezTo>
                  <a:cubicBezTo>
                    <a:pt x="13536" y="7024"/>
                    <a:pt x="13494" y="7039"/>
                    <a:pt x="13464" y="7069"/>
                  </a:cubicBezTo>
                  <a:cubicBezTo>
                    <a:pt x="13442" y="7090"/>
                    <a:pt x="13420" y="7112"/>
                    <a:pt x="13420" y="7155"/>
                  </a:cubicBezTo>
                  <a:cubicBezTo>
                    <a:pt x="13440" y="7274"/>
                    <a:pt x="13532" y="7375"/>
                    <a:pt x="13664" y="7375"/>
                  </a:cubicBezTo>
                  <a:cubicBezTo>
                    <a:pt x="13676" y="7375"/>
                    <a:pt x="13689" y="7374"/>
                    <a:pt x="13702" y="7372"/>
                  </a:cubicBezTo>
                  <a:cubicBezTo>
                    <a:pt x="13789" y="7372"/>
                    <a:pt x="13897" y="7329"/>
                    <a:pt x="13962" y="7264"/>
                  </a:cubicBezTo>
                  <a:cubicBezTo>
                    <a:pt x="14743" y="7762"/>
                    <a:pt x="15090" y="8456"/>
                    <a:pt x="14960" y="9215"/>
                  </a:cubicBezTo>
                  <a:cubicBezTo>
                    <a:pt x="14851" y="9865"/>
                    <a:pt x="14288" y="10668"/>
                    <a:pt x="13594" y="10841"/>
                  </a:cubicBezTo>
                  <a:cubicBezTo>
                    <a:pt x="13426" y="10903"/>
                    <a:pt x="13248" y="10932"/>
                    <a:pt x="13067" y="10932"/>
                  </a:cubicBezTo>
                  <a:cubicBezTo>
                    <a:pt x="12804" y="10932"/>
                    <a:pt x="12537" y="10870"/>
                    <a:pt x="12293" y="10754"/>
                  </a:cubicBezTo>
                  <a:cubicBezTo>
                    <a:pt x="12423" y="10559"/>
                    <a:pt x="12380" y="10277"/>
                    <a:pt x="12228" y="10104"/>
                  </a:cubicBezTo>
                  <a:cubicBezTo>
                    <a:pt x="12163" y="10017"/>
                    <a:pt x="12055" y="9974"/>
                    <a:pt x="11946" y="9952"/>
                  </a:cubicBezTo>
                  <a:cubicBezTo>
                    <a:pt x="11881" y="9952"/>
                    <a:pt x="11816" y="9995"/>
                    <a:pt x="11794" y="10082"/>
                  </a:cubicBezTo>
                  <a:cubicBezTo>
                    <a:pt x="11773" y="10364"/>
                    <a:pt x="11924" y="10646"/>
                    <a:pt x="12185" y="10798"/>
                  </a:cubicBezTo>
                  <a:cubicBezTo>
                    <a:pt x="11881" y="11361"/>
                    <a:pt x="10840" y="11925"/>
                    <a:pt x="9626" y="11925"/>
                  </a:cubicBezTo>
                  <a:cubicBezTo>
                    <a:pt x="9453" y="11925"/>
                    <a:pt x="9301" y="11903"/>
                    <a:pt x="9128" y="11903"/>
                  </a:cubicBezTo>
                  <a:cubicBezTo>
                    <a:pt x="8716" y="11860"/>
                    <a:pt x="8304" y="11730"/>
                    <a:pt x="7935" y="11513"/>
                  </a:cubicBezTo>
                  <a:cubicBezTo>
                    <a:pt x="8174" y="11361"/>
                    <a:pt x="8282" y="11058"/>
                    <a:pt x="8217" y="10798"/>
                  </a:cubicBezTo>
                  <a:cubicBezTo>
                    <a:pt x="8143" y="10612"/>
                    <a:pt x="7974" y="10506"/>
                    <a:pt x="7791" y="10506"/>
                  </a:cubicBezTo>
                  <a:cubicBezTo>
                    <a:pt x="7760" y="10506"/>
                    <a:pt x="7728" y="10509"/>
                    <a:pt x="7697" y="10516"/>
                  </a:cubicBezTo>
                  <a:cubicBezTo>
                    <a:pt x="7610" y="10538"/>
                    <a:pt x="7545" y="10624"/>
                    <a:pt x="7502" y="10754"/>
                  </a:cubicBezTo>
                  <a:cubicBezTo>
                    <a:pt x="7437" y="11036"/>
                    <a:pt x="7567" y="11340"/>
                    <a:pt x="7805" y="11491"/>
                  </a:cubicBezTo>
                  <a:cubicBezTo>
                    <a:pt x="7480" y="11687"/>
                    <a:pt x="7111" y="11773"/>
                    <a:pt x="6743" y="11773"/>
                  </a:cubicBezTo>
                  <a:cubicBezTo>
                    <a:pt x="6526" y="11773"/>
                    <a:pt x="6309" y="11752"/>
                    <a:pt x="6092" y="11708"/>
                  </a:cubicBezTo>
                  <a:cubicBezTo>
                    <a:pt x="4727" y="11491"/>
                    <a:pt x="4141" y="10949"/>
                    <a:pt x="3946" y="10668"/>
                  </a:cubicBezTo>
                  <a:cubicBezTo>
                    <a:pt x="4423" y="10451"/>
                    <a:pt x="4683" y="10039"/>
                    <a:pt x="4618" y="9757"/>
                  </a:cubicBezTo>
                  <a:cubicBezTo>
                    <a:pt x="4586" y="9630"/>
                    <a:pt x="4485" y="9550"/>
                    <a:pt x="4331" y="9550"/>
                  </a:cubicBezTo>
                  <a:cubicBezTo>
                    <a:pt x="4274" y="9550"/>
                    <a:pt x="4211" y="9560"/>
                    <a:pt x="4141" y="9584"/>
                  </a:cubicBezTo>
                  <a:cubicBezTo>
                    <a:pt x="3946" y="9605"/>
                    <a:pt x="3773" y="9757"/>
                    <a:pt x="3686" y="9952"/>
                  </a:cubicBezTo>
                  <a:cubicBezTo>
                    <a:pt x="3621" y="10191"/>
                    <a:pt x="3664" y="10451"/>
                    <a:pt x="3816" y="10646"/>
                  </a:cubicBezTo>
                  <a:cubicBezTo>
                    <a:pt x="3603" y="10717"/>
                    <a:pt x="3375" y="10755"/>
                    <a:pt x="3146" y="10755"/>
                  </a:cubicBezTo>
                  <a:cubicBezTo>
                    <a:pt x="2887" y="10755"/>
                    <a:pt x="2627" y="10706"/>
                    <a:pt x="2385" y="10603"/>
                  </a:cubicBezTo>
                  <a:cubicBezTo>
                    <a:pt x="1886" y="10429"/>
                    <a:pt x="1453" y="10082"/>
                    <a:pt x="1236" y="9605"/>
                  </a:cubicBezTo>
                  <a:cubicBezTo>
                    <a:pt x="976" y="9042"/>
                    <a:pt x="954" y="8413"/>
                    <a:pt x="1171" y="7827"/>
                  </a:cubicBezTo>
                  <a:lnTo>
                    <a:pt x="1193" y="7827"/>
                  </a:lnTo>
                  <a:cubicBezTo>
                    <a:pt x="1228" y="7829"/>
                    <a:pt x="1263" y="7830"/>
                    <a:pt x="1297" y="7830"/>
                  </a:cubicBezTo>
                  <a:cubicBezTo>
                    <a:pt x="1989" y="7830"/>
                    <a:pt x="2363" y="7423"/>
                    <a:pt x="2363" y="7134"/>
                  </a:cubicBezTo>
                  <a:cubicBezTo>
                    <a:pt x="2385" y="7069"/>
                    <a:pt x="2342" y="7004"/>
                    <a:pt x="2298" y="6960"/>
                  </a:cubicBezTo>
                  <a:cubicBezTo>
                    <a:pt x="2244" y="6917"/>
                    <a:pt x="2174" y="6895"/>
                    <a:pt x="2087" y="6895"/>
                  </a:cubicBezTo>
                  <a:cubicBezTo>
                    <a:pt x="2000" y="6895"/>
                    <a:pt x="1897" y="6917"/>
                    <a:pt x="1778" y="6960"/>
                  </a:cubicBezTo>
                  <a:cubicBezTo>
                    <a:pt x="1453" y="7112"/>
                    <a:pt x="1214" y="7394"/>
                    <a:pt x="1106" y="7741"/>
                  </a:cubicBezTo>
                  <a:cubicBezTo>
                    <a:pt x="759" y="7654"/>
                    <a:pt x="455" y="7372"/>
                    <a:pt x="369" y="7004"/>
                  </a:cubicBezTo>
                  <a:cubicBezTo>
                    <a:pt x="87" y="6223"/>
                    <a:pt x="195" y="4922"/>
                    <a:pt x="824" y="4250"/>
                  </a:cubicBezTo>
                  <a:cubicBezTo>
                    <a:pt x="1128" y="3925"/>
                    <a:pt x="1539" y="3730"/>
                    <a:pt x="1995" y="3686"/>
                  </a:cubicBezTo>
                  <a:cubicBezTo>
                    <a:pt x="2125" y="4012"/>
                    <a:pt x="2342" y="4207"/>
                    <a:pt x="2580" y="4207"/>
                  </a:cubicBezTo>
                  <a:cubicBezTo>
                    <a:pt x="2645" y="4207"/>
                    <a:pt x="2710" y="4185"/>
                    <a:pt x="2775" y="4163"/>
                  </a:cubicBezTo>
                  <a:cubicBezTo>
                    <a:pt x="2949" y="4055"/>
                    <a:pt x="2970" y="3947"/>
                    <a:pt x="2949" y="3882"/>
                  </a:cubicBezTo>
                  <a:cubicBezTo>
                    <a:pt x="2905" y="3708"/>
                    <a:pt x="2580" y="3600"/>
                    <a:pt x="2190" y="3600"/>
                  </a:cubicBezTo>
                  <a:lnTo>
                    <a:pt x="2060" y="3600"/>
                  </a:lnTo>
                  <a:cubicBezTo>
                    <a:pt x="1865" y="3079"/>
                    <a:pt x="1865" y="2017"/>
                    <a:pt x="3014" y="1237"/>
                  </a:cubicBezTo>
                  <a:cubicBezTo>
                    <a:pt x="3228" y="1100"/>
                    <a:pt x="3460" y="1016"/>
                    <a:pt x="3709" y="1016"/>
                  </a:cubicBezTo>
                  <a:cubicBezTo>
                    <a:pt x="3737" y="1016"/>
                    <a:pt x="3766" y="1018"/>
                    <a:pt x="3794" y="1020"/>
                  </a:cubicBezTo>
                  <a:cubicBezTo>
                    <a:pt x="4185" y="1020"/>
                    <a:pt x="4575" y="1128"/>
                    <a:pt x="4943" y="1302"/>
                  </a:cubicBezTo>
                  <a:cubicBezTo>
                    <a:pt x="4900" y="1518"/>
                    <a:pt x="4965" y="1757"/>
                    <a:pt x="5095" y="1952"/>
                  </a:cubicBezTo>
                  <a:cubicBezTo>
                    <a:pt x="5155" y="2024"/>
                    <a:pt x="5234" y="2056"/>
                    <a:pt x="5315" y="2056"/>
                  </a:cubicBezTo>
                  <a:cubicBezTo>
                    <a:pt x="5381" y="2056"/>
                    <a:pt x="5449" y="2034"/>
                    <a:pt x="5507" y="1995"/>
                  </a:cubicBezTo>
                  <a:cubicBezTo>
                    <a:pt x="5572" y="1930"/>
                    <a:pt x="5594" y="1865"/>
                    <a:pt x="5594" y="1779"/>
                  </a:cubicBezTo>
                  <a:cubicBezTo>
                    <a:pt x="5572" y="1627"/>
                    <a:pt x="5355" y="1410"/>
                    <a:pt x="5030" y="1237"/>
                  </a:cubicBezTo>
                  <a:cubicBezTo>
                    <a:pt x="5117" y="781"/>
                    <a:pt x="5442" y="391"/>
                    <a:pt x="5876" y="261"/>
                  </a:cubicBezTo>
                  <a:cubicBezTo>
                    <a:pt x="6027" y="196"/>
                    <a:pt x="6179" y="153"/>
                    <a:pt x="6331" y="153"/>
                  </a:cubicBezTo>
                  <a:cubicBezTo>
                    <a:pt x="6743" y="174"/>
                    <a:pt x="7111" y="348"/>
                    <a:pt x="7372" y="630"/>
                  </a:cubicBezTo>
                  <a:cubicBezTo>
                    <a:pt x="7241" y="781"/>
                    <a:pt x="7198" y="998"/>
                    <a:pt x="7241" y="1215"/>
                  </a:cubicBezTo>
                  <a:cubicBezTo>
                    <a:pt x="7307" y="1388"/>
                    <a:pt x="7480" y="1518"/>
                    <a:pt x="7653" y="1562"/>
                  </a:cubicBezTo>
                  <a:lnTo>
                    <a:pt x="7740" y="1562"/>
                  </a:lnTo>
                  <a:cubicBezTo>
                    <a:pt x="7805" y="1562"/>
                    <a:pt x="7870" y="1518"/>
                    <a:pt x="7892" y="1453"/>
                  </a:cubicBezTo>
                  <a:cubicBezTo>
                    <a:pt x="7957" y="1280"/>
                    <a:pt x="7784" y="911"/>
                    <a:pt x="7480" y="608"/>
                  </a:cubicBezTo>
                  <a:cubicBezTo>
                    <a:pt x="7740" y="326"/>
                    <a:pt x="8239" y="131"/>
                    <a:pt x="8889" y="66"/>
                  </a:cubicBezTo>
                  <a:close/>
                  <a:moveTo>
                    <a:pt x="8889" y="1"/>
                  </a:moveTo>
                  <a:cubicBezTo>
                    <a:pt x="8217" y="66"/>
                    <a:pt x="7697" y="261"/>
                    <a:pt x="7437" y="564"/>
                  </a:cubicBezTo>
                  <a:cubicBezTo>
                    <a:pt x="7133" y="283"/>
                    <a:pt x="6765" y="109"/>
                    <a:pt x="6353" y="87"/>
                  </a:cubicBezTo>
                  <a:cubicBezTo>
                    <a:pt x="6179" y="87"/>
                    <a:pt x="6006" y="109"/>
                    <a:pt x="5854" y="174"/>
                  </a:cubicBezTo>
                  <a:cubicBezTo>
                    <a:pt x="5399" y="348"/>
                    <a:pt x="5052" y="738"/>
                    <a:pt x="4965" y="1215"/>
                  </a:cubicBezTo>
                  <a:cubicBezTo>
                    <a:pt x="4596" y="1041"/>
                    <a:pt x="4185" y="955"/>
                    <a:pt x="3794" y="933"/>
                  </a:cubicBezTo>
                  <a:cubicBezTo>
                    <a:pt x="3512" y="933"/>
                    <a:pt x="3209" y="998"/>
                    <a:pt x="2970" y="1172"/>
                  </a:cubicBezTo>
                  <a:cubicBezTo>
                    <a:pt x="1951" y="1887"/>
                    <a:pt x="1735" y="2884"/>
                    <a:pt x="1973" y="3600"/>
                  </a:cubicBezTo>
                  <a:cubicBezTo>
                    <a:pt x="1518" y="3643"/>
                    <a:pt x="1084" y="3860"/>
                    <a:pt x="759" y="4207"/>
                  </a:cubicBezTo>
                  <a:cubicBezTo>
                    <a:pt x="130" y="4901"/>
                    <a:pt x="0" y="6223"/>
                    <a:pt x="304" y="7025"/>
                  </a:cubicBezTo>
                  <a:cubicBezTo>
                    <a:pt x="390" y="7416"/>
                    <a:pt x="694" y="7719"/>
                    <a:pt x="1084" y="7827"/>
                  </a:cubicBezTo>
                  <a:cubicBezTo>
                    <a:pt x="889" y="8413"/>
                    <a:pt x="911" y="9063"/>
                    <a:pt x="1171" y="9649"/>
                  </a:cubicBezTo>
                  <a:cubicBezTo>
                    <a:pt x="1409" y="10147"/>
                    <a:pt x="1821" y="10516"/>
                    <a:pt x="2363" y="10689"/>
                  </a:cubicBezTo>
                  <a:cubicBezTo>
                    <a:pt x="2609" y="10790"/>
                    <a:pt x="2872" y="10838"/>
                    <a:pt x="3137" y="10838"/>
                  </a:cubicBezTo>
                  <a:cubicBezTo>
                    <a:pt x="3387" y="10838"/>
                    <a:pt x="3639" y="10795"/>
                    <a:pt x="3881" y="10711"/>
                  </a:cubicBezTo>
                  <a:cubicBezTo>
                    <a:pt x="4271" y="11231"/>
                    <a:pt x="5073" y="11622"/>
                    <a:pt x="6071" y="11795"/>
                  </a:cubicBezTo>
                  <a:cubicBezTo>
                    <a:pt x="6309" y="11838"/>
                    <a:pt x="6526" y="11860"/>
                    <a:pt x="6743" y="11860"/>
                  </a:cubicBezTo>
                  <a:cubicBezTo>
                    <a:pt x="6777" y="11862"/>
                    <a:pt x="6812" y="11863"/>
                    <a:pt x="6846" y="11863"/>
                  </a:cubicBezTo>
                  <a:cubicBezTo>
                    <a:pt x="7220" y="11863"/>
                    <a:pt x="7572" y="11755"/>
                    <a:pt x="7870" y="11556"/>
                  </a:cubicBezTo>
                  <a:cubicBezTo>
                    <a:pt x="8260" y="11795"/>
                    <a:pt x="8672" y="11947"/>
                    <a:pt x="9128" y="11968"/>
                  </a:cubicBezTo>
                  <a:cubicBezTo>
                    <a:pt x="9279" y="11990"/>
                    <a:pt x="9453" y="12012"/>
                    <a:pt x="9626" y="12012"/>
                  </a:cubicBezTo>
                  <a:cubicBezTo>
                    <a:pt x="10862" y="12012"/>
                    <a:pt x="11924" y="11405"/>
                    <a:pt x="12271" y="10819"/>
                  </a:cubicBezTo>
                  <a:cubicBezTo>
                    <a:pt x="12529" y="10948"/>
                    <a:pt x="12803" y="11008"/>
                    <a:pt x="13078" y="11008"/>
                  </a:cubicBezTo>
                  <a:cubicBezTo>
                    <a:pt x="13265" y="11008"/>
                    <a:pt x="13453" y="10980"/>
                    <a:pt x="13637" y="10928"/>
                  </a:cubicBezTo>
                  <a:cubicBezTo>
                    <a:pt x="14201" y="10776"/>
                    <a:pt x="14895" y="10104"/>
                    <a:pt x="15046" y="9215"/>
                  </a:cubicBezTo>
                  <a:cubicBezTo>
                    <a:pt x="15177" y="8434"/>
                    <a:pt x="14808" y="7719"/>
                    <a:pt x="14028" y="7199"/>
                  </a:cubicBezTo>
                  <a:cubicBezTo>
                    <a:pt x="14309" y="6917"/>
                    <a:pt x="14504" y="6548"/>
                    <a:pt x="14613" y="6158"/>
                  </a:cubicBezTo>
                  <a:cubicBezTo>
                    <a:pt x="14981" y="5074"/>
                    <a:pt x="15003" y="4098"/>
                    <a:pt x="14678" y="3621"/>
                  </a:cubicBezTo>
                  <a:cubicBezTo>
                    <a:pt x="14511" y="3409"/>
                    <a:pt x="14291" y="3303"/>
                    <a:pt x="14018" y="3303"/>
                  </a:cubicBezTo>
                  <a:cubicBezTo>
                    <a:pt x="13901" y="3303"/>
                    <a:pt x="13774" y="3322"/>
                    <a:pt x="13637" y="3361"/>
                  </a:cubicBezTo>
                  <a:cubicBezTo>
                    <a:pt x="13702" y="2884"/>
                    <a:pt x="13572" y="2407"/>
                    <a:pt x="13290" y="2017"/>
                  </a:cubicBezTo>
                  <a:cubicBezTo>
                    <a:pt x="12900" y="1518"/>
                    <a:pt x="12358" y="1215"/>
                    <a:pt x="11751" y="1128"/>
                  </a:cubicBezTo>
                  <a:cubicBezTo>
                    <a:pt x="11724" y="1127"/>
                    <a:pt x="11697" y="1126"/>
                    <a:pt x="11670" y="1126"/>
                  </a:cubicBezTo>
                  <a:cubicBezTo>
                    <a:pt x="11266" y="1126"/>
                    <a:pt x="10886" y="1277"/>
                    <a:pt x="10602" y="1562"/>
                  </a:cubicBezTo>
                  <a:cubicBezTo>
                    <a:pt x="10494" y="911"/>
                    <a:pt x="9995" y="1"/>
                    <a:pt x="9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123;p69"/>
            <p:cNvSpPr/>
            <p:nvPr/>
          </p:nvSpPr>
          <p:spPr>
            <a:xfrm>
              <a:off x="7321662" y="1716755"/>
              <a:ext cx="738624" cy="577533"/>
            </a:xfrm>
            <a:custGeom>
              <a:avLst/>
              <a:gdLst/>
              <a:ahLst/>
              <a:cxnLst/>
              <a:rect l="l" t="t" r="r" b="b"/>
              <a:pathLst>
                <a:path w="9615" h="7518" extrusionOk="0">
                  <a:moveTo>
                    <a:pt x="4124" y="0"/>
                  </a:moveTo>
                  <a:cubicBezTo>
                    <a:pt x="3137" y="0"/>
                    <a:pt x="2595" y="758"/>
                    <a:pt x="2530" y="1269"/>
                  </a:cubicBezTo>
                  <a:lnTo>
                    <a:pt x="2530" y="1269"/>
                  </a:lnTo>
                  <a:cubicBezTo>
                    <a:pt x="2376" y="1194"/>
                    <a:pt x="2186" y="1140"/>
                    <a:pt x="1979" y="1140"/>
                  </a:cubicBezTo>
                  <a:cubicBezTo>
                    <a:pt x="1682" y="1140"/>
                    <a:pt x="1348" y="1251"/>
                    <a:pt x="1029" y="1570"/>
                  </a:cubicBezTo>
                  <a:cubicBezTo>
                    <a:pt x="242" y="2357"/>
                    <a:pt x="1" y="3589"/>
                    <a:pt x="416" y="4097"/>
                  </a:cubicBezTo>
                  <a:lnTo>
                    <a:pt x="416" y="4097"/>
                  </a:lnTo>
                  <a:cubicBezTo>
                    <a:pt x="326" y="4204"/>
                    <a:pt x="257" y="4355"/>
                    <a:pt x="227" y="4562"/>
                  </a:cubicBezTo>
                  <a:cubicBezTo>
                    <a:pt x="42" y="5812"/>
                    <a:pt x="574" y="7507"/>
                    <a:pt x="2133" y="7507"/>
                  </a:cubicBezTo>
                  <a:cubicBezTo>
                    <a:pt x="2224" y="7507"/>
                    <a:pt x="2318" y="7501"/>
                    <a:pt x="2416" y="7489"/>
                  </a:cubicBezTo>
                  <a:cubicBezTo>
                    <a:pt x="2972" y="7421"/>
                    <a:pt x="3276" y="7243"/>
                    <a:pt x="3421" y="7040"/>
                  </a:cubicBezTo>
                  <a:lnTo>
                    <a:pt x="3421" y="7040"/>
                  </a:lnTo>
                  <a:cubicBezTo>
                    <a:pt x="3735" y="7301"/>
                    <a:pt x="4229" y="7518"/>
                    <a:pt x="4914" y="7518"/>
                  </a:cubicBezTo>
                  <a:cubicBezTo>
                    <a:pt x="4983" y="7518"/>
                    <a:pt x="5054" y="7515"/>
                    <a:pt x="5126" y="7511"/>
                  </a:cubicBezTo>
                  <a:cubicBezTo>
                    <a:pt x="6581" y="7421"/>
                    <a:pt x="7039" y="7004"/>
                    <a:pt x="6833" y="6420"/>
                  </a:cubicBezTo>
                  <a:lnTo>
                    <a:pt x="6833" y="6420"/>
                  </a:lnTo>
                  <a:cubicBezTo>
                    <a:pt x="7045" y="6416"/>
                    <a:pt x="7318" y="6362"/>
                    <a:pt x="7663" y="6232"/>
                  </a:cubicBezTo>
                  <a:cubicBezTo>
                    <a:pt x="9614" y="5516"/>
                    <a:pt x="9094" y="1354"/>
                    <a:pt x="6731" y="1115"/>
                  </a:cubicBezTo>
                  <a:cubicBezTo>
                    <a:pt x="6664" y="1110"/>
                    <a:pt x="6602" y="1107"/>
                    <a:pt x="6542" y="1107"/>
                  </a:cubicBezTo>
                  <a:cubicBezTo>
                    <a:pt x="6363" y="1107"/>
                    <a:pt x="6216" y="1131"/>
                    <a:pt x="6099" y="1169"/>
                  </a:cubicBezTo>
                  <a:lnTo>
                    <a:pt x="6099" y="1169"/>
                  </a:lnTo>
                  <a:cubicBezTo>
                    <a:pt x="5962" y="809"/>
                    <a:pt x="5524" y="327"/>
                    <a:pt x="4758" y="96"/>
                  </a:cubicBezTo>
                  <a:cubicBezTo>
                    <a:pt x="4529" y="30"/>
                    <a:pt x="4318" y="0"/>
                    <a:pt x="41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124;p69"/>
            <p:cNvSpPr/>
            <p:nvPr/>
          </p:nvSpPr>
          <p:spPr>
            <a:xfrm>
              <a:off x="7320741" y="1714066"/>
              <a:ext cx="691226" cy="583371"/>
            </a:xfrm>
            <a:custGeom>
              <a:avLst/>
              <a:gdLst/>
              <a:ahLst/>
              <a:cxnLst/>
              <a:rect l="l" t="t" r="r" b="b"/>
              <a:pathLst>
                <a:path w="8998" h="7594" extrusionOk="0">
                  <a:moveTo>
                    <a:pt x="6071" y="1258"/>
                  </a:moveTo>
                  <a:lnTo>
                    <a:pt x="6071" y="1258"/>
                  </a:lnTo>
                  <a:cubicBezTo>
                    <a:pt x="6136" y="1367"/>
                    <a:pt x="6114" y="1497"/>
                    <a:pt x="6049" y="1584"/>
                  </a:cubicBezTo>
                  <a:cubicBezTo>
                    <a:pt x="6006" y="1649"/>
                    <a:pt x="5919" y="1670"/>
                    <a:pt x="5854" y="1692"/>
                  </a:cubicBezTo>
                  <a:cubicBezTo>
                    <a:pt x="5810" y="1692"/>
                    <a:pt x="5767" y="1649"/>
                    <a:pt x="5745" y="1605"/>
                  </a:cubicBezTo>
                  <a:cubicBezTo>
                    <a:pt x="5745" y="1519"/>
                    <a:pt x="5810" y="1345"/>
                    <a:pt x="6071" y="1258"/>
                  </a:cubicBezTo>
                  <a:close/>
                  <a:moveTo>
                    <a:pt x="2580" y="1367"/>
                  </a:moveTo>
                  <a:cubicBezTo>
                    <a:pt x="2797" y="1475"/>
                    <a:pt x="2905" y="1627"/>
                    <a:pt x="2905" y="1692"/>
                  </a:cubicBezTo>
                  <a:cubicBezTo>
                    <a:pt x="2905" y="1692"/>
                    <a:pt x="2905" y="1714"/>
                    <a:pt x="2862" y="1714"/>
                  </a:cubicBezTo>
                  <a:cubicBezTo>
                    <a:pt x="2840" y="1719"/>
                    <a:pt x="2820" y="1722"/>
                    <a:pt x="2801" y="1722"/>
                  </a:cubicBezTo>
                  <a:cubicBezTo>
                    <a:pt x="2743" y="1722"/>
                    <a:pt x="2694" y="1697"/>
                    <a:pt x="2645" y="1649"/>
                  </a:cubicBezTo>
                  <a:cubicBezTo>
                    <a:pt x="2602" y="1562"/>
                    <a:pt x="2558" y="1475"/>
                    <a:pt x="2580" y="1367"/>
                  </a:cubicBezTo>
                  <a:close/>
                  <a:moveTo>
                    <a:pt x="932" y="3947"/>
                  </a:moveTo>
                  <a:cubicBezTo>
                    <a:pt x="1171" y="3947"/>
                    <a:pt x="1388" y="4120"/>
                    <a:pt x="1388" y="4164"/>
                  </a:cubicBezTo>
                  <a:cubicBezTo>
                    <a:pt x="1388" y="4229"/>
                    <a:pt x="1323" y="4294"/>
                    <a:pt x="1041" y="4315"/>
                  </a:cubicBezTo>
                  <a:cubicBezTo>
                    <a:pt x="1007" y="4323"/>
                    <a:pt x="972" y="4327"/>
                    <a:pt x="937" y="4327"/>
                  </a:cubicBezTo>
                  <a:cubicBezTo>
                    <a:pt x="772" y="4327"/>
                    <a:pt x="602" y="4246"/>
                    <a:pt x="477" y="4120"/>
                  </a:cubicBezTo>
                  <a:cubicBezTo>
                    <a:pt x="585" y="4012"/>
                    <a:pt x="759" y="3947"/>
                    <a:pt x="932" y="3947"/>
                  </a:cubicBezTo>
                  <a:close/>
                  <a:moveTo>
                    <a:pt x="6352" y="5920"/>
                  </a:moveTo>
                  <a:cubicBezTo>
                    <a:pt x="6417" y="5920"/>
                    <a:pt x="6526" y="5985"/>
                    <a:pt x="6613" y="6093"/>
                  </a:cubicBezTo>
                  <a:cubicBezTo>
                    <a:pt x="6678" y="6202"/>
                    <a:pt x="6743" y="6310"/>
                    <a:pt x="6786" y="6418"/>
                  </a:cubicBezTo>
                  <a:cubicBezTo>
                    <a:pt x="6634" y="6418"/>
                    <a:pt x="6483" y="6375"/>
                    <a:pt x="6374" y="6288"/>
                  </a:cubicBezTo>
                  <a:cubicBezTo>
                    <a:pt x="6287" y="6245"/>
                    <a:pt x="6244" y="6158"/>
                    <a:pt x="6244" y="6050"/>
                  </a:cubicBezTo>
                  <a:cubicBezTo>
                    <a:pt x="6244" y="5985"/>
                    <a:pt x="6287" y="5920"/>
                    <a:pt x="6352" y="5920"/>
                  </a:cubicBezTo>
                  <a:close/>
                  <a:moveTo>
                    <a:pt x="3165" y="6245"/>
                  </a:moveTo>
                  <a:cubicBezTo>
                    <a:pt x="3252" y="6245"/>
                    <a:pt x="3361" y="6332"/>
                    <a:pt x="3426" y="6462"/>
                  </a:cubicBezTo>
                  <a:cubicBezTo>
                    <a:pt x="3512" y="6635"/>
                    <a:pt x="3512" y="6852"/>
                    <a:pt x="3426" y="7025"/>
                  </a:cubicBezTo>
                  <a:cubicBezTo>
                    <a:pt x="3209" y="6874"/>
                    <a:pt x="3079" y="6635"/>
                    <a:pt x="3057" y="6375"/>
                  </a:cubicBezTo>
                  <a:cubicBezTo>
                    <a:pt x="3035" y="6332"/>
                    <a:pt x="3079" y="6288"/>
                    <a:pt x="3100" y="6245"/>
                  </a:cubicBezTo>
                  <a:close/>
                  <a:moveTo>
                    <a:pt x="4119" y="88"/>
                  </a:moveTo>
                  <a:cubicBezTo>
                    <a:pt x="4336" y="88"/>
                    <a:pt x="4553" y="131"/>
                    <a:pt x="4770" y="174"/>
                  </a:cubicBezTo>
                  <a:cubicBezTo>
                    <a:pt x="5312" y="326"/>
                    <a:pt x="5789" y="673"/>
                    <a:pt x="6049" y="1193"/>
                  </a:cubicBezTo>
                  <a:cubicBezTo>
                    <a:pt x="5767" y="1280"/>
                    <a:pt x="5659" y="1475"/>
                    <a:pt x="5680" y="1627"/>
                  </a:cubicBezTo>
                  <a:cubicBezTo>
                    <a:pt x="5680" y="1714"/>
                    <a:pt x="5745" y="1779"/>
                    <a:pt x="5854" y="1779"/>
                  </a:cubicBezTo>
                  <a:cubicBezTo>
                    <a:pt x="5941" y="1757"/>
                    <a:pt x="6027" y="1714"/>
                    <a:pt x="6092" y="1649"/>
                  </a:cubicBezTo>
                  <a:cubicBezTo>
                    <a:pt x="6201" y="1540"/>
                    <a:pt x="6222" y="1367"/>
                    <a:pt x="6157" y="1237"/>
                  </a:cubicBezTo>
                  <a:cubicBezTo>
                    <a:pt x="6259" y="1211"/>
                    <a:pt x="6368" y="1201"/>
                    <a:pt x="6480" y="1201"/>
                  </a:cubicBezTo>
                  <a:cubicBezTo>
                    <a:pt x="6559" y="1201"/>
                    <a:pt x="6640" y="1206"/>
                    <a:pt x="6721" y="1215"/>
                  </a:cubicBezTo>
                  <a:cubicBezTo>
                    <a:pt x="7935" y="1323"/>
                    <a:pt x="8629" y="2516"/>
                    <a:pt x="8781" y="3643"/>
                  </a:cubicBezTo>
                  <a:cubicBezTo>
                    <a:pt x="8911" y="4684"/>
                    <a:pt x="8629" y="5898"/>
                    <a:pt x="7653" y="6245"/>
                  </a:cubicBezTo>
                  <a:cubicBezTo>
                    <a:pt x="7393" y="6353"/>
                    <a:pt x="7133" y="6418"/>
                    <a:pt x="6873" y="6440"/>
                  </a:cubicBezTo>
                  <a:cubicBezTo>
                    <a:pt x="6808" y="6310"/>
                    <a:pt x="6743" y="6180"/>
                    <a:pt x="6656" y="6072"/>
                  </a:cubicBezTo>
                  <a:cubicBezTo>
                    <a:pt x="6526" y="5876"/>
                    <a:pt x="6417" y="5833"/>
                    <a:pt x="6352" y="5833"/>
                  </a:cubicBezTo>
                  <a:cubicBezTo>
                    <a:pt x="6222" y="5855"/>
                    <a:pt x="6136" y="5941"/>
                    <a:pt x="6157" y="6072"/>
                  </a:cubicBezTo>
                  <a:cubicBezTo>
                    <a:pt x="6157" y="6180"/>
                    <a:pt x="6222" y="6288"/>
                    <a:pt x="6309" y="6375"/>
                  </a:cubicBezTo>
                  <a:cubicBezTo>
                    <a:pt x="6441" y="6450"/>
                    <a:pt x="6589" y="6509"/>
                    <a:pt x="6739" y="6509"/>
                  </a:cubicBezTo>
                  <a:cubicBezTo>
                    <a:pt x="6762" y="6509"/>
                    <a:pt x="6785" y="6508"/>
                    <a:pt x="6808" y="6505"/>
                  </a:cubicBezTo>
                  <a:lnTo>
                    <a:pt x="6808" y="6505"/>
                  </a:lnTo>
                  <a:cubicBezTo>
                    <a:pt x="6873" y="6657"/>
                    <a:pt x="6851" y="6852"/>
                    <a:pt x="6764" y="6982"/>
                  </a:cubicBezTo>
                  <a:cubicBezTo>
                    <a:pt x="6569" y="7286"/>
                    <a:pt x="6006" y="7459"/>
                    <a:pt x="5138" y="7524"/>
                  </a:cubicBezTo>
                  <a:lnTo>
                    <a:pt x="4922" y="7524"/>
                  </a:lnTo>
                  <a:cubicBezTo>
                    <a:pt x="4892" y="7525"/>
                    <a:pt x="4863" y="7526"/>
                    <a:pt x="4834" y="7526"/>
                  </a:cubicBezTo>
                  <a:cubicBezTo>
                    <a:pt x="4345" y="7526"/>
                    <a:pt x="3878" y="7355"/>
                    <a:pt x="3469" y="7069"/>
                  </a:cubicBezTo>
                  <a:lnTo>
                    <a:pt x="3491" y="7069"/>
                  </a:lnTo>
                  <a:cubicBezTo>
                    <a:pt x="3599" y="6874"/>
                    <a:pt x="3599" y="6635"/>
                    <a:pt x="3491" y="6440"/>
                  </a:cubicBezTo>
                  <a:cubicBezTo>
                    <a:pt x="3447" y="6288"/>
                    <a:pt x="3317" y="6202"/>
                    <a:pt x="3165" y="6158"/>
                  </a:cubicBezTo>
                  <a:cubicBezTo>
                    <a:pt x="3122" y="6158"/>
                    <a:pt x="3100" y="6180"/>
                    <a:pt x="3079" y="6202"/>
                  </a:cubicBezTo>
                  <a:cubicBezTo>
                    <a:pt x="3014" y="6245"/>
                    <a:pt x="2970" y="6310"/>
                    <a:pt x="2970" y="6375"/>
                  </a:cubicBezTo>
                  <a:cubicBezTo>
                    <a:pt x="2992" y="6657"/>
                    <a:pt x="3144" y="6917"/>
                    <a:pt x="3382" y="7091"/>
                  </a:cubicBezTo>
                  <a:cubicBezTo>
                    <a:pt x="3122" y="7351"/>
                    <a:pt x="2775" y="7481"/>
                    <a:pt x="2407" y="7502"/>
                  </a:cubicBezTo>
                  <a:cubicBezTo>
                    <a:pt x="2307" y="7521"/>
                    <a:pt x="2207" y="7530"/>
                    <a:pt x="2108" y="7530"/>
                  </a:cubicBezTo>
                  <a:cubicBezTo>
                    <a:pt x="1622" y="7530"/>
                    <a:pt x="1148" y="7313"/>
                    <a:pt x="824" y="6917"/>
                  </a:cubicBezTo>
                  <a:cubicBezTo>
                    <a:pt x="325" y="6267"/>
                    <a:pt x="130" y="5421"/>
                    <a:pt x="260" y="4619"/>
                  </a:cubicBezTo>
                  <a:cubicBezTo>
                    <a:pt x="282" y="4467"/>
                    <a:pt x="347" y="4315"/>
                    <a:pt x="434" y="4207"/>
                  </a:cubicBezTo>
                  <a:cubicBezTo>
                    <a:pt x="559" y="4332"/>
                    <a:pt x="743" y="4413"/>
                    <a:pt x="926" y="4413"/>
                  </a:cubicBezTo>
                  <a:cubicBezTo>
                    <a:pt x="964" y="4413"/>
                    <a:pt x="1003" y="4410"/>
                    <a:pt x="1041" y="4402"/>
                  </a:cubicBezTo>
                  <a:cubicBezTo>
                    <a:pt x="1409" y="4380"/>
                    <a:pt x="1453" y="4250"/>
                    <a:pt x="1453" y="4185"/>
                  </a:cubicBezTo>
                  <a:cubicBezTo>
                    <a:pt x="1453" y="4012"/>
                    <a:pt x="1192" y="3882"/>
                    <a:pt x="911" y="3882"/>
                  </a:cubicBezTo>
                  <a:cubicBezTo>
                    <a:pt x="737" y="3882"/>
                    <a:pt x="564" y="3947"/>
                    <a:pt x="434" y="4077"/>
                  </a:cubicBezTo>
                  <a:cubicBezTo>
                    <a:pt x="22" y="3492"/>
                    <a:pt x="434" y="2277"/>
                    <a:pt x="1084" y="1649"/>
                  </a:cubicBezTo>
                  <a:cubicBezTo>
                    <a:pt x="1323" y="1389"/>
                    <a:pt x="1648" y="1237"/>
                    <a:pt x="1995" y="1215"/>
                  </a:cubicBezTo>
                  <a:cubicBezTo>
                    <a:pt x="2168" y="1237"/>
                    <a:pt x="2342" y="1258"/>
                    <a:pt x="2493" y="1323"/>
                  </a:cubicBezTo>
                  <a:cubicBezTo>
                    <a:pt x="2472" y="1475"/>
                    <a:pt x="2515" y="1605"/>
                    <a:pt x="2602" y="1714"/>
                  </a:cubicBezTo>
                  <a:cubicBezTo>
                    <a:pt x="2655" y="1767"/>
                    <a:pt x="2723" y="1806"/>
                    <a:pt x="2806" y="1806"/>
                  </a:cubicBezTo>
                  <a:cubicBezTo>
                    <a:pt x="2824" y="1806"/>
                    <a:pt x="2843" y="1804"/>
                    <a:pt x="2862" y="1800"/>
                  </a:cubicBezTo>
                  <a:cubicBezTo>
                    <a:pt x="2927" y="1800"/>
                    <a:pt x="2970" y="1779"/>
                    <a:pt x="2970" y="1714"/>
                  </a:cubicBezTo>
                  <a:cubicBezTo>
                    <a:pt x="2992" y="1605"/>
                    <a:pt x="2819" y="1410"/>
                    <a:pt x="2580" y="1280"/>
                  </a:cubicBezTo>
                  <a:cubicBezTo>
                    <a:pt x="2710" y="478"/>
                    <a:pt x="3577" y="88"/>
                    <a:pt x="4119" y="88"/>
                  </a:cubicBezTo>
                  <a:close/>
                  <a:moveTo>
                    <a:pt x="4074" y="0"/>
                  </a:moveTo>
                  <a:cubicBezTo>
                    <a:pt x="3334" y="0"/>
                    <a:pt x="2684" y="514"/>
                    <a:pt x="2493" y="1237"/>
                  </a:cubicBezTo>
                  <a:cubicBezTo>
                    <a:pt x="2342" y="1172"/>
                    <a:pt x="2168" y="1150"/>
                    <a:pt x="1995" y="1150"/>
                  </a:cubicBezTo>
                  <a:cubicBezTo>
                    <a:pt x="1626" y="1150"/>
                    <a:pt x="1258" y="1302"/>
                    <a:pt x="1019" y="1584"/>
                  </a:cubicBezTo>
                  <a:cubicBezTo>
                    <a:pt x="195" y="2408"/>
                    <a:pt x="0" y="3622"/>
                    <a:pt x="369" y="4120"/>
                  </a:cubicBezTo>
                  <a:cubicBezTo>
                    <a:pt x="260" y="4272"/>
                    <a:pt x="195" y="4424"/>
                    <a:pt x="173" y="4597"/>
                  </a:cubicBezTo>
                  <a:cubicBezTo>
                    <a:pt x="43" y="5443"/>
                    <a:pt x="260" y="6288"/>
                    <a:pt x="759" y="6982"/>
                  </a:cubicBezTo>
                  <a:cubicBezTo>
                    <a:pt x="1104" y="7364"/>
                    <a:pt x="1603" y="7593"/>
                    <a:pt x="2125" y="7593"/>
                  </a:cubicBezTo>
                  <a:cubicBezTo>
                    <a:pt x="2226" y="7593"/>
                    <a:pt x="2327" y="7585"/>
                    <a:pt x="2428" y="7567"/>
                  </a:cubicBezTo>
                  <a:cubicBezTo>
                    <a:pt x="2797" y="7567"/>
                    <a:pt x="3165" y="7416"/>
                    <a:pt x="3426" y="7134"/>
                  </a:cubicBezTo>
                  <a:cubicBezTo>
                    <a:pt x="3832" y="7439"/>
                    <a:pt x="4315" y="7591"/>
                    <a:pt x="4820" y="7591"/>
                  </a:cubicBezTo>
                  <a:cubicBezTo>
                    <a:pt x="4854" y="7591"/>
                    <a:pt x="4888" y="7591"/>
                    <a:pt x="4922" y="7589"/>
                  </a:cubicBezTo>
                  <a:lnTo>
                    <a:pt x="5138" y="7589"/>
                  </a:lnTo>
                  <a:cubicBezTo>
                    <a:pt x="6049" y="7524"/>
                    <a:pt x="6613" y="7351"/>
                    <a:pt x="6829" y="7025"/>
                  </a:cubicBezTo>
                  <a:cubicBezTo>
                    <a:pt x="6938" y="6874"/>
                    <a:pt x="6959" y="6679"/>
                    <a:pt x="6894" y="6505"/>
                  </a:cubicBezTo>
                  <a:cubicBezTo>
                    <a:pt x="7155" y="6483"/>
                    <a:pt x="7436" y="6418"/>
                    <a:pt x="7697" y="6310"/>
                  </a:cubicBezTo>
                  <a:cubicBezTo>
                    <a:pt x="8694" y="5941"/>
                    <a:pt x="8997" y="4706"/>
                    <a:pt x="8867" y="3622"/>
                  </a:cubicBezTo>
                  <a:cubicBezTo>
                    <a:pt x="8716" y="2473"/>
                    <a:pt x="8000" y="1237"/>
                    <a:pt x="6721" y="1128"/>
                  </a:cubicBezTo>
                  <a:cubicBezTo>
                    <a:pt x="6646" y="1112"/>
                    <a:pt x="6572" y="1105"/>
                    <a:pt x="6496" y="1105"/>
                  </a:cubicBezTo>
                  <a:cubicBezTo>
                    <a:pt x="6374" y="1105"/>
                    <a:pt x="6248" y="1123"/>
                    <a:pt x="6114" y="1150"/>
                  </a:cubicBezTo>
                  <a:cubicBezTo>
                    <a:pt x="5854" y="630"/>
                    <a:pt x="5355" y="239"/>
                    <a:pt x="4791" y="109"/>
                  </a:cubicBezTo>
                  <a:cubicBezTo>
                    <a:pt x="4575" y="44"/>
                    <a:pt x="4358" y="1"/>
                    <a:pt x="4119" y="1"/>
                  </a:cubicBezTo>
                  <a:cubicBezTo>
                    <a:pt x="4104" y="1"/>
                    <a:pt x="4089" y="0"/>
                    <a:pt x="4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125;p69"/>
            <p:cNvSpPr/>
            <p:nvPr/>
          </p:nvSpPr>
          <p:spPr>
            <a:xfrm>
              <a:off x="7372363" y="1715756"/>
              <a:ext cx="587058" cy="440563"/>
            </a:xfrm>
            <a:custGeom>
              <a:avLst/>
              <a:gdLst/>
              <a:ahLst/>
              <a:cxnLst/>
              <a:rect l="l" t="t" r="r" b="b"/>
              <a:pathLst>
                <a:path w="7642" h="5735" extrusionOk="0">
                  <a:moveTo>
                    <a:pt x="2298" y="1"/>
                  </a:moveTo>
                  <a:cubicBezTo>
                    <a:pt x="1756" y="1"/>
                    <a:pt x="3079" y="1974"/>
                    <a:pt x="3079" y="1974"/>
                  </a:cubicBezTo>
                  <a:cubicBezTo>
                    <a:pt x="3079" y="1974"/>
                    <a:pt x="2125" y="3318"/>
                    <a:pt x="2038" y="3947"/>
                  </a:cubicBezTo>
                  <a:cubicBezTo>
                    <a:pt x="2038" y="3947"/>
                    <a:pt x="0" y="4814"/>
                    <a:pt x="260" y="5573"/>
                  </a:cubicBezTo>
                  <a:cubicBezTo>
                    <a:pt x="303" y="5687"/>
                    <a:pt x="377" y="5735"/>
                    <a:pt x="474" y="5735"/>
                  </a:cubicBezTo>
                  <a:cubicBezTo>
                    <a:pt x="1018" y="5735"/>
                    <a:pt x="2255" y="4185"/>
                    <a:pt x="2255" y="4185"/>
                  </a:cubicBezTo>
                  <a:cubicBezTo>
                    <a:pt x="2255" y="4185"/>
                    <a:pt x="4699" y="5305"/>
                    <a:pt x="6083" y="5305"/>
                  </a:cubicBezTo>
                  <a:cubicBezTo>
                    <a:pt x="6389" y="5305"/>
                    <a:pt x="6643" y="5251"/>
                    <a:pt x="6808" y="5117"/>
                  </a:cubicBezTo>
                  <a:cubicBezTo>
                    <a:pt x="7641" y="4463"/>
                    <a:pt x="5697" y="1793"/>
                    <a:pt x="3882" y="1793"/>
                  </a:cubicBezTo>
                  <a:cubicBezTo>
                    <a:pt x="3713" y="1793"/>
                    <a:pt x="3546" y="1815"/>
                    <a:pt x="3382" y="1865"/>
                  </a:cubicBezTo>
                  <a:cubicBezTo>
                    <a:pt x="3382" y="1865"/>
                    <a:pt x="3447" y="1"/>
                    <a:pt x="22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126;p69"/>
            <p:cNvSpPr/>
            <p:nvPr/>
          </p:nvSpPr>
          <p:spPr>
            <a:xfrm>
              <a:off x="7797015" y="2021649"/>
              <a:ext cx="78356" cy="43941"/>
            </a:xfrm>
            <a:custGeom>
              <a:avLst/>
              <a:gdLst/>
              <a:ahLst/>
              <a:cxnLst/>
              <a:rect l="l" t="t" r="r" b="b"/>
              <a:pathLst>
                <a:path w="1020" h="572" extrusionOk="0">
                  <a:moveTo>
                    <a:pt x="289" y="0"/>
                  </a:moveTo>
                  <a:cubicBezTo>
                    <a:pt x="133" y="0"/>
                    <a:pt x="22" y="51"/>
                    <a:pt x="22" y="51"/>
                  </a:cubicBezTo>
                  <a:cubicBezTo>
                    <a:pt x="1" y="51"/>
                    <a:pt x="1" y="73"/>
                    <a:pt x="1" y="95"/>
                  </a:cubicBezTo>
                  <a:cubicBezTo>
                    <a:pt x="1" y="116"/>
                    <a:pt x="44" y="116"/>
                    <a:pt x="66" y="116"/>
                  </a:cubicBezTo>
                  <a:cubicBezTo>
                    <a:pt x="75" y="107"/>
                    <a:pt x="163" y="66"/>
                    <a:pt x="289" y="66"/>
                  </a:cubicBezTo>
                  <a:cubicBezTo>
                    <a:pt x="470" y="66"/>
                    <a:pt x="728" y="153"/>
                    <a:pt x="933" y="550"/>
                  </a:cubicBezTo>
                  <a:cubicBezTo>
                    <a:pt x="955" y="572"/>
                    <a:pt x="955" y="572"/>
                    <a:pt x="976" y="572"/>
                  </a:cubicBezTo>
                  <a:lnTo>
                    <a:pt x="998" y="572"/>
                  </a:lnTo>
                  <a:cubicBezTo>
                    <a:pt x="1020" y="572"/>
                    <a:pt x="1020" y="528"/>
                    <a:pt x="1020" y="528"/>
                  </a:cubicBezTo>
                  <a:cubicBezTo>
                    <a:pt x="796" y="93"/>
                    <a:pt x="500"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127;p69"/>
            <p:cNvSpPr/>
            <p:nvPr/>
          </p:nvSpPr>
          <p:spPr>
            <a:xfrm>
              <a:off x="7843644" y="1982241"/>
              <a:ext cx="45093" cy="63376"/>
            </a:xfrm>
            <a:custGeom>
              <a:avLst/>
              <a:gdLst/>
              <a:ahLst/>
              <a:cxnLst/>
              <a:rect l="l" t="t" r="r" b="b"/>
              <a:pathLst>
                <a:path w="587" h="825" extrusionOk="0">
                  <a:moveTo>
                    <a:pt x="22" y="1"/>
                  </a:moveTo>
                  <a:cubicBezTo>
                    <a:pt x="1" y="1"/>
                    <a:pt x="1" y="22"/>
                    <a:pt x="1" y="44"/>
                  </a:cubicBezTo>
                  <a:cubicBezTo>
                    <a:pt x="44" y="369"/>
                    <a:pt x="261" y="651"/>
                    <a:pt x="543" y="824"/>
                  </a:cubicBezTo>
                  <a:lnTo>
                    <a:pt x="564" y="824"/>
                  </a:lnTo>
                  <a:cubicBezTo>
                    <a:pt x="564" y="803"/>
                    <a:pt x="564" y="803"/>
                    <a:pt x="564" y="803"/>
                  </a:cubicBezTo>
                  <a:cubicBezTo>
                    <a:pt x="586" y="781"/>
                    <a:pt x="564" y="759"/>
                    <a:pt x="564" y="738"/>
                  </a:cubicBezTo>
                  <a:cubicBezTo>
                    <a:pt x="304" y="586"/>
                    <a:pt x="131" y="326"/>
                    <a:pt x="66" y="44"/>
                  </a:cubicBezTo>
                  <a:cubicBezTo>
                    <a:pt x="66" y="22"/>
                    <a:pt x="44" y="1"/>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128;p69"/>
            <p:cNvSpPr/>
            <p:nvPr/>
          </p:nvSpPr>
          <p:spPr>
            <a:xfrm>
              <a:off x="7690468" y="2057217"/>
              <a:ext cx="55003" cy="54004"/>
            </a:xfrm>
            <a:custGeom>
              <a:avLst/>
              <a:gdLst/>
              <a:ahLst/>
              <a:cxnLst/>
              <a:rect l="l" t="t" r="r" b="b"/>
              <a:pathLst>
                <a:path w="716" h="703" extrusionOk="0">
                  <a:moveTo>
                    <a:pt x="109" y="0"/>
                  </a:moveTo>
                  <a:cubicBezTo>
                    <a:pt x="87" y="0"/>
                    <a:pt x="65" y="0"/>
                    <a:pt x="65" y="22"/>
                  </a:cubicBezTo>
                  <a:cubicBezTo>
                    <a:pt x="0" y="130"/>
                    <a:pt x="0" y="260"/>
                    <a:pt x="65" y="369"/>
                  </a:cubicBezTo>
                  <a:cubicBezTo>
                    <a:pt x="195" y="629"/>
                    <a:pt x="629" y="694"/>
                    <a:pt x="651" y="694"/>
                  </a:cubicBezTo>
                  <a:cubicBezTo>
                    <a:pt x="657" y="700"/>
                    <a:pt x="663" y="703"/>
                    <a:pt x="669" y="703"/>
                  </a:cubicBezTo>
                  <a:cubicBezTo>
                    <a:pt x="683" y="703"/>
                    <a:pt x="694" y="688"/>
                    <a:pt x="694" y="672"/>
                  </a:cubicBezTo>
                  <a:cubicBezTo>
                    <a:pt x="716" y="629"/>
                    <a:pt x="694" y="607"/>
                    <a:pt x="672" y="607"/>
                  </a:cubicBezTo>
                  <a:cubicBezTo>
                    <a:pt x="672" y="607"/>
                    <a:pt x="260" y="542"/>
                    <a:pt x="130" y="325"/>
                  </a:cubicBezTo>
                  <a:cubicBezTo>
                    <a:pt x="87" y="239"/>
                    <a:pt x="87" y="152"/>
                    <a:pt x="130" y="65"/>
                  </a:cubicBezTo>
                  <a:cubicBezTo>
                    <a:pt x="130" y="44"/>
                    <a:pt x="130" y="22"/>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129;p69"/>
            <p:cNvSpPr/>
            <p:nvPr/>
          </p:nvSpPr>
          <p:spPr>
            <a:xfrm>
              <a:off x="7632163" y="1939376"/>
              <a:ext cx="73363" cy="57922"/>
            </a:xfrm>
            <a:custGeom>
              <a:avLst/>
              <a:gdLst/>
              <a:ahLst/>
              <a:cxnLst/>
              <a:rect l="l" t="t" r="r" b="b"/>
              <a:pathLst>
                <a:path w="955" h="754" extrusionOk="0">
                  <a:moveTo>
                    <a:pt x="358" y="0"/>
                  </a:moveTo>
                  <a:cubicBezTo>
                    <a:pt x="347" y="0"/>
                    <a:pt x="336" y="6"/>
                    <a:pt x="326" y="17"/>
                  </a:cubicBezTo>
                  <a:cubicBezTo>
                    <a:pt x="326" y="38"/>
                    <a:pt x="326" y="60"/>
                    <a:pt x="326" y="60"/>
                  </a:cubicBezTo>
                  <a:cubicBezTo>
                    <a:pt x="564" y="255"/>
                    <a:pt x="868" y="537"/>
                    <a:pt x="846" y="645"/>
                  </a:cubicBezTo>
                  <a:cubicBezTo>
                    <a:pt x="846" y="645"/>
                    <a:pt x="846" y="667"/>
                    <a:pt x="802" y="667"/>
                  </a:cubicBezTo>
                  <a:cubicBezTo>
                    <a:pt x="774" y="677"/>
                    <a:pt x="742" y="681"/>
                    <a:pt x="709" y="681"/>
                  </a:cubicBezTo>
                  <a:cubicBezTo>
                    <a:pt x="447" y="681"/>
                    <a:pt x="87" y="407"/>
                    <a:pt x="87" y="407"/>
                  </a:cubicBezTo>
                  <a:cubicBezTo>
                    <a:pt x="76" y="396"/>
                    <a:pt x="65" y="391"/>
                    <a:pt x="54" y="391"/>
                  </a:cubicBezTo>
                  <a:cubicBezTo>
                    <a:pt x="44" y="391"/>
                    <a:pt x="33" y="396"/>
                    <a:pt x="22" y="407"/>
                  </a:cubicBezTo>
                  <a:cubicBezTo>
                    <a:pt x="0" y="407"/>
                    <a:pt x="0" y="450"/>
                    <a:pt x="22" y="450"/>
                  </a:cubicBezTo>
                  <a:cubicBezTo>
                    <a:pt x="217" y="624"/>
                    <a:pt x="456" y="710"/>
                    <a:pt x="716" y="754"/>
                  </a:cubicBezTo>
                  <a:lnTo>
                    <a:pt x="846" y="754"/>
                  </a:lnTo>
                  <a:cubicBezTo>
                    <a:pt x="889" y="754"/>
                    <a:pt x="911" y="710"/>
                    <a:pt x="933" y="667"/>
                  </a:cubicBezTo>
                  <a:cubicBezTo>
                    <a:pt x="954" y="472"/>
                    <a:pt x="477" y="82"/>
                    <a:pt x="391" y="17"/>
                  </a:cubicBezTo>
                  <a:cubicBezTo>
                    <a:pt x="380" y="6"/>
                    <a:pt x="369" y="0"/>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130;p69"/>
            <p:cNvSpPr/>
            <p:nvPr/>
          </p:nvSpPr>
          <p:spPr>
            <a:xfrm>
              <a:off x="7692081" y="1885680"/>
              <a:ext cx="65067" cy="56693"/>
            </a:xfrm>
            <a:custGeom>
              <a:avLst/>
              <a:gdLst/>
              <a:ahLst/>
              <a:cxnLst/>
              <a:rect l="l" t="t" r="r" b="b"/>
              <a:pathLst>
                <a:path w="847" h="738" extrusionOk="0">
                  <a:moveTo>
                    <a:pt x="261" y="0"/>
                  </a:moveTo>
                  <a:cubicBezTo>
                    <a:pt x="239" y="22"/>
                    <a:pt x="239" y="43"/>
                    <a:pt x="261" y="65"/>
                  </a:cubicBezTo>
                  <a:cubicBezTo>
                    <a:pt x="456" y="239"/>
                    <a:pt x="760" y="542"/>
                    <a:pt x="760" y="650"/>
                  </a:cubicBezTo>
                  <a:cubicBezTo>
                    <a:pt x="752" y="658"/>
                    <a:pt x="739" y="662"/>
                    <a:pt x="723" y="662"/>
                  </a:cubicBezTo>
                  <a:cubicBezTo>
                    <a:pt x="610" y="662"/>
                    <a:pt x="313" y="472"/>
                    <a:pt x="66" y="282"/>
                  </a:cubicBezTo>
                  <a:cubicBezTo>
                    <a:pt x="66" y="271"/>
                    <a:pt x="55" y="266"/>
                    <a:pt x="44" y="266"/>
                  </a:cubicBezTo>
                  <a:cubicBezTo>
                    <a:pt x="33" y="266"/>
                    <a:pt x="22" y="271"/>
                    <a:pt x="22" y="282"/>
                  </a:cubicBezTo>
                  <a:cubicBezTo>
                    <a:pt x="1" y="282"/>
                    <a:pt x="1" y="325"/>
                    <a:pt x="22" y="325"/>
                  </a:cubicBezTo>
                  <a:cubicBezTo>
                    <a:pt x="153" y="434"/>
                    <a:pt x="543" y="737"/>
                    <a:pt x="738" y="737"/>
                  </a:cubicBezTo>
                  <a:lnTo>
                    <a:pt x="803" y="737"/>
                  </a:lnTo>
                  <a:cubicBezTo>
                    <a:pt x="825" y="716"/>
                    <a:pt x="846" y="694"/>
                    <a:pt x="825" y="672"/>
                  </a:cubicBezTo>
                  <a:cubicBezTo>
                    <a:pt x="846" y="499"/>
                    <a:pt x="413" y="87"/>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131;p69"/>
            <p:cNvSpPr/>
            <p:nvPr/>
          </p:nvSpPr>
          <p:spPr>
            <a:xfrm>
              <a:off x="7435584" y="2036552"/>
              <a:ext cx="91723" cy="84041"/>
            </a:xfrm>
            <a:custGeom>
              <a:avLst/>
              <a:gdLst/>
              <a:ahLst/>
              <a:cxnLst/>
              <a:rect l="l" t="t" r="r" b="b"/>
              <a:pathLst>
                <a:path w="1194" h="1094" extrusionOk="0">
                  <a:moveTo>
                    <a:pt x="1147" y="0"/>
                  </a:moveTo>
                  <a:cubicBezTo>
                    <a:pt x="1141" y="0"/>
                    <a:pt x="1135" y="3"/>
                    <a:pt x="1128" y="9"/>
                  </a:cubicBezTo>
                  <a:cubicBezTo>
                    <a:pt x="933" y="117"/>
                    <a:pt x="716" y="226"/>
                    <a:pt x="543" y="378"/>
                  </a:cubicBezTo>
                  <a:cubicBezTo>
                    <a:pt x="153" y="659"/>
                    <a:pt x="1" y="876"/>
                    <a:pt x="88" y="1071"/>
                  </a:cubicBezTo>
                  <a:cubicBezTo>
                    <a:pt x="88" y="1093"/>
                    <a:pt x="109" y="1093"/>
                    <a:pt x="131" y="1093"/>
                  </a:cubicBezTo>
                  <a:lnTo>
                    <a:pt x="153" y="1093"/>
                  </a:lnTo>
                  <a:cubicBezTo>
                    <a:pt x="153" y="1071"/>
                    <a:pt x="174" y="1050"/>
                    <a:pt x="153" y="1028"/>
                  </a:cubicBezTo>
                  <a:cubicBezTo>
                    <a:pt x="23" y="746"/>
                    <a:pt x="847" y="247"/>
                    <a:pt x="1172" y="74"/>
                  </a:cubicBezTo>
                  <a:cubicBezTo>
                    <a:pt x="1193" y="74"/>
                    <a:pt x="1193" y="52"/>
                    <a:pt x="1193" y="31"/>
                  </a:cubicBezTo>
                  <a:cubicBezTo>
                    <a:pt x="1178" y="15"/>
                    <a:pt x="1163" y="0"/>
                    <a:pt x="1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132;p69"/>
            <p:cNvSpPr/>
            <p:nvPr/>
          </p:nvSpPr>
          <p:spPr>
            <a:xfrm>
              <a:off x="7560568" y="1753628"/>
              <a:ext cx="63300" cy="105474"/>
            </a:xfrm>
            <a:custGeom>
              <a:avLst/>
              <a:gdLst/>
              <a:ahLst/>
              <a:cxnLst/>
              <a:rect l="l" t="t" r="r" b="b"/>
              <a:pathLst>
                <a:path w="824" h="1373" extrusionOk="0">
                  <a:moveTo>
                    <a:pt x="434" y="0"/>
                  </a:moveTo>
                  <a:cubicBezTo>
                    <a:pt x="428" y="0"/>
                    <a:pt x="420" y="2"/>
                    <a:pt x="412" y="6"/>
                  </a:cubicBezTo>
                  <a:cubicBezTo>
                    <a:pt x="0" y="353"/>
                    <a:pt x="715" y="1329"/>
                    <a:pt x="759" y="1372"/>
                  </a:cubicBezTo>
                  <a:lnTo>
                    <a:pt x="824" y="1372"/>
                  </a:lnTo>
                  <a:cubicBezTo>
                    <a:pt x="824" y="1351"/>
                    <a:pt x="824" y="1329"/>
                    <a:pt x="824" y="1307"/>
                  </a:cubicBezTo>
                  <a:cubicBezTo>
                    <a:pt x="802" y="1307"/>
                    <a:pt x="108" y="353"/>
                    <a:pt x="455" y="50"/>
                  </a:cubicBezTo>
                  <a:cubicBezTo>
                    <a:pt x="473" y="32"/>
                    <a:pt x="462"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133;p69"/>
            <p:cNvSpPr/>
            <p:nvPr/>
          </p:nvSpPr>
          <p:spPr>
            <a:xfrm>
              <a:off x="6968220" y="1868472"/>
              <a:ext cx="317574" cy="363589"/>
            </a:xfrm>
            <a:custGeom>
              <a:avLst/>
              <a:gdLst/>
              <a:ahLst/>
              <a:cxnLst/>
              <a:rect l="l" t="t" r="r" b="b"/>
              <a:pathLst>
                <a:path w="4134" h="4733" extrusionOk="0">
                  <a:moveTo>
                    <a:pt x="3195" y="1"/>
                  </a:moveTo>
                  <a:cubicBezTo>
                    <a:pt x="2891" y="1"/>
                    <a:pt x="2526" y="120"/>
                    <a:pt x="2117" y="484"/>
                  </a:cubicBezTo>
                  <a:cubicBezTo>
                    <a:pt x="1908" y="670"/>
                    <a:pt x="1800" y="884"/>
                    <a:pt x="1761" y="1088"/>
                  </a:cubicBezTo>
                  <a:lnTo>
                    <a:pt x="1761" y="1088"/>
                  </a:lnTo>
                  <a:cubicBezTo>
                    <a:pt x="1707" y="1078"/>
                    <a:pt x="1650" y="1073"/>
                    <a:pt x="1591" y="1073"/>
                  </a:cubicBezTo>
                  <a:cubicBezTo>
                    <a:pt x="1265" y="1073"/>
                    <a:pt x="885" y="1235"/>
                    <a:pt x="556" y="1698"/>
                  </a:cubicBezTo>
                  <a:cubicBezTo>
                    <a:pt x="0" y="2483"/>
                    <a:pt x="335" y="3192"/>
                    <a:pt x="753" y="3450"/>
                  </a:cubicBezTo>
                  <a:lnTo>
                    <a:pt x="753" y="3450"/>
                  </a:lnTo>
                  <a:cubicBezTo>
                    <a:pt x="737" y="3479"/>
                    <a:pt x="723" y="3509"/>
                    <a:pt x="708" y="3541"/>
                  </a:cubicBezTo>
                  <a:cubicBezTo>
                    <a:pt x="410" y="4154"/>
                    <a:pt x="1090" y="4732"/>
                    <a:pt x="1661" y="4732"/>
                  </a:cubicBezTo>
                  <a:cubicBezTo>
                    <a:pt x="1878" y="4732"/>
                    <a:pt x="2079" y="4649"/>
                    <a:pt x="2204" y="4452"/>
                  </a:cubicBezTo>
                  <a:lnTo>
                    <a:pt x="4134" y="441"/>
                  </a:lnTo>
                  <a:cubicBezTo>
                    <a:pt x="4134" y="441"/>
                    <a:pt x="3778" y="1"/>
                    <a:pt x="319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134;p69"/>
            <p:cNvSpPr/>
            <p:nvPr/>
          </p:nvSpPr>
          <p:spPr>
            <a:xfrm>
              <a:off x="6969296" y="1865553"/>
              <a:ext cx="321031" cy="369888"/>
            </a:xfrm>
            <a:custGeom>
              <a:avLst/>
              <a:gdLst/>
              <a:ahLst/>
              <a:cxnLst/>
              <a:rect l="l" t="t" r="r" b="b"/>
              <a:pathLst>
                <a:path w="4179" h="4815" extrusionOk="0">
                  <a:moveTo>
                    <a:pt x="1778" y="1173"/>
                  </a:moveTo>
                  <a:cubicBezTo>
                    <a:pt x="1887" y="1194"/>
                    <a:pt x="1995" y="1238"/>
                    <a:pt x="2103" y="1303"/>
                  </a:cubicBezTo>
                  <a:cubicBezTo>
                    <a:pt x="2277" y="1433"/>
                    <a:pt x="2364" y="1628"/>
                    <a:pt x="2277" y="1758"/>
                  </a:cubicBezTo>
                  <a:cubicBezTo>
                    <a:pt x="2234" y="1823"/>
                    <a:pt x="2168" y="1888"/>
                    <a:pt x="2082" y="1888"/>
                  </a:cubicBezTo>
                  <a:cubicBezTo>
                    <a:pt x="1952" y="1866"/>
                    <a:pt x="1865" y="1736"/>
                    <a:pt x="1800" y="1563"/>
                  </a:cubicBezTo>
                  <a:cubicBezTo>
                    <a:pt x="1778" y="1433"/>
                    <a:pt x="1757" y="1303"/>
                    <a:pt x="1778" y="1173"/>
                  </a:cubicBezTo>
                  <a:close/>
                  <a:moveTo>
                    <a:pt x="1301" y="3059"/>
                  </a:moveTo>
                  <a:cubicBezTo>
                    <a:pt x="1366" y="3059"/>
                    <a:pt x="1410" y="3081"/>
                    <a:pt x="1431" y="3124"/>
                  </a:cubicBezTo>
                  <a:cubicBezTo>
                    <a:pt x="1475" y="3211"/>
                    <a:pt x="1431" y="3319"/>
                    <a:pt x="1323" y="3449"/>
                  </a:cubicBezTo>
                  <a:cubicBezTo>
                    <a:pt x="1244" y="3517"/>
                    <a:pt x="1141" y="3550"/>
                    <a:pt x="1039" y="3550"/>
                  </a:cubicBezTo>
                  <a:cubicBezTo>
                    <a:pt x="946" y="3550"/>
                    <a:pt x="853" y="3523"/>
                    <a:pt x="781" y="3471"/>
                  </a:cubicBezTo>
                  <a:cubicBezTo>
                    <a:pt x="954" y="3167"/>
                    <a:pt x="1149" y="3059"/>
                    <a:pt x="1301" y="3059"/>
                  </a:cubicBezTo>
                  <a:close/>
                  <a:moveTo>
                    <a:pt x="3227" y="0"/>
                  </a:moveTo>
                  <a:cubicBezTo>
                    <a:pt x="2797" y="0"/>
                    <a:pt x="2391" y="192"/>
                    <a:pt x="2082" y="501"/>
                  </a:cubicBezTo>
                  <a:cubicBezTo>
                    <a:pt x="1908" y="652"/>
                    <a:pt x="1778" y="847"/>
                    <a:pt x="1713" y="1086"/>
                  </a:cubicBezTo>
                  <a:cubicBezTo>
                    <a:pt x="1662" y="1077"/>
                    <a:pt x="1609" y="1073"/>
                    <a:pt x="1556" y="1073"/>
                  </a:cubicBezTo>
                  <a:cubicBezTo>
                    <a:pt x="1209" y="1073"/>
                    <a:pt x="841" y="1263"/>
                    <a:pt x="521" y="1715"/>
                  </a:cubicBezTo>
                  <a:cubicBezTo>
                    <a:pt x="0" y="2430"/>
                    <a:pt x="217" y="3124"/>
                    <a:pt x="629" y="3449"/>
                  </a:cubicBezTo>
                  <a:lnTo>
                    <a:pt x="673" y="3492"/>
                  </a:lnTo>
                  <a:lnTo>
                    <a:pt x="651" y="3558"/>
                  </a:lnTo>
                  <a:cubicBezTo>
                    <a:pt x="434" y="4013"/>
                    <a:pt x="738" y="4468"/>
                    <a:pt x="1106" y="4663"/>
                  </a:cubicBezTo>
                  <a:cubicBezTo>
                    <a:pt x="1280" y="4750"/>
                    <a:pt x="1453" y="4793"/>
                    <a:pt x="1648" y="4815"/>
                  </a:cubicBezTo>
                  <a:cubicBezTo>
                    <a:pt x="1865" y="4815"/>
                    <a:pt x="2082" y="4685"/>
                    <a:pt x="2212" y="4490"/>
                  </a:cubicBezTo>
                  <a:cubicBezTo>
                    <a:pt x="2245" y="4473"/>
                    <a:pt x="2203" y="4432"/>
                    <a:pt x="2171" y="4432"/>
                  </a:cubicBezTo>
                  <a:cubicBezTo>
                    <a:pt x="2161" y="4432"/>
                    <a:pt x="2152" y="4436"/>
                    <a:pt x="2147" y="4446"/>
                  </a:cubicBezTo>
                  <a:cubicBezTo>
                    <a:pt x="2026" y="4640"/>
                    <a:pt x="1837" y="4726"/>
                    <a:pt x="1634" y="4726"/>
                  </a:cubicBezTo>
                  <a:cubicBezTo>
                    <a:pt x="1473" y="4726"/>
                    <a:pt x="1303" y="4672"/>
                    <a:pt x="1149" y="4576"/>
                  </a:cubicBezTo>
                  <a:cubicBezTo>
                    <a:pt x="803" y="4381"/>
                    <a:pt x="521" y="3991"/>
                    <a:pt x="716" y="3579"/>
                  </a:cubicBezTo>
                  <a:lnTo>
                    <a:pt x="738" y="3536"/>
                  </a:lnTo>
                  <a:cubicBezTo>
                    <a:pt x="824" y="3593"/>
                    <a:pt x="923" y="3621"/>
                    <a:pt x="1022" y="3621"/>
                  </a:cubicBezTo>
                  <a:cubicBezTo>
                    <a:pt x="1146" y="3621"/>
                    <a:pt x="1270" y="3577"/>
                    <a:pt x="1366" y="3492"/>
                  </a:cubicBezTo>
                  <a:cubicBezTo>
                    <a:pt x="1496" y="3384"/>
                    <a:pt x="1540" y="3232"/>
                    <a:pt x="1496" y="3102"/>
                  </a:cubicBezTo>
                  <a:cubicBezTo>
                    <a:pt x="1453" y="3015"/>
                    <a:pt x="1388" y="2972"/>
                    <a:pt x="1301" y="2972"/>
                  </a:cubicBezTo>
                  <a:cubicBezTo>
                    <a:pt x="1128" y="2972"/>
                    <a:pt x="911" y="3081"/>
                    <a:pt x="716" y="3406"/>
                  </a:cubicBezTo>
                  <a:lnTo>
                    <a:pt x="673" y="3384"/>
                  </a:lnTo>
                  <a:cubicBezTo>
                    <a:pt x="282" y="3081"/>
                    <a:pt x="87" y="2430"/>
                    <a:pt x="564" y="1758"/>
                  </a:cubicBezTo>
                  <a:cubicBezTo>
                    <a:pt x="894" y="1318"/>
                    <a:pt x="1239" y="1157"/>
                    <a:pt x="1535" y="1157"/>
                  </a:cubicBezTo>
                  <a:cubicBezTo>
                    <a:pt x="1589" y="1157"/>
                    <a:pt x="1641" y="1163"/>
                    <a:pt x="1692" y="1173"/>
                  </a:cubicBezTo>
                  <a:cubicBezTo>
                    <a:pt x="1670" y="1303"/>
                    <a:pt x="1692" y="1454"/>
                    <a:pt x="1713" y="1585"/>
                  </a:cubicBezTo>
                  <a:cubicBezTo>
                    <a:pt x="1757" y="1758"/>
                    <a:pt x="1887" y="1910"/>
                    <a:pt x="2060" y="1953"/>
                  </a:cubicBezTo>
                  <a:cubicBezTo>
                    <a:pt x="2074" y="1956"/>
                    <a:pt x="2088" y="1957"/>
                    <a:pt x="2102" y="1957"/>
                  </a:cubicBezTo>
                  <a:cubicBezTo>
                    <a:pt x="2195" y="1957"/>
                    <a:pt x="2282" y="1896"/>
                    <a:pt x="2320" y="1801"/>
                  </a:cubicBezTo>
                  <a:cubicBezTo>
                    <a:pt x="2429" y="1628"/>
                    <a:pt x="2342" y="1411"/>
                    <a:pt x="2125" y="1238"/>
                  </a:cubicBezTo>
                  <a:cubicBezTo>
                    <a:pt x="2017" y="1173"/>
                    <a:pt x="1908" y="1129"/>
                    <a:pt x="1778" y="1086"/>
                  </a:cubicBezTo>
                  <a:cubicBezTo>
                    <a:pt x="1843" y="891"/>
                    <a:pt x="1952" y="696"/>
                    <a:pt x="2125" y="544"/>
                  </a:cubicBezTo>
                  <a:cubicBezTo>
                    <a:pt x="2412" y="257"/>
                    <a:pt x="2795" y="87"/>
                    <a:pt x="3201" y="87"/>
                  </a:cubicBezTo>
                  <a:cubicBezTo>
                    <a:pt x="3226" y="87"/>
                    <a:pt x="3250" y="87"/>
                    <a:pt x="3274" y="89"/>
                  </a:cubicBezTo>
                  <a:cubicBezTo>
                    <a:pt x="3599" y="110"/>
                    <a:pt x="3881" y="262"/>
                    <a:pt x="4098" y="501"/>
                  </a:cubicBezTo>
                  <a:cubicBezTo>
                    <a:pt x="4104" y="513"/>
                    <a:pt x="4114" y="519"/>
                    <a:pt x="4125" y="519"/>
                  </a:cubicBezTo>
                  <a:cubicBezTo>
                    <a:pt x="4150" y="519"/>
                    <a:pt x="4178" y="488"/>
                    <a:pt x="4163" y="457"/>
                  </a:cubicBezTo>
                  <a:cubicBezTo>
                    <a:pt x="3925" y="197"/>
                    <a:pt x="3621" y="45"/>
                    <a:pt x="3296" y="2"/>
                  </a:cubicBezTo>
                  <a:cubicBezTo>
                    <a:pt x="3273" y="1"/>
                    <a:pt x="3250" y="0"/>
                    <a:pt x="3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135;p69"/>
            <p:cNvSpPr/>
            <p:nvPr/>
          </p:nvSpPr>
          <p:spPr>
            <a:xfrm>
              <a:off x="7147515" y="2313638"/>
              <a:ext cx="514694" cy="146957"/>
            </a:xfrm>
            <a:custGeom>
              <a:avLst/>
              <a:gdLst/>
              <a:ahLst/>
              <a:cxnLst/>
              <a:rect l="l" t="t" r="r" b="b"/>
              <a:pathLst>
                <a:path w="6700" h="1913" extrusionOk="0">
                  <a:moveTo>
                    <a:pt x="434" y="1"/>
                  </a:moveTo>
                  <a:cubicBezTo>
                    <a:pt x="434" y="1"/>
                    <a:pt x="0" y="1389"/>
                    <a:pt x="1496" y="1432"/>
                  </a:cubicBezTo>
                  <a:cubicBezTo>
                    <a:pt x="1521" y="1433"/>
                    <a:pt x="1545" y="1433"/>
                    <a:pt x="1569" y="1433"/>
                  </a:cubicBezTo>
                  <a:cubicBezTo>
                    <a:pt x="1741" y="1433"/>
                    <a:pt x="1881" y="1410"/>
                    <a:pt x="1995" y="1372"/>
                  </a:cubicBezTo>
                  <a:lnTo>
                    <a:pt x="1995" y="1372"/>
                  </a:lnTo>
                  <a:cubicBezTo>
                    <a:pt x="2126" y="1663"/>
                    <a:pt x="2459" y="1913"/>
                    <a:pt x="3144" y="1913"/>
                  </a:cubicBezTo>
                  <a:cubicBezTo>
                    <a:pt x="3193" y="1913"/>
                    <a:pt x="3243" y="1911"/>
                    <a:pt x="3296" y="1909"/>
                  </a:cubicBezTo>
                  <a:cubicBezTo>
                    <a:pt x="4022" y="1871"/>
                    <a:pt x="4346" y="1612"/>
                    <a:pt x="4457" y="1329"/>
                  </a:cubicBezTo>
                  <a:lnTo>
                    <a:pt x="4457" y="1329"/>
                  </a:lnTo>
                  <a:cubicBezTo>
                    <a:pt x="4633" y="1392"/>
                    <a:pt x="4869" y="1432"/>
                    <a:pt x="5182" y="1432"/>
                  </a:cubicBezTo>
                  <a:cubicBezTo>
                    <a:pt x="6700" y="1432"/>
                    <a:pt x="6006" y="23"/>
                    <a:pt x="6006" y="23"/>
                  </a:cubicBezTo>
                  <a:lnTo>
                    <a:pt x="434"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136;p69"/>
            <p:cNvSpPr/>
            <p:nvPr/>
          </p:nvSpPr>
          <p:spPr>
            <a:xfrm>
              <a:off x="7169178" y="2308952"/>
              <a:ext cx="466374" cy="154715"/>
            </a:xfrm>
            <a:custGeom>
              <a:avLst/>
              <a:gdLst/>
              <a:ahLst/>
              <a:cxnLst/>
              <a:rect l="l" t="t" r="r" b="b"/>
              <a:pathLst>
                <a:path w="6071" h="2014" extrusionOk="0">
                  <a:moveTo>
                    <a:pt x="3946" y="626"/>
                  </a:moveTo>
                  <a:cubicBezTo>
                    <a:pt x="4054" y="647"/>
                    <a:pt x="4184" y="886"/>
                    <a:pt x="4184" y="1146"/>
                  </a:cubicBezTo>
                  <a:cubicBezTo>
                    <a:pt x="4184" y="1211"/>
                    <a:pt x="4163" y="1276"/>
                    <a:pt x="4163" y="1319"/>
                  </a:cubicBezTo>
                  <a:cubicBezTo>
                    <a:pt x="4011" y="1276"/>
                    <a:pt x="3903" y="1189"/>
                    <a:pt x="3838" y="1059"/>
                  </a:cubicBezTo>
                  <a:cubicBezTo>
                    <a:pt x="3773" y="951"/>
                    <a:pt x="3773" y="821"/>
                    <a:pt x="3838" y="712"/>
                  </a:cubicBezTo>
                  <a:cubicBezTo>
                    <a:pt x="3859" y="669"/>
                    <a:pt x="3881" y="647"/>
                    <a:pt x="3924" y="647"/>
                  </a:cubicBezTo>
                  <a:lnTo>
                    <a:pt x="3946" y="626"/>
                  </a:lnTo>
                  <a:close/>
                  <a:moveTo>
                    <a:pt x="1908" y="604"/>
                  </a:moveTo>
                  <a:cubicBezTo>
                    <a:pt x="1930" y="604"/>
                    <a:pt x="1973" y="626"/>
                    <a:pt x="1995" y="647"/>
                  </a:cubicBezTo>
                  <a:cubicBezTo>
                    <a:pt x="2103" y="777"/>
                    <a:pt x="2103" y="951"/>
                    <a:pt x="2038" y="1103"/>
                  </a:cubicBezTo>
                  <a:cubicBezTo>
                    <a:pt x="1973" y="1233"/>
                    <a:pt x="1865" y="1341"/>
                    <a:pt x="1735" y="1384"/>
                  </a:cubicBezTo>
                  <a:cubicBezTo>
                    <a:pt x="1713" y="1319"/>
                    <a:pt x="1691" y="1276"/>
                    <a:pt x="1691" y="1211"/>
                  </a:cubicBezTo>
                  <a:cubicBezTo>
                    <a:pt x="1626" y="908"/>
                    <a:pt x="1778" y="626"/>
                    <a:pt x="1886" y="604"/>
                  </a:cubicBezTo>
                  <a:close/>
                  <a:moveTo>
                    <a:pt x="5736" y="1"/>
                  </a:moveTo>
                  <a:cubicBezTo>
                    <a:pt x="5704" y="1"/>
                    <a:pt x="5665" y="31"/>
                    <a:pt x="5680" y="62"/>
                  </a:cubicBezTo>
                  <a:cubicBezTo>
                    <a:pt x="5702" y="62"/>
                    <a:pt x="5984" y="691"/>
                    <a:pt x="5745" y="1081"/>
                  </a:cubicBezTo>
                  <a:cubicBezTo>
                    <a:pt x="5594" y="1298"/>
                    <a:pt x="5334" y="1406"/>
                    <a:pt x="4900" y="1406"/>
                  </a:cubicBezTo>
                  <a:cubicBezTo>
                    <a:pt x="4862" y="1410"/>
                    <a:pt x="4822" y="1412"/>
                    <a:pt x="4783" y="1412"/>
                  </a:cubicBezTo>
                  <a:cubicBezTo>
                    <a:pt x="4599" y="1412"/>
                    <a:pt x="4406" y="1373"/>
                    <a:pt x="4228" y="1319"/>
                  </a:cubicBezTo>
                  <a:cubicBezTo>
                    <a:pt x="4249" y="1276"/>
                    <a:pt x="4249" y="1211"/>
                    <a:pt x="4249" y="1146"/>
                  </a:cubicBezTo>
                  <a:cubicBezTo>
                    <a:pt x="4271" y="821"/>
                    <a:pt x="4098" y="561"/>
                    <a:pt x="3946" y="539"/>
                  </a:cubicBezTo>
                  <a:cubicBezTo>
                    <a:pt x="3881" y="539"/>
                    <a:pt x="3816" y="582"/>
                    <a:pt x="3773" y="647"/>
                  </a:cubicBezTo>
                  <a:cubicBezTo>
                    <a:pt x="3686" y="777"/>
                    <a:pt x="3686" y="929"/>
                    <a:pt x="3773" y="1081"/>
                  </a:cubicBezTo>
                  <a:cubicBezTo>
                    <a:pt x="3838" y="1211"/>
                    <a:pt x="3968" y="1319"/>
                    <a:pt x="4141" y="1384"/>
                  </a:cubicBezTo>
                  <a:cubicBezTo>
                    <a:pt x="3946" y="1818"/>
                    <a:pt x="3339" y="1905"/>
                    <a:pt x="3014" y="1926"/>
                  </a:cubicBezTo>
                  <a:cubicBezTo>
                    <a:pt x="2710" y="1926"/>
                    <a:pt x="2038" y="1905"/>
                    <a:pt x="1778" y="1450"/>
                  </a:cubicBezTo>
                  <a:cubicBezTo>
                    <a:pt x="1930" y="1384"/>
                    <a:pt x="2038" y="1276"/>
                    <a:pt x="2125" y="1146"/>
                  </a:cubicBezTo>
                  <a:cubicBezTo>
                    <a:pt x="2190" y="973"/>
                    <a:pt x="2190" y="756"/>
                    <a:pt x="2081" y="604"/>
                  </a:cubicBezTo>
                  <a:cubicBezTo>
                    <a:pt x="2033" y="555"/>
                    <a:pt x="1984" y="531"/>
                    <a:pt x="1926" y="531"/>
                  </a:cubicBezTo>
                  <a:cubicBezTo>
                    <a:pt x="1907" y="531"/>
                    <a:pt x="1886" y="534"/>
                    <a:pt x="1865" y="539"/>
                  </a:cubicBezTo>
                  <a:cubicBezTo>
                    <a:pt x="1713" y="582"/>
                    <a:pt x="1561" y="886"/>
                    <a:pt x="1626" y="1233"/>
                  </a:cubicBezTo>
                  <a:cubicBezTo>
                    <a:pt x="1626" y="1298"/>
                    <a:pt x="1648" y="1341"/>
                    <a:pt x="1670" y="1406"/>
                  </a:cubicBezTo>
                  <a:cubicBezTo>
                    <a:pt x="1518" y="1450"/>
                    <a:pt x="1366" y="1471"/>
                    <a:pt x="1214" y="1471"/>
                  </a:cubicBezTo>
                  <a:cubicBezTo>
                    <a:pt x="1191" y="1473"/>
                    <a:pt x="1168" y="1473"/>
                    <a:pt x="1145" y="1473"/>
                  </a:cubicBezTo>
                  <a:cubicBezTo>
                    <a:pt x="805" y="1473"/>
                    <a:pt x="505" y="1325"/>
                    <a:pt x="282" y="1081"/>
                  </a:cubicBezTo>
                  <a:cubicBezTo>
                    <a:pt x="108" y="756"/>
                    <a:pt x="87" y="409"/>
                    <a:pt x="174" y="62"/>
                  </a:cubicBezTo>
                  <a:cubicBezTo>
                    <a:pt x="195" y="40"/>
                    <a:pt x="174" y="19"/>
                    <a:pt x="152" y="19"/>
                  </a:cubicBezTo>
                  <a:cubicBezTo>
                    <a:pt x="130" y="19"/>
                    <a:pt x="108" y="19"/>
                    <a:pt x="108" y="40"/>
                  </a:cubicBezTo>
                  <a:cubicBezTo>
                    <a:pt x="0" y="409"/>
                    <a:pt x="43" y="799"/>
                    <a:pt x="217" y="1124"/>
                  </a:cubicBezTo>
                  <a:cubicBezTo>
                    <a:pt x="440" y="1388"/>
                    <a:pt x="778" y="1538"/>
                    <a:pt x="1123" y="1538"/>
                  </a:cubicBezTo>
                  <a:cubicBezTo>
                    <a:pt x="1146" y="1538"/>
                    <a:pt x="1169" y="1538"/>
                    <a:pt x="1193" y="1536"/>
                  </a:cubicBezTo>
                  <a:cubicBezTo>
                    <a:pt x="1239" y="1542"/>
                    <a:pt x="1285" y="1545"/>
                    <a:pt x="1332" y="1545"/>
                  </a:cubicBezTo>
                  <a:cubicBezTo>
                    <a:pt x="1457" y="1545"/>
                    <a:pt x="1580" y="1525"/>
                    <a:pt x="1691" y="1493"/>
                  </a:cubicBezTo>
                  <a:cubicBezTo>
                    <a:pt x="1821" y="1731"/>
                    <a:pt x="2146" y="2013"/>
                    <a:pt x="2862" y="2013"/>
                  </a:cubicBezTo>
                  <a:lnTo>
                    <a:pt x="3014" y="2013"/>
                  </a:lnTo>
                  <a:cubicBezTo>
                    <a:pt x="3794" y="1970"/>
                    <a:pt x="4076" y="1666"/>
                    <a:pt x="4184" y="1428"/>
                  </a:cubicBezTo>
                  <a:cubicBezTo>
                    <a:pt x="4379" y="1463"/>
                    <a:pt x="4574" y="1499"/>
                    <a:pt x="4769" y="1499"/>
                  </a:cubicBezTo>
                  <a:cubicBezTo>
                    <a:pt x="4812" y="1499"/>
                    <a:pt x="4856" y="1497"/>
                    <a:pt x="4900" y="1493"/>
                  </a:cubicBezTo>
                  <a:cubicBezTo>
                    <a:pt x="5355" y="1493"/>
                    <a:pt x="5659" y="1363"/>
                    <a:pt x="5810" y="1124"/>
                  </a:cubicBezTo>
                  <a:cubicBezTo>
                    <a:pt x="6071" y="691"/>
                    <a:pt x="5767" y="62"/>
                    <a:pt x="5767" y="19"/>
                  </a:cubicBezTo>
                  <a:cubicBezTo>
                    <a:pt x="5761" y="6"/>
                    <a:pt x="5749" y="1"/>
                    <a:pt x="5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137;p69"/>
            <p:cNvSpPr/>
            <p:nvPr/>
          </p:nvSpPr>
          <p:spPr>
            <a:xfrm>
              <a:off x="7469231" y="1850497"/>
              <a:ext cx="181295" cy="172615"/>
            </a:xfrm>
            <a:custGeom>
              <a:avLst/>
              <a:gdLst/>
              <a:ahLst/>
              <a:cxnLst/>
              <a:rect l="l" t="t" r="r" b="b"/>
              <a:pathLst>
                <a:path w="2360" h="2247" extrusionOk="0">
                  <a:moveTo>
                    <a:pt x="1455" y="1"/>
                  </a:moveTo>
                  <a:cubicBezTo>
                    <a:pt x="1072" y="1"/>
                    <a:pt x="935" y="234"/>
                    <a:pt x="928" y="451"/>
                  </a:cubicBezTo>
                  <a:lnTo>
                    <a:pt x="928" y="451"/>
                  </a:lnTo>
                  <a:cubicBezTo>
                    <a:pt x="889" y="441"/>
                    <a:pt x="846" y="436"/>
                    <a:pt x="799" y="436"/>
                  </a:cubicBezTo>
                  <a:cubicBezTo>
                    <a:pt x="775" y="433"/>
                    <a:pt x="753" y="431"/>
                    <a:pt x="730" y="431"/>
                  </a:cubicBezTo>
                  <a:cubicBezTo>
                    <a:pt x="415" y="431"/>
                    <a:pt x="228" y="770"/>
                    <a:pt x="353" y="1030"/>
                  </a:cubicBezTo>
                  <a:lnTo>
                    <a:pt x="353" y="1030"/>
                  </a:lnTo>
                  <a:cubicBezTo>
                    <a:pt x="131" y="1177"/>
                    <a:pt x="1" y="1720"/>
                    <a:pt x="300" y="2019"/>
                  </a:cubicBezTo>
                  <a:cubicBezTo>
                    <a:pt x="460" y="2183"/>
                    <a:pt x="601" y="2247"/>
                    <a:pt x="721" y="2247"/>
                  </a:cubicBezTo>
                  <a:cubicBezTo>
                    <a:pt x="984" y="2247"/>
                    <a:pt x="1145" y="1944"/>
                    <a:pt x="1173" y="1728"/>
                  </a:cubicBezTo>
                  <a:lnTo>
                    <a:pt x="1173" y="1728"/>
                  </a:lnTo>
                  <a:cubicBezTo>
                    <a:pt x="1216" y="1736"/>
                    <a:pt x="1263" y="1740"/>
                    <a:pt x="1314" y="1740"/>
                  </a:cubicBezTo>
                  <a:cubicBezTo>
                    <a:pt x="1403" y="1740"/>
                    <a:pt x="1502" y="1727"/>
                    <a:pt x="1601" y="1694"/>
                  </a:cubicBezTo>
                  <a:cubicBezTo>
                    <a:pt x="1850" y="1625"/>
                    <a:pt x="1905" y="1273"/>
                    <a:pt x="1872" y="1039"/>
                  </a:cubicBezTo>
                  <a:lnTo>
                    <a:pt x="1872" y="1039"/>
                  </a:lnTo>
                  <a:cubicBezTo>
                    <a:pt x="1883" y="1034"/>
                    <a:pt x="1893" y="1028"/>
                    <a:pt x="1904" y="1022"/>
                  </a:cubicBezTo>
                  <a:cubicBezTo>
                    <a:pt x="2360" y="740"/>
                    <a:pt x="1926" y="3"/>
                    <a:pt x="1514" y="3"/>
                  </a:cubicBezTo>
                  <a:cubicBezTo>
                    <a:pt x="1494" y="2"/>
                    <a:pt x="1474" y="1"/>
                    <a:pt x="14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138;p69"/>
            <p:cNvSpPr/>
            <p:nvPr/>
          </p:nvSpPr>
          <p:spPr>
            <a:xfrm>
              <a:off x="7473917" y="1845196"/>
              <a:ext cx="163319" cy="180450"/>
            </a:xfrm>
            <a:custGeom>
              <a:avLst/>
              <a:gdLst/>
              <a:ahLst/>
              <a:cxnLst/>
              <a:rect l="l" t="t" r="r" b="b"/>
              <a:pathLst>
                <a:path w="2126" h="2349" extrusionOk="0">
                  <a:moveTo>
                    <a:pt x="911" y="570"/>
                  </a:moveTo>
                  <a:lnTo>
                    <a:pt x="911" y="570"/>
                  </a:lnTo>
                  <a:cubicBezTo>
                    <a:pt x="1020" y="592"/>
                    <a:pt x="1106" y="679"/>
                    <a:pt x="1128" y="809"/>
                  </a:cubicBezTo>
                  <a:cubicBezTo>
                    <a:pt x="1128" y="852"/>
                    <a:pt x="1085" y="852"/>
                    <a:pt x="1085" y="852"/>
                  </a:cubicBezTo>
                  <a:lnTo>
                    <a:pt x="1063" y="852"/>
                  </a:lnTo>
                  <a:cubicBezTo>
                    <a:pt x="976" y="787"/>
                    <a:pt x="911" y="679"/>
                    <a:pt x="911" y="570"/>
                  </a:cubicBezTo>
                  <a:close/>
                  <a:moveTo>
                    <a:pt x="1704" y="922"/>
                  </a:moveTo>
                  <a:lnTo>
                    <a:pt x="1704" y="922"/>
                  </a:lnTo>
                  <a:cubicBezTo>
                    <a:pt x="1722" y="936"/>
                    <a:pt x="1743" y="981"/>
                    <a:pt x="1778" y="1069"/>
                  </a:cubicBezTo>
                  <a:cubicBezTo>
                    <a:pt x="1757" y="1069"/>
                    <a:pt x="1735" y="1091"/>
                    <a:pt x="1713" y="1091"/>
                  </a:cubicBezTo>
                  <a:cubicBezTo>
                    <a:pt x="1670" y="1091"/>
                    <a:pt x="1648" y="1069"/>
                    <a:pt x="1648" y="1026"/>
                  </a:cubicBezTo>
                  <a:cubicBezTo>
                    <a:pt x="1628" y="985"/>
                    <a:pt x="1664" y="945"/>
                    <a:pt x="1704" y="922"/>
                  </a:cubicBezTo>
                  <a:close/>
                  <a:moveTo>
                    <a:pt x="434" y="1112"/>
                  </a:moveTo>
                  <a:cubicBezTo>
                    <a:pt x="564" y="1177"/>
                    <a:pt x="629" y="1286"/>
                    <a:pt x="629" y="1329"/>
                  </a:cubicBezTo>
                  <a:cubicBezTo>
                    <a:pt x="608" y="1329"/>
                    <a:pt x="564" y="1329"/>
                    <a:pt x="456" y="1221"/>
                  </a:cubicBezTo>
                  <a:cubicBezTo>
                    <a:pt x="413" y="1199"/>
                    <a:pt x="391" y="1156"/>
                    <a:pt x="348" y="1112"/>
                  </a:cubicBezTo>
                  <a:close/>
                  <a:moveTo>
                    <a:pt x="1041" y="1611"/>
                  </a:moveTo>
                  <a:cubicBezTo>
                    <a:pt x="1041" y="1611"/>
                    <a:pt x="1041" y="1611"/>
                    <a:pt x="1063" y="1633"/>
                  </a:cubicBezTo>
                  <a:cubicBezTo>
                    <a:pt x="1063" y="1654"/>
                    <a:pt x="1085" y="1698"/>
                    <a:pt x="1085" y="1741"/>
                  </a:cubicBezTo>
                  <a:cubicBezTo>
                    <a:pt x="998" y="1719"/>
                    <a:pt x="955" y="1676"/>
                    <a:pt x="955" y="1676"/>
                  </a:cubicBezTo>
                  <a:cubicBezTo>
                    <a:pt x="955" y="1654"/>
                    <a:pt x="955" y="1654"/>
                    <a:pt x="976" y="1633"/>
                  </a:cubicBezTo>
                  <a:cubicBezTo>
                    <a:pt x="998" y="1633"/>
                    <a:pt x="1020" y="1611"/>
                    <a:pt x="1041" y="1611"/>
                  </a:cubicBezTo>
                  <a:close/>
                  <a:moveTo>
                    <a:pt x="1385" y="92"/>
                  </a:moveTo>
                  <a:cubicBezTo>
                    <a:pt x="1400" y="92"/>
                    <a:pt x="1416" y="93"/>
                    <a:pt x="1432" y="93"/>
                  </a:cubicBezTo>
                  <a:cubicBezTo>
                    <a:pt x="1713" y="137"/>
                    <a:pt x="1909" y="332"/>
                    <a:pt x="1974" y="592"/>
                  </a:cubicBezTo>
                  <a:cubicBezTo>
                    <a:pt x="2039" y="744"/>
                    <a:pt x="1974" y="917"/>
                    <a:pt x="1843" y="1026"/>
                  </a:cubicBezTo>
                  <a:cubicBezTo>
                    <a:pt x="1806" y="893"/>
                    <a:pt x="1751" y="827"/>
                    <a:pt x="1694" y="827"/>
                  </a:cubicBezTo>
                  <a:cubicBezTo>
                    <a:pt x="1686" y="827"/>
                    <a:pt x="1678" y="828"/>
                    <a:pt x="1670" y="831"/>
                  </a:cubicBezTo>
                  <a:cubicBezTo>
                    <a:pt x="1583" y="852"/>
                    <a:pt x="1540" y="939"/>
                    <a:pt x="1562" y="1026"/>
                  </a:cubicBezTo>
                  <a:cubicBezTo>
                    <a:pt x="1562" y="1106"/>
                    <a:pt x="1609" y="1151"/>
                    <a:pt x="1687" y="1151"/>
                  </a:cubicBezTo>
                  <a:cubicBezTo>
                    <a:pt x="1714" y="1151"/>
                    <a:pt x="1745" y="1145"/>
                    <a:pt x="1778" y="1134"/>
                  </a:cubicBezTo>
                  <a:lnTo>
                    <a:pt x="1778" y="1134"/>
                  </a:lnTo>
                  <a:cubicBezTo>
                    <a:pt x="1800" y="1351"/>
                    <a:pt x="1735" y="1633"/>
                    <a:pt x="1518" y="1698"/>
                  </a:cubicBezTo>
                  <a:cubicBezTo>
                    <a:pt x="1439" y="1730"/>
                    <a:pt x="1348" y="1750"/>
                    <a:pt x="1254" y="1750"/>
                  </a:cubicBezTo>
                  <a:cubicBezTo>
                    <a:pt x="1219" y="1750"/>
                    <a:pt x="1185" y="1747"/>
                    <a:pt x="1150" y="1741"/>
                  </a:cubicBezTo>
                  <a:cubicBezTo>
                    <a:pt x="1171" y="1676"/>
                    <a:pt x="1150" y="1611"/>
                    <a:pt x="1106" y="1568"/>
                  </a:cubicBezTo>
                  <a:cubicBezTo>
                    <a:pt x="1085" y="1546"/>
                    <a:pt x="1058" y="1535"/>
                    <a:pt x="1028" y="1535"/>
                  </a:cubicBezTo>
                  <a:cubicBezTo>
                    <a:pt x="998" y="1535"/>
                    <a:pt x="965" y="1546"/>
                    <a:pt x="933" y="1568"/>
                  </a:cubicBezTo>
                  <a:cubicBezTo>
                    <a:pt x="890" y="1589"/>
                    <a:pt x="868" y="1633"/>
                    <a:pt x="868" y="1676"/>
                  </a:cubicBezTo>
                  <a:cubicBezTo>
                    <a:pt x="890" y="1741"/>
                    <a:pt x="955" y="1785"/>
                    <a:pt x="1063" y="1806"/>
                  </a:cubicBezTo>
                  <a:cubicBezTo>
                    <a:pt x="1041" y="2001"/>
                    <a:pt x="890" y="2262"/>
                    <a:pt x="651" y="2262"/>
                  </a:cubicBezTo>
                  <a:cubicBezTo>
                    <a:pt x="499" y="2262"/>
                    <a:pt x="369" y="2175"/>
                    <a:pt x="282" y="2066"/>
                  </a:cubicBezTo>
                  <a:cubicBezTo>
                    <a:pt x="152" y="1915"/>
                    <a:pt x="87" y="1719"/>
                    <a:pt x="109" y="1524"/>
                  </a:cubicBezTo>
                  <a:cubicBezTo>
                    <a:pt x="131" y="1373"/>
                    <a:pt x="196" y="1243"/>
                    <a:pt x="282" y="1156"/>
                  </a:cubicBezTo>
                  <a:cubicBezTo>
                    <a:pt x="326" y="1199"/>
                    <a:pt x="348" y="1264"/>
                    <a:pt x="413" y="1286"/>
                  </a:cubicBezTo>
                  <a:cubicBezTo>
                    <a:pt x="456" y="1351"/>
                    <a:pt x="543" y="1394"/>
                    <a:pt x="629" y="1416"/>
                  </a:cubicBezTo>
                  <a:cubicBezTo>
                    <a:pt x="673" y="1416"/>
                    <a:pt x="716" y="1373"/>
                    <a:pt x="716" y="1329"/>
                  </a:cubicBezTo>
                  <a:cubicBezTo>
                    <a:pt x="716" y="1243"/>
                    <a:pt x="629" y="1091"/>
                    <a:pt x="456" y="1047"/>
                  </a:cubicBezTo>
                  <a:cubicBezTo>
                    <a:pt x="434" y="1037"/>
                    <a:pt x="407" y="1031"/>
                    <a:pt x="380" y="1031"/>
                  </a:cubicBezTo>
                  <a:cubicBezTo>
                    <a:pt x="353" y="1031"/>
                    <a:pt x="326" y="1037"/>
                    <a:pt x="304" y="1047"/>
                  </a:cubicBezTo>
                  <a:cubicBezTo>
                    <a:pt x="261" y="939"/>
                    <a:pt x="282" y="831"/>
                    <a:pt x="348" y="722"/>
                  </a:cubicBezTo>
                  <a:cubicBezTo>
                    <a:pt x="413" y="614"/>
                    <a:pt x="564" y="527"/>
                    <a:pt x="716" y="527"/>
                  </a:cubicBezTo>
                  <a:lnTo>
                    <a:pt x="825" y="527"/>
                  </a:lnTo>
                  <a:cubicBezTo>
                    <a:pt x="803" y="679"/>
                    <a:pt x="868" y="831"/>
                    <a:pt x="998" y="917"/>
                  </a:cubicBezTo>
                  <a:lnTo>
                    <a:pt x="1063" y="917"/>
                  </a:lnTo>
                  <a:cubicBezTo>
                    <a:pt x="1128" y="917"/>
                    <a:pt x="1171" y="874"/>
                    <a:pt x="1193" y="831"/>
                  </a:cubicBezTo>
                  <a:cubicBezTo>
                    <a:pt x="1171" y="657"/>
                    <a:pt x="1063" y="505"/>
                    <a:pt x="890" y="484"/>
                  </a:cubicBezTo>
                  <a:cubicBezTo>
                    <a:pt x="890" y="358"/>
                    <a:pt x="990" y="92"/>
                    <a:pt x="1385" y="92"/>
                  </a:cubicBezTo>
                  <a:close/>
                  <a:moveTo>
                    <a:pt x="1370" y="1"/>
                  </a:moveTo>
                  <a:cubicBezTo>
                    <a:pt x="1103" y="1"/>
                    <a:pt x="883" y="187"/>
                    <a:pt x="825" y="462"/>
                  </a:cubicBezTo>
                  <a:lnTo>
                    <a:pt x="716" y="462"/>
                  </a:lnTo>
                  <a:cubicBezTo>
                    <a:pt x="543" y="462"/>
                    <a:pt x="391" y="549"/>
                    <a:pt x="282" y="679"/>
                  </a:cubicBezTo>
                  <a:cubicBezTo>
                    <a:pt x="217" y="809"/>
                    <a:pt x="196" y="939"/>
                    <a:pt x="239" y="1091"/>
                  </a:cubicBezTo>
                  <a:cubicBezTo>
                    <a:pt x="131" y="1199"/>
                    <a:pt x="44" y="1351"/>
                    <a:pt x="44" y="1503"/>
                  </a:cubicBezTo>
                  <a:cubicBezTo>
                    <a:pt x="1" y="1719"/>
                    <a:pt x="66" y="1958"/>
                    <a:pt x="217" y="2110"/>
                  </a:cubicBezTo>
                  <a:cubicBezTo>
                    <a:pt x="326" y="2262"/>
                    <a:pt x="478" y="2327"/>
                    <a:pt x="651" y="2348"/>
                  </a:cubicBezTo>
                  <a:cubicBezTo>
                    <a:pt x="933" y="2348"/>
                    <a:pt x="1106" y="2066"/>
                    <a:pt x="1150" y="1828"/>
                  </a:cubicBezTo>
                  <a:cubicBezTo>
                    <a:pt x="1301" y="1828"/>
                    <a:pt x="1432" y="1828"/>
                    <a:pt x="1562" y="1785"/>
                  </a:cubicBezTo>
                  <a:cubicBezTo>
                    <a:pt x="1822" y="1698"/>
                    <a:pt x="1887" y="1329"/>
                    <a:pt x="1865" y="1091"/>
                  </a:cubicBezTo>
                  <a:cubicBezTo>
                    <a:pt x="2039" y="1004"/>
                    <a:pt x="2125" y="766"/>
                    <a:pt x="2060" y="570"/>
                  </a:cubicBezTo>
                  <a:cubicBezTo>
                    <a:pt x="1995" y="289"/>
                    <a:pt x="1757" y="72"/>
                    <a:pt x="1453" y="7"/>
                  </a:cubicBezTo>
                  <a:cubicBezTo>
                    <a:pt x="1425" y="3"/>
                    <a:pt x="1397" y="1"/>
                    <a:pt x="1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139;p69"/>
            <p:cNvSpPr/>
            <p:nvPr/>
          </p:nvSpPr>
          <p:spPr>
            <a:xfrm>
              <a:off x="7595520" y="2648415"/>
              <a:ext cx="78356" cy="56693"/>
            </a:xfrm>
            <a:custGeom>
              <a:avLst/>
              <a:gdLst/>
              <a:ahLst/>
              <a:cxnLst/>
              <a:rect l="l" t="t" r="r" b="b"/>
              <a:pathLst>
                <a:path w="1020" h="738" extrusionOk="0">
                  <a:moveTo>
                    <a:pt x="803" y="1"/>
                  </a:moveTo>
                  <a:lnTo>
                    <a:pt x="0" y="109"/>
                  </a:lnTo>
                  <a:lnTo>
                    <a:pt x="0" y="738"/>
                  </a:lnTo>
                  <a:lnTo>
                    <a:pt x="1019" y="695"/>
                  </a:lnTo>
                  <a:lnTo>
                    <a:pt x="8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140;p69"/>
            <p:cNvSpPr/>
            <p:nvPr/>
          </p:nvSpPr>
          <p:spPr>
            <a:xfrm>
              <a:off x="7417301" y="2648415"/>
              <a:ext cx="78356" cy="56693"/>
            </a:xfrm>
            <a:custGeom>
              <a:avLst/>
              <a:gdLst/>
              <a:ahLst/>
              <a:cxnLst/>
              <a:rect l="l" t="t" r="r" b="b"/>
              <a:pathLst>
                <a:path w="1020" h="738" extrusionOk="0">
                  <a:moveTo>
                    <a:pt x="824" y="1"/>
                  </a:moveTo>
                  <a:lnTo>
                    <a:pt x="1" y="109"/>
                  </a:lnTo>
                  <a:lnTo>
                    <a:pt x="1" y="738"/>
                  </a:lnTo>
                  <a:lnTo>
                    <a:pt x="1019" y="695"/>
                  </a:lnTo>
                  <a:lnTo>
                    <a:pt x="8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141;p69"/>
            <p:cNvSpPr/>
            <p:nvPr/>
          </p:nvSpPr>
          <p:spPr>
            <a:xfrm>
              <a:off x="7010931" y="2648415"/>
              <a:ext cx="78356" cy="56693"/>
            </a:xfrm>
            <a:custGeom>
              <a:avLst/>
              <a:gdLst/>
              <a:ahLst/>
              <a:cxnLst/>
              <a:rect l="l" t="t" r="r" b="b"/>
              <a:pathLst>
                <a:path w="1020" h="738" extrusionOk="0">
                  <a:moveTo>
                    <a:pt x="824" y="1"/>
                  </a:moveTo>
                  <a:lnTo>
                    <a:pt x="0" y="109"/>
                  </a:lnTo>
                  <a:lnTo>
                    <a:pt x="0" y="738"/>
                  </a:lnTo>
                  <a:lnTo>
                    <a:pt x="1019" y="695"/>
                  </a:lnTo>
                  <a:lnTo>
                    <a:pt x="8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142;p69"/>
            <p:cNvSpPr/>
            <p:nvPr/>
          </p:nvSpPr>
          <p:spPr>
            <a:xfrm>
              <a:off x="6861059" y="2656789"/>
              <a:ext cx="79970" cy="48320"/>
            </a:xfrm>
            <a:custGeom>
              <a:avLst/>
              <a:gdLst/>
              <a:ahLst/>
              <a:cxnLst/>
              <a:rect l="l" t="t" r="r" b="b"/>
              <a:pathLst>
                <a:path w="1041" h="629" extrusionOk="0">
                  <a:moveTo>
                    <a:pt x="0" y="0"/>
                  </a:moveTo>
                  <a:lnTo>
                    <a:pt x="0" y="629"/>
                  </a:lnTo>
                  <a:lnTo>
                    <a:pt x="1041" y="586"/>
                  </a:lnTo>
                  <a:lnTo>
                    <a:pt x="8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2598066" y="1976681"/>
            <a:ext cx="734496" cy="430887"/>
          </a:xfrm>
          <a:prstGeom prst="rect">
            <a:avLst/>
          </a:prstGeom>
        </p:spPr>
        <p:txBody>
          <a:bodyPr wrap="none">
            <a:spAutoFit/>
          </a:bodyPr>
          <a:lstStyle/>
          <a:p>
            <a:pPr algn="ctr"/>
            <a:r>
              <a:rPr lang="vi-VN" sz="2200" dirty="0"/>
              <a:t>10,3</a:t>
            </a:r>
          </a:p>
        </p:txBody>
      </p:sp>
      <p:sp>
        <p:nvSpPr>
          <p:cNvPr id="5" name="Rectangle 4"/>
          <p:cNvSpPr/>
          <p:nvPr/>
        </p:nvSpPr>
        <p:spPr>
          <a:xfrm>
            <a:off x="2442575" y="2725639"/>
            <a:ext cx="1048685" cy="430887"/>
          </a:xfrm>
          <a:prstGeom prst="rect">
            <a:avLst/>
          </a:prstGeom>
        </p:spPr>
        <p:txBody>
          <a:bodyPr wrap="none">
            <a:spAutoFit/>
          </a:bodyPr>
          <a:lstStyle/>
          <a:p>
            <a:pPr algn="ctr"/>
            <a:r>
              <a:rPr lang="vi-VN" sz="2200" dirty="0"/>
              <a:t>1995,9</a:t>
            </a:r>
          </a:p>
        </p:txBody>
      </p:sp>
      <p:sp>
        <p:nvSpPr>
          <p:cNvPr id="7" name="Rectangle 6"/>
          <p:cNvSpPr/>
          <p:nvPr/>
        </p:nvSpPr>
        <p:spPr>
          <a:xfrm>
            <a:off x="2493871" y="3477734"/>
            <a:ext cx="986167" cy="430887"/>
          </a:xfrm>
          <a:prstGeom prst="rect">
            <a:avLst/>
          </a:prstGeom>
        </p:spPr>
        <p:txBody>
          <a:bodyPr wrap="none">
            <a:spAutoFit/>
          </a:bodyPr>
          <a:lstStyle/>
          <a:p>
            <a:pPr algn="ctr"/>
            <a:r>
              <a:rPr lang="vi-VN" sz="2200" dirty="0"/>
              <a:t>-822,4</a:t>
            </a:r>
          </a:p>
        </p:txBody>
      </p:sp>
      <p:sp>
        <p:nvSpPr>
          <p:cNvPr id="9" name="Rectangle 8"/>
          <p:cNvSpPr/>
          <p:nvPr/>
        </p:nvSpPr>
        <p:spPr>
          <a:xfrm>
            <a:off x="2658979" y="4246662"/>
            <a:ext cx="655950" cy="430887"/>
          </a:xfrm>
          <a:prstGeom prst="rect">
            <a:avLst/>
          </a:prstGeom>
        </p:spPr>
        <p:txBody>
          <a:bodyPr wrap="none">
            <a:spAutoFit/>
          </a:bodyPr>
          <a:lstStyle/>
          <a:p>
            <a:pPr algn="ctr"/>
            <a:r>
              <a:rPr lang="vi-VN" sz="2200" dirty="0"/>
              <a:t>100</a:t>
            </a:r>
          </a:p>
        </p:txBody>
      </p:sp>
      <p:sp>
        <p:nvSpPr>
          <p:cNvPr id="10" name="Rectangle 9"/>
          <p:cNvSpPr/>
          <p:nvPr/>
        </p:nvSpPr>
        <p:spPr>
          <a:xfrm>
            <a:off x="4230114" y="1994340"/>
            <a:ext cx="891591" cy="430887"/>
          </a:xfrm>
          <a:prstGeom prst="rect">
            <a:avLst/>
          </a:prstGeom>
        </p:spPr>
        <p:txBody>
          <a:bodyPr wrap="none">
            <a:spAutoFit/>
          </a:bodyPr>
          <a:lstStyle/>
          <a:p>
            <a:pPr algn="ctr"/>
            <a:r>
              <a:rPr lang="vi-VN" sz="2200" dirty="0"/>
              <a:t>10,35</a:t>
            </a:r>
          </a:p>
        </p:txBody>
      </p:sp>
      <p:sp>
        <p:nvSpPr>
          <p:cNvPr id="38" name="Rectangle 37"/>
          <p:cNvSpPr/>
          <p:nvPr/>
        </p:nvSpPr>
        <p:spPr>
          <a:xfrm>
            <a:off x="4073019" y="2725639"/>
            <a:ext cx="1205779" cy="430887"/>
          </a:xfrm>
          <a:prstGeom prst="rect">
            <a:avLst/>
          </a:prstGeom>
        </p:spPr>
        <p:txBody>
          <a:bodyPr wrap="none">
            <a:spAutoFit/>
          </a:bodyPr>
          <a:lstStyle/>
          <a:p>
            <a:pPr algn="ctr"/>
            <a:r>
              <a:rPr lang="vi-VN" sz="2200" dirty="0"/>
              <a:t>1995,92</a:t>
            </a:r>
          </a:p>
        </p:txBody>
      </p:sp>
      <p:sp>
        <p:nvSpPr>
          <p:cNvPr id="39" name="Rectangle 38"/>
          <p:cNvSpPr/>
          <p:nvPr/>
        </p:nvSpPr>
        <p:spPr>
          <a:xfrm>
            <a:off x="4053784" y="3485002"/>
            <a:ext cx="1143262" cy="430887"/>
          </a:xfrm>
          <a:prstGeom prst="rect">
            <a:avLst/>
          </a:prstGeom>
        </p:spPr>
        <p:txBody>
          <a:bodyPr wrap="none">
            <a:spAutoFit/>
          </a:bodyPr>
          <a:lstStyle/>
          <a:p>
            <a:pPr algn="ctr"/>
            <a:r>
              <a:rPr lang="vi-VN" sz="2200" dirty="0"/>
              <a:t>-822,40</a:t>
            </a:r>
          </a:p>
        </p:txBody>
      </p:sp>
      <p:sp>
        <p:nvSpPr>
          <p:cNvPr id="40" name="Rectangle 39"/>
          <p:cNvSpPr/>
          <p:nvPr/>
        </p:nvSpPr>
        <p:spPr>
          <a:xfrm>
            <a:off x="4347933" y="4246662"/>
            <a:ext cx="655950" cy="430887"/>
          </a:xfrm>
          <a:prstGeom prst="rect">
            <a:avLst/>
          </a:prstGeom>
        </p:spPr>
        <p:txBody>
          <a:bodyPr wrap="none">
            <a:spAutoFit/>
          </a:bodyPr>
          <a:lstStyle/>
          <a:p>
            <a:pPr algn="ctr"/>
            <a:r>
              <a:rPr lang="vi-VN" sz="2200" dirty="0"/>
              <a:t>100</a:t>
            </a:r>
          </a:p>
        </p:txBody>
      </p:sp>
      <p:sp>
        <p:nvSpPr>
          <p:cNvPr id="41" name="Rectangle 40"/>
          <p:cNvSpPr/>
          <p:nvPr/>
        </p:nvSpPr>
        <p:spPr>
          <a:xfrm>
            <a:off x="6145640" y="1994340"/>
            <a:ext cx="498856" cy="430887"/>
          </a:xfrm>
          <a:prstGeom prst="rect">
            <a:avLst/>
          </a:prstGeom>
        </p:spPr>
        <p:txBody>
          <a:bodyPr wrap="none">
            <a:spAutoFit/>
          </a:bodyPr>
          <a:lstStyle/>
          <a:p>
            <a:pPr algn="ctr"/>
            <a:r>
              <a:rPr lang="vi-VN" sz="2200" dirty="0"/>
              <a:t>10</a:t>
            </a:r>
          </a:p>
        </p:txBody>
      </p:sp>
      <p:sp>
        <p:nvSpPr>
          <p:cNvPr id="42" name="Rectangle 41"/>
          <p:cNvSpPr/>
          <p:nvPr/>
        </p:nvSpPr>
        <p:spPr>
          <a:xfrm>
            <a:off x="5956689" y="2725638"/>
            <a:ext cx="813043" cy="430887"/>
          </a:xfrm>
          <a:prstGeom prst="rect">
            <a:avLst/>
          </a:prstGeom>
        </p:spPr>
        <p:txBody>
          <a:bodyPr wrap="none">
            <a:spAutoFit/>
          </a:bodyPr>
          <a:lstStyle/>
          <a:p>
            <a:pPr algn="ctr"/>
            <a:r>
              <a:rPr lang="vi-VN" sz="2200" dirty="0"/>
              <a:t>1996</a:t>
            </a:r>
          </a:p>
        </p:txBody>
      </p:sp>
      <p:sp>
        <p:nvSpPr>
          <p:cNvPr id="43" name="Rectangle 42"/>
          <p:cNvSpPr/>
          <p:nvPr/>
        </p:nvSpPr>
        <p:spPr>
          <a:xfrm>
            <a:off x="5955244" y="3477734"/>
            <a:ext cx="750526" cy="430887"/>
          </a:xfrm>
          <a:prstGeom prst="rect">
            <a:avLst/>
          </a:prstGeom>
        </p:spPr>
        <p:txBody>
          <a:bodyPr wrap="none">
            <a:spAutoFit/>
          </a:bodyPr>
          <a:lstStyle/>
          <a:p>
            <a:pPr algn="ctr"/>
            <a:r>
              <a:rPr lang="vi-VN" sz="2200" dirty="0"/>
              <a:t>-822</a:t>
            </a:r>
          </a:p>
        </p:txBody>
      </p:sp>
      <p:sp>
        <p:nvSpPr>
          <p:cNvPr id="44" name="Rectangle 43"/>
          <p:cNvSpPr/>
          <p:nvPr/>
        </p:nvSpPr>
        <p:spPr>
          <a:xfrm>
            <a:off x="6003392" y="4246662"/>
            <a:ext cx="655950" cy="430887"/>
          </a:xfrm>
          <a:prstGeom prst="rect">
            <a:avLst/>
          </a:prstGeom>
        </p:spPr>
        <p:txBody>
          <a:bodyPr wrap="none">
            <a:spAutoFit/>
          </a:bodyPr>
          <a:lstStyle/>
          <a:p>
            <a:pPr algn="ctr"/>
            <a:r>
              <a:rPr lang="vi-VN" sz="2200" dirty="0"/>
              <a:t>100</a:t>
            </a:r>
          </a:p>
        </p:txBody>
      </p:sp>
      <p:sp>
        <p:nvSpPr>
          <p:cNvPr id="45" name="Rectangle 44"/>
          <p:cNvSpPr/>
          <p:nvPr/>
        </p:nvSpPr>
        <p:spPr>
          <a:xfrm>
            <a:off x="7714689" y="1976681"/>
            <a:ext cx="498856" cy="430887"/>
          </a:xfrm>
          <a:prstGeom prst="rect">
            <a:avLst/>
          </a:prstGeom>
        </p:spPr>
        <p:txBody>
          <a:bodyPr wrap="none">
            <a:spAutoFit/>
          </a:bodyPr>
          <a:lstStyle/>
          <a:p>
            <a:pPr algn="ctr"/>
            <a:r>
              <a:rPr lang="vi-VN" sz="2200" dirty="0"/>
              <a:t>10</a:t>
            </a:r>
          </a:p>
        </p:txBody>
      </p:sp>
      <p:sp>
        <p:nvSpPr>
          <p:cNvPr id="46" name="Rectangle 45"/>
          <p:cNvSpPr/>
          <p:nvPr/>
        </p:nvSpPr>
        <p:spPr>
          <a:xfrm>
            <a:off x="7567324" y="2725639"/>
            <a:ext cx="813043" cy="430887"/>
          </a:xfrm>
          <a:prstGeom prst="rect">
            <a:avLst/>
          </a:prstGeom>
        </p:spPr>
        <p:txBody>
          <a:bodyPr wrap="none">
            <a:spAutoFit/>
          </a:bodyPr>
          <a:lstStyle/>
          <a:p>
            <a:pPr algn="ctr"/>
            <a:r>
              <a:rPr lang="vi-VN" sz="2200" dirty="0"/>
              <a:t>2000</a:t>
            </a:r>
          </a:p>
        </p:txBody>
      </p:sp>
      <p:sp>
        <p:nvSpPr>
          <p:cNvPr id="47" name="Rectangle 46"/>
          <p:cNvSpPr/>
          <p:nvPr/>
        </p:nvSpPr>
        <p:spPr>
          <a:xfrm>
            <a:off x="7520036" y="3477733"/>
            <a:ext cx="750526" cy="430887"/>
          </a:xfrm>
          <a:prstGeom prst="rect">
            <a:avLst/>
          </a:prstGeom>
        </p:spPr>
        <p:txBody>
          <a:bodyPr wrap="none">
            <a:spAutoFit/>
          </a:bodyPr>
          <a:lstStyle/>
          <a:p>
            <a:pPr algn="ctr"/>
            <a:r>
              <a:rPr lang="vi-VN" sz="2200" dirty="0"/>
              <a:t>-820</a:t>
            </a:r>
          </a:p>
        </p:txBody>
      </p:sp>
      <p:sp>
        <p:nvSpPr>
          <p:cNvPr id="48" name="Rectangle 47"/>
          <p:cNvSpPr/>
          <p:nvPr/>
        </p:nvSpPr>
        <p:spPr>
          <a:xfrm>
            <a:off x="7567324" y="4240416"/>
            <a:ext cx="655950" cy="430887"/>
          </a:xfrm>
          <a:prstGeom prst="rect">
            <a:avLst/>
          </a:prstGeom>
        </p:spPr>
        <p:txBody>
          <a:bodyPr wrap="none">
            <a:spAutoFit/>
          </a:bodyPr>
          <a:lstStyle/>
          <a:p>
            <a:pPr algn="ctr"/>
            <a:r>
              <a:rPr lang="vi-VN" sz="2200" dirty="0"/>
              <a:t>100</a:t>
            </a:r>
          </a:p>
        </p:txBody>
      </p:sp>
    </p:spTree>
    <p:extLst>
      <p:ext uri="{BB962C8B-B14F-4D97-AF65-F5344CB8AC3E}">
        <p14:creationId xmlns:p14="http://schemas.microsoft.com/office/powerpoint/2010/main" val="16459376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ppt_x"/>
                                          </p:val>
                                        </p:tav>
                                        <p:tav tm="100000">
                                          <p:val>
                                            <p:strVal val="#ppt_x"/>
                                          </p:val>
                                        </p:tav>
                                      </p:tavLst>
                                    </p:anim>
                                    <p:anim calcmode="lin" valueType="num">
                                      <p:cBhvr additive="base">
                                        <p:cTn id="3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barn(inVertical)">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barn(inVertical)">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down)">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circle(in)">
                                      <p:cBhvr>
                                        <p:cTn id="62" dur="20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barn(inVertical)">
                                      <p:cBhvr>
                                        <p:cTn id="67" dur="5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additive="base">
                                        <p:cTn id="72" dur="500" fill="hold"/>
                                        <p:tgtEl>
                                          <p:spTgt spid="45"/>
                                        </p:tgtEl>
                                        <p:attrNameLst>
                                          <p:attrName>ppt_x</p:attrName>
                                        </p:attrNameLst>
                                      </p:cBhvr>
                                      <p:tavLst>
                                        <p:tav tm="0">
                                          <p:val>
                                            <p:strVal val="#ppt_x"/>
                                          </p:val>
                                        </p:tav>
                                        <p:tav tm="100000">
                                          <p:val>
                                            <p:strVal val="#ppt_x"/>
                                          </p:val>
                                        </p:tav>
                                      </p:tavLst>
                                    </p:anim>
                                    <p:anim calcmode="lin" valueType="num">
                                      <p:cBhvr additive="base">
                                        <p:cTn id="7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barn(inVertical)">
                                      <p:cBhvr>
                                        <p:cTn id="78" dur="5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down)">
                                      <p:cBhvr>
                                        <p:cTn id="83" dur="500"/>
                                        <p:tgtEl>
                                          <p:spTgt spid="47"/>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barn(inVertical)">
                                      <p:cBhvr>
                                        <p:cTn id="8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38" grpId="0"/>
      <p:bldP spid="39" grpId="0"/>
      <p:bldP spid="40" grpId="0"/>
      <p:bldP spid="41" grpId="0"/>
      <p:bldP spid="42" grpId="0"/>
      <p:bldP spid="43" grpId="0"/>
      <p:bldP spid="44" grpId="0"/>
      <p:bldP spid="45" grpId="0"/>
      <p:bldP spid="46" grpId="0"/>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sp>
        <p:nvSpPr>
          <p:cNvPr id="2624" name="Google Shape;2624;p60"/>
          <p:cNvSpPr txBox="1">
            <a:spLocks noGrp="1"/>
          </p:cNvSpPr>
          <p:nvPr>
            <p:ph type="title"/>
          </p:nvPr>
        </p:nvSpPr>
        <p:spPr>
          <a:xfrm>
            <a:off x="982425" y="0"/>
            <a:ext cx="7444800" cy="1086778"/>
          </a:xfrm>
          <a:prstGeom prst="rect">
            <a:avLst/>
          </a:prstGeom>
        </p:spPr>
        <p:txBody>
          <a:bodyPr spcFirstLastPara="1" wrap="square" lIns="91425" tIns="91425" rIns="91425" bIns="91425" anchor="t" anchorCtr="0">
            <a:noAutofit/>
          </a:bodyPr>
          <a:lstStyle/>
          <a:p>
            <a:pPr lvl="0"/>
            <a:r>
              <a:rPr lang="vi-VN" sz="6000" dirty="0" smtClean="0">
                <a:latin typeface="Corbel" pitchFamily="34" charset="0"/>
              </a:rPr>
              <a:t>2</a:t>
            </a:r>
            <a:r>
              <a:rPr lang="vi-VN" sz="4800" dirty="0" smtClean="0">
                <a:latin typeface="Corbel" pitchFamily="34" charset="0"/>
              </a:rPr>
              <a:t>. </a:t>
            </a:r>
            <a:r>
              <a:rPr lang="vi-VN" sz="4400" dirty="0">
                <a:latin typeface="Corbel" pitchFamily="34" charset="0"/>
              </a:rPr>
              <a:t>Ư</a:t>
            </a:r>
            <a:r>
              <a:rPr lang="vi-VN" sz="4400" dirty="0" smtClean="0">
                <a:latin typeface="Corbel" pitchFamily="34" charset="0"/>
              </a:rPr>
              <a:t>ớc lượng kết quả:</a:t>
            </a:r>
            <a:endParaRPr sz="4400" dirty="0">
              <a:latin typeface="Corbel" pitchFamily="34" charset="0"/>
            </a:endParaRPr>
          </a:p>
        </p:txBody>
      </p:sp>
      <p:sp>
        <p:nvSpPr>
          <p:cNvPr id="3" name="Rounded Rectangle 2"/>
          <p:cNvSpPr/>
          <p:nvPr/>
        </p:nvSpPr>
        <p:spPr>
          <a:xfrm>
            <a:off x="197426" y="976745"/>
            <a:ext cx="8385465" cy="371994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dirty="0">
                <a:latin typeface="+mj-lt"/>
              </a:rPr>
              <a:t>Mẹ đi vắng để lại cho Mai 300 000 đồng để thanh toán hoá đơn tiền nước như dưới đây. Em hãy ước lượng nhanh xem Mai có còn đủ tiền để mua quyền sách giá 43 000 đồng không.</a:t>
            </a:r>
          </a:p>
          <a:p>
            <a:pPr algn="ctr"/>
            <a:r>
              <a:rPr lang="vi-VN" sz="1600" dirty="0" smtClean="0">
                <a:latin typeface="+mj-lt"/>
              </a:rPr>
              <a:t>.</a:t>
            </a:r>
            <a:endParaRPr lang="vi-VN" sz="1600" dirty="0">
              <a:latin typeface="+mj-lt"/>
            </a:endParaRPr>
          </a:p>
        </p:txBody>
      </p:sp>
    </p:spTree>
    <p:extLst>
      <p:ext uri="{BB962C8B-B14F-4D97-AF65-F5344CB8AC3E}">
        <p14:creationId xmlns:p14="http://schemas.microsoft.com/office/powerpoint/2010/main" val="465087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24"/>
                                        </p:tgtEl>
                                        <p:attrNameLst>
                                          <p:attrName>style.visibility</p:attrName>
                                        </p:attrNameLst>
                                      </p:cBhvr>
                                      <p:to>
                                        <p:strVal val="visible"/>
                                      </p:to>
                                    </p:set>
                                    <p:animEffect transition="in" filter="barn(inVertical)">
                                      <p:cBhvr>
                                        <p:cTn id="7" dur="500"/>
                                        <p:tgtEl>
                                          <p:spTgt spid="26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4"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499" y="115532"/>
            <a:ext cx="7263099" cy="458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60745">
            <a:off x="-102179" y="3894137"/>
            <a:ext cx="169545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Callout 5"/>
          <p:cNvSpPr/>
          <p:nvPr/>
        </p:nvSpPr>
        <p:spPr>
          <a:xfrm>
            <a:off x="0" y="371367"/>
            <a:ext cx="5658522" cy="3356264"/>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r>
              <a:rPr lang="vi-VN" sz="2800" b="1" dirty="0">
                <a:latin typeface="+mj-lt"/>
              </a:rPr>
              <a:t>Mai </a:t>
            </a:r>
            <a:r>
              <a:rPr lang="vi-VN" sz="2800" b="1" dirty="0" smtClean="0">
                <a:latin typeface="+mj-lt"/>
              </a:rPr>
              <a:t>còn </a:t>
            </a:r>
            <a:r>
              <a:rPr lang="vi-VN" sz="2800" b="1" dirty="0">
                <a:latin typeface="+mj-lt"/>
              </a:rPr>
              <a:t>đủ tiền để mua quyền </a:t>
            </a:r>
            <a:r>
              <a:rPr lang="vi-VN" sz="2800" b="1" dirty="0" smtClean="0">
                <a:latin typeface="+mj-lt"/>
              </a:rPr>
              <a:t>sách . </a:t>
            </a:r>
          </a:p>
          <a:p>
            <a:r>
              <a:rPr lang="vi-VN" sz="2800" b="1" dirty="0" smtClean="0">
                <a:latin typeface="+mj-lt"/>
              </a:rPr>
              <a:t>Vì: 300 000 – 256 910 </a:t>
            </a:r>
          </a:p>
          <a:p>
            <a:pPr marL="342900" indent="-342900">
              <a:buFont typeface="Symbol" pitchFamily="18" charset="2"/>
              <a:buChar char="»"/>
            </a:pPr>
            <a:r>
              <a:rPr lang="vi-VN" sz="2800" b="1" dirty="0" smtClean="0">
                <a:latin typeface="+mj-lt"/>
                <a:sym typeface="Symbol"/>
              </a:rPr>
              <a:t>300 000 – 257 000</a:t>
            </a:r>
          </a:p>
          <a:p>
            <a:r>
              <a:rPr lang="vi-VN" sz="2800" b="1" dirty="0" smtClean="0">
                <a:latin typeface="+mj-lt"/>
                <a:sym typeface="Symbol"/>
              </a:rPr>
              <a:t>= </a:t>
            </a:r>
            <a:r>
              <a:rPr lang="vi-VN" sz="2800" b="1" dirty="0" smtClean="0">
                <a:latin typeface="+mj-lt"/>
              </a:rPr>
              <a:t> 43 000</a:t>
            </a:r>
            <a:endParaRPr lang="vi-VN" sz="2800" b="1" dirty="0">
              <a:latin typeface="+mj-lt"/>
            </a:endParaRPr>
          </a:p>
        </p:txBody>
      </p:sp>
    </p:spTree>
    <p:extLst>
      <p:ext uri="{BB962C8B-B14F-4D97-AF65-F5344CB8AC3E}">
        <p14:creationId xmlns:p14="http://schemas.microsoft.com/office/powerpoint/2010/main" val="25383565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995</Words>
  <Application>Microsoft Office PowerPoint</Application>
  <PresentationFormat>On-screen Show (16:9)</PresentationFormat>
  <Paragraphs>143</Paragraphs>
  <Slides>20</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Symbol</vt:lpstr>
      <vt:lpstr>Roboto Slab Regular</vt:lpstr>
      <vt:lpstr>Corbel</vt:lpstr>
      <vt:lpstr>Catamaran</vt:lpstr>
      <vt:lpstr>Comfortaa</vt:lpstr>
      <vt:lpstr>Times New Roman</vt:lpstr>
      <vt:lpstr>Tahoma</vt:lpstr>
      <vt:lpstr>Work Sans</vt:lpstr>
      <vt:lpstr>Vibur</vt:lpstr>
      <vt:lpstr>Learning the Days of the Week by Slidesgo </vt:lpstr>
      <vt:lpstr>PowerPoint Presentation</vt:lpstr>
      <vt:lpstr>1. Làm tròn số thập phân </vt:lpstr>
      <vt:lpstr>Quy tắc làm tròn số thập phân</vt:lpstr>
      <vt:lpstr>Muốn làm tròn một số thập phân đến một hàng quy tròn nào đó, ta thực hiện các bước sau:  </vt:lpstr>
      <vt:lpstr>PowerPoint Presentation</vt:lpstr>
      <vt:lpstr>Thực hành</vt:lpstr>
      <vt:lpstr>PowerPoint Presentation</vt:lpstr>
      <vt:lpstr>2. Ước lượng kết quả:</vt:lpstr>
      <vt:lpstr>PowerPoint Presentation</vt:lpstr>
      <vt:lpstr>PowerPoint Presentation</vt:lpstr>
      <vt:lpstr>Ví dụ 2: Ước lượng kết quả các phép tính sau:  a) (-11,032). (-24,3);  b) (-762,40) : 6</vt:lpstr>
      <vt:lpstr>Ví dụ 3:</vt:lpstr>
      <vt:lpstr>Vận dụng</vt:lpstr>
      <vt:lpstr>Bài tập:</vt:lpstr>
      <vt:lpstr>Bài tập:</vt:lpstr>
      <vt:lpstr>Bài tập:</vt:lpstr>
      <vt:lpstr>Bài tập:</vt:lpstr>
      <vt:lpstr>Sau bài học này, em đã làm được những gì?</vt:lpstr>
      <vt:lpstr>Dặn dò:</vt:lpstr>
      <vt:lpstr>Thanks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LÀM TRÒN SỐ THẬP PHÂN VÀ ƯỚC LƯỢNG KẾT QUẢ</dc:title>
  <dc:creator>ASUS</dc:creator>
  <cp:lastModifiedBy>ASUS</cp:lastModifiedBy>
  <cp:revision>54</cp:revision>
  <dcterms:modified xsi:type="dcterms:W3CDTF">2021-08-18T03:48:47Z</dcterms:modified>
</cp:coreProperties>
</file>