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9" r:id="rId6"/>
    <p:sldId id="260" r:id="rId7"/>
    <p:sldId id="261" r:id="rId8"/>
    <p:sldId id="262" r:id="rId9"/>
    <p:sldId id="264" r:id="rId10"/>
    <p:sldId id="271" r:id="rId11"/>
    <p:sldId id="273" r:id="rId12"/>
    <p:sldId id="274" r:id="rId13"/>
    <p:sldId id="275" r:id="rId14"/>
    <p:sldId id="276" r:id="rId15"/>
    <p:sldId id="278" r:id="rId16"/>
    <p:sldId id="279" r:id="rId17"/>
    <p:sldId id="277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F162E8-4A09-461A-BFB6-765DC2A0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56" y="162546"/>
            <a:ext cx="10679288" cy="57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84268B7-637E-49A8-8C8A-D4F9D8B2B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734" y="474133"/>
            <a:ext cx="10216443" cy="55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C967DA-6B7A-4085-912A-3046E402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32" y="338965"/>
            <a:ext cx="10404268" cy="128663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5E77455-9F13-4129-972A-9B398FD552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1155" y="1870298"/>
            <a:ext cx="4662312" cy="443073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83F6582-560A-4B1A-B3E9-8B06BD4373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99201" y="1952978"/>
            <a:ext cx="4662310" cy="44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AD0297-025A-4FC0-812A-176D66AC05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4711" y="655952"/>
            <a:ext cx="4752622" cy="271942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8E3265C-3EB4-49B9-B6A1-C88C2C4F4D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8723" y="688624"/>
            <a:ext cx="4681499" cy="2731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04EAE5-FFAF-4D02-9758-8A791400B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67" y="3522133"/>
            <a:ext cx="6366933" cy="29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76CE65-AB43-40E1-B7D1-DF538C0C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23" y="846666"/>
            <a:ext cx="9866489" cy="1817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1FC7DD-E2DE-40FB-B7D4-8BD5A0A18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23" y="2946401"/>
            <a:ext cx="9866489" cy="283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0EAE46-CA2E-4DD9-857C-C51928E8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67" y="395112"/>
            <a:ext cx="10385777" cy="118389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A2749FD-FD0C-4E7E-9468-656DDCC38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8267" y="2031999"/>
            <a:ext cx="10521244" cy="42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446B73C-1A59-4856-912D-93BC145B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911" y="564444"/>
            <a:ext cx="10182578" cy="57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6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8D92807-A1FE-49A2-A14C-6C6370AE4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556" y="609600"/>
            <a:ext cx="11232444" cy="5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87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69DD198-8533-4BC3-82FD-FC62BF4AB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6" y="1100137"/>
            <a:ext cx="9527821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2535BA-EE56-4289-91C2-9B8454C7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044" y="541866"/>
            <a:ext cx="9031112" cy="60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F28A952-412E-470A-B32F-11A5C0D64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844" y="417689"/>
            <a:ext cx="10509955" cy="56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1C5DCE-98FF-4F1B-8764-1D6E8412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6" y="733778"/>
            <a:ext cx="9979377" cy="2302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A7C437-5651-46E6-90FD-AE723513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56" y="3183467"/>
            <a:ext cx="9652000" cy="28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0748DA-019F-4185-8546-D8F5B50D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89" y="700087"/>
            <a:ext cx="9934222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9CF84F-4DEB-4F0A-ABF4-EE8FE648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65" y="428978"/>
            <a:ext cx="10653513" cy="2201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936B4A-EE42-41BD-8FEE-21286ECA3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8" y="2844800"/>
            <a:ext cx="10442222" cy="35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4CCDA3-7A3F-4A5C-AED1-97CFD39F7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70" y="451556"/>
            <a:ext cx="10835408" cy="1492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D4D90A-0DCB-4D93-805C-40AA802CB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1" y="2048495"/>
            <a:ext cx="10835408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34C757-089E-4C85-B357-429052D71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3" y="787622"/>
            <a:ext cx="9663289" cy="2581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9E1877-130E-4FDA-BE65-88F89DDBC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81" y="3658825"/>
            <a:ext cx="9521541" cy="25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16</cp:revision>
  <dcterms:created xsi:type="dcterms:W3CDTF">2020-09-13T11:39:07Z</dcterms:created>
  <dcterms:modified xsi:type="dcterms:W3CDTF">2020-09-17T08:45:27Z</dcterms:modified>
</cp:coreProperties>
</file>