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0" r:id="rId3"/>
    <p:sldId id="256" r:id="rId4"/>
    <p:sldId id="259" r:id="rId5"/>
    <p:sldId id="263" r:id="rId6"/>
    <p:sldId id="266" r:id="rId7"/>
    <p:sldId id="267" r:id="rId8"/>
    <p:sldId id="268" r:id="rId9"/>
    <p:sldId id="265" r:id="rId10"/>
  </p:sldIdLst>
  <p:sldSz cx="12192000" cy="6858000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AB4"/>
    <a:srgbClr val="6D89BE"/>
    <a:srgbClr val="00FFCC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0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29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73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36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9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67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899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56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69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6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50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941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9912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026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59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65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028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213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1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07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714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27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00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BA57-B49C-40D7-A37A-421F140664A7}" type="datetimeFigureOut">
              <a:rPr lang="vi-VN" smtClean="0"/>
              <a:t>15/06/2021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18C59-BB7D-4EAF-B3D8-C372BD64966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45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2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tory Powerpoint Template | powerpoint template | Pinter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4411" y="2201395"/>
            <a:ext cx="6223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smtClean="0">
                <a:ln w="2857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MÃ Ô CHỮ</a:t>
            </a:r>
            <a:endParaRPr lang="en-US" sz="6000" b="1" cap="none" spc="0" dirty="0"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42978" y="348830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Oval 35"/>
          <p:cNvSpPr/>
          <p:nvPr/>
        </p:nvSpPr>
        <p:spPr>
          <a:xfrm>
            <a:off x="4867146" y="348830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5491314" y="348830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/>
          <p:cNvSpPr/>
          <p:nvPr/>
        </p:nvSpPr>
        <p:spPr>
          <a:xfrm>
            <a:off x="6115482" y="348830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Oval 40"/>
          <p:cNvSpPr/>
          <p:nvPr/>
        </p:nvSpPr>
        <p:spPr>
          <a:xfrm>
            <a:off x="6756760" y="348830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Oval 41"/>
          <p:cNvSpPr/>
          <p:nvPr/>
        </p:nvSpPr>
        <p:spPr>
          <a:xfrm>
            <a:off x="7361444" y="348830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Oval 48"/>
          <p:cNvSpPr/>
          <p:nvPr/>
        </p:nvSpPr>
        <p:spPr>
          <a:xfrm>
            <a:off x="4242978" y="348830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L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867147" y="348830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Ị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5491316" y="348830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115485" y="348830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56760" y="348830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7375205" y="348830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Ử</a:t>
            </a:r>
            <a:endParaRPr lang="vi-VN" sz="3200" b="1" dirty="0">
              <a:solidFill>
                <a:schemeClr val="bg1"/>
              </a:solidFill>
            </a:endParaRPr>
          </a:p>
        </p:txBody>
      </p:sp>
      <p:pic>
        <p:nvPicPr>
          <p:cNvPr id="65" name="introl vuotchuongngaiv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79241" y="1896596"/>
            <a:ext cx="609600" cy="609600"/>
          </a:xfrm>
          <a:prstGeom prst="rect">
            <a:avLst/>
          </a:prstGeom>
        </p:spPr>
      </p:pic>
      <p:pic>
        <p:nvPicPr>
          <p:cNvPr id="2" name="Picture 2" descr="Game Controller Cartoon - Just Stickers : Just Stick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1550">
            <a:off x="12493" y="181550"/>
            <a:ext cx="2669575" cy="26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18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18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hlinkClick r:id="rId3" action="ppaction://hlinksldjump"/>
          </p:cNvPr>
          <p:cNvSpPr/>
          <p:nvPr/>
        </p:nvSpPr>
        <p:spPr>
          <a:xfrm>
            <a:off x="411524" y="214640"/>
            <a:ext cx="1322455" cy="752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CHỮ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76645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Oval 43"/>
          <p:cNvSpPr/>
          <p:nvPr/>
        </p:nvSpPr>
        <p:spPr>
          <a:xfrm>
            <a:off x="5800813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Oval 44"/>
          <p:cNvSpPr/>
          <p:nvPr/>
        </p:nvSpPr>
        <p:spPr>
          <a:xfrm>
            <a:off x="6424981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Oval 45"/>
          <p:cNvSpPr/>
          <p:nvPr/>
        </p:nvSpPr>
        <p:spPr>
          <a:xfrm>
            <a:off x="7049149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Oval 46"/>
          <p:cNvSpPr/>
          <p:nvPr/>
        </p:nvSpPr>
        <p:spPr>
          <a:xfrm>
            <a:off x="7673317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8297485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Oval 48"/>
          <p:cNvSpPr/>
          <p:nvPr/>
        </p:nvSpPr>
        <p:spPr>
          <a:xfrm>
            <a:off x="8921653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Oval 49"/>
          <p:cNvSpPr/>
          <p:nvPr/>
        </p:nvSpPr>
        <p:spPr>
          <a:xfrm>
            <a:off x="9545821" y="4390300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/>
          <p:cNvSpPr/>
          <p:nvPr/>
        </p:nvSpPr>
        <p:spPr>
          <a:xfrm>
            <a:off x="5176651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Q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800820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U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6424989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7049158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673327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8297496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8921665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9545833" y="4390300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78" name="Rectangle 77">
            <a:hlinkClick r:id="" action="ppaction://noaction"/>
          </p:cNvPr>
          <p:cNvSpPr/>
          <p:nvPr/>
        </p:nvSpPr>
        <p:spPr>
          <a:xfrm>
            <a:off x="10404852" y="4390300"/>
            <a:ext cx="941696" cy="86710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404852" y="4390300"/>
            <a:ext cx="941696" cy="8671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552477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/>
          <p:cNvSpPr/>
          <p:nvPr/>
        </p:nvSpPr>
        <p:spPr>
          <a:xfrm>
            <a:off x="5176645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/>
          <p:cNvSpPr/>
          <p:nvPr/>
        </p:nvSpPr>
        <p:spPr>
          <a:xfrm>
            <a:off x="5800813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/>
          <p:cNvSpPr/>
          <p:nvPr/>
        </p:nvSpPr>
        <p:spPr>
          <a:xfrm>
            <a:off x="6424981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/>
          <p:cNvSpPr/>
          <p:nvPr/>
        </p:nvSpPr>
        <p:spPr>
          <a:xfrm>
            <a:off x="7049149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/>
          <p:cNvSpPr/>
          <p:nvPr/>
        </p:nvSpPr>
        <p:spPr>
          <a:xfrm>
            <a:off x="7673317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/>
          <p:cNvSpPr/>
          <p:nvPr/>
        </p:nvSpPr>
        <p:spPr>
          <a:xfrm>
            <a:off x="8297485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/>
          <p:cNvSpPr/>
          <p:nvPr/>
        </p:nvSpPr>
        <p:spPr>
          <a:xfrm>
            <a:off x="8921653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/>
          <p:cNvSpPr/>
          <p:nvPr/>
        </p:nvSpPr>
        <p:spPr>
          <a:xfrm>
            <a:off x="9545821" y="3104618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Oval 121"/>
          <p:cNvSpPr/>
          <p:nvPr/>
        </p:nvSpPr>
        <p:spPr>
          <a:xfrm>
            <a:off x="4552482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5176651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800820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24989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049158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673327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8297496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8921665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Â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9545833" y="3104618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U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31" name="Rectangle 130">
            <a:hlinkClick r:id="" action="ppaction://noaction"/>
          </p:cNvPr>
          <p:cNvSpPr/>
          <p:nvPr/>
        </p:nvSpPr>
        <p:spPr>
          <a:xfrm>
            <a:off x="10404852" y="3104618"/>
            <a:ext cx="941696" cy="86710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0404852" y="3104618"/>
            <a:ext cx="941696" cy="86710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1431637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34" name="Oval 133"/>
          <p:cNvSpPr/>
          <p:nvPr/>
        </p:nvSpPr>
        <p:spPr>
          <a:xfrm>
            <a:off x="2055805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Oval 134"/>
          <p:cNvSpPr/>
          <p:nvPr/>
        </p:nvSpPr>
        <p:spPr>
          <a:xfrm>
            <a:off x="2679973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Oval 135"/>
          <p:cNvSpPr/>
          <p:nvPr/>
        </p:nvSpPr>
        <p:spPr>
          <a:xfrm>
            <a:off x="3304141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Oval 136"/>
          <p:cNvSpPr/>
          <p:nvPr/>
        </p:nvSpPr>
        <p:spPr>
          <a:xfrm>
            <a:off x="3928309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Oval 137"/>
          <p:cNvSpPr/>
          <p:nvPr/>
        </p:nvSpPr>
        <p:spPr>
          <a:xfrm>
            <a:off x="4552477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Oval 138"/>
          <p:cNvSpPr/>
          <p:nvPr/>
        </p:nvSpPr>
        <p:spPr>
          <a:xfrm>
            <a:off x="5176645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Oval 139"/>
          <p:cNvSpPr/>
          <p:nvPr/>
        </p:nvSpPr>
        <p:spPr>
          <a:xfrm>
            <a:off x="5800813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Oval 140"/>
          <p:cNvSpPr/>
          <p:nvPr/>
        </p:nvSpPr>
        <p:spPr>
          <a:xfrm>
            <a:off x="6424981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Oval 141"/>
          <p:cNvSpPr/>
          <p:nvPr/>
        </p:nvSpPr>
        <p:spPr>
          <a:xfrm>
            <a:off x="7049149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Oval 142"/>
          <p:cNvSpPr/>
          <p:nvPr/>
        </p:nvSpPr>
        <p:spPr>
          <a:xfrm>
            <a:off x="7673317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Oval 143"/>
          <p:cNvSpPr/>
          <p:nvPr/>
        </p:nvSpPr>
        <p:spPr>
          <a:xfrm>
            <a:off x="8297485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Oval 144"/>
          <p:cNvSpPr/>
          <p:nvPr/>
        </p:nvSpPr>
        <p:spPr>
          <a:xfrm>
            <a:off x="8921653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Oval 145"/>
          <p:cNvSpPr/>
          <p:nvPr/>
        </p:nvSpPr>
        <p:spPr>
          <a:xfrm>
            <a:off x="9545821" y="1818936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Oval 146"/>
          <p:cNvSpPr/>
          <p:nvPr/>
        </p:nvSpPr>
        <p:spPr>
          <a:xfrm>
            <a:off x="1431637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055806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679975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3304144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3928313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552482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Ư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5176651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Ơ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5800820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6424989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049158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673327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Ư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8297496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Ơ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8921665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9545833" y="1818936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61" name="Rectangle 160">
            <a:hlinkClick r:id="rId4" action="ppaction://hlinksldjump"/>
          </p:cNvPr>
          <p:cNvSpPr/>
          <p:nvPr/>
        </p:nvSpPr>
        <p:spPr>
          <a:xfrm>
            <a:off x="10404852" y="1818936"/>
            <a:ext cx="941696" cy="86710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0404852" y="1818936"/>
            <a:ext cx="941696" cy="86710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5176645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Oval 169"/>
          <p:cNvSpPr/>
          <p:nvPr/>
        </p:nvSpPr>
        <p:spPr>
          <a:xfrm>
            <a:off x="5800813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Oval 170"/>
          <p:cNvSpPr/>
          <p:nvPr/>
        </p:nvSpPr>
        <p:spPr>
          <a:xfrm>
            <a:off x="6424981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Oval 171"/>
          <p:cNvSpPr/>
          <p:nvPr/>
        </p:nvSpPr>
        <p:spPr>
          <a:xfrm>
            <a:off x="7049149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Oval 172"/>
          <p:cNvSpPr/>
          <p:nvPr/>
        </p:nvSpPr>
        <p:spPr>
          <a:xfrm>
            <a:off x="7673317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Oval 173"/>
          <p:cNvSpPr/>
          <p:nvPr/>
        </p:nvSpPr>
        <p:spPr>
          <a:xfrm>
            <a:off x="8297485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Oval 174"/>
          <p:cNvSpPr/>
          <p:nvPr/>
        </p:nvSpPr>
        <p:spPr>
          <a:xfrm>
            <a:off x="8921653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Oval 175"/>
          <p:cNvSpPr/>
          <p:nvPr/>
        </p:nvSpPr>
        <p:spPr>
          <a:xfrm>
            <a:off x="9545821" y="533254"/>
            <a:ext cx="604684" cy="604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Oval 182"/>
          <p:cNvSpPr/>
          <p:nvPr/>
        </p:nvSpPr>
        <p:spPr>
          <a:xfrm>
            <a:off x="5176651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H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5800820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Ù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6424989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049158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673327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L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8297496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8921665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9545833" y="533254"/>
            <a:ext cx="604684" cy="6046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G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191" name="Rectangle 190">
            <a:hlinkClick r:id="rId5" action="ppaction://hlinksldjump"/>
          </p:cNvPr>
          <p:cNvSpPr/>
          <p:nvPr/>
        </p:nvSpPr>
        <p:spPr>
          <a:xfrm>
            <a:off x="10404852" y="533254"/>
            <a:ext cx="941696" cy="86710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10404852" y="533254"/>
            <a:ext cx="941696" cy="8671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1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2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32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0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2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02" y="624840"/>
            <a:ext cx="4117473" cy="2859666"/>
          </a:xfrm>
          <a:prstGeom prst="rect">
            <a:avLst/>
          </a:prstGeom>
        </p:spPr>
      </p:pic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75" y="609600"/>
            <a:ext cx="4200508" cy="2874906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74" y="3478694"/>
            <a:ext cx="4212701" cy="2817243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75" y="3478694"/>
            <a:ext cx="4200508" cy="2817243"/>
          </a:xfrm>
          <a:prstGeom prst="rect">
            <a:avLst/>
          </a:prstGeom>
        </p:spPr>
      </p:pic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109182" y="83428"/>
            <a:ext cx="869938" cy="7521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CHỮ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9228"/>
            <a:ext cx="12192000" cy="356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0752" y="4212752"/>
            <a:ext cx="8557147" cy="569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66513" y="3916459"/>
            <a:ext cx="8225624" cy="1162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hỏi của ô 1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152942" y="3832281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3329" y="1018168"/>
            <a:ext cx="7087015" cy="2327564"/>
            <a:chOff x="2663329" y="1018168"/>
            <a:chExt cx="7087015" cy="2327564"/>
          </a:xfrm>
        </p:grpSpPr>
        <p:sp>
          <p:nvSpPr>
            <p:cNvPr id="2" name="Rounded Rectangle 1"/>
            <p:cNvSpPr/>
            <p:nvPr/>
          </p:nvSpPr>
          <p:spPr>
            <a:xfrm>
              <a:off x="2663329" y="1018168"/>
              <a:ext cx="7087015" cy="232756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0281" y="1468036"/>
              <a:ext cx="513310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 truyền thuyết thời đại Vua Hùng, hãy cho biết hiệu của vị vua Hùng đầu tiên? </a:t>
              </a:r>
              <a:endPara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3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to.wav"/>
          </p:stSnd>
        </p:sndAc>
      </p:transition>
    </mc:Choice>
    <mc:Fallback xmlns="">
      <p:transition spd="slow">
        <p:sndAc>
          <p:stSnd>
            <p:snd r:embed="rId6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9228"/>
            <a:ext cx="12192000" cy="356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0752" y="4212752"/>
            <a:ext cx="8557147" cy="569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66513" y="3916459"/>
            <a:ext cx="8225624" cy="1162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hỏi của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152942" y="3832281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3329" y="1018168"/>
            <a:ext cx="7087015" cy="2327564"/>
            <a:chOff x="2663329" y="1018168"/>
            <a:chExt cx="7087015" cy="2327564"/>
          </a:xfrm>
        </p:grpSpPr>
        <p:sp>
          <p:nvSpPr>
            <p:cNvPr id="2" name="Rounded Rectangle 1"/>
            <p:cNvSpPr/>
            <p:nvPr/>
          </p:nvSpPr>
          <p:spPr>
            <a:xfrm>
              <a:off x="2663329" y="1018168"/>
              <a:ext cx="7087015" cy="232756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0281" y="1704896"/>
              <a:ext cx="51331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597AB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 vua đầu tiên của nước Việt Nam là ai?</a:t>
              </a:r>
              <a:endParaRPr lang="en-US" sz="2800" b="1">
                <a:solidFill>
                  <a:srgbClr val="597AB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028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to.wav"/>
          </p:stSnd>
        </p:sndAc>
      </p:transition>
    </mc:Choice>
    <mc:Fallback xmlns="">
      <p:transition spd="slow">
        <p:sndAc>
          <p:stSnd>
            <p:snd r:embed="rId6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9228"/>
            <a:ext cx="12192000" cy="356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0752" y="4212752"/>
            <a:ext cx="8557147" cy="569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66513" y="3916459"/>
            <a:ext cx="8225624" cy="1162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hỏi của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152942" y="3832281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3329" y="1018168"/>
            <a:ext cx="7087015" cy="2327564"/>
            <a:chOff x="2663329" y="1018168"/>
            <a:chExt cx="7087015" cy="2327564"/>
          </a:xfrm>
          <a:solidFill>
            <a:srgbClr val="7030A0"/>
          </a:solidFill>
        </p:grpSpPr>
        <p:sp>
          <p:nvSpPr>
            <p:cNvPr id="2" name="Rounded Rectangle 1"/>
            <p:cNvSpPr/>
            <p:nvPr/>
          </p:nvSpPr>
          <p:spPr>
            <a:xfrm>
              <a:off x="2663329" y="1018168"/>
              <a:ext cx="7087015" cy="23275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0281" y="1704896"/>
              <a:ext cx="5133109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bg1"/>
                  </a:solidFill>
                </a:rPr>
                <a:t>Nước ta vào đời vua Hùng Vương đặt đô ở đâu?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2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to.wav"/>
          </p:stSnd>
        </p:sndAc>
      </p:transition>
    </mc:Choice>
    <mc:Fallback xmlns="">
      <p:transition spd="slow">
        <p:sndAc>
          <p:stSnd>
            <p:snd r:embed="rId6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19228"/>
            <a:ext cx="12192000" cy="3569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0752" y="4212752"/>
            <a:ext cx="8557147" cy="569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66513" y="3916459"/>
            <a:ext cx="8225624" cy="11624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0" dir="21540000" sx="1000" sy="1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hỏi của 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3600" noProof="0" smtClea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hlinkClick r:id="rId5" action="ppaction://hlinksldjump"/>
          </p:cNvPr>
          <p:cNvSpPr/>
          <p:nvPr/>
        </p:nvSpPr>
        <p:spPr>
          <a:xfrm>
            <a:off x="10069166" y="3748505"/>
            <a:ext cx="1498385" cy="1498385"/>
          </a:xfrm>
          <a:prstGeom prst="ellipse">
            <a:avLst/>
          </a:prstGeom>
          <a:blipFill dpi="0" rotWithShape="1"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152942" y="3832281"/>
            <a:ext cx="1330832" cy="1330832"/>
          </a:xfrm>
          <a:prstGeom prst="ellipse">
            <a:avLst/>
          </a:prstGeom>
          <a:noFill/>
          <a:ln w="66675" cmpd="dbl">
            <a:solidFill>
              <a:srgbClr val="00FF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63329" y="1018168"/>
            <a:ext cx="7087015" cy="2327564"/>
            <a:chOff x="2663329" y="1018168"/>
            <a:chExt cx="7087015" cy="2327564"/>
          </a:xfrm>
          <a:solidFill>
            <a:srgbClr val="7030A0"/>
          </a:solidFill>
        </p:grpSpPr>
        <p:sp>
          <p:nvSpPr>
            <p:cNvPr id="2" name="Rounded Rectangle 1"/>
            <p:cNvSpPr/>
            <p:nvPr/>
          </p:nvSpPr>
          <p:spPr>
            <a:xfrm>
              <a:off x="2663329" y="1018168"/>
              <a:ext cx="7087015" cy="23275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0281" y="1704896"/>
              <a:ext cx="5133109" cy="9541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/>
                <a:t>Vào các đời vua Hùng, con trai của vua được gọi là gì?</a:t>
              </a:r>
              <a:endParaRPr lang="en-US" sz="54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62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to.wav"/>
          </p:stSnd>
        </p:sndAc>
      </p:transition>
    </mc:Choice>
    <mc:Fallback xmlns="">
      <p:transition spd="slow">
        <p:sndAc>
          <p:stSnd>
            <p:snd r:embed="rId6" name="lat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cho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xit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1" grpId="1" animBg="1"/>
      <p:bldP spid="31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story Powerpoint Template | powerpoint template | Pinte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B1035E-86C1-46B8-8D67-BC8B762D40C1}"/>
              </a:ext>
            </a:extLst>
          </p:cNvPr>
          <p:cNvSpPr/>
          <p:nvPr/>
        </p:nvSpPr>
        <p:spPr>
          <a:xfrm>
            <a:off x="651164" y="1382138"/>
            <a:ext cx="3075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You!!</a:t>
            </a:r>
            <a:endParaRPr kumimoji="0" lang="en-US" sz="5400" i="0" u="none" strike="noStrike" kern="1200" normalizeH="0" baseline="0" noProof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uồn gốc của lễ giỗ tổ Hùng Vư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82" y="734291"/>
            <a:ext cx="5569527" cy="3034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59382" y="734291"/>
            <a:ext cx="5569527" cy="3034145"/>
          </a:xfrm>
          <a:prstGeom prst="round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209</Words>
  <PresentationFormat>Widescreen</PresentationFormat>
  <Paragraphs>130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Tahoma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2018-08-04T03:11:51Z</dcterms:created>
  <dcterms:modified xsi:type="dcterms:W3CDTF">2021-06-15T06:02:36Z</dcterms:modified>
</cp:coreProperties>
</file>