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14"/>
  </p:notesMasterIdLst>
  <p:sldIdLst>
    <p:sldId id="351" r:id="rId2"/>
    <p:sldId id="352" r:id="rId3"/>
    <p:sldId id="368" r:id="rId4"/>
    <p:sldId id="358" r:id="rId5"/>
    <p:sldId id="360" r:id="rId6"/>
    <p:sldId id="359" r:id="rId7"/>
    <p:sldId id="362" r:id="rId8"/>
    <p:sldId id="363" r:id="rId9"/>
    <p:sldId id="364" r:id="rId10"/>
    <p:sldId id="365" r:id="rId11"/>
    <p:sldId id="366" r:id="rId12"/>
    <p:sldId id="367" r:id="rId13"/>
  </p:sldIdLst>
  <p:sldSz cx="9144000" cy="5143500" type="screen16x9"/>
  <p:notesSz cx="6858000" cy="9144000"/>
  <p:embeddedFontLst>
    <p:embeddedFont>
      <p:font typeface="Roboto Condensed Light" panose="020B0604020202020204" charset="0"/>
      <p:regular r:id="rId15"/>
    </p:embeddedFont>
    <p:embeddedFont>
      <p:font typeface="Exo Thin" panose="020B0604020202020204" charset="0"/>
      <p:bold r:id="rId16"/>
      <p:boldItalic r:id="rId17"/>
    </p:embeddedFont>
    <p:embeddedFont>
      <p:font typeface="Exo" panose="020B0604020202020204" charset="0"/>
      <p:regular r:id="rId18"/>
      <p:bold r:id="rId19"/>
      <p:italic r:id="rId20"/>
      <p:boldItalic r:id="rId21"/>
    </p:embeddedFont>
    <p:embeddedFont>
      <p:font typeface="Poppins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07FD"/>
    <a:srgbClr val="3608FC"/>
    <a:srgbClr val="000000"/>
    <a:srgbClr val="0AB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70EC2C4-3236-40D5-8692-46C56E4D6137}">
  <a:tblStyle styleId="{170EC2C4-3236-40D5-8692-46C56E4D613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4660"/>
  </p:normalViewPr>
  <p:slideViewPr>
    <p:cSldViewPr>
      <p:cViewPr varScale="1">
        <p:scale>
          <a:sx n="106" d="100"/>
          <a:sy n="106" d="100"/>
        </p:scale>
        <p:origin x="396" y="-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2F5BB6-1F84-4052-94CA-C28B0177DEC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225BB5-E53F-494D-9033-9E7608F70B4A}">
      <dgm:prSet phldrT="[Text]" custT="1"/>
      <dgm:spPr/>
      <dgm:t>
        <a:bodyPr/>
        <a:lstStyle/>
        <a:p>
          <a:r>
            <a:rPr lang="en-US" sz="2800" b="1" smtClean="0">
              <a:solidFill>
                <a:srgbClr val="4707F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I. Mối quan hệ giữa tế bào, cơ thể và môi trường</a:t>
          </a:r>
          <a:endParaRPr lang="en-US" sz="2800" b="1">
            <a:solidFill>
              <a:srgbClr val="4707F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B8E309-47E0-4356-8504-F72BE719D5F7}" type="parTrans" cxnId="{295B5FCB-7402-4843-8206-780136B179CF}">
      <dgm:prSet/>
      <dgm:spPr/>
      <dgm:t>
        <a:bodyPr/>
        <a:lstStyle/>
        <a:p>
          <a:endParaRPr lang="en-US"/>
        </a:p>
      </dgm:t>
    </dgm:pt>
    <dgm:pt modelId="{92CBF824-1E50-48E6-B828-C24BC6497F10}" type="sibTrans" cxnId="{295B5FCB-7402-4843-8206-780136B179CF}">
      <dgm:prSet/>
      <dgm:spPr/>
      <dgm:t>
        <a:bodyPr/>
        <a:lstStyle/>
        <a:p>
          <a:endParaRPr lang="en-US"/>
        </a:p>
      </dgm:t>
    </dgm:pt>
    <dgm:pt modelId="{F74946B0-18AA-414E-899B-D0B50D90CAB1}">
      <dgm:prSet phldrT="[Text]" custT="1"/>
      <dgm:spPr/>
      <dgm:t>
        <a:bodyPr/>
        <a:lstStyle/>
        <a:p>
          <a:r>
            <a:rPr lang="en-US" sz="2800" b="1" smtClean="0">
              <a:solidFill>
                <a:srgbClr val="4707F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II. Mối quan hệ giữa các hoạt động sống trong cơ thể sinh vật</a:t>
          </a:r>
          <a:endParaRPr lang="en-US" sz="2800" b="1">
            <a:solidFill>
              <a:srgbClr val="4707F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02F367-E811-4E34-B8BE-54F19D8EBF60}" type="parTrans" cxnId="{CD4DB6FE-CE82-45DF-9B42-972A2348DBDA}">
      <dgm:prSet/>
      <dgm:spPr/>
      <dgm:t>
        <a:bodyPr/>
        <a:lstStyle/>
        <a:p>
          <a:endParaRPr lang="en-US"/>
        </a:p>
      </dgm:t>
    </dgm:pt>
    <dgm:pt modelId="{E080EEFB-A920-442A-A2E8-B83F1418A808}" type="sibTrans" cxnId="{CD4DB6FE-CE82-45DF-9B42-972A2348DBDA}">
      <dgm:prSet/>
      <dgm:spPr/>
      <dgm:t>
        <a:bodyPr/>
        <a:lstStyle/>
        <a:p>
          <a:endParaRPr lang="en-US"/>
        </a:p>
      </dgm:t>
    </dgm:pt>
    <dgm:pt modelId="{A7869309-F8B1-4437-BF96-638D3AB89E7A}" type="pres">
      <dgm:prSet presAssocID="{F12F5BB6-1F84-4052-94CA-C28B0177DEC8}" presName="linear" presStyleCnt="0">
        <dgm:presLayoutVars>
          <dgm:dir/>
          <dgm:animLvl val="lvl"/>
          <dgm:resizeHandles val="exact"/>
        </dgm:presLayoutVars>
      </dgm:prSet>
      <dgm:spPr/>
    </dgm:pt>
    <dgm:pt modelId="{9415069E-09F8-4A34-99E4-9A21CCBCEA29}" type="pres">
      <dgm:prSet presAssocID="{9C225BB5-E53F-494D-9033-9E7608F70B4A}" presName="parentLin" presStyleCnt="0"/>
      <dgm:spPr/>
    </dgm:pt>
    <dgm:pt modelId="{324BD82B-99D1-4D37-A22C-7B0767B926DE}" type="pres">
      <dgm:prSet presAssocID="{9C225BB5-E53F-494D-9033-9E7608F70B4A}" presName="parentLeftMargin" presStyleLbl="node1" presStyleIdx="0" presStyleCnt="2"/>
      <dgm:spPr/>
    </dgm:pt>
    <dgm:pt modelId="{BE98DFEC-2200-4F3D-A8CC-13219A125918}" type="pres">
      <dgm:prSet presAssocID="{9C225BB5-E53F-494D-9033-9E7608F70B4A}" presName="parentText" presStyleLbl="node1" presStyleIdx="0" presStyleCnt="2" custScaleX="157296" custScaleY="58381" custLinFactNeighborX="-42407" custLinFactNeighborY="-354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A82F16-789C-4F1B-89E0-FC28C584399D}" type="pres">
      <dgm:prSet presAssocID="{9C225BB5-E53F-494D-9033-9E7608F70B4A}" presName="negativeSpace" presStyleCnt="0"/>
      <dgm:spPr/>
    </dgm:pt>
    <dgm:pt modelId="{CC621697-4B1B-4527-BB17-37B80C030E99}" type="pres">
      <dgm:prSet presAssocID="{9C225BB5-E53F-494D-9033-9E7608F70B4A}" presName="childText" presStyleLbl="conFgAcc1" presStyleIdx="0" presStyleCnt="2" custScaleY="70886" custLinFactY="-40046" custLinFactNeighborY="-100000">
        <dgm:presLayoutVars>
          <dgm:bulletEnabled val="1"/>
        </dgm:presLayoutVars>
      </dgm:prSet>
      <dgm:spPr/>
    </dgm:pt>
    <dgm:pt modelId="{9B46FCA5-B11C-4C81-AC95-CCF780D1434C}" type="pres">
      <dgm:prSet presAssocID="{92CBF824-1E50-48E6-B828-C24BC6497F10}" presName="spaceBetweenRectangles" presStyleCnt="0"/>
      <dgm:spPr/>
    </dgm:pt>
    <dgm:pt modelId="{7CE6ED54-B232-468D-A390-9BF7A39C4DC8}" type="pres">
      <dgm:prSet presAssocID="{F74946B0-18AA-414E-899B-D0B50D90CAB1}" presName="parentLin" presStyleCnt="0"/>
      <dgm:spPr/>
    </dgm:pt>
    <dgm:pt modelId="{ADAA3984-A497-483D-9770-8161EABE745E}" type="pres">
      <dgm:prSet presAssocID="{F74946B0-18AA-414E-899B-D0B50D90CAB1}" presName="parentLeftMargin" presStyleLbl="node1" presStyleIdx="0" presStyleCnt="2"/>
      <dgm:spPr/>
    </dgm:pt>
    <dgm:pt modelId="{64B9B0F0-371A-4073-82EB-3CCDD9089E9B}" type="pres">
      <dgm:prSet presAssocID="{F74946B0-18AA-414E-899B-D0B50D90CAB1}" presName="parentText" presStyleLbl="node1" presStyleIdx="1" presStyleCnt="2" custScaleX="142857" custScaleY="49034" custLinFactNeighborX="-47487" custLinFactNeighborY="-5117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F4B486-20C2-48D6-8627-760CAF92D271}" type="pres">
      <dgm:prSet presAssocID="{F74946B0-18AA-414E-899B-D0B50D90CAB1}" presName="negativeSpace" presStyleCnt="0"/>
      <dgm:spPr/>
    </dgm:pt>
    <dgm:pt modelId="{164E863A-DECF-4E06-972E-9BA08C773B72}" type="pres">
      <dgm:prSet presAssocID="{F74946B0-18AA-414E-899B-D0B50D90CAB1}" presName="childText" presStyleLbl="conFgAcc1" presStyleIdx="1" presStyleCnt="2" custScaleY="56393" custLinFactY="-247" custLinFactNeighborY="-100000">
        <dgm:presLayoutVars>
          <dgm:bulletEnabled val="1"/>
        </dgm:presLayoutVars>
      </dgm:prSet>
      <dgm:spPr/>
    </dgm:pt>
  </dgm:ptLst>
  <dgm:cxnLst>
    <dgm:cxn modelId="{382D6E67-1B45-4B98-97DC-176D03BEB1D4}" type="presOf" srcId="{9C225BB5-E53F-494D-9033-9E7608F70B4A}" destId="{BE98DFEC-2200-4F3D-A8CC-13219A125918}" srcOrd="1" destOrd="0" presId="urn:microsoft.com/office/officeart/2005/8/layout/list1"/>
    <dgm:cxn modelId="{396CCB6B-ECF3-44FB-9A7A-AC9ECE8820E2}" type="presOf" srcId="{F74946B0-18AA-414E-899B-D0B50D90CAB1}" destId="{ADAA3984-A497-483D-9770-8161EABE745E}" srcOrd="0" destOrd="0" presId="urn:microsoft.com/office/officeart/2005/8/layout/list1"/>
    <dgm:cxn modelId="{8BEE00BC-9F32-4272-8DB6-E9DE9C0732C0}" type="presOf" srcId="{F74946B0-18AA-414E-899B-D0B50D90CAB1}" destId="{64B9B0F0-371A-4073-82EB-3CCDD9089E9B}" srcOrd="1" destOrd="0" presId="urn:microsoft.com/office/officeart/2005/8/layout/list1"/>
    <dgm:cxn modelId="{CD4DB6FE-CE82-45DF-9B42-972A2348DBDA}" srcId="{F12F5BB6-1F84-4052-94CA-C28B0177DEC8}" destId="{F74946B0-18AA-414E-899B-D0B50D90CAB1}" srcOrd="1" destOrd="0" parTransId="{AD02F367-E811-4E34-B8BE-54F19D8EBF60}" sibTransId="{E080EEFB-A920-442A-A2E8-B83F1418A808}"/>
    <dgm:cxn modelId="{67B54D9F-1AF7-4BA9-8F49-85220376EF2E}" type="presOf" srcId="{9C225BB5-E53F-494D-9033-9E7608F70B4A}" destId="{324BD82B-99D1-4D37-A22C-7B0767B926DE}" srcOrd="0" destOrd="0" presId="urn:microsoft.com/office/officeart/2005/8/layout/list1"/>
    <dgm:cxn modelId="{0EDDD6FB-8941-403A-9050-3E4488D09F25}" type="presOf" srcId="{F12F5BB6-1F84-4052-94CA-C28B0177DEC8}" destId="{A7869309-F8B1-4437-BF96-638D3AB89E7A}" srcOrd="0" destOrd="0" presId="urn:microsoft.com/office/officeart/2005/8/layout/list1"/>
    <dgm:cxn modelId="{295B5FCB-7402-4843-8206-780136B179CF}" srcId="{F12F5BB6-1F84-4052-94CA-C28B0177DEC8}" destId="{9C225BB5-E53F-494D-9033-9E7608F70B4A}" srcOrd="0" destOrd="0" parTransId="{D1B8E309-47E0-4356-8504-F72BE719D5F7}" sibTransId="{92CBF824-1E50-48E6-B828-C24BC6497F10}"/>
    <dgm:cxn modelId="{B6760551-DA46-4E43-9F6D-9B2D8CFFDE70}" type="presParOf" srcId="{A7869309-F8B1-4437-BF96-638D3AB89E7A}" destId="{9415069E-09F8-4A34-99E4-9A21CCBCEA29}" srcOrd="0" destOrd="0" presId="urn:microsoft.com/office/officeart/2005/8/layout/list1"/>
    <dgm:cxn modelId="{F73C9617-56D7-405D-BF31-E563F9CCFA7A}" type="presParOf" srcId="{9415069E-09F8-4A34-99E4-9A21CCBCEA29}" destId="{324BD82B-99D1-4D37-A22C-7B0767B926DE}" srcOrd="0" destOrd="0" presId="urn:microsoft.com/office/officeart/2005/8/layout/list1"/>
    <dgm:cxn modelId="{CFC8CB9F-DE6F-4D61-8412-FC7F0B8A09D3}" type="presParOf" srcId="{9415069E-09F8-4A34-99E4-9A21CCBCEA29}" destId="{BE98DFEC-2200-4F3D-A8CC-13219A125918}" srcOrd="1" destOrd="0" presId="urn:microsoft.com/office/officeart/2005/8/layout/list1"/>
    <dgm:cxn modelId="{8E0570DB-433A-4616-ABB7-A0B09925B221}" type="presParOf" srcId="{A7869309-F8B1-4437-BF96-638D3AB89E7A}" destId="{60A82F16-789C-4F1B-89E0-FC28C584399D}" srcOrd="1" destOrd="0" presId="urn:microsoft.com/office/officeart/2005/8/layout/list1"/>
    <dgm:cxn modelId="{124B2A87-89C9-4218-B651-FDB88517383D}" type="presParOf" srcId="{A7869309-F8B1-4437-BF96-638D3AB89E7A}" destId="{CC621697-4B1B-4527-BB17-37B80C030E99}" srcOrd="2" destOrd="0" presId="urn:microsoft.com/office/officeart/2005/8/layout/list1"/>
    <dgm:cxn modelId="{CFBD490B-4857-4C7A-83E5-E1B2767028DF}" type="presParOf" srcId="{A7869309-F8B1-4437-BF96-638D3AB89E7A}" destId="{9B46FCA5-B11C-4C81-AC95-CCF780D1434C}" srcOrd="3" destOrd="0" presId="urn:microsoft.com/office/officeart/2005/8/layout/list1"/>
    <dgm:cxn modelId="{4D304426-1E98-44C9-8F58-A3FB263BC2F4}" type="presParOf" srcId="{A7869309-F8B1-4437-BF96-638D3AB89E7A}" destId="{7CE6ED54-B232-468D-A390-9BF7A39C4DC8}" srcOrd="4" destOrd="0" presId="urn:microsoft.com/office/officeart/2005/8/layout/list1"/>
    <dgm:cxn modelId="{0BE6A9DC-2575-487F-93A1-2F3CA43E117C}" type="presParOf" srcId="{7CE6ED54-B232-468D-A390-9BF7A39C4DC8}" destId="{ADAA3984-A497-483D-9770-8161EABE745E}" srcOrd="0" destOrd="0" presId="urn:microsoft.com/office/officeart/2005/8/layout/list1"/>
    <dgm:cxn modelId="{8698EBE7-3B5B-48B6-A774-EE9B0BD8195F}" type="presParOf" srcId="{7CE6ED54-B232-468D-A390-9BF7A39C4DC8}" destId="{64B9B0F0-371A-4073-82EB-3CCDD9089E9B}" srcOrd="1" destOrd="0" presId="urn:microsoft.com/office/officeart/2005/8/layout/list1"/>
    <dgm:cxn modelId="{0F8A4088-ACE2-484F-BC43-C69233F15C0A}" type="presParOf" srcId="{A7869309-F8B1-4437-BF96-638D3AB89E7A}" destId="{A5F4B486-20C2-48D6-8627-760CAF92D271}" srcOrd="5" destOrd="0" presId="urn:microsoft.com/office/officeart/2005/8/layout/list1"/>
    <dgm:cxn modelId="{B5236761-48EF-4B71-B799-DE6EEAA292B0}" type="presParOf" srcId="{A7869309-F8B1-4437-BF96-638D3AB89E7A}" destId="{164E863A-DECF-4E06-972E-9BA08C773B7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621697-4B1B-4527-BB17-37B80C030E99}">
      <dsp:nvSpPr>
        <dsp:cNvPr id="0" name=""/>
        <dsp:cNvSpPr/>
      </dsp:nvSpPr>
      <dsp:spPr>
        <a:xfrm>
          <a:off x="0" y="0"/>
          <a:ext cx="6096000" cy="11611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98DFEC-2200-4F3D-A8CC-13219A125918}">
      <dsp:nvSpPr>
        <dsp:cNvPr id="0" name=""/>
        <dsp:cNvSpPr/>
      </dsp:nvSpPr>
      <dsp:spPr>
        <a:xfrm>
          <a:off x="152400" y="44448"/>
          <a:ext cx="5827234" cy="11202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4707F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I. Mối quan hệ giữa tế bào, cơ thể và môi trường</a:t>
          </a:r>
          <a:endParaRPr lang="en-US" sz="2800" b="1" kern="1200">
            <a:solidFill>
              <a:srgbClr val="4707F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7084" y="99132"/>
        <a:ext cx="5717866" cy="1010846"/>
      </dsp:txXfrm>
    </dsp:sp>
    <dsp:sp modelId="{164E863A-DECF-4E06-972E-9BA08C773B72}">
      <dsp:nvSpPr>
        <dsp:cNvPr id="0" name=""/>
        <dsp:cNvSpPr/>
      </dsp:nvSpPr>
      <dsp:spPr>
        <a:xfrm>
          <a:off x="0" y="1416049"/>
          <a:ext cx="6096000" cy="9237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B9B0F0-371A-4073-82EB-3CCDD9089E9B}">
      <dsp:nvSpPr>
        <dsp:cNvPr id="0" name=""/>
        <dsp:cNvSpPr/>
      </dsp:nvSpPr>
      <dsp:spPr>
        <a:xfrm>
          <a:off x="152400" y="1416047"/>
          <a:ext cx="5804291" cy="940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4707F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II. Mối quan hệ giữa các hoạt động sống trong cơ thể sinh vật</a:t>
          </a:r>
          <a:endParaRPr lang="en-US" sz="2800" b="1" kern="1200">
            <a:solidFill>
              <a:srgbClr val="4707F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8329" y="1461976"/>
        <a:ext cx="5712433" cy="8490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6" name="Google Shape;171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048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0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"/>
          <p:cNvSpPr txBox="1">
            <a:spLocks noGrp="1"/>
          </p:cNvSpPr>
          <p:nvPr>
            <p:ph type="title"/>
          </p:nvPr>
        </p:nvSpPr>
        <p:spPr>
          <a:xfrm>
            <a:off x="722376" y="429768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  <a:defRPr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4"/>
          <p:cNvSpPr/>
          <p:nvPr/>
        </p:nvSpPr>
        <p:spPr>
          <a:xfrm>
            <a:off x="8274150" y="-424124"/>
            <a:ext cx="964169" cy="964129"/>
          </a:xfrm>
          <a:custGeom>
            <a:avLst/>
            <a:gdLst/>
            <a:ahLst/>
            <a:cxnLst/>
            <a:rect l="l" t="t" r="r" b="b"/>
            <a:pathLst>
              <a:path w="15938" h="15938" extrusionOk="0">
                <a:moveTo>
                  <a:pt x="1" y="1"/>
                </a:moveTo>
                <a:lnTo>
                  <a:pt x="1" y="3765"/>
                </a:lnTo>
                <a:cubicBezTo>
                  <a:pt x="1" y="10491"/>
                  <a:pt x="5447" y="15938"/>
                  <a:pt x="12173" y="15938"/>
                </a:cubicBezTo>
                <a:lnTo>
                  <a:pt x="15938" y="15938"/>
                </a:lnTo>
                <a:lnTo>
                  <a:pt x="15938" y="12173"/>
                </a:lnTo>
                <a:cubicBezTo>
                  <a:pt x="15938" y="5447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4"/>
          <p:cNvSpPr/>
          <p:nvPr/>
        </p:nvSpPr>
        <p:spPr>
          <a:xfrm>
            <a:off x="0" y="4779025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oogle Shape;66;p4"/>
          <p:cNvGrpSpPr/>
          <p:nvPr/>
        </p:nvGrpSpPr>
        <p:grpSpPr>
          <a:xfrm>
            <a:off x="510469" y="4755905"/>
            <a:ext cx="817859" cy="817646"/>
            <a:chOff x="813569" y="4603505"/>
            <a:chExt cx="817859" cy="817646"/>
          </a:xfrm>
        </p:grpSpPr>
        <p:sp>
          <p:nvSpPr>
            <p:cNvPr id="67" name="Google Shape;67;p4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4"/>
          <p:cNvGrpSpPr/>
          <p:nvPr/>
        </p:nvGrpSpPr>
        <p:grpSpPr>
          <a:xfrm>
            <a:off x="7781153" y="-266037"/>
            <a:ext cx="742244" cy="742244"/>
            <a:chOff x="7072361" y="-871003"/>
            <a:chExt cx="1042917" cy="1042917"/>
          </a:xfrm>
        </p:grpSpPr>
        <p:sp>
          <p:nvSpPr>
            <p:cNvPr id="89" name="Google Shape;89;p4"/>
            <p:cNvSpPr/>
            <p:nvPr/>
          </p:nvSpPr>
          <p:spPr>
            <a:xfrm>
              <a:off x="8109704" y="-871003"/>
              <a:ext cx="5575" cy="4442"/>
            </a:xfrm>
            <a:custGeom>
              <a:avLst/>
              <a:gdLst/>
              <a:ahLst/>
              <a:cxnLst/>
              <a:rect l="l" t="t" r="r" b="b"/>
              <a:pathLst>
                <a:path w="64" h="51" extrusionOk="0">
                  <a:moveTo>
                    <a:pt x="1" y="1"/>
                  </a:moveTo>
                  <a:lnTo>
                    <a:pt x="63" y="5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7977477" y="-871003"/>
              <a:ext cx="137800" cy="88673"/>
            </a:xfrm>
            <a:custGeom>
              <a:avLst/>
              <a:gdLst/>
              <a:ahLst/>
              <a:cxnLst/>
              <a:rect l="l" t="t" r="r" b="b"/>
              <a:pathLst>
                <a:path w="1582" h="1018" extrusionOk="0">
                  <a:moveTo>
                    <a:pt x="0" y="1"/>
                  </a:moveTo>
                  <a:lnTo>
                    <a:pt x="1581" y="1017"/>
                  </a:lnTo>
                  <a:lnTo>
                    <a:pt x="1581" y="641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7844118" y="-871003"/>
              <a:ext cx="271158" cy="173949"/>
            </a:xfrm>
            <a:custGeom>
              <a:avLst/>
              <a:gdLst/>
              <a:ahLst/>
              <a:cxnLst/>
              <a:rect l="l" t="t" r="r" b="b"/>
              <a:pathLst>
                <a:path w="3113" h="1997" extrusionOk="0">
                  <a:moveTo>
                    <a:pt x="0" y="1"/>
                  </a:moveTo>
                  <a:lnTo>
                    <a:pt x="3112" y="1996"/>
                  </a:lnTo>
                  <a:lnTo>
                    <a:pt x="3112" y="1620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7711805" y="-871003"/>
              <a:ext cx="403470" cy="259137"/>
            </a:xfrm>
            <a:custGeom>
              <a:avLst/>
              <a:gdLst/>
              <a:ahLst/>
              <a:cxnLst/>
              <a:rect l="l" t="t" r="r" b="b"/>
              <a:pathLst>
                <a:path w="4632" h="2975" extrusionOk="0">
                  <a:moveTo>
                    <a:pt x="1" y="1"/>
                  </a:moveTo>
                  <a:lnTo>
                    <a:pt x="4631" y="2975"/>
                  </a:lnTo>
                  <a:lnTo>
                    <a:pt x="4631" y="2586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7588289" y="-869871"/>
              <a:ext cx="526985" cy="343281"/>
            </a:xfrm>
            <a:custGeom>
              <a:avLst/>
              <a:gdLst/>
              <a:ahLst/>
              <a:cxnLst/>
              <a:rect l="l" t="t" r="r" b="b"/>
              <a:pathLst>
                <a:path w="6050" h="3941" extrusionOk="0">
                  <a:moveTo>
                    <a:pt x="515" y="0"/>
                  </a:moveTo>
                  <a:cubicBezTo>
                    <a:pt x="340" y="13"/>
                    <a:pt x="164" y="25"/>
                    <a:pt x="1" y="51"/>
                  </a:cubicBezTo>
                  <a:lnTo>
                    <a:pt x="6049" y="3941"/>
                  </a:lnTo>
                  <a:lnTo>
                    <a:pt x="6049" y="3552"/>
                  </a:lnTo>
                  <a:lnTo>
                    <a:pt x="51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7488814" y="-854540"/>
              <a:ext cx="626459" cy="412094"/>
            </a:xfrm>
            <a:custGeom>
              <a:avLst/>
              <a:gdLst/>
              <a:ahLst/>
              <a:cxnLst/>
              <a:rect l="l" t="t" r="r" b="b"/>
              <a:pathLst>
                <a:path w="7192" h="4731" extrusionOk="0">
                  <a:moveTo>
                    <a:pt x="428" y="0"/>
                  </a:moveTo>
                  <a:cubicBezTo>
                    <a:pt x="277" y="38"/>
                    <a:pt x="139" y="75"/>
                    <a:pt x="1" y="113"/>
                  </a:cubicBezTo>
                  <a:lnTo>
                    <a:pt x="7191" y="4731"/>
                  </a:lnTo>
                  <a:lnTo>
                    <a:pt x="7191" y="435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7406847" y="-825098"/>
              <a:ext cx="708425" cy="465750"/>
            </a:xfrm>
            <a:custGeom>
              <a:avLst/>
              <a:gdLst/>
              <a:ahLst/>
              <a:cxnLst/>
              <a:rect l="l" t="t" r="r" b="b"/>
              <a:pathLst>
                <a:path w="8133" h="5347" extrusionOk="0">
                  <a:moveTo>
                    <a:pt x="352" y="1"/>
                  </a:moveTo>
                  <a:cubicBezTo>
                    <a:pt x="239" y="51"/>
                    <a:pt x="114" y="101"/>
                    <a:pt x="1" y="151"/>
                  </a:cubicBezTo>
                  <a:lnTo>
                    <a:pt x="8095" y="5347"/>
                  </a:lnTo>
                  <a:cubicBezTo>
                    <a:pt x="8107" y="5234"/>
                    <a:pt x="8120" y="5108"/>
                    <a:pt x="8132" y="4983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7336901" y="-787904"/>
              <a:ext cx="768527" cy="505122"/>
            </a:xfrm>
            <a:custGeom>
              <a:avLst/>
              <a:gdLst/>
              <a:ahLst/>
              <a:cxnLst/>
              <a:rect l="l" t="t" r="r" b="b"/>
              <a:pathLst>
                <a:path w="8823" h="5799" extrusionOk="0">
                  <a:moveTo>
                    <a:pt x="302" y="1"/>
                  </a:moveTo>
                  <a:cubicBezTo>
                    <a:pt x="201" y="63"/>
                    <a:pt x="101" y="126"/>
                    <a:pt x="1" y="189"/>
                  </a:cubicBezTo>
                  <a:lnTo>
                    <a:pt x="8747" y="5798"/>
                  </a:lnTo>
                  <a:cubicBezTo>
                    <a:pt x="8772" y="5685"/>
                    <a:pt x="8797" y="5572"/>
                    <a:pt x="8822" y="5459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7276798" y="-744177"/>
              <a:ext cx="810076" cy="532386"/>
            </a:xfrm>
            <a:custGeom>
              <a:avLst/>
              <a:gdLst/>
              <a:ahLst/>
              <a:cxnLst/>
              <a:rect l="l" t="t" r="r" b="b"/>
              <a:pathLst>
                <a:path w="9300" h="6112" extrusionOk="0">
                  <a:moveTo>
                    <a:pt x="264" y="0"/>
                  </a:moveTo>
                  <a:cubicBezTo>
                    <a:pt x="176" y="63"/>
                    <a:pt x="88" y="138"/>
                    <a:pt x="0" y="214"/>
                  </a:cubicBezTo>
                  <a:lnTo>
                    <a:pt x="9199" y="6112"/>
                  </a:lnTo>
                  <a:cubicBezTo>
                    <a:pt x="9236" y="6011"/>
                    <a:pt x="9261" y="5911"/>
                    <a:pt x="9299" y="5798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7224361" y="-694962"/>
              <a:ext cx="836208" cy="548762"/>
            </a:xfrm>
            <a:custGeom>
              <a:avLst/>
              <a:gdLst/>
              <a:ahLst/>
              <a:cxnLst/>
              <a:rect l="l" t="t" r="r" b="b"/>
              <a:pathLst>
                <a:path w="9600" h="6300" extrusionOk="0">
                  <a:moveTo>
                    <a:pt x="226" y="0"/>
                  </a:moveTo>
                  <a:cubicBezTo>
                    <a:pt x="151" y="75"/>
                    <a:pt x="75" y="163"/>
                    <a:pt x="0" y="239"/>
                  </a:cubicBezTo>
                  <a:lnTo>
                    <a:pt x="9449" y="6300"/>
                  </a:lnTo>
                  <a:cubicBezTo>
                    <a:pt x="9500" y="6212"/>
                    <a:pt x="9550" y="6111"/>
                    <a:pt x="9600" y="6011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7179501" y="-640347"/>
              <a:ext cx="847183" cy="556427"/>
            </a:xfrm>
            <a:custGeom>
              <a:avLst/>
              <a:gdLst/>
              <a:ahLst/>
              <a:cxnLst/>
              <a:rect l="l" t="t" r="r" b="b"/>
              <a:pathLst>
                <a:path w="9726" h="6388" extrusionOk="0">
                  <a:moveTo>
                    <a:pt x="201" y="1"/>
                  </a:moveTo>
                  <a:cubicBezTo>
                    <a:pt x="126" y="88"/>
                    <a:pt x="63" y="176"/>
                    <a:pt x="1" y="264"/>
                  </a:cubicBezTo>
                  <a:lnTo>
                    <a:pt x="9550" y="6388"/>
                  </a:lnTo>
                  <a:cubicBezTo>
                    <a:pt x="9600" y="6288"/>
                    <a:pt x="9663" y="6200"/>
                    <a:pt x="9726" y="6112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7142307" y="-581289"/>
              <a:ext cx="842915" cy="553117"/>
            </a:xfrm>
            <a:custGeom>
              <a:avLst/>
              <a:gdLst/>
              <a:ahLst/>
              <a:cxnLst/>
              <a:rect l="l" t="t" r="r" b="b"/>
              <a:pathLst>
                <a:path w="9677" h="6350" extrusionOk="0">
                  <a:moveTo>
                    <a:pt x="164" y="0"/>
                  </a:moveTo>
                  <a:cubicBezTo>
                    <a:pt x="101" y="88"/>
                    <a:pt x="51" y="188"/>
                    <a:pt x="1" y="276"/>
                  </a:cubicBezTo>
                  <a:lnTo>
                    <a:pt x="9463" y="6350"/>
                  </a:lnTo>
                  <a:cubicBezTo>
                    <a:pt x="9538" y="6275"/>
                    <a:pt x="9601" y="6187"/>
                    <a:pt x="9676" y="6099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7111733" y="-517876"/>
              <a:ext cx="824275" cy="542229"/>
            </a:xfrm>
            <a:custGeom>
              <a:avLst/>
              <a:gdLst/>
              <a:ahLst/>
              <a:cxnLst/>
              <a:rect l="l" t="t" r="r" b="b"/>
              <a:pathLst>
                <a:path w="9463" h="6225" extrusionOk="0">
                  <a:moveTo>
                    <a:pt x="126" y="0"/>
                  </a:moveTo>
                  <a:cubicBezTo>
                    <a:pt x="88" y="100"/>
                    <a:pt x="51" y="201"/>
                    <a:pt x="1" y="301"/>
                  </a:cubicBezTo>
                  <a:lnTo>
                    <a:pt x="9224" y="6224"/>
                  </a:lnTo>
                  <a:cubicBezTo>
                    <a:pt x="9299" y="6149"/>
                    <a:pt x="9387" y="6074"/>
                    <a:pt x="9462" y="599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7089869" y="-449063"/>
              <a:ext cx="789258" cy="519320"/>
            </a:xfrm>
            <a:custGeom>
              <a:avLst/>
              <a:gdLst/>
              <a:ahLst/>
              <a:cxnLst/>
              <a:rect l="l" t="t" r="r" b="b"/>
              <a:pathLst>
                <a:path w="9061" h="5962" extrusionOk="0">
                  <a:moveTo>
                    <a:pt x="88" y="1"/>
                  </a:moveTo>
                  <a:cubicBezTo>
                    <a:pt x="63" y="114"/>
                    <a:pt x="26" y="214"/>
                    <a:pt x="1" y="327"/>
                  </a:cubicBezTo>
                  <a:lnTo>
                    <a:pt x="8785" y="5961"/>
                  </a:lnTo>
                  <a:cubicBezTo>
                    <a:pt x="8873" y="5899"/>
                    <a:pt x="8973" y="5836"/>
                    <a:pt x="9061" y="5761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7075671" y="-374761"/>
              <a:ext cx="737866" cy="485436"/>
            </a:xfrm>
            <a:custGeom>
              <a:avLst/>
              <a:gdLst/>
              <a:ahLst/>
              <a:cxnLst/>
              <a:rect l="l" t="t" r="r" b="b"/>
              <a:pathLst>
                <a:path w="8471" h="5573" extrusionOk="0">
                  <a:moveTo>
                    <a:pt x="51" y="1"/>
                  </a:moveTo>
                  <a:cubicBezTo>
                    <a:pt x="38" y="114"/>
                    <a:pt x="26" y="227"/>
                    <a:pt x="0" y="352"/>
                  </a:cubicBezTo>
                  <a:lnTo>
                    <a:pt x="8145" y="5573"/>
                  </a:lnTo>
                  <a:cubicBezTo>
                    <a:pt x="8258" y="5522"/>
                    <a:pt x="8371" y="5460"/>
                    <a:pt x="8471" y="5397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7072361" y="-294885"/>
              <a:ext cx="665831" cy="438399"/>
            </a:xfrm>
            <a:custGeom>
              <a:avLst/>
              <a:gdLst/>
              <a:ahLst/>
              <a:cxnLst/>
              <a:rect l="l" t="t" r="r" b="b"/>
              <a:pathLst>
                <a:path w="7644" h="5033" extrusionOk="0">
                  <a:moveTo>
                    <a:pt x="1" y="0"/>
                  </a:moveTo>
                  <a:cubicBezTo>
                    <a:pt x="1" y="63"/>
                    <a:pt x="1" y="138"/>
                    <a:pt x="1" y="201"/>
                  </a:cubicBezTo>
                  <a:lnTo>
                    <a:pt x="1" y="376"/>
                  </a:lnTo>
                  <a:lnTo>
                    <a:pt x="7254" y="5032"/>
                  </a:lnTo>
                  <a:cubicBezTo>
                    <a:pt x="7392" y="4994"/>
                    <a:pt x="7518" y="4944"/>
                    <a:pt x="7643" y="48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7072361" y="-210741"/>
              <a:ext cx="575067" cy="377165"/>
            </a:xfrm>
            <a:custGeom>
              <a:avLst/>
              <a:gdLst/>
              <a:ahLst/>
              <a:cxnLst/>
              <a:rect l="l" t="t" r="r" b="b"/>
              <a:pathLst>
                <a:path w="6602" h="4330" extrusionOk="0">
                  <a:moveTo>
                    <a:pt x="1" y="0"/>
                  </a:moveTo>
                  <a:lnTo>
                    <a:pt x="1" y="389"/>
                  </a:lnTo>
                  <a:lnTo>
                    <a:pt x="6137" y="4330"/>
                  </a:lnTo>
                  <a:cubicBezTo>
                    <a:pt x="6300" y="4305"/>
                    <a:pt x="6451" y="4279"/>
                    <a:pt x="6601" y="424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7072361" y="-125465"/>
              <a:ext cx="463573" cy="297376"/>
            </a:xfrm>
            <a:custGeom>
              <a:avLst/>
              <a:gdLst/>
              <a:ahLst/>
              <a:cxnLst/>
              <a:rect l="l" t="t" r="r" b="b"/>
              <a:pathLst>
                <a:path w="5322" h="3414" extrusionOk="0">
                  <a:moveTo>
                    <a:pt x="1" y="0"/>
                  </a:moveTo>
                  <a:lnTo>
                    <a:pt x="1" y="389"/>
                  </a:lnTo>
                  <a:lnTo>
                    <a:pt x="4732" y="3413"/>
                  </a:lnTo>
                  <a:lnTo>
                    <a:pt x="5322" y="3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7072361" y="-40275"/>
              <a:ext cx="331347" cy="212188"/>
            </a:xfrm>
            <a:custGeom>
              <a:avLst/>
              <a:gdLst/>
              <a:ahLst/>
              <a:cxnLst/>
              <a:rect l="l" t="t" r="r" b="b"/>
              <a:pathLst>
                <a:path w="3804" h="2436" extrusionOk="0">
                  <a:moveTo>
                    <a:pt x="1" y="1"/>
                  </a:moveTo>
                  <a:lnTo>
                    <a:pt x="1" y="377"/>
                  </a:lnTo>
                  <a:lnTo>
                    <a:pt x="3213" y="2435"/>
                  </a:lnTo>
                  <a:lnTo>
                    <a:pt x="3803" y="24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7072361" y="45001"/>
              <a:ext cx="199035" cy="126912"/>
            </a:xfrm>
            <a:custGeom>
              <a:avLst/>
              <a:gdLst/>
              <a:ahLst/>
              <a:cxnLst/>
              <a:rect l="l" t="t" r="r" b="b"/>
              <a:pathLst>
                <a:path w="2285" h="1457" extrusionOk="0">
                  <a:moveTo>
                    <a:pt x="1" y="1"/>
                  </a:moveTo>
                  <a:lnTo>
                    <a:pt x="1" y="377"/>
                  </a:lnTo>
                  <a:lnTo>
                    <a:pt x="1695" y="1456"/>
                  </a:lnTo>
                  <a:lnTo>
                    <a:pt x="2285" y="145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7072361" y="129146"/>
              <a:ext cx="66810" cy="42769"/>
            </a:xfrm>
            <a:custGeom>
              <a:avLst/>
              <a:gdLst/>
              <a:ahLst/>
              <a:cxnLst/>
              <a:rect l="l" t="t" r="r" b="b"/>
              <a:pathLst>
                <a:path w="767" h="491" extrusionOk="0">
                  <a:moveTo>
                    <a:pt x="1" y="1"/>
                  </a:moveTo>
                  <a:lnTo>
                    <a:pt x="1" y="390"/>
                  </a:lnTo>
                  <a:lnTo>
                    <a:pt x="164" y="490"/>
                  </a:lnTo>
                  <a:lnTo>
                    <a:pt x="766" y="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9"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24"/>
          <p:cNvSpPr txBox="1">
            <a:spLocks noGrp="1"/>
          </p:cNvSpPr>
          <p:nvPr>
            <p:ph type="title"/>
          </p:nvPr>
        </p:nvSpPr>
        <p:spPr>
          <a:xfrm>
            <a:off x="720000" y="504950"/>
            <a:ext cx="7704000" cy="5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24"/>
          <p:cNvSpPr txBox="1">
            <a:spLocks noGrp="1"/>
          </p:cNvSpPr>
          <p:nvPr>
            <p:ph type="subTitle" idx="1"/>
          </p:nvPr>
        </p:nvSpPr>
        <p:spPr>
          <a:xfrm>
            <a:off x="720000" y="2385250"/>
            <a:ext cx="2597400" cy="110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24"/>
          <p:cNvSpPr txBox="1">
            <a:spLocks noGrp="1"/>
          </p:cNvSpPr>
          <p:nvPr>
            <p:ph type="subTitle" idx="2"/>
          </p:nvPr>
        </p:nvSpPr>
        <p:spPr>
          <a:xfrm>
            <a:off x="5826600" y="2385250"/>
            <a:ext cx="2597400" cy="110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21"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25"/>
          <p:cNvSpPr txBox="1">
            <a:spLocks noGrp="1"/>
          </p:cNvSpPr>
          <p:nvPr>
            <p:ph type="subTitle" idx="1"/>
          </p:nvPr>
        </p:nvSpPr>
        <p:spPr>
          <a:xfrm>
            <a:off x="722525" y="1597525"/>
            <a:ext cx="55365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797" name="Google Shape;797;p25"/>
          <p:cNvSpPr txBox="1">
            <a:spLocks noGrp="1"/>
          </p:cNvSpPr>
          <p:nvPr>
            <p:ph type="subTitle" idx="2"/>
          </p:nvPr>
        </p:nvSpPr>
        <p:spPr>
          <a:xfrm>
            <a:off x="713225" y="3069650"/>
            <a:ext cx="55365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798" name="Google Shape;798;p25"/>
          <p:cNvSpPr txBox="1">
            <a:spLocks noGrp="1"/>
          </p:cNvSpPr>
          <p:nvPr>
            <p:ph type="subTitle" idx="3"/>
          </p:nvPr>
        </p:nvSpPr>
        <p:spPr>
          <a:xfrm>
            <a:off x="722525" y="1182450"/>
            <a:ext cx="5536500" cy="41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799" name="Google Shape;799;p25"/>
          <p:cNvSpPr txBox="1">
            <a:spLocks noGrp="1"/>
          </p:cNvSpPr>
          <p:nvPr>
            <p:ph type="subTitle" idx="4"/>
          </p:nvPr>
        </p:nvSpPr>
        <p:spPr>
          <a:xfrm>
            <a:off x="713225" y="2654575"/>
            <a:ext cx="5536500" cy="41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800" name="Google Shape;800;p25"/>
          <p:cNvSpPr txBox="1">
            <a:spLocks noGrp="1"/>
          </p:cNvSpPr>
          <p:nvPr>
            <p:ph type="title"/>
          </p:nvPr>
        </p:nvSpPr>
        <p:spPr>
          <a:xfrm>
            <a:off x="720000" y="425300"/>
            <a:ext cx="7704000" cy="5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801" name="Google Shape;801;p25"/>
          <p:cNvGrpSpPr/>
          <p:nvPr/>
        </p:nvGrpSpPr>
        <p:grpSpPr>
          <a:xfrm rot="10800000" flipH="1">
            <a:off x="5808500" y="-539731"/>
            <a:ext cx="3545529" cy="1688867"/>
            <a:chOff x="4063975" y="-1169456"/>
            <a:chExt cx="3545529" cy="1688867"/>
          </a:xfrm>
        </p:grpSpPr>
        <p:sp>
          <p:nvSpPr>
            <p:cNvPr id="802" name="Google Shape;802;p25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3" name="Google Shape;803;p25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804" name="Google Shape;804;p25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25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25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25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25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25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25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25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25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25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25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25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25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25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25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9" name="Google Shape;819;p25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820" name="Google Shape;820;p25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>
  <p:cSld name="CUSTOM_27"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26"/>
          <p:cNvSpPr txBox="1">
            <a:spLocks noGrp="1"/>
          </p:cNvSpPr>
          <p:nvPr>
            <p:ph type="title"/>
          </p:nvPr>
        </p:nvSpPr>
        <p:spPr>
          <a:xfrm>
            <a:off x="720000" y="425300"/>
            <a:ext cx="7704000" cy="5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23" name="Google Shape;823;p26"/>
          <p:cNvSpPr txBox="1">
            <a:spLocks noGrp="1"/>
          </p:cNvSpPr>
          <p:nvPr>
            <p:ph type="subTitle" idx="1"/>
          </p:nvPr>
        </p:nvSpPr>
        <p:spPr>
          <a:xfrm>
            <a:off x="5172902" y="3266388"/>
            <a:ext cx="22374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24" name="Google Shape;824;p26"/>
          <p:cNvSpPr txBox="1">
            <a:spLocks noGrp="1"/>
          </p:cNvSpPr>
          <p:nvPr>
            <p:ph type="subTitle" idx="2"/>
          </p:nvPr>
        </p:nvSpPr>
        <p:spPr>
          <a:xfrm>
            <a:off x="5172875" y="2919825"/>
            <a:ext cx="2237400" cy="3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825" name="Google Shape;825;p26"/>
          <p:cNvSpPr txBox="1">
            <a:spLocks noGrp="1"/>
          </p:cNvSpPr>
          <p:nvPr>
            <p:ph type="subTitle" idx="3"/>
          </p:nvPr>
        </p:nvSpPr>
        <p:spPr>
          <a:xfrm>
            <a:off x="1733703" y="3266388"/>
            <a:ext cx="22374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26" name="Google Shape;826;p26"/>
          <p:cNvSpPr txBox="1">
            <a:spLocks noGrp="1"/>
          </p:cNvSpPr>
          <p:nvPr>
            <p:ph type="subTitle" idx="4"/>
          </p:nvPr>
        </p:nvSpPr>
        <p:spPr>
          <a:xfrm>
            <a:off x="1735575" y="2918625"/>
            <a:ext cx="2237400" cy="3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grpSp>
        <p:nvGrpSpPr>
          <p:cNvPr id="827" name="Google Shape;827;p26"/>
          <p:cNvGrpSpPr/>
          <p:nvPr/>
        </p:nvGrpSpPr>
        <p:grpSpPr>
          <a:xfrm>
            <a:off x="6655050" y="4344376"/>
            <a:ext cx="2373891" cy="1000575"/>
            <a:chOff x="4063975" y="-546774"/>
            <a:chExt cx="2373891" cy="1000575"/>
          </a:xfrm>
        </p:grpSpPr>
        <p:grpSp>
          <p:nvGrpSpPr>
            <p:cNvPr id="828" name="Google Shape;828;p26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829" name="Google Shape;829;p26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26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26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26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26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26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26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26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26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26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26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26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26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26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26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4" name="Google Shape;844;p26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45" name="Google Shape;845;p26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6" name="Google Shape;846;p26"/>
          <p:cNvSpPr/>
          <p:nvPr/>
        </p:nvSpPr>
        <p:spPr>
          <a:xfrm rot="10800000" flipH="1">
            <a:off x="0" y="-174947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7" name="Google Shape;847;p26"/>
          <p:cNvGrpSpPr/>
          <p:nvPr/>
        </p:nvGrpSpPr>
        <p:grpSpPr>
          <a:xfrm rot="10800000" flipH="1">
            <a:off x="510469" y="-306749"/>
            <a:ext cx="817859" cy="817646"/>
            <a:chOff x="813569" y="4603505"/>
            <a:chExt cx="817859" cy="817646"/>
          </a:xfrm>
        </p:grpSpPr>
        <p:sp>
          <p:nvSpPr>
            <p:cNvPr id="848" name="Google Shape;848;p26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6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6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6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6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6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6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6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6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6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6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6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6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6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6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6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6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6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6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6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6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15"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2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20" name="Google Shape;920;p28"/>
          <p:cNvSpPr txBox="1">
            <a:spLocks noGrp="1"/>
          </p:cNvSpPr>
          <p:nvPr>
            <p:ph type="subTitle" idx="1"/>
          </p:nvPr>
        </p:nvSpPr>
        <p:spPr>
          <a:xfrm>
            <a:off x="6372345" y="3057838"/>
            <a:ext cx="17958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1" name="Google Shape;921;p28"/>
          <p:cNvSpPr txBox="1">
            <a:spLocks noGrp="1"/>
          </p:cNvSpPr>
          <p:nvPr>
            <p:ph type="subTitle" idx="2"/>
          </p:nvPr>
        </p:nvSpPr>
        <p:spPr>
          <a:xfrm>
            <a:off x="6372325" y="2703525"/>
            <a:ext cx="1795800" cy="2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922" name="Google Shape;922;p28"/>
          <p:cNvSpPr txBox="1">
            <a:spLocks noGrp="1"/>
          </p:cNvSpPr>
          <p:nvPr>
            <p:ph type="subTitle" idx="3"/>
          </p:nvPr>
        </p:nvSpPr>
        <p:spPr>
          <a:xfrm>
            <a:off x="4604149" y="3060680"/>
            <a:ext cx="17958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3" name="Google Shape;923;p28"/>
          <p:cNvSpPr txBox="1">
            <a:spLocks noGrp="1"/>
          </p:cNvSpPr>
          <p:nvPr>
            <p:ph type="subTitle" idx="4"/>
          </p:nvPr>
        </p:nvSpPr>
        <p:spPr>
          <a:xfrm>
            <a:off x="4604125" y="2703525"/>
            <a:ext cx="1795800" cy="2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924" name="Google Shape;924;p28"/>
          <p:cNvSpPr txBox="1">
            <a:spLocks noGrp="1"/>
          </p:cNvSpPr>
          <p:nvPr>
            <p:ph type="subTitle" idx="5"/>
          </p:nvPr>
        </p:nvSpPr>
        <p:spPr>
          <a:xfrm>
            <a:off x="2791068" y="3057838"/>
            <a:ext cx="17958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5" name="Google Shape;925;p28"/>
          <p:cNvSpPr txBox="1">
            <a:spLocks noGrp="1"/>
          </p:cNvSpPr>
          <p:nvPr>
            <p:ph type="subTitle" idx="6"/>
          </p:nvPr>
        </p:nvSpPr>
        <p:spPr>
          <a:xfrm>
            <a:off x="2791050" y="2703525"/>
            <a:ext cx="1795800" cy="2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926" name="Google Shape;926;p28"/>
          <p:cNvSpPr txBox="1">
            <a:spLocks noGrp="1"/>
          </p:cNvSpPr>
          <p:nvPr>
            <p:ph type="subTitle" idx="7"/>
          </p:nvPr>
        </p:nvSpPr>
        <p:spPr>
          <a:xfrm>
            <a:off x="975863" y="3058730"/>
            <a:ext cx="17958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7" name="Google Shape;927;p28"/>
          <p:cNvSpPr txBox="1">
            <a:spLocks noGrp="1"/>
          </p:cNvSpPr>
          <p:nvPr>
            <p:ph type="subTitle" idx="8"/>
          </p:nvPr>
        </p:nvSpPr>
        <p:spPr>
          <a:xfrm>
            <a:off x="977759" y="2703525"/>
            <a:ext cx="1795800" cy="2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928" name="Google Shape;928;p28"/>
          <p:cNvSpPr/>
          <p:nvPr/>
        </p:nvSpPr>
        <p:spPr>
          <a:xfrm rot="10800000" flipH="1">
            <a:off x="305875" y="16531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9" name="Google Shape;929;p28"/>
          <p:cNvGrpSpPr/>
          <p:nvPr/>
        </p:nvGrpSpPr>
        <p:grpSpPr>
          <a:xfrm rot="10800000" flipH="1">
            <a:off x="816344" y="-115270"/>
            <a:ext cx="817859" cy="817646"/>
            <a:chOff x="813569" y="4603505"/>
            <a:chExt cx="817859" cy="817646"/>
          </a:xfrm>
        </p:grpSpPr>
        <p:sp>
          <p:nvSpPr>
            <p:cNvPr id="930" name="Google Shape;930;p28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8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8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8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8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8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8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8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8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8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8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8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8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8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8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8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8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8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8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8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8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" name="Google Shape;951;p28"/>
          <p:cNvGrpSpPr/>
          <p:nvPr/>
        </p:nvGrpSpPr>
        <p:grpSpPr>
          <a:xfrm>
            <a:off x="6644375" y="4400001"/>
            <a:ext cx="2373891" cy="1000575"/>
            <a:chOff x="4063975" y="-546774"/>
            <a:chExt cx="2373891" cy="1000575"/>
          </a:xfrm>
        </p:grpSpPr>
        <p:grpSp>
          <p:nvGrpSpPr>
            <p:cNvPr id="952" name="Google Shape;952;p28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953" name="Google Shape;953;p28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28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28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28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28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28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28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28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28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28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28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28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28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28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28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68" name="Google Shape;968;p28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69" name="Google Shape;969;p28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8"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29"/>
          <p:cNvSpPr/>
          <p:nvPr/>
        </p:nvSpPr>
        <p:spPr>
          <a:xfrm flipH="1">
            <a:off x="927213" y="538950"/>
            <a:ext cx="4579200" cy="4065600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29"/>
          <p:cNvSpPr txBox="1">
            <a:spLocks noGrp="1"/>
          </p:cNvSpPr>
          <p:nvPr>
            <p:ph type="subTitle" idx="1"/>
          </p:nvPr>
        </p:nvSpPr>
        <p:spPr>
          <a:xfrm>
            <a:off x="1758612" y="3190575"/>
            <a:ext cx="3470100" cy="65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73" name="Google Shape;973;p29"/>
          <p:cNvSpPr txBox="1">
            <a:spLocks noGrp="1"/>
          </p:cNvSpPr>
          <p:nvPr>
            <p:ph type="ctrTitle"/>
          </p:nvPr>
        </p:nvSpPr>
        <p:spPr>
          <a:xfrm>
            <a:off x="1758612" y="2127375"/>
            <a:ext cx="3470100" cy="1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None/>
              <a:defRPr sz="5200" b="1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74" name="Google Shape;974;p2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758613" y="1649775"/>
            <a:ext cx="34701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975" name="Google Shape;975;p29"/>
          <p:cNvGrpSpPr/>
          <p:nvPr/>
        </p:nvGrpSpPr>
        <p:grpSpPr>
          <a:xfrm rot="10800000" flipH="1">
            <a:off x="6655050" y="-306749"/>
            <a:ext cx="2373891" cy="1000575"/>
            <a:chOff x="4063975" y="-546774"/>
            <a:chExt cx="2373891" cy="1000575"/>
          </a:xfrm>
        </p:grpSpPr>
        <p:grpSp>
          <p:nvGrpSpPr>
            <p:cNvPr id="976" name="Google Shape;976;p29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977" name="Google Shape;977;p29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29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29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29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29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29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29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29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29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29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29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29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29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29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29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92" name="Google Shape;992;p29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93" name="Google Shape;993;p29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4" name="Google Shape;994;p29"/>
          <p:cNvSpPr/>
          <p:nvPr/>
        </p:nvSpPr>
        <p:spPr>
          <a:xfrm>
            <a:off x="152400" y="4550425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5" name="Google Shape;995;p29"/>
          <p:cNvGrpSpPr/>
          <p:nvPr/>
        </p:nvGrpSpPr>
        <p:grpSpPr>
          <a:xfrm>
            <a:off x="662869" y="4527305"/>
            <a:ext cx="817859" cy="817646"/>
            <a:chOff x="813569" y="4603505"/>
            <a:chExt cx="817859" cy="817646"/>
          </a:xfrm>
        </p:grpSpPr>
        <p:sp>
          <p:nvSpPr>
            <p:cNvPr id="996" name="Google Shape;996;p29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9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9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9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9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9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9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9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9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29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29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29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9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29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9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9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9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9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9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9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9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4"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3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5" name="Google Shape;1075;p31"/>
          <p:cNvSpPr txBox="1">
            <a:spLocks noGrp="1"/>
          </p:cNvSpPr>
          <p:nvPr>
            <p:ph type="subTitle" idx="1"/>
          </p:nvPr>
        </p:nvSpPr>
        <p:spPr>
          <a:xfrm>
            <a:off x="5713500" y="3765950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76" name="Google Shape;1076;p31"/>
          <p:cNvSpPr txBox="1">
            <a:spLocks noGrp="1"/>
          </p:cNvSpPr>
          <p:nvPr>
            <p:ph type="subTitle" idx="2"/>
          </p:nvPr>
        </p:nvSpPr>
        <p:spPr>
          <a:xfrm>
            <a:off x="5713500" y="3416600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077" name="Google Shape;1077;p31"/>
          <p:cNvSpPr txBox="1">
            <a:spLocks noGrp="1"/>
          </p:cNvSpPr>
          <p:nvPr>
            <p:ph type="subTitle" idx="3"/>
          </p:nvPr>
        </p:nvSpPr>
        <p:spPr>
          <a:xfrm>
            <a:off x="5713500" y="2709675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78" name="Google Shape;1078;p31"/>
          <p:cNvSpPr txBox="1">
            <a:spLocks noGrp="1"/>
          </p:cNvSpPr>
          <p:nvPr>
            <p:ph type="subTitle" idx="4"/>
          </p:nvPr>
        </p:nvSpPr>
        <p:spPr>
          <a:xfrm>
            <a:off x="5713500" y="2360325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5"/>
          </p:nvPr>
        </p:nvSpPr>
        <p:spPr>
          <a:xfrm>
            <a:off x="5713500" y="1653400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80" name="Google Shape;1080;p31"/>
          <p:cNvSpPr txBox="1">
            <a:spLocks noGrp="1"/>
          </p:cNvSpPr>
          <p:nvPr>
            <p:ph type="subTitle" idx="6"/>
          </p:nvPr>
        </p:nvSpPr>
        <p:spPr>
          <a:xfrm>
            <a:off x="5713500" y="1304050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grpSp>
        <p:nvGrpSpPr>
          <p:cNvPr id="1081" name="Google Shape;1081;p31"/>
          <p:cNvGrpSpPr/>
          <p:nvPr/>
        </p:nvGrpSpPr>
        <p:grpSpPr>
          <a:xfrm flipH="1">
            <a:off x="-320175" y="3990644"/>
            <a:ext cx="3545529" cy="1688867"/>
            <a:chOff x="4063975" y="-1169456"/>
            <a:chExt cx="3545529" cy="1688867"/>
          </a:xfrm>
        </p:grpSpPr>
        <p:sp>
          <p:nvSpPr>
            <p:cNvPr id="1082" name="Google Shape;1082;p31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83" name="Google Shape;1083;p31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1084" name="Google Shape;1084;p31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31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31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31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31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31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31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31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092;p31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31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31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31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096;p31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31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31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99" name="Google Shape;1099;p31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00" name="Google Shape;1100;p31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26"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3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03" name="Google Shape;1103;p32"/>
          <p:cNvSpPr txBox="1">
            <a:spLocks noGrp="1"/>
          </p:cNvSpPr>
          <p:nvPr>
            <p:ph type="subTitle" idx="1"/>
          </p:nvPr>
        </p:nvSpPr>
        <p:spPr>
          <a:xfrm>
            <a:off x="1405800" y="3700000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4" name="Google Shape;1104;p32"/>
          <p:cNvSpPr txBox="1">
            <a:spLocks noGrp="1"/>
          </p:cNvSpPr>
          <p:nvPr>
            <p:ph type="subTitle" idx="2"/>
          </p:nvPr>
        </p:nvSpPr>
        <p:spPr>
          <a:xfrm>
            <a:off x="1405800" y="3350650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105" name="Google Shape;1105;p32"/>
          <p:cNvSpPr txBox="1">
            <a:spLocks noGrp="1"/>
          </p:cNvSpPr>
          <p:nvPr>
            <p:ph type="subTitle" idx="3"/>
          </p:nvPr>
        </p:nvSpPr>
        <p:spPr>
          <a:xfrm>
            <a:off x="1405800" y="2643725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6" name="Google Shape;1106;p32"/>
          <p:cNvSpPr txBox="1">
            <a:spLocks noGrp="1"/>
          </p:cNvSpPr>
          <p:nvPr>
            <p:ph type="subTitle" idx="4"/>
          </p:nvPr>
        </p:nvSpPr>
        <p:spPr>
          <a:xfrm>
            <a:off x="1405800" y="2294375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107" name="Google Shape;1107;p32"/>
          <p:cNvSpPr txBox="1">
            <a:spLocks noGrp="1"/>
          </p:cNvSpPr>
          <p:nvPr>
            <p:ph type="subTitle" idx="5"/>
          </p:nvPr>
        </p:nvSpPr>
        <p:spPr>
          <a:xfrm>
            <a:off x="1405800" y="1587450"/>
            <a:ext cx="2397000" cy="6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8" name="Google Shape;1108;p32"/>
          <p:cNvSpPr txBox="1">
            <a:spLocks noGrp="1"/>
          </p:cNvSpPr>
          <p:nvPr>
            <p:ph type="subTitle" idx="6"/>
          </p:nvPr>
        </p:nvSpPr>
        <p:spPr>
          <a:xfrm>
            <a:off x="1405800" y="1238100"/>
            <a:ext cx="2397000" cy="39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grpSp>
        <p:nvGrpSpPr>
          <p:cNvPr id="1109" name="Google Shape;1109;p32"/>
          <p:cNvGrpSpPr/>
          <p:nvPr/>
        </p:nvGrpSpPr>
        <p:grpSpPr>
          <a:xfrm rot="10800000" flipH="1">
            <a:off x="6883650" y="-306749"/>
            <a:ext cx="2373891" cy="1000575"/>
            <a:chOff x="4063975" y="-546774"/>
            <a:chExt cx="2373891" cy="1000575"/>
          </a:xfrm>
        </p:grpSpPr>
        <p:grpSp>
          <p:nvGrpSpPr>
            <p:cNvPr id="1110" name="Google Shape;1110;p32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1111" name="Google Shape;1111;p32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2" name="Google Shape;1112;p32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3" name="Google Shape;1113;p32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4" name="Google Shape;1114;p32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5" name="Google Shape;1115;p32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32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7" name="Google Shape;1117;p32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8" name="Google Shape;1118;p32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9" name="Google Shape;1119;p32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0" name="Google Shape;1120;p32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1" name="Google Shape;1121;p32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2" name="Google Shape;1122;p32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32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32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32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6" name="Google Shape;1126;p32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27" name="Google Shape;1127;p32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8" name="Google Shape;1128;p32"/>
          <p:cNvSpPr/>
          <p:nvPr/>
        </p:nvSpPr>
        <p:spPr>
          <a:xfrm>
            <a:off x="-76200" y="4550425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9" name="Google Shape;1129;p32"/>
          <p:cNvGrpSpPr/>
          <p:nvPr/>
        </p:nvGrpSpPr>
        <p:grpSpPr>
          <a:xfrm>
            <a:off x="434269" y="4527305"/>
            <a:ext cx="817859" cy="817646"/>
            <a:chOff x="813569" y="4603505"/>
            <a:chExt cx="817859" cy="817646"/>
          </a:xfrm>
        </p:grpSpPr>
        <p:sp>
          <p:nvSpPr>
            <p:cNvPr id="1130" name="Google Shape;1130;p32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2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2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2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2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2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2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2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2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2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2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2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2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2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2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2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2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2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2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2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2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17"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34"/>
          <p:cNvSpPr txBox="1">
            <a:spLocks noGrp="1"/>
          </p:cNvSpPr>
          <p:nvPr>
            <p:ph type="title" hasCustomPrompt="1"/>
          </p:nvPr>
        </p:nvSpPr>
        <p:spPr>
          <a:xfrm>
            <a:off x="3721350" y="1004731"/>
            <a:ext cx="35733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3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80" name="Google Shape;1180;p34"/>
          <p:cNvSpPr txBox="1">
            <a:spLocks noGrp="1"/>
          </p:cNvSpPr>
          <p:nvPr>
            <p:ph type="title" idx="2" hasCustomPrompt="1"/>
          </p:nvPr>
        </p:nvSpPr>
        <p:spPr>
          <a:xfrm>
            <a:off x="3678150" y="3268075"/>
            <a:ext cx="36165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3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81" name="Google Shape;1181;p34"/>
          <p:cNvSpPr txBox="1">
            <a:spLocks noGrp="1"/>
          </p:cNvSpPr>
          <p:nvPr>
            <p:ph type="title" idx="3" hasCustomPrompt="1"/>
          </p:nvPr>
        </p:nvSpPr>
        <p:spPr>
          <a:xfrm>
            <a:off x="5264850" y="2136388"/>
            <a:ext cx="20298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3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82" name="Google Shape;1182;p34"/>
          <p:cNvSpPr txBox="1">
            <a:spLocks noGrp="1"/>
          </p:cNvSpPr>
          <p:nvPr>
            <p:ph type="subTitle" idx="1"/>
          </p:nvPr>
        </p:nvSpPr>
        <p:spPr>
          <a:xfrm>
            <a:off x="4076550" y="1482456"/>
            <a:ext cx="32181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83" name="Google Shape;1183;p34"/>
          <p:cNvSpPr txBox="1">
            <a:spLocks noGrp="1"/>
          </p:cNvSpPr>
          <p:nvPr>
            <p:ph type="subTitle" idx="4"/>
          </p:nvPr>
        </p:nvSpPr>
        <p:spPr>
          <a:xfrm>
            <a:off x="4076550" y="2617575"/>
            <a:ext cx="3218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84" name="Google Shape;1184;p34"/>
          <p:cNvSpPr txBox="1">
            <a:spLocks noGrp="1"/>
          </p:cNvSpPr>
          <p:nvPr>
            <p:ph type="subTitle" idx="5"/>
          </p:nvPr>
        </p:nvSpPr>
        <p:spPr>
          <a:xfrm>
            <a:off x="4897650" y="3745675"/>
            <a:ext cx="2397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185" name="Google Shape;1185;p34"/>
          <p:cNvGrpSpPr/>
          <p:nvPr/>
        </p:nvGrpSpPr>
        <p:grpSpPr>
          <a:xfrm>
            <a:off x="-9675" y="-1163406"/>
            <a:ext cx="3545529" cy="1688867"/>
            <a:chOff x="-9675" y="-1163406"/>
            <a:chExt cx="3545529" cy="1688867"/>
          </a:xfrm>
        </p:grpSpPr>
        <p:sp>
          <p:nvSpPr>
            <p:cNvPr id="1186" name="Google Shape;1186;p34"/>
            <p:cNvSpPr/>
            <p:nvPr/>
          </p:nvSpPr>
          <p:spPr>
            <a:xfrm>
              <a:off x="-9675" y="-116340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87" name="Google Shape;1187;p34"/>
            <p:cNvGrpSpPr/>
            <p:nvPr/>
          </p:nvGrpSpPr>
          <p:grpSpPr>
            <a:xfrm>
              <a:off x="1161963" y="-408158"/>
              <a:ext cx="877847" cy="868009"/>
              <a:chOff x="6088588" y="-408158"/>
              <a:chExt cx="877847" cy="868009"/>
            </a:xfrm>
          </p:grpSpPr>
          <p:sp>
            <p:nvSpPr>
              <p:cNvPr id="1188" name="Google Shape;1188;p34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34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34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34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34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34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34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34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34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4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4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4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34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34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34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03" name="Google Shape;1203;p34"/>
            <p:cNvSpPr/>
            <p:nvPr/>
          </p:nvSpPr>
          <p:spPr>
            <a:xfrm flipH="1">
              <a:off x="2189576" y="-54072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3025759" y="-14407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5" name="Google Shape;1205;p34"/>
          <p:cNvSpPr/>
          <p:nvPr/>
        </p:nvSpPr>
        <p:spPr>
          <a:xfrm rot="10800000" flipH="1">
            <a:off x="8441062" y="4679045"/>
            <a:ext cx="702945" cy="702906"/>
          </a:xfrm>
          <a:custGeom>
            <a:avLst/>
            <a:gdLst/>
            <a:ahLst/>
            <a:cxnLst/>
            <a:rect l="l" t="t" r="r" b="b"/>
            <a:pathLst>
              <a:path w="15938" h="15938" extrusionOk="0">
                <a:moveTo>
                  <a:pt x="1" y="1"/>
                </a:moveTo>
                <a:lnTo>
                  <a:pt x="1" y="3765"/>
                </a:lnTo>
                <a:cubicBezTo>
                  <a:pt x="1" y="10491"/>
                  <a:pt x="5447" y="15938"/>
                  <a:pt x="12173" y="15938"/>
                </a:cubicBezTo>
                <a:lnTo>
                  <a:pt x="15938" y="15938"/>
                </a:lnTo>
                <a:lnTo>
                  <a:pt x="15938" y="12173"/>
                </a:lnTo>
                <a:cubicBezTo>
                  <a:pt x="15938" y="5447"/>
                  <a:pt x="10492" y="1"/>
                  <a:pt x="37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6" name="Google Shape;1206;p34"/>
          <p:cNvGrpSpPr/>
          <p:nvPr/>
        </p:nvGrpSpPr>
        <p:grpSpPr>
          <a:xfrm rot="10800000" flipH="1">
            <a:off x="7882828" y="4759914"/>
            <a:ext cx="541170" cy="541170"/>
            <a:chOff x="7072361" y="-871003"/>
            <a:chExt cx="1042917" cy="1042917"/>
          </a:xfrm>
        </p:grpSpPr>
        <p:sp>
          <p:nvSpPr>
            <p:cNvPr id="1207" name="Google Shape;1207;p34"/>
            <p:cNvSpPr/>
            <p:nvPr/>
          </p:nvSpPr>
          <p:spPr>
            <a:xfrm>
              <a:off x="8109704" y="-871003"/>
              <a:ext cx="5575" cy="4442"/>
            </a:xfrm>
            <a:custGeom>
              <a:avLst/>
              <a:gdLst/>
              <a:ahLst/>
              <a:cxnLst/>
              <a:rect l="l" t="t" r="r" b="b"/>
              <a:pathLst>
                <a:path w="64" h="51" extrusionOk="0">
                  <a:moveTo>
                    <a:pt x="1" y="1"/>
                  </a:moveTo>
                  <a:lnTo>
                    <a:pt x="63" y="5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7977477" y="-871003"/>
              <a:ext cx="137800" cy="88673"/>
            </a:xfrm>
            <a:custGeom>
              <a:avLst/>
              <a:gdLst/>
              <a:ahLst/>
              <a:cxnLst/>
              <a:rect l="l" t="t" r="r" b="b"/>
              <a:pathLst>
                <a:path w="1582" h="1018" extrusionOk="0">
                  <a:moveTo>
                    <a:pt x="0" y="1"/>
                  </a:moveTo>
                  <a:lnTo>
                    <a:pt x="1581" y="1017"/>
                  </a:lnTo>
                  <a:lnTo>
                    <a:pt x="1581" y="641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4"/>
            <p:cNvSpPr/>
            <p:nvPr/>
          </p:nvSpPr>
          <p:spPr>
            <a:xfrm>
              <a:off x="7844118" y="-871003"/>
              <a:ext cx="271158" cy="173949"/>
            </a:xfrm>
            <a:custGeom>
              <a:avLst/>
              <a:gdLst/>
              <a:ahLst/>
              <a:cxnLst/>
              <a:rect l="l" t="t" r="r" b="b"/>
              <a:pathLst>
                <a:path w="3113" h="1997" extrusionOk="0">
                  <a:moveTo>
                    <a:pt x="0" y="1"/>
                  </a:moveTo>
                  <a:lnTo>
                    <a:pt x="3112" y="1996"/>
                  </a:lnTo>
                  <a:lnTo>
                    <a:pt x="3112" y="1620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4"/>
            <p:cNvSpPr/>
            <p:nvPr/>
          </p:nvSpPr>
          <p:spPr>
            <a:xfrm>
              <a:off x="7711805" y="-871003"/>
              <a:ext cx="403470" cy="259137"/>
            </a:xfrm>
            <a:custGeom>
              <a:avLst/>
              <a:gdLst/>
              <a:ahLst/>
              <a:cxnLst/>
              <a:rect l="l" t="t" r="r" b="b"/>
              <a:pathLst>
                <a:path w="4632" h="2975" extrusionOk="0">
                  <a:moveTo>
                    <a:pt x="1" y="1"/>
                  </a:moveTo>
                  <a:lnTo>
                    <a:pt x="4631" y="2975"/>
                  </a:lnTo>
                  <a:lnTo>
                    <a:pt x="4631" y="2586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4"/>
            <p:cNvSpPr/>
            <p:nvPr/>
          </p:nvSpPr>
          <p:spPr>
            <a:xfrm>
              <a:off x="7588289" y="-869871"/>
              <a:ext cx="526985" cy="343281"/>
            </a:xfrm>
            <a:custGeom>
              <a:avLst/>
              <a:gdLst/>
              <a:ahLst/>
              <a:cxnLst/>
              <a:rect l="l" t="t" r="r" b="b"/>
              <a:pathLst>
                <a:path w="6050" h="3941" extrusionOk="0">
                  <a:moveTo>
                    <a:pt x="515" y="0"/>
                  </a:moveTo>
                  <a:cubicBezTo>
                    <a:pt x="340" y="13"/>
                    <a:pt x="164" y="25"/>
                    <a:pt x="1" y="51"/>
                  </a:cubicBezTo>
                  <a:lnTo>
                    <a:pt x="6049" y="3941"/>
                  </a:lnTo>
                  <a:lnTo>
                    <a:pt x="6049" y="3552"/>
                  </a:lnTo>
                  <a:lnTo>
                    <a:pt x="5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4"/>
            <p:cNvSpPr/>
            <p:nvPr/>
          </p:nvSpPr>
          <p:spPr>
            <a:xfrm>
              <a:off x="7488814" y="-854540"/>
              <a:ext cx="626459" cy="412094"/>
            </a:xfrm>
            <a:custGeom>
              <a:avLst/>
              <a:gdLst/>
              <a:ahLst/>
              <a:cxnLst/>
              <a:rect l="l" t="t" r="r" b="b"/>
              <a:pathLst>
                <a:path w="7192" h="4731" extrusionOk="0">
                  <a:moveTo>
                    <a:pt x="428" y="0"/>
                  </a:moveTo>
                  <a:cubicBezTo>
                    <a:pt x="277" y="38"/>
                    <a:pt x="139" y="75"/>
                    <a:pt x="1" y="113"/>
                  </a:cubicBezTo>
                  <a:lnTo>
                    <a:pt x="7191" y="4731"/>
                  </a:lnTo>
                  <a:lnTo>
                    <a:pt x="7191" y="435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4"/>
            <p:cNvSpPr/>
            <p:nvPr/>
          </p:nvSpPr>
          <p:spPr>
            <a:xfrm>
              <a:off x="7406847" y="-825098"/>
              <a:ext cx="708425" cy="465750"/>
            </a:xfrm>
            <a:custGeom>
              <a:avLst/>
              <a:gdLst/>
              <a:ahLst/>
              <a:cxnLst/>
              <a:rect l="l" t="t" r="r" b="b"/>
              <a:pathLst>
                <a:path w="8133" h="5347" extrusionOk="0">
                  <a:moveTo>
                    <a:pt x="352" y="1"/>
                  </a:moveTo>
                  <a:cubicBezTo>
                    <a:pt x="239" y="51"/>
                    <a:pt x="114" y="101"/>
                    <a:pt x="1" y="151"/>
                  </a:cubicBezTo>
                  <a:lnTo>
                    <a:pt x="8095" y="5347"/>
                  </a:lnTo>
                  <a:cubicBezTo>
                    <a:pt x="8107" y="5234"/>
                    <a:pt x="8120" y="5108"/>
                    <a:pt x="8132" y="4983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4"/>
            <p:cNvSpPr/>
            <p:nvPr/>
          </p:nvSpPr>
          <p:spPr>
            <a:xfrm>
              <a:off x="7336901" y="-787904"/>
              <a:ext cx="768527" cy="505122"/>
            </a:xfrm>
            <a:custGeom>
              <a:avLst/>
              <a:gdLst/>
              <a:ahLst/>
              <a:cxnLst/>
              <a:rect l="l" t="t" r="r" b="b"/>
              <a:pathLst>
                <a:path w="8823" h="5799" extrusionOk="0">
                  <a:moveTo>
                    <a:pt x="302" y="1"/>
                  </a:moveTo>
                  <a:cubicBezTo>
                    <a:pt x="201" y="63"/>
                    <a:pt x="101" y="126"/>
                    <a:pt x="1" y="189"/>
                  </a:cubicBezTo>
                  <a:lnTo>
                    <a:pt x="8747" y="5798"/>
                  </a:lnTo>
                  <a:cubicBezTo>
                    <a:pt x="8772" y="5685"/>
                    <a:pt x="8797" y="5572"/>
                    <a:pt x="8822" y="5459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4"/>
            <p:cNvSpPr/>
            <p:nvPr/>
          </p:nvSpPr>
          <p:spPr>
            <a:xfrm>
              <a:off x="7276798" y="-744177"/>
              <a:ext cx="810076" cy="532386"/>
            </a:xfrm>
            <a:custGeom>
              <a:avLst/>
              <a:gdLst/>
              <a:ahLst/>
              <a:cxnLst/>
              <a:rect l="l" t="t" r="r" b="b"/>
              <a:pathLst>
                <a:path w="9300" h="6112" extrusionOk="0">
                  <a:moveTo>
                    <a:pt x="264" y="0"/>
                  </a:moveTo>
                  <a:cubicBezTo>
                    <a:pt x="176" y="63"/>
                    <a:pt x="88" y="138"/>
                    <a:pt x="0" y="214"/>
                  </a:cubicBezTo>
                  <a:lnTo>
                    <a:pt x="9199" y="6112"/>
                  </a:lnTo>
                  <a:cubicBezTo>
                    <a:pt x="9236" y="6011"/>
                    <a:pt x="9261" y="5911"/>
                    <a:pt x="9299" y="5798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34"/>
            <p:cNvSpPr/>
            <p:nvPr/>
          </p:nvSpPr>
          <p:spPr>
            <a:xfrm>
              <a:off x="7224361" y="-694962"/>
              <a:ext cx="836208" cy="548762"/>
            </a:xfrm>
            <a:custGeom>
              <a:avLst/>
              <a:gdLst/>
              <a:ahLst/>
              <a:cxnLst/>
              <a:rect l="l" t="t" r="r" b="b"/>
              <a:pathLst>
                <a:path w="9600" h="6300" extrusionOk="0">
                  <a:moveTo>
                    <a:pt x="226" y="0"/>
                  </a:moveTo>
                  <a:cubicBezTo>
                    <a:pt x="151" y="75"/>
                    <a:pt x="75" y="163"/>
                    <a:pt x="0" y="239"/>
                  </a:cubicBezTo>
                  <a:lnTo>
                    <a:pt x="9449" y="6300"/>
                  </a:lnTo>
                  <a:cubicBezTo>
                    <a:pt x="9500" y="6212"/>
                    <a:pt x="9550" y="6111"/>
                    <a:pt x="9600" y="6011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34"/>
            <p:cNvSpPr/>
            <p:nvPr/>
          </p:nvSpPr>
          <p:spPr>
            <a:xfrm>
              <a:off x="7179501" y="-640347"/>
              <a:ext cx="847183" cy="556427"/>
            </a:xfrm>
            <a:custGeom>
              <a:avLst/>
              <a:gdLst/>
              <a:ahLst/>
              <a:cxnLst/>
              <a:rect l="l" t="t" r="r" b="b"/>
              <a:pathLst>
                <a:path w="9726" h="6388" extrusionOk="0">
                  <a:moveTo>
                    <a:pt x="201" y="1"/>
                  </a:moveTo>
                  <a:cubicBezTo>
                    <a:pt x="126" y="88"/>
                    <a:pt x="63" y="176"/>
                    <a:pt x="1" y="264"/>
                  </a:cubicBezTo>
                  <a:lnTo>
                    <a:pt x="9550" y="6388"/>
                  </a:lnTo>
                  <a:cubicBezTo>
                    <a:pt x="9600" y="6288"/>
                    <a:pt x="9663" y="6200"/>
                    <a:pt x="9726" y="6112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4"/>
            <p:cNvSpPr/>
            <p:nvPr/>
          </p:nvSpPr>
          <p:spPr>
            <a:xfrm>
              <a:off x="7142307" y="-581289"/>
              <a:ext cx="842915" cy="553117"/>
            </a:xfrm>
            <a:custGeom>
              <a:avLst/>
              <a:gdLst/>
              <a:ahLst/>
              <a:cxnLst/>
              <a:rect l="l" t="t" r="r" b="b"/>
              <a:pathLst>
                <a:path w="9677" h="6350" extrusionOk="0">
                  <a:moveTo>
                    <a:pt x="164" y="0"/>
                  </a:moveTo>
                  <a:cubicBezTo>
                    <a:pt x="101" y="88"/>
                    <a:pt x="51" y="188"/>
                    <a:pt x="1" y="276"/>
                  </a:cubicBezTo>
                  <a:lnTo>
                    <a:pt x="9463" y="6350"/>
                  </a:lnTo>
                  <a:cubicBezTo>
                    <a:pt x="9538" y="6275"/>
                    <a:pt x="9601" y="6187"/>
                    <a:pt x="9676" y="6099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4"/>
            <p:cNvSpPr/>
            <p:nvPr/>
          </p:nvSpPr>
          <p:spPr>
            <a:xfrm>
              <a:off x="7111733" y="-517876"/>
              <a:ext cx="824275" cy="542229"/>
            </a:xfrm>
            <a:custGeom>
              <a:avLst/>
              <a:gdLst/>
              <a:ahLst/>
              <a:cxnLst/>
              <a:rect l="l" t="t" r="r" b="b"/>
              <a:pathLst>
                <a:path w="9463" h="6225" extrusionOk="0">
                  <a:moveTo>
                    <a:pt x="126" y="0"/>
                  </a:moveTo>
                  <a:cubicBezTo>
                    <a:pt x="88" y="100"/>
                    <a:pt x="51" y="201"/>
                    <a:pt x="1" y="301"/>
                  </a:cubicBezTo>
                  <a:lnTo>
                    <a:pt x="9224" y="6224"/>
                  </a:lnTo>
                  <a:cubicBezTo>
                    <a:pt x="9299" y="6149"/>
                    <a:pt x="9387" y="6074"/>
                    <a:pt x="9462" y="599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4"/>
            <p:cNvSpPr/>
            <p:nvPr/>
          </p:nvSpPr>
          <p:spPr>
            <a:xfrm>
              <a:off x="7089869" y="-449063"/>
              <a:ext cx="789258" cy="519320"/>
            </a:xfrm>
            <a:custGeom>
              <a:avLst/>
              <a:gdLst/>
              <a:ahLst/>
              <a:cxnLst/>
              <a:rect l="l" t="t" r="r" b="b"/>
              <a:pathLst>
                <a:path w="9061" h="5962" extrusionOk="0">
                  <a:moveTo>
                    <a:pt x="88" y="1"/>
                  </a:moveTo>
                  <a:cubicBezTo>
                    <a:pt x="63" y="114"/>
                    <a:pt x="26" y="214"/>
                    <a:pt x="1" y="327"/>
                  </a:cubicBezTo>
                  <a:lnTo>
                    <a:pt x="8785" y="5961"/>
                  </a:lnTo>
                  <a:cubicBezTo>
                    <a:pt x="8873" y="5899"/>
                    <a:pt x="8973" y="5836"/>
                    <a:pt x="9061" y="5761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4"/>
            <p:cNvSpPr/>
            <p:nvPr/>
          </p:nvSpPr>
          <p:spPr>
            <a:xfrm>
              <a:off x="7075671" y="-374761"/>
              <a:ext cx="737866" cy="485436"/>
            </a:xfrm>
            <a:custGeom>
              <a:avLst/>
              <a:gdLst/>
              <a:ahLst/>
              <a:cxnLst/>
              <a:rect l="l" t="t" r="r" b="b"/>
              <a:pathLst>
                <a:path w="8471" h="5573" extrusionOk="0">
                  <a:moveTo>
                    <a:pt x="51" y="1"/>
                  </a:moveTo>
                  <a:cubicBezTo>
                    <a:pt x="38" y="114"/>
                    <a:pt x="26" y="227"/>
                    <a:pt x="0" y="352"/>
                  </a:cubicBezTo>
                  <a:lnTo>
                    <a:pt x="8145" y="5573"/>
                  </a:lnTo>
                  <a:cubicBezTo>
                    <a:pt x="8258" y="5522"/>
                    <a:pt x="8371" y="5460"/>
                    <a:pt x="8471" y="5397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4"/>
            <p:cNvSpPr/>
            <p:nvPr/>
          </p:nvSpPr>
          <p:spPr>
            <a:xfrm>
              <a:off x="7072361" y="-294885"/>
              <a:ext cx="665831" cy="438399"/>
            </a:xfrm>
            <a:custGeom>
              <a:avLst/>
              <a:gdLst/>
              <a:ahLst/>
              <a:cxnLst/>
              <a:rect l="l" t="t" r="r" b="b"/>
              <a:pathLst>
                <a:path w="7644" h="5033" extrusionOk="0">
                  <a:moveTo>
                    <a:pt x="1" y="0"/>
                  </a:moveTo>
                  <a:cubicBezTo>
                    <a:pt x="1" y="63"/>
                    <a:pt x="1" y="138"/>
                    <a:pt x="1" y="201"/>
                  </a:cubicBezTo>
                  <a:lnTo>
                    <a:pt x="1" y="376"/>
                  </a:lnTo>
                  <a:lnTo>
                    <a:pt x="7254" y="5032"/>
                  </a:lnTo>
                  <a:cubicBezTo>
                    <a:pt x="7392" y="4994"/>
                    <a:pt x="7518" y="4944"/>
                    <a:pt x="7643" y="48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4"/>
            <p:cNvSpPr/>
            <p:nvPr/>
          </p:nvSpPr>
          <p:spPr>
            <a:xfrm>
              <a:off x="7072361" y="-210741"/>
              <a:ext cx="575067" cy="377165"/>
            </a:xfrm>
            <a:custGeom>
              <a:avLst/>
              <a:gdLst/>
              <a:ahLst/>
              <a:cxnLst/>
              <a:rect l="l" t="t" r="r" b="b"/>
              <a:pathLst>
                <a:path w="6602" h="4330" extrusionOk="0">
                  <a:moveTo>
                    <a:pt x="1" y="0"/>
                  </a:moveTo>
                  <a:lnTo>
                    <a:pt x="1" y="389"/>
                  </a:lnTo>
                  <a:lnTo>
                    <a:pt x="6137" y="4330"/>
                  </a:lnTo>
                  <a:cubicBezTo>
                    <a:pt x="6300" y="4305"/>
                    <a:pt x="6451" y="4279"/>
                    <a:pt x="6601" y="424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4"/>
            <p:cNvSpPr/>
            <p:nvPr/>
          </p:nvSpPr>
          <p:spPr>
            <a:xfrm>
              <a:off x="7072361" y="-125465"/>
              <a:ext cx="463573" cy="297376"/>
            </a:xfrm>
            <a:custGeom>
              <a:avLst/>
              <a:gdLst/>
              <a:ahLst/>
              <a:cxnLst/>
              <a:rect l="l" t="t" r="r" b="b"/>
              <a:pathLst>
                <a:path w="5322" h="3414" extrusionOk="0">
                  <a:moveTo>
                    <a:pt x="1" y="0"/>
                  </a:moveTo>
                  <a:lnTo>
                    <a:pt x="1" y="389"/>
                  </a:lnTo>
                  <a:lnTo>
                    <a:pt x="4732" y="3413"/>
                  </a:lnTo>
                  <a:lnTo>
                    <a:pt x="5322" y="3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4"/>
            <p:cNvSpPr/>
            <p:nvPr/>
          </p:nvSpPr>
          <p:spPr>
            <a:xfrm>
              <a:off x="7072361" y="-40275"/>
              <a:ext cx="331347" cy="212188"/>
            </a:xfrm>
            <a:custGeom>
              <a:avLst/>
              <a:gdLst/>
              <a:ahLst/>
              <a:cxnLst/>
              <a:rect l="l" t="t" r="r" b="b"/>
              <a:pathLst>
                <a:path w="3804" h="2436" extrusionOk="0">
                  <a:moveTo>
                    <a:pt x="1" y="1"/>
                  </a:moveTo>
                  <a:lnTo>
                    <a:pt x="1" y="377"/>
                  </a:lnTo>
                  <a:lnTo>
                    <a:pt x="3213" y="2435"/>
                  </a:lnTo>
                  <a:lnTo>
                    <a:pt x="3803" y="24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4"/>
            <p:cNvSpPr/>
            <p:nvPr/>
          </p:nvSpPr>
          <p:spPr>
            <a:xfrm>
              <a:off x="7072361" y="45001"/>
              <a:ext cx="199035" cy="126912"/>
            </a:xfrm>
            <a:custGeom>
              <a:avLst/>
              <a:gdLst/>
              <a:ahLst/>
              <a:cxnLst/>
              <a:rect l="l" t="t" r="r" b="b"/>
              <a:pathLst>
                <a:path w="2285" h="1457" extrusionOk="0">
                  <a:moveTo>
                    <a:pt x="1" y="1"/>
                  </a:moveTo>
                  <a:lnTo>
                    <a:pt x="1" y="377"/>
                  </a:lnTo>
                  <a:lnTo>
                    <a:pt x="1695" y="1456"/>
                  </a:lnTo>
                  <a:lnTo>
                    <a:pt x="2285" y="145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4"/>
            <p:cNvSpPr/>
            <p:nvPr/>
          </p:nvSpPr>
          <p:spPr>
            <a:xfrm>
              <a:off x="7072361" y="129146"/>
              <a:ext cx="66810" cy="42769"/>
            </a:xfrm>
            <a:custGeom>
              <a:avLst/>
              <a:gdLst/>
              <a:ahLst/>
              <a:cxnLst/>
              <a:rect l="l" t="t" r="r" b="b"/>
              <a:pathLst>
                <a:path w="767" h="491" extrusionOk="0">
                  <a:moveTo>
                    <a:pt x="1" y="1"/>
                  </a:moveTo>
                  <a:lnTo>
                    <a:pt x="1" y="390"/>
                  </a:lnTo>
                  <a:lnTo>
                    <a:pt x="164" y="490"/>
                  </a:lnTo>
                  <a:lnTo>
                    <a:pt x="766" y="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2">
  <p:cSld name="CUSTOM_22"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35"/>
          <p:cNvSpPr txBox="1">
            <a:spLocks noGrp="1"/>
          </p:cNvSpPr>
          <p:nvPr>
            <p:ph type="subTitle" idx="1"/>
          </p:nvPr>
        </p:nvSpPr>
        <p:spPr>
          <a:xfrm>
            <a:off x="628701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0" name="Google Shape;1230;p35"/>
          <p:cNvSpPr txBox="1">
            <a:spLocks noGrp="1"/>
          </p:cNvSpPr>
          <p:nvPr>
            <p:ph type="subTitle" idx="2"/>
          </p:nvPr>
        </p:nvSpPr>
        <p:spPr>
          <a:xfrm>
            <a:off x="3488100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1" name="Google Shape;1231;p35"/>
          <p:cNvSpPr txBox="1">
            <a:spLocks noGrp="1"/>
          </p:cNvSpPr>
          <p:nvPr>
            <p:ph type="subTitle" idx="3"/>
          </p:nvPr>
        </p:nvSpPr>
        <p:spPr>
          <a:xfrm>
            <a:off x="627325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2" name="Google Shape;1232;p35"/>
          <p:cNvSpPr txBox="1">
            <a:spLocks noGrp="1"/>
          </p:cNvSpPr>
          <p:nvPr>
            <p:ph type="subTitle" idx="4"/>
          </p:nvPr>
        </p:nvSpPr>
        <p:spPr>
          <a:xfrm>
            <a:off x="3486725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000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3" name="Google Shape;1233;p35"/>
          <p:cNvSpPr txBox="1">
            <a:spLocks noGrp="1"/>
          </p:cNvSpPr>
          <p:nvPr>
            <p:ph type="title" hasCustomPrompt="1"/>
          </p:nvPr>
        </p:nvSpPr>
        <p:spPr>
          <a:xfrm>
            <a:off x="627325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34" name="Google Shape;1234;p35"/>
          <p:cNvSpPr txBox="1">
            <a:spLocks noGrp="1"/>
          </p:cNvSpPr>
          <p:nvPr>
            <p:ph type="title" idx="5" hasCustomPrompt="1"/>
          </p:nvPr>
        </p:nvSpPr>
        <p:spPr>
          <a:xfrm>
            <a:off x="3454838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35" name="Google Shape;1235;p35"/>
          <p:cNvSpPr txBox="1">
            <a:spLocks noGrp="1"/>
          </p:cNvSpPr>
          <p:nvPr>
            <p:ph type="subTitle" idx="6"/>
          </p:nvPr>
        </p:nvSpPr>
        <p:spPr>
          <a:xfrm>
            <a:off x="6347500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6" name="Google Shape;1236;p35"/>
          <p:cNvSpPr txBox="1">
            <a:spLocks noGrp="1"/>
          </p:cNvSpPr>
          <p:nvPr>
            <p:ph type="subTitle" idx="7"/>
          </p:nvPr>
        </p:nvSpPr>
        <p:spPr>
          <a:xfrm>
            <a:off x="6346113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000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7" name="Google Shape;1237;p35"/>
          <p:cNvSpPr txBox="1">
            <a:spLocks noGrp="1"/>
          </p:cNvSpPr>
          <p:nvPr>
            <p:ph type="title" idx="8" hasCustomPrompt="1"/>
          </p:nvPr>
        </p:nvSpPr>
        <p:spPr>
          <a:xfrm>
            <a:off x="6346126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38" name="Google Shape;1238;p35"/>
          <p:cNvSpPr txBox="1">
            <a:spLocks noGrp="1"/>
          </p:cNvSpPr>
          <p:nvPr>
            <p:ph type="title" idx="9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39" name="Google Shape;1239;p35"/>
          <p:cNvSpPr/>
          <p:nvPr/>
        </p:nvSpPr>
        <p:spPr>
          <a:xfrm rot="10800000" flipH="1">
            <a:off x="8362734" y="4629069"/>
            <a:ext cx="702945" cy="702906"/>
          </a:xfrm>
          <a:custGeom>
            <a:avLst/>
            <a:gdLst/>
            <a:ahLst/>
            <a:cxnLst/>
            <a:rect l="l" t="t" r="r" b="b"/>
            <a:pathLst>
              <a:path w="15938" h="15938" extrusionOk="0">
                <a:moveTo>
                  <a:pt x="1" y="1"/>
                </a:moveTo>
                <a:lnTo>
                  <a:pt x="1" y="3765"/>
                </a:lnTo>
                <a:cubicBezTo>
                  <a:pt x="1" y="10491"/>
                  <a:pt x="5447" y="15938"/>
                  <a:pt x="12173" y="15938"/>
                </a:cubicBezTo>
                <a:lnTo>
                  <a:pt x="15938" y="15938"/>
                </a:lnTo>
                <a:lnTo>
                  <a:pt x="15938" y="12173"/>
                </a:lnTo>
                <a:cubicBezTo>
                  <a:pt x="15938" y="5447"/>
                  <a:pt x="10492" y="1"/>
                  <a:pt x="37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40" name="Google Shape;1240;p35"/>
          <p:cNvGrpSpPr/>
          <p:nvPr/>
        </p:nvGrpSpPr>
        <p:grpSpPr>
          <a:xfrm rot="10800000" flipH="1">
            <a:off x="7804500" y="4709938"/>
            <a:ext cx="541170" cy="541170"/>
            <a:chOff x="7072361" y="-871003"/>
            <a:chExt cx="1042917" cy="1042917"/>
          </a:xfrm>
        </p:grpSpPr>
        <p:sp>
          <p:nvSpPr>
            <p:cNvPr id="1241" name="Google Shape;1241;p35"/>
            <p:cNvSpPr/>
            <p:nvPr/>
          </p:nvSpPr>
          <p:spPr>
            <a:xfrm>
              <a:off x="8109704" y="-871003"/>
              <a:ext cx="5575" cy="4442"/>
            </a:xfrm>
            <a:custGeom>
              <a:avLst/>
              <a:gdLst/>
              <a:ahLst/>
              <a:cxnLst/>
              <a:rect l="l" t="t" r="r" b="b"/>
              <a:pathLst>
                <a:path w="64" h="51" extrusionOk="0">
                  <a:moveTo>
                    <a:pt x="1" y="1"/>
                  </a:moveTo>
                  <a:lnTo>
                    <a:pt x="63" y="5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5"/>
            <p:cNvSpPr/>
            <p:nvPr/>
          </p:nvSpPr>
          <p:spPr>
            <a:xfrm>
              <a:off x="7977477" y="-871003"/>
              <a:ext cx="137800" cy="88673"/>
            </a:xfrm>
            <a:custGeom>
              <a:avLst/>
              <a:gdLst/>
              <a:ahLst/>
              <a:cxnLst/>
              <a:rect l="l" t="t" r="r" b="b"/>
              <a:pathLst>
                <a:path w="1582" h="1018" extrusionOk="0">
                  <a:moveTo>
                    <a:pt x="0" y="1"/>
                  </a:moveTo>
                  <a:lnTo>
                    <a:pt x="1581" y="1017"/>
                  </a:lnTo>
                  <a:lnTo>
                    <a:pt x="1581" y="641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5"/>
            <p:cNvSpPr/>
            <p:nvPr/>
          </p:nvSpPr>
          <p:spPr>
            <a:xfrm>
              <a:off x="7844118" y="-871003"/>
              <a:ext cx="271158" cy="173949"/>
            </a:xfrm>
            <a:custGeom>
              <a:avLst/>
              <a:gdLst/>
              <a:ahLst/>
              <a:cxnLst/>
              <a:rect l="l" t="t" r="r" b="b"/>
              <a:pathLst>
                <a:path w="3113" h="1997" extrusionOk="0">
                  <a:moveTo>
                    <a:pt x="0" y="1"/>
                  </a:moveTo>
                  <a:lnTo>
                    <a:pt x="3112" y="1996"/>
                  </a:lnTo>
                  <a:lnTo>
                    <a:pt x="3112" y="1620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5"/>
            <p:cNvSpPr/>
            <p:nvPr/>
          </p:nvSpPr>
          <p:spPr>
            <a:xfrm>
              <a:off x="7711805" y="-871003"/>
              <a:ext cx="403470" cy="259137"/>
            </a:xfrm>
            <a:custGeom>
              <a:avLst/>
              <a:gdLst/>
              <a:ahLst/>
              <a:cxnLst/>
              <a:rect l="l" t="t" r="r" b="b"/>
              <a:pathLst>
                <a:path w="4632" h="2975" extrusionOk="0">
                  <a:moveTo>
                    <a:pt x="1" y="1"/>
                  </a:moveTo>
                  <a:lnTo>
                    <a:pt x="4631" y="2975"/>
                  </a:lnTo>
                  <a:lnTo>
                    <a:pt x="4631" y="2586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5"/>
            <p:cNvSpPr/>
            <p:nvPr/>
          </p:nvSpPr>
          <p:spPr>
            <a:xfrm>
              <a:off x="7588289" y="-869871"/>
              <a:ext cx="526985" cy="343281"/>
            </a:xfrm>
            <a:custGeom>
              <a:avLst/>
              <a:gdLst/>
              <a:ahLst/>
              <a:cxnLst/>
              <a:rect l="l" t="t" r="r" b="b"/>
              <a:pathLst>
                <a:path w="6050" h="3941" extrusionOk="0">
                  <a:moveTo>
                    <a:pt x="515" y="0"/>
                  </a:moveTo>
                  <a:cubicBezTo>
                    <a:pt x="340" y="13"/>
                    <a:pt x="164" y="25"/>
                    <a:pt x="1" y="51"/>
                  </a:cubicBezTo>
                  <a:lnTo>
                    <a:pt x="6049" y="3941"/>
                  </a:lnTo>
                  <a:lnTo>
                    <a:pt x="6049" y="3552"/>
                  </a:lnTo>
                  <a:lnTo>
                    <a:pt x="5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5"/>
            <p:cNvSpPr/>
            <p:nvPr/>
          </p:nvSpPr>
          <p:spPr>
            <a:xfrm>
              <a:off x="7488814" y="-854540"/>
              <a:ext cx="626459" cy="412094"/>
            </a:xfrm>
            <a:custGeom>
              <a:avLst/>
              <a:gdLst/>
              <a:ahLst/>
              <a:cxnLst/>
              <a:rect l="l" t="t" r="r" b="b"/>
              <a:pathLst>
                <a:path w="7192" h="4731" extrusionOk="0">
                  <a:moveTo>
                    <a:pt x="428" y="0"/>
                  </a:moveTo>
                  <a:cubicBezTo>
                    <a:pt x="277" y="38"/>
                    <a:pt x="139" y="75"/>
                    <a:pt x="1" y="113"/>
                  </a:cubicBezTo>
                  <a:lnTo>
                    <a:pt x="7191" y="4731"/>
                  </a:lnTo>
                  <a:lnTo>
                    <a:pt x="7191" y="435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5"/>
            <p:cNvSpPr/>
            <p:nvPr/>
          </p:nvSpPr>
          <p:spPr>
            <a:xfrm>
              <a:off x="7406847" y="-825098"/>
              <a:ext cx="708425" cy="465750"/>
            </a:xfrm>
            <a:custGeom>
              <a:avLst/>
              <a:gdLst/>
              <a:ahLst/>
              <a:cxnLst/>
              <a:rect l="l" t="t" r="r" b="b"/>
              <a:pathLst>
                <a:path w="8133" h="5347" extrusionOk="0">
                  <a:moveTo>
                    <a:pt x="352" y="1"/>
                  </a:moveTo>
                  <a:cubicBezTo>
                    <a:pt x="239" y="51"/>
                    <a:pt x="114" y="101"/>
                    <a:pt x="1" y="151"/>
                  </a:cubicBezTo>
                  <a:lnTo>
                    <a:pt x="8095" y="5347"/>
                  </a:lnTo>
                  <a:cubicBezTo>
                    <a:pt x="8107" y="5234"/>
                    <a:pt x="8120" y="5108"/>
                    <a:pt x="8132" y="4983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5"/>
            <p:cNvSpPr/>
            <p:nvPr/>
          </p:nvSpPr>
          <p:spPr>
            <a:xfrm>
              <a:off x="7336901" y="-787904"/>
              <a:ext cx="768527" cy="505122"/>
            </a:xfrm>
            <a:custGeom>
              <a:avLst/>
              <a:gdLst/>
              <a:ahLst/>
              <a:cxnLst/>
              <a:rect l="l" t="t" r="r" b="b"/>
              <a:pathLst>
                <a:path w="8823" h="5799" extrusionOk="0">
                  <a:moveTo>
                    <a:pt x="302" y="1"/>
                  </a:moveTo>
                  <a:cubicBezTo>
                    <a:pt x="201" y="63"/>
                    <a:pt x="101" y="126"/>
                    <a:pt x="1" y="189"/>
                  </a:cubicBezTo>
                  <a:lnTo>
                    <a:pt x="8747" y="5798"/>
                  </a:lnTo>
                  <a:cubicBezTo>
                    <a:pt x="8772" y="5685"/>
                    <a:pt x="8797" y="5572"/>
                    <a:pt x="8822" y="5459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5"/>
            <p:cNvSpPr/>
            <p:nvPr/>
          </p:nvSpPr>
          <p:spPr>
            <a:xfrm>
              <a:off x="7276798" y="-744177"/>
              <a:ext cx="810076" cy="532386"/>
            </a:xfrm>
            <a:custGeom>
              <a:avLst/>
              <a:gdLst/>
              <a:ahLst/>
              <a:cxnLst/>
              <a:rect l="l" t="t" r="r" b="b"/>
              <a:pathLst>
                <a:path w="9300" h="6112" extrusionOk="0">
                  <a:moveTo>
                    <a:pt x="264" y="0"/>
                  </a:moveTo>
                  <a:cubicBezTo>
                    <a:pt x="176" y="63"/>
                    <a:pt x="88" y="138"/>
                    <a:pt x="0" y="214"/>
                  </a:cubicBezTo>
                  <a:lnTo>
                    <a:pt x="9199" y="6112"/>
                  </a:lnTo>
                  <a:cubicBezTo>
                    <a:pt x="9236" y="6011"/>
                    <a:pt x="9261" y="5911"/>
                    <a:pt x="9299" y="5798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5"/>
            <p:cNvSpPr/>
            <p:nvPr/>
          </p:nvSpPr>
          <p:spPr>
            <a:xfrm>
              <a:off x="7224361" y="-694962"/>
              <a:ext cx="836208" cy="548762"/>
            </a:xfrm>
            <a:custGeom>
              <a:avLst/>
              <a:gdLst/>
              <a:ahLst/>
              <a:cxnLst/>
              <a:rect l="l" t="t" r="r" b="b"/>
              <a:pathLst>
                <a:path w="9600" h="6300" extrusionOk="0">
                  <a:moveTo>
                    <a:pt x="226" y="0"/>
                  </a:moveTo>
                  <a:cubicBezTo>
                    <a:pt x="151" y="75"/>
                    <a:pt x="75" y="163"/>
                    <a:pt x="0" y="239"/>
                  </a:cubicBezTo>
                  <a:lnTo>
                    <a:pt x="9449" y="6300"/>
                  </a:lnTo>
                  <a:cubicBezTo>
                    <a:pt x="9500" y="6212"/>
                    <a:pt x="9550" y="6111"/>
                    <a:pt x="9600" y="6011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5"/>
            <p:cNvSpPr/>
            <p:nvPr/>
          </p:nvSpPr>
          <p:spPr>
            <a:xfrm>
              <a:off x="7179501" y="-640347"/>
              <a:ext cx="847183" cy="556427"/>
            </a:xfrm>
            <a:custGeom>
              <a:avLst/>
              <a:gdLst/>
              <a:ahLst/>
              <a:cxnLst/>
              <a:rect l="l" t="t" r="r" b="b"/>
              <a:pathLst>
                <a:path w="9726" h="6388" extrusionOk="0">
                  <a:moveTo>
                    <a:pt x="201" y="1"/>
                  </a:moveTo>
                  <a:cubicBezTo>
                    <a:pt x="126" y="88"/>
                    <a:pt x="63" y="176"/>
                    <a:pt x="1" y="264"/>
                  </a:cubicBezTo>
                  <a:lnTo>
                    <a:pt x="9550" y="6388"/>
                  </a:lnTo>
                  <a:cubicBezTo>
                    <a:pt x="9600" y="6288"/>
                    <a:pt x="9663" y="6200"/>
                    <a:pt x="9726" y="6112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5"/>
            <p:cNvSpPr/>
            <p:nvPr/>
          </p:nvSpPr>
          <p:spPr>
            <a:xfrm>
              <a:off x="7142307" y="-581289"/>
              <a:ext cx="842915" cy="553117"/>
            </a:xfrm>
            <a:custGeom>
              <a:avLst/>
              <a:gdLst/>
              <a:ahLst/>
              <a:cxnLst/>
              <a:rect l="l" t="t" r="r" b="b"/>
              <a:pathLst>
                <a:path w="9677" h="6350" extrusionOk="0">
                  <a:moveTo>
                    <a:pt x="164" y="0"/>
                  </a:moveTo>
                  <a:cubicBezTo>
                    <a:pt x="101" y="88"/>
                    <a:pt x="51" y="188"/>
                    <a:pt x="1" y="276"/>
                  </a:cubicBezTo>
                  <a:lnTo>
                    <a:pt x="9463" y="6350"/>
                  </a:lnTo>
                  <a:cubicBezTo>
                    <a:pt x="9538" y="6275"/>
                    <a:pt x="9601" y="6187"/>
                    <a:pt x="9676" y="6099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5"/>
            <p:cNvSpPr/>
            <p:nvPr/>
          </p:nvSpPr>
          <p:spPr>
            <a:xfrm>
              <a:off x="7111733" y="-517876"/>
              <a:ext cx="824275" cy="542229"/>
            </a:xfrm>
            <a:custGeom>
              <a:avLst/>
              <a:gdLst/>
              <a:ahLst/>
              <a:cxnLst/>
              <a:rect l="l" t="t" r="r" b="b"/>
              <a:pathLst>
                <a:path w="9463" h="6225" extrusionOk="0">
                  <a:moveTo>
                    <a:pt x="126" y="0"/>
                  </a:moveTo>
                  <a:cubicBezTo>
                    <a:pt x="88" y="100"/>
                    <a:pt x="51" y="201"/>
                    <a:pt x="1" y="301"/>
                  </a:cubicBezTo>
                  <a:lnTo>
                    <a:pt x="9224" y="6224"/>
                  </a:lnTo>
                  <a:cubicBezTo>
                    <a:pt x="9299" y="6149"/>
                    <a:pt x="9387" y="6074"/>
                    <a:pt x="9462" y="599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5"/>
            <p:cNvSpPr/>
            <p:nvPr/>
          </p:nvSpPr>
          <p:spPr>
            <a:xfrm>
              <a:off x="7089869" y="-449063"/>
              <a:ext cx="789258" cy="519320"/>
            </a:xfrm>
            <a:custGeom>
              <a:avLst/>
              <a:gdLst/>
              <a:ahLst/>
              <a:cxnLst/>
              <a:rect l="l" t="t" r="r" b="b"/>
              <a:pathLst>
                <a:path w="9061" h="5962" extrusionOk="0">
                  <a:moveTo>
                    <a:pt x="88" y="1"/>
                  </a:moveTo>
                  <a:cubicBezTo>
                    <a:pt x="63" y="114"/>
                    <a:pt x="26" y="214"/>
                    <a:pt x="1" y="327"/>
                  </a:cubicBezTo>
                  <a:lnTo>
                    <a:pt x="8785" y="5961"/>
                  </a:lnTo>
                  <a:cubicBezTo>
                    <a:pt x="8873" y="5899"/>
                    <a:pt x="8973" y="5836"/>
                    <a:pt x="9061" y="5761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5"/>
            <p:cNvSpPr/>
            <p:nvPr/>
          </p:nvSpPr>
          <p:spPr>
            <a:xfrm>
              <a:off x="7075671" y="-374761"/>
              <a:ext cx="737866" cy="485436"/>
            </a:xfrm>
            <a:custGeom>
              <a:avLst/>
              <a:gdLst/>
              <a:ahLst/>
              <a:cxnLst/>
              <a:rect l="l" t="t" r="r" b="b"/>
              <a:pathLst>
                <a:path w="8471" h="5573" extrusionOk="0">
                  <a:moveTo>
                    <a:pt x="51" y="1"/>
                  </a:moveTo>
                  <a:cubicBezTo>
                    <a:pt x="38" y="114"/>
                    <a:pt x="26" y="227"/>
                    <a:pt x="0" y="352"/>
                  </a:cubicBezTo>
                  <a:lnTo>
                    <a:pt x="8145" y="5573"/>
                  </a:lnTo>
                  <a:cubicBezTo>
                    <a:pt x="8258" y="5522"/>
                    <a:pt x="8371" y="5460"/>
                    <a:pt x="8471" y="5397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5"/>
            <p:cNvSpPr/>
            <p:nvPr/>
          </p:nvSpPr>
          <p:spPr>
            <a:xfrm>
              <a:off x="7072361" y="-294885"/>
              <a:ext cx="665831" cy="438399"/>
            </a:xfrm>
            <a:custGeom>
              <a:avLst/>
              <a:gdLst/>
              <a:ahLst/>
              <a:cxnLst/>
              <a:rect l="l" t="t" r="r" b="b"/>
              <a:pathLst>
                <a:path w="7644" h="5033" extrusionOk="0">
                  <a:moveTo>
                    <a:pt x="1" y="0"/>
                  </a:moveTo>
                  <a:cubicBezTo>
                    <a:pt x="1" y="63"/>
                    <a:pt x="1" y="138"/>
                    <a:pt x="1" y="201"/>
                  </a:cubicBezTo>
                  <a:lnTo>
                    <a:pt x="1" y="376"/>
                  </a:lnTo>
                  <a:lnTo>
                    <a:pt x="7254" y="5032"/>
                  </a:lnTo>
                  <a:cubicBezTo>
                    <a:pt x="7392" y="4994"/>
                    <a:pt x="7518" y="4944"/>
                    <a:pt x="7643" y="48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5"/>
            <p:cNvSpPr/>
            <p:nvPr/>
          </p:nvSpPr>
          <p:spPr>
            <a:xfrm>
              <a:off x="7072361" y="-210741"/>
              <a:ext cx="575067" cy="377165"/>
            </a:xfrm>
            <a:custGeom>
              <a:avLst/>
              <a:gdLst/>
              <a:ahLst/>
              <a:cxnLst/>
              <a:rect l="l" t="t" r="r" b="b"/>
              <a:pathLst>
                <a:path w="6602" h="4330" extrusionOk="0">
                  <a:moveTo>
                    <a:pt x="1" y="0"/>
                  </a:moveTo>
                  <a:lnTo>
                    <a:pt x="1" y="389"/>
                  </a:lnTo>
                  <a:lnTo>
                    <a:pt x="6137" y="4330"/>
                  </a:lnTo>
                  <a:cubicBezTo>
                    <a:pt x="6300" y="4305"/>
                    <a:pt x="6451" y="4279"/>
                    <a:pt x="6601" y="424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5"/>
            <p:cNvSpPr/>
            <p:nvPr/>
          </p:nvSpPr>
          <p:spPr>
            <a:xfrm>
              <a:off x="7072361" y="-125465"/>
              <a:ext cx="463573" cy="297376"/>
            </a:xfrm>
            <a:custGeom>
              <a:avLst/>
              <a:gdLst/>
              <a:ahLst/>
              <a:cxnLst/>
              <a:rect l="l" t="t" r="r" b="b"/>
              <a:pathLst>
                <a:path w="5322" h="3414" extrusionOk="0">
                  <a:moveTo>
                    <a:pt x="1" y="0"/>
                  </a:moveTo>
                  <a:lnTo>
                    <a:pt x="1" y="389"/>
                  </a:lnTo>
                  <a:lnTo>
                    <a:pt x="4732" y="3413"/>
                  </a:lnTo>
                  <a:lnTo>
                    <a:pt x="5322" y="3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5"/>
            <p:cNvSpPr/>
            <p:nvPr/>
          </p:nvSpPr>
          <p:spPr>
            <a:xfrm>
              <a:off x="7072361" y="-40275"/>
              <a:ext cx="331347" cy="212188"/>
            </a:xfrm>
            <a:custGeom>
              <a:avLst/>
              <a:gdLst/>
              <a:ahLst/>
              <a:cxnLst/>
              <a:rect l="l" t="t" r="r" b="b"/>
              <a:pathLst>
                <a:path w="3804" h="2436" extrusionOk="0">
                  <a:moveTo>
                    <a:pt x="1" y="1"/>
                  </a:moveTo>
                  <a:lnTo>
                    <a:pt x="1" y="377"/>
                  </a:lnTo>
                  <a:lnTo>
                    <a:pt x="3213" y="2435"/>
                  </a:lnTo>
                  <a:lnTo>
                    <a:pt x="3803" y="24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5"/>
            <p:cNvSpPr/>
            <p:nvPr/>
          </p:nvSpPr>
          <p:spPr>
            <a:xfrm>
              <a:off x="7072361" y="45001"/>
              <a:ext cx="199035" cy="126912"/>
            </a:xfrm>
            <a:custGeom>
              <a:avLst/>
              <a:gdLst/>
              <a:ahLst/>
              <a:cxnLst/>
              <a:rect l="l" t="t" r="r" b="b"/>
              <a:pathLst>
                <a:path w="2285" h="1457" extrusionOk="0">
                  <a:moveTo>
                    <a:pt x="1" y="1"/>
                  </a:moveTo>
                  <a:lnTo>
                    <a:pt x="1" y="377"/>
                  </a:lnTo>
                  <a:lnTo>
                    <a:pt x="1695" y="1456"/>
                  </a:lnTo>
                  <a:lnTo>
                    <a:pt x="2285" y="145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5"/>
            <p:cNvSpPr/>
            <p:nvPr/>
          </p:nvSpPr>
          <p:spPr>
            <a:xfrm>
              <a:off x="7072361" y="129146"/>
              <a:ext cx="66810" cy="42769"/>
            </a:xfrm>
            <a:custGeom>
              <a:avLst/>
              <a:gdLst/>
              <a:ahLst/>
              <a:cxnLst/>
              <a:rect l="l" t="t" r="r" b="b"/>
              <a:pathLst>
                <a:path w="767" h="491" extrusionOk="0">
                  <a:moveTo>
                    <a:pt x="1" y="1"/>
                  </a:moveTo>
                  <a:lnTo>
                    <a:pt x="1" y="390"/>
                  </a:lnTo>
                  <a:lnTo>
                    <a:pt x="164" y="490"/>
                  </a:lnTo>
                  <a:lnTo>
                    <a:pt x="766" y="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2" name="Google Shape;1262;p35"/>
          <p:cNvSpPr/>
          <p:nvPr/>
        </p:nvSpPr>
        <p:spPr>
          <a:xfrm flipH="1">
            <a:off x="83963" y="-64731"/>
            <a:ext cx="702945" cy="702906"/>
          </a:xfrm>
          <a:custGeom>
            <a:avLst/>
            <a:gdLst/>
            <a:ahLst/>
            <a:cxnLst/>
            <a:rect l="l" t="t" r="r" b="b"/>
            <a:pathLst>
              <a:path w="15938" h="15938" extrusionOk="0">
                <a:moveTo>
                  <a:pt x="1" y="1"/>
                </a:moveTo>
                <a:lnTo>
                  <a:pt x="1" y="3765"/>
                </a:lnTo>
                <a:cubicBezTo>
                  <a:pt x="1" y="10491"/>
                  <a:pt x="5447" y="15938"/>
                  <a:pt x="12173" y="15938"/>
                </a:cubicBezTo>
                <a:lnTo>
                  <a:pt x="15938" y="15938"/>
                </a:lnTo>
                <a:lnTo>
                  <a:pt x="15938" y="12173"/>
                </a:lnTo>
                <a:cubicBezTo>
                  <a:pt x="15938" y="5447"/>
                  <a:pt x="10492" y="1"/>
                  <a:pt x="37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3" name="Google Shape;1263;p35"/>
          <p:cNvGrpSpPr/>
          <p:nvPr/>
        </p:nvGrpSpPr>
        <p:grpSpPr>
          <a:xfrm flipH="1">
            <a:off x="803972" y="16136"/>
            <a:ext cx="541170" cy="541170"/>
            <a:chOff x="7072361" y="-871003"/>
            <a:chExt cx="1042917" cy="1042917"/>
          </a:xfrm>
        </p:grpSpPr>
        <p:sp>
          <p:nvSpPr>
            <p:cNvPr id="1264" name="Google Shape;1264;p35"/>
            <p:cNvSpPr/>
            <p:nvPr/>
          </p:nvSpPr>
          <p:spPr>
            <a:xfrm>
              <a:off x="8109704" y="-871003"/>
              <a:ext cx="5575" cy="4442"/>
            </a:xfrm>
            <a:custGeom>
              <a:avLst/>
              <a:gdLst/>
              <a:ahLst/>
              <a:cxnLst/>
              <a:rect l="l" t="t" r="r" b="b"/>
              <a:pathLst>
                <a:path w="64" h="51" extrusionOk="0">
                  <a:moveTo>
                    <a:pt x="1" y="1"/>
                  </a:moveTo>
                  <a:lnTo>
                    <a:pt x="63" y="5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5"/>
            <p:cNvSpPr/>
            <p:nvPr/>
          </p:nvSpPr>
          <p:spPr>
            <a:xfrm>
              <a:off x="7977477" y="-871003"/>
              <a:ext cx="137800" cy="88673"/>
            </a:xfrm>
            <a:custGeom>
              <a:avLst/>
              <a:gdLst/>
              <a:ahLst/>
              <a:cxnLst/>
              <a:rect l="l" t="t" r="r" b="b"/>
              <a:pathLst>
                <a:path w="1582" h="1018" extrusionOk="0">
                  <a:moveTo>
                    <a:pt x="0" y="1"/>
                  </a:moveTo>
                  <a:lnTo>
                    <a:pt x="1581" y="1017"/>
                  </a:lnTo>
                  <a:lnTo>
                    <a:pt x="1581" y="641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5"/>
            <p:cNvSpPr/>
            <p:nvPr/>
          </p:nvSpPr>
          <p:spPr>
            <a:xfrm>
              <a:off x="7844118" y="-871003"/>
              <a:ext cx="271158" cy="173949"/>
            </a:xfrm>
            <a:custGeom>
              <a:avLst/>
              <a:gdLst/>
              <a:ahLst/>
              <a:cxnLst/>
              <a:rect l="l" t="t" r="r" b="b"/>
              <a:pathLst>
                <a:path w="3113" h="1997" extrusionOk="0">
                  <a:moveTo>
                    <a:pt x="0" y="1"/>
                  </a:moveTo>
                  <a:lnTo>
                    <a:pt x="3112" y="1996"/>
                  </a:lnTo>
                  <a:lnTo>
                    <a:pt x="3112" y="1620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5"/>
            <p:cNvSpPr/>
            <p:nvPr/>
          </p:nvSpPr>
          <p:spPr>
            <a:xfrm>
              <a:off x="7711805" y="-871003"/>
              <a:ext cx="403470" cy="259137"/>
            </a:xfrm>
            <a:custGeom>
              <a:avLst/>
              <a:gdLst/>
              <a:ahLst/>
              <a:cxnLst/>
              <a:rect l="l" t="t" r="r" b="b"/>
              <a:pathLst>
                <a:path w="4632" h="2975" extrusionOk="0">
                  <a:moveTo>
                    <a:pt x="1" y="1"/>
                  </a:moveTo>
                  <a:lnTo>
                    <a:pt x="4631" y="2975"/>
                  </a:lnTo>
                  <a:lnTo>
                    <a:pt x="4631" y="2586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5"/>
            <p:cNvSpPr/>
            <p:nvPr/>
          </p:nvSpPr>
          <p:spPr>
            <a:xfrm>
              <a:off x="7588289" y="-869871"/>
              <a:ext cx="526985" cy="343281"/>
            </a:xfrm>
            <a:custGeom>
              <a:avLst/>
              <a:gdLst/>
              <a:ahLst/>
              <a:cxnLst/>
              <a:rect l="l" t="t" r="r" b="b"/>
              <a:pathLst>
                <a:path w="6050" h="3941" extrusionOk="0">
                  <a:moveTo>
                    <a:pt x="515" y="0"/>
                  </a:moveTo>
                  <a:cubicBezTo>
                    <a:pt x="340" y="13"/>
                    <a:pt x="164" y="25"/>
                    <a:pt x="1" y="51"/>
                  </a:cubicBezTo>
                  <a:lnTo>
                    <a:pt x="6049" y="3941"/>
                  </a:lnTo>
                  <a:lnTo>
                    <a:pt x="6049" y="3552"/>
                  </a:lnTo>
                  <a:lnTo>
                    <a:pt x="5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35"/>
            <p:cNvSpPr/>
            <p:nvPr/>
          </p:nvSpPr>
          <p:spPr>
            <a:xfrm>
              <a:off x="7488814" y="-854540"/>
              <a:ext cx="626459" cy="412094"/>
            </a:xfrm>
            <a:custGeom>
              <a:avLst/>
              <a:gdLst/>
              <a:ahLst/>
              <a:cxnLst/>
              <a:rect l="l" t="t" r="r" b="b"/>
              <a:pathLst>
                <a:path w="7192" h="4731" extrusionOk="0">
                  <a:moveTo>
                    <a:pt x="428" y="0"/>
                  </a:moveTo>
                  <a:cubicBezTo>
                    <a:pt x="277" y="38"/>
                    <a:pt x="139" y="75"/>
                    <a:pt x="1" y="113"/>
                  </a:cubicBezTo>
                  <a:lnTo>
                    <a:pt x="7191" y="4731"/>
                  </a:lnTo>
                  <a:lnTo>
                    <a:pt x="7191" y="435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35"/>
            <p:cNvSpPr/>
            <p:nvPr/>
          </p:nvSpPr>
          <p:spPr>
            <a:xfrm>
              <a:off x="7406847" y="-825098"/>
              <a:ext cx="708425" cy="465750"/>
            </a:xfrm>
            <a:custGeom>
              <a:avLst/>
              <a:gdLst/>
              <a:ahLst/>
              <a:cxnLst/>
              <a:rect l="l" t="t" r="r" b="b"/>
              <a:pathLst>
                <a:path w="8133" h="5347" extrusionOk="0">
                  <a:moveTo>
                    <a:pt x="352" y="1"/>
                  </a:moveTo>
                  <a:cubicBezTo>
                    <a:pt x="239" y="51"/>
                    <a:pt x="114" y="101"/>
                    <a:pt x="1" y="151"/>
                  </a:cubicBezTo>
                  <a:lnTo>
                    <a:pt x="8095" y="5347"/>
                  </a:lnTo>
                  <a:cubicBezTo>
                    <a:pt x="8107" y="5234"/>
                    <a:pt x="8120" y="5108"/>
                    <a:pt x="8132" y="4983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5"/>
            <p:cNvSpPr/>
            <p:nvPr/>
          </p:nvSpPr>
          <p:spPr>
            <a:xfrm>
              <a:off x="7336901" y="-787904"/>
              <a:ext cx="768527" cy="505122"/>
            </a:xfrm>
            <a:custGeom>
              <a:avLst/>
              <a:gdLst/>
              <a:ahLst/>
              <a:cxnLst/>
              <a:rect l="l" t="t" r="r" b="b"/>
              <a:pathLst>
                <a:path w="8823" h="5799" extrusionOk="0">
                  <a:moveTo>
                    <a:pt x="302" y="1"/>
                  </a:moveTo>
                  <a:cubicBezTo>
                    <a:pt x="201" y="63"/>
                    <a:pt x="101" y="126"/>
                    <a:pt x="1" y="189"/>
                  </a:cubicBezTo>
                  <a:lnTo>
                    <a:pt x="8747" y="5798"/>
                  </a:lnTo>
                  <a:cubicBezTo>
                    <a:pt x="8772" y="5685"/>
                    <a:pt x="8797" y="5572"/>
                    <a:pt x="8822" y="5459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5"/>
            <p:cNvSpPr/>
            <p:nvPr/>
          </p:nvSpPr>
          <p:spPr>
            <a:xfrm>
              <a:off x="7276798" y="-744177"/>
              <a:ext cx="810076" cy="532386"/>
            </a:xfrm>
            <a:custGeom>
              <a:avLst/>
              <a:gdLst/>
              <a:ahLst/>
              <a:cxnLst/>
              <a:rect l="l" t="t" r="r" b="b"/>
              <a:pathLst>
                <a:path w="9300" h="6112" extrusionOk="0">
                  <a:moveTo>
                    <a:pt x="264" y="0"/>
                  </a:moveTo>
                  <a:cubicBezTo>
                    <a:pt x="176" y="63"/>
                    <a:pt x="88" y="138"/>
                    <a:pt x="0" y="214"/>
                  </a:cubicBezTo>
                  <a:lnTo>
                    <a:pt x="9199" y="6112"/>
                  </a:lnTo>
                  <a:cubicBezTo>
                    <a:pt x="9236" y="6011"/>
                    <a:pt x="9261" y="5911"/>
                    <a:pt x="9299" y="5798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5"/>
            <p:cNvSpPr/>
            <p:nvPr/>
          </p:nvSpPr>
          <p:spPr>
            <a:xfrm>
              <a:off x="7224361" y="-694962"/>
              <a:ext cx="836208" cy="548762"/>
            </a:xfrm>
            <a:custGeom>
              <a:avLst/>
              <a:gdLst/>
              <a:ahLst/>
              <a:cxnLst/>
              <a:rect l="l" t="t" r="r" b="b"/>
              <a:pathLst>
                <a:path w="9600" h="6300" extrusionOk="0">
                  <a:moveTo>
                    <a:pt x="226" y="0"/>
                  </a:moveTo>
                  <a:cubicBezTo>
                    <a:pt x="151" y="75"/>
                    <a:pt x="75" y="163"/>
                    <a:pt x="0" y="239"/>
                  </a:cubicBezTo>
                  <a:lnTo>
                    <a:pt x="9449" y="6300"/>
                  </a:lnTo>
                  <a:cubicBezTo>
                    <a:pt x="9500" y="6212"/>
                    <a:pt x="9550" y="6111"/>
                    <a:pt x="9600" y="6011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5"/>
            <p:cNvSpPr/>
            <p:nvPr/>
          </p:nvSpPr>
          <p:spPr>
            <a:xfrm>
              <a:off x="7179501" y="-640347"/>
              <a:ext cx="847183" cy="556427"/>
            </a:xfrm>
            <a:custGeom>
              <a:avLst/>
              <a:gdLst/>
              <a:ahLst/>
              <a:cxnLst/>
              <a:rect l="l" t="t" r="r" b="b"/>
              <a:pathLst>
                <a:path w="9726" h="6388" extrusionOk="0">
                  <a:moveTo>
                    <a:pt x="201" y="1"/>
                  </a:moveTo>
                  <a:cubicBezTo>
                    <a:pt x="126" y="88"/>
                    <a:pt x="63" y="176"/>
                    <a:pt x="1" y="264"/>
                  </a:cubicBezTo>
                  <a:lnTo>
                    <a:pt x="9550" y="6388"/>
                  </a:lnTo>
                  <a:cubicBezTo>
                    <a:pt x="9600" y="6288"/>
                    <a:pt x="9663" y="6200"/>
                    <a:pt x="9726" y="6112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5"/>
            <p:cNvSpPr/>
            <p:nvPr/>
          </p:nvSpPr>
          <p:spPr>
            <a:xfrm>
              <a:off x="7142307" y="-581289"/>
              <a:ext cx="842915" cy="553117"/>
            </a:xfrm>
            <a:custGeom>
              <a:avLst/>
              <a:gdLst/>
              <a:ahLst/>
              <a:cxnLst/>
              <a:rect l="l" t="t" r="r" b="b"/>
              <a:pathLst>
                <a:path w="9677" h="6350" extrusionOk="0">
                  <a:moveTo>
                    <a:pt x="164" y="0"/>
                  </a:moveTo>
                  <a:cubicBezTo>
                    <a:pt x="101" y="88"/>
                    <a:pt x="51" y="188"/>
                    <a:pt x="1" y="276"/>
                  </a:cubicBezTo>
                  <a:lnTo>
                    <a:pt x="9463" y="6350"/>
                  </a:lnTo>
                  <a:cubicBezTo>
                    <a:pt x="9538" y="6275"/>
                    <a:pt x="9601" y="6187"/>
                    <a:pt x="9676" y="6099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5"/>
            <p:cNvSpPr/>
            <p:nvPr/>
          </p:nvSpPr>
          <p:spPr>
            <a:xfrm>
              <a:off x="7111733" y="-517876"/>
              <a:ext cx="824275" cy="542229"/>
            </a:xfrm>
            <a:custGeom>
              <a:avLst/>
              <a:gdLst/>
              <a:ahLst/>
              <a:cxnLst/>
              <a:rect l="l" t="t" r="r" b="b"/>
              <a:pathLst>
                <a:path w="9463" h="6225" extrusionOk="0">
                  <a:moveTo>
                    <a:pt x="126" y="0"/>
                  </a:moveTo>
                  <a:cubicBezTo>
                    <a:pt x="88" y="100"/>
                    <a:pt x="51" y="201"/>
                    <a:pt x="1" y="301"/>
                  </a:cubicBezTo>
                  <a:lnTo>
                    <a:pt x="9224" y="6224"/>
                  </a:lnTo>
                  <a:cubicBezTo>
                    <a:pt x="9299" y="6149"/>
                    <a:pt x="9387" y="6074"/>
                    <a:pt x="9462" y="599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5"/>
            <p:cNvSpPr/>
            <p:nvPr/>
          </p:nvSpPr>
          <p:spPr>
            <a:xfrm>
              <a:off x="7089869" y="-449063"/>
              <a:ext cx="789258" cy="519320"/>
            </a:xfrm>
            <a:custGeom>
              <a:avLst/>
              <a:gdLst/>
              <a:ahLst/>
              <a:cxnLst/>
              <a:rect l="l" t="t" r="r" b="b"/>
              <a:pathLst>
                <a:path w="9061" h="5962" extrusionOk="0">
                  <a:moveTo>
                    <a:pt x="88" y="1"/>
                  </a:moveTo>
                  <a:cubicBezTo>
                    <a:pt x="63" y="114"/>
                    <a:pt x="26" y="214"/>
                    <a:pt x="1" y="327"/>
                  </a:cubicBezTo>
                  <a:lnTo>
                    <a:pt x="8785" y="5961"/>
                  </a:lnTo>
                  <a:cubicBezTo>
                    <a:pt x="8873" y="5899"/>
                    <a:pt x="8973" y="5836"/>
                    <a:pt x="9061" y="5761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5"/>
            <p:cNvSpPr/>
            <p:nvPr/>
          </p:nvSpPr>
          <p:spPr>
            <a:xfrm>
              <a:off x="7075671" y="-374761"/>
              <a:ext cx="737866" cy="485436"/>
            </a:xfrm>
            <a:custGeom>
              <a:avLst/>
              <a:gdLst/>
              <a:ahLst/>
              <a:cxnLst/>
              <a:rect l="l" t="t" r="r" b="b"/>
              <a:pathLst>
                <a:path w="8471" h="5573" extrusionOk="0">
                  <a:moveTo>
                    <a:pt x="51" y="1"/>
                  </a:moveTo>
                  <a:cubicBezTo>
                    <a:pt x="38" y="114"/>
                    <a:pt x="26" y="227"/>
                    <a:pt x="0" y="352"/>
                  </a:cubicBezTo>
                  <a:lnTo>
                    <a:pt x="8145" y="5573"/>
                  </a:lnTo>
                  <a:cubicBezTo>
                    <a:pt x="8258" y="5522"/>
                    <a:pt x="8371" y="5460"/>
                    <a:pt x="8471" y="5397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5"/>
            <p:cNvSpPr/>
            <p:nvPr/>
          </p:nvSpPr>
          <p:spPr>
            <a:xfrm>
              <a:off x="7072361" y="-294885"/>
              <a:ext cx="665831" cy="438399"/>
            </a:xfrm>
            <a:custGeom>
              <a:avLst/>
              <a:gdLst/>
              <a:ahLst/>
              <a:cxnLst/>
              <a:rect l="l" t="t" r="r" b="b"/>
              <a:pathLst>
                <a:path w="7644" h="5033" extrusionOk="0">
                  <a:moveTo>
                    <a:pt x="1" y="0"/>
                  </a:moveTo>
                  <a:cubicBezTo>
                    <a:pt x="1" y="63"/>
                    <a:pt x="1" y="138"/>
                    <a:pt x="1" y="201"/>
                  </a:cubicBezTo>
                  <a:lnTo>
                    <a:pt x="1" y="376"/>
                  </a:lnTo>
                  <a:lnTo>
                    <a:pt x="7254" y="5032"/>
                  </a:lnTo>
                  <a:cubicBezTo>
                    <a:pt x="7392" y="4994"/>
                    <a:pt x="7518" y="4944"/>
                    <a:pt x="7643" y="48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5"/>
            <p:cNvSpPr/>
            <p:nvPr/>
          </p:nvSpPr>
          <p:spPr>
            <a:xfrm>
              <a:off x="7072361" y="-210741"/>
              <a:ext cx="575067" cy="377165"/>
            </a:xfrm>
            <a:custGeom>
              <a:avLst/>
              <a:gdLst/>
              <a:ahLst/>
              <a:cxnLst/>
              <a:rect l="l" t="t" r="r" b="b"/>
              <a:pathLst>
                <a:path w="6602" h="4330" extrusionOk="0">
                  <a:moveTo>
                    <a:pt x="1" y="0"/>
                  </a:moveTo>
                  <a:lnTo>
                    <a:pt x="1" y="389"/>
                  </a:lnTo>
                  <a:lnTo>
                    <a:pt x="6137" y="4330"/>
                  </a:lnTo>
                  <a:cubicBezTo>
                    <a:pt x="6300" y="4305"/>
                    <a:pt x="6451" y="4279"/>
                    <a:pt x="6601" y="424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5"/>
            <p:cNvSpPr/>
            <p:nvPr/>
          </p:nvSpPr>
          <p:spPr>
            <a:xfrm>
              <a:off x="7072361" y="-125465"/>
              <a:ext cx="463573" cy="297376"/>
            </a:xfrm>
            <a:custGeom>
              <a:avLst/>
              <a:gdLst/>
              <a:ahLst/>
              <a:cxnLst/>
              <a:rect l="l" t="t" r="r" b="b"/>
              <a:pathLst>
                <a:path w="5322" h="3414" extrusionOk="0">
                  <a:moveTo>
                    <a:pt x="1" y="0"/>
                  </a:moveTo>
                  <a:lnTo>
                    <a:pt x="1" y="389"/>
                  </a:lnTo>
                  <a:lnTo>
                    <a:pt x="4732" y="3413"/>
                  </a:lnTo>
                  <a:lnTo>
                    <a:pt x="5322" y="3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5"/>
            <p:cNvSpPr/>
            <p:nvPr/>
          </p:nvSpPr>
          <p:spPr>
            <a:xfrm>
              <a:off x="7072361" y="-40275"/>
              <a:ext cx="331347" cy="212188"/>
            </a:xfrm>
            <a:custGeom>
              <a:avLst/>
              <a:gdLst/>
              <a:ahLst/>
              <a:cxnLst/>
              <a:rect l="l" t="t" r="r" b="b"/>
              <a:pathLst>
                <a:path w="3804" h="2436" extrusionOk="0">
                  <a:moveTo>
                    <a:pt x="1" y="1"/>
                  </a:moveTo>
                  <a:lnTo>
                    <a:pt x="1" y="377"/>
                  </a:lnTo>
                  <a:lnTo>
                    <a:pt x="3213" y="2435"/>
                  </a:lnTo>
                  <a:lnTo>
                    <a:pt x="3803" y="24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5"/>
            <p:cNvSpPr/>
            <p:nvPr/>
          </p:nvSpPr>
          <p:spPr>
            <a:xfrm>
              <a:off x="7072361" y="45001"/>
              <a:ext cx="199035" cy="126912"/>
            </a:xfrm>
            <a:custGeom>
              <a:avLst/>
              <a:gdLst/>
              <a:ahLst/>
              <a:cxnLst/>
              <a:rect l="l" t="t" r="r" b="b"/>
              <a:pathLst>
                <a:path w="2285" h="1457" extrusionOk="0">
                  <a:moveTo>
                    <a:pt x="1" y="1"/>
                  </a:moveTo>
                  <a:lnTo>
                    <a:pt x="1" y="377"/>
                  </a:lnTo>
                  <a:lnTo>
                    <a:pt x="1695" y="1456"/>
                  </a:lnTo>
                  <a:lnTo>
                    <a:pt x="2285" y="145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5"/>
            <p:cNvSpPr/>
            <p:nvPr/>
          </p:nvSpPr>
          <p:spPr>
            <a:xfrm>
              <a:off x="7072361" y="129146"/>
              <a:ext cx="66810" cy="42769"/>
            </a:xfrm>
            <a:custGeom>
              <a:avLst/>
              <a:gdLst/>
              <a:ahLst/>
              <a:cxnLst/>
              <a:rect l="l" t="t" r="r" b="b"/>
              <a:pathLst>
                <a:path w="767" h="491" extrusionOk="0">
                  <a:moveTo>
                    <a:pt x="1" y="1"/>
                  </a:moveTo>
                  <a:lnTo>
                    <a:pt x="1" y="390"/>
                  </a:lnTo>
                  <a:lnTo>
                    <a:pt x="164" y="490"/>
                  </a:lnTo>
                  <a:lnTo>
                    <a:pt x="766" y="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3">
  <p:cSld name="CUSTOM_25"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p3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87" name="Google Shape;1287;p36"/>
          <p:cNvSpPr txBox="1">
            <a:spLocks noGrp="1"/>
          </p:cNvSpPr>
          <p:nvPr>
            <p:ph type="subTitle" idx="1"/>
          </p:nvPr>
        </p:nvSpPr>
        <p:spPr>
          <a:xfrm>
            <a:off x="628701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8" name="Google Shape;1288;p36"/>
          <p:cNvSpPr txBox="1">
            <a:spLocks noGrp="1"/>
          </p:cNvSpPr>
          <p:nvPr>
            <p:ph type="subTitle" idx="2"/>
          </p:nvPr>
        </p:nvSpPr>
        <p:spPr>
          <a:xfrm>
            <a:off x="3030900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9" name="Google Shape;1289;p36"/>
          <p:cNvSpPr txBox="1">
            <a:spLocks noGrp="1"/>
          </p:cNvSpPr>
          <p:nvPr>
            <p:ph type="subTitle" idx="3"/>
          </p:nvPr>
        </p:nvSpPr>
        <p:spPr>
          <a:xfrm>
            <a:off x="627325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0" name="Google Shape;1290;p36"/>
          <p:cNvSpPr txBox="1">
            <a:spLocks noGrp="1"/>
          </p:cNvSpPr>
          <p:nvPr>
            <p:ph type="subTitle" idx="4"/>
          </p:nvPr>
        </p:nvSpPr>
        <p:spPr>
          <a:xfrm>
            <a:off x="3029525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000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1" name="Google Shape;1291;p36"/>
          <p:cNvSpPr txBox="1">
            <a:spLocks noGrp="1"/>
          </p:cNvSpPr>
          <p:nvPr>
            <p:ph type="title" idx="5" hasCustomPrompt="1"/>
          </p:nvPr>
        </p:nvSpPr>
        <p:spPr>
          <a:xfrm>
            <a:off x="627325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92" name="Google Shape;1292;p36"/>
          <p:cNvSpPr txBox="1">
            <a:spLocks noGrp="1"/>
          </p:cNvSpPr>
          <p:nvPr>
            <p:ph type="title" idx="6" hasCustomPrompt="1"/>
          </p:nvPr>
        </p:nvSpPr>
        <p:spPr>
          <a:xfrm>
            <a:off x="2997638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93" name="Google Shape;1293;p36"/>
          <p:cNvSpPr txBox="1">
            <a:spLocks noGrp="1"/>
          </p:cNvSpPr>
          <p:nvPr>
            <p:ph type="subTitle" idx="7"/>
          </p:nvPr>
        </p:nvSpPr>
        <p:spPr>
          <a:xfrm>
            <a:off x="5433100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4" name="Google Shape;1294;p36"/>
          <p:cNvSpPr txBox="1">
            <a:spLocks noGrp="1"/>
          </p:cNvSpPr>
          <p:nvPr>
            <p:ph type="subTitle" idx="8"/>
          </p:nvPr>
        </p:nvSpPr>
        <p:spPr>
          <a:xfrm>
            <a:off x="5431713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000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5" name="Google Shape;1295;p36"/>
          <p:cNvSpPr txBox="1">
            <a:spLocks noGrp="1"/>
          </p:cNvSpPr>
          <p:nvPr>
            <p:ph type="title" idx="9" hasCustomPrompt="1"/>
          </p:nvPr>
        </p:nvSpPr>
        <p:spPr>
          <a:xfrm>
            <a:off x="5431726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1296" name="Google Shape;1296;p36"/>
          <p:cNvSpPr txBox="1">
            <a:spLocks noGrp="1"/>
          </p:cNvSpPr>
          <p:nvPr>
            <p:ph type="subTitle" idx="13"/>
          </p:nvPr>
        </p:nvSpPr>
        <p:spPr>
          <a:xfrm>
            <a:off x="7602275" y="3402950"/>
            <a:ext cx="21678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7" name="Google Shape;1297;p36"/>
          <p:cNvSpPr txBox="1">
            <a:spLocks noGrp="1"/>
          </p:cNvSpPr>
          <p:nvPr>
            <p:ph type="subTitle" idx="14"/>
          </p:nvPr>
        </p:nvSpPr>
        <p:spPr>
          <a:xfrm>
            <a:off x="7600888" y="3736163"/>
            <a:ext cx="216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000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8" name="Google Shape;1298;p36"/>
          <p:cNvSpPr txBox="1">
            <a:spLocks noGrp="1"/>
          </p:cNvSpPr>
          <p:nvPr>
            <p:ph type="title" idx="15" hasCustomPrompt="1"/>
          </p:nvPr>
        </p:nvSpPr>
        <p:spPr>
          <a:xfrm>
            <a:off x="7600901" y="1435075"/>
            <a:ext cx="21678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grpSp>
        <p:nvGrpSpPr>
          <p:cNvPr id="1299" name="Google Shape;1299;p36"/>
          <p:cNvGrpSpPr/>
          <p:nvPr/>
        </p:nvGrpSpPr>
        <p:grpSpPr>
          <a:xfrm flipH="1">
            <a:off x="5771603" y="-1146467"/>
            <a:ext cx="3545529" cy="1688867"/>
            <a:chOff x="-9675" y="-1163406"/>
            <a:chExt cx="3545529" cy="1688867"/>
          </a:xfrm>
        </p:grpSpPr>
        <p:sp>
          <p:nvSpPr>
            <p:cNvPr id="1300" name="Google Shape;1300;p36"/>
            <p:cNvSpPr/>
            <p:nvPr/>
          </p:nvSpPr>
          <p:spPr>
            <a:xfrm>
              <a:off x="-9675" y="-116340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01" name="Google Shape;1301;p36"/>
            <p:cNvGrpSpPr/>
            <p:nvPr/>
          </p:nvGrpSpPr>
          <p:grpSpPr>
            <a:xfrm>
              <a:off x="1161963" y="-408158"/>
              <a:ext cx="877847" cy="868009"/>
              <a:chOff x="6088588" y="-408158"/>
              <a:chExt cx="877847" cy="868009"/>
            </a:xfrm>
          </p:grpSpPr>
          <p:sp>
            <p:nvSpPr>
              <p:cNvPr id="1302" name="Google Shape;1302;p36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3" name="Google Shape;1303;p36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36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36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36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7" name="Google Shape;1307;p36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8" name="Google Shape;1308;p36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9" name="Google Shape;1309;p36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36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36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36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3" name="Google Shape;1313;p36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36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36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36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17" name="Google Shape;1317;p36"/>
            <p:cNvSpPr/>
            <p:nvPr/>
          </p:nvSpPr>
          <p:spPr>
            <a:xfrm flipH="1">
              <a:off x="2189576" y="-54072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18" name="Google Shape;1318;p36"/>
            <p:cNvSpPr/>
            <p:nvPr/>
          </p:nvSpPr>
          <p:spPr>
            <a:xfrm>
              <a:off x="3025759" y="-14407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"/>
          <p:cNvSpPr txBox="1">
            <a:spLocks noGrp="1"/>
          </p:cNvSpPr>
          <p:nvPr>
            <p:ph type="title"/>
          </p:nvPr>
        </p:nvSpPr>
        <p:spPr>
          <a:xfrm>
            <a:off x="713250" y="4291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160" name="Google Shape;160;p6"/>
          <p:cNvGrpSpPr/>
          <p:nvPr/>
        </p:nvGrpSpPr>
        <p:grpSpPr>
          <a:xfrm>
            <a:off x="7180332" y="-1497055"/>
            <a:ext cx="2487331" cy="2037063"/>
            <a:chOff x="7180332" y="-1497055"/>
            <a:chExt cx="2487331" cy="2037063"/>
          </a:xfrm>
        </p:grpSpPr>
        <p:sp>
          <p:nvSpPr>
            <p:cNvPr id="161" name="Google Shape;161;p6"/>
            <p:cNvSpPr/>
            <p:nvPr/>
          </p:nvSpPr>
          <p:spPr>
            <a:xfrm rot="10800000" flipH="1">
              <a:off x="7630746" y="-1497055"/>
              <a:ext cx="2036917" cy="2037063"/>
            </a:xfrm>
            <a:custGeom>
              <a:avLst/>
              <a:gdLst/>
              <a:ahLst/>
              <a:cxnLst/>
              <a:rect l="l" t="t" r="r" b="b"/>
              <a:pathLst>
                <a:path w="23429" h="23430" extrusionOk="0">
                  <a:moveTo>
                    <a:pt x="17882" y="1"/>
                  </a:moveTo>
                  <a:cubicBezTo>
                    <a:pt x="8006" y="1"/>
                    <a:pt x="0" y="8007"/>
                    <a:pt x="0" y="17883"/>
                  </a:cubicBezTo>
                  <a:lnTo>
                    <a:pt x="0" y="23429"/>
                  </a:lnTo>
                  <a:lnTo>
                    <a:pt x="5547" y="23429"/>
                  </a:lnTo>
                  <a:cubicBezTo>
                    <a:pt x="15423" y="23429"/>
                    <a:pt x="23429" y="15423"/>
                    <a:pt x="23429" y="5547"/>
                  </a:cubicBezTo>
                  <a:lnTo>
                    <a:pt x="2342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6"/>
            <p:cNvSpPr/>
            <p:nvPr/>
          </p:nvSpPr>
          <p:spPr>
            <a:xfrm rot="10800000" flipH="1">
              <a:off x="7180332" y="-264468"/>
              <a:ext cx="182290" cy="459422"/>
            </a:xfrm>
            <a:custGeom>
              <a:avLst/>
              <a:gdLst/>
              <a:ahLst/>
              <a:cxnLst/>
              <a:rect l="l" t="t" r="r" b="b"/>
              <a:pathLst>
                <a:path w="2047" h="5159" extrusionOk="0">
                  <a:moveTo>
                    <a:pt x="1" y="1"/>
                  </a:moveTo>
                  <a:lnTo>
                    <a:pt x="1" y="741"/>
                  </a:lnTo>
                  <a:lnTo>
                    <a:pt x="1582" y="4719"/>
                  </a:lnTo>
                  <a:cubicBezTo>
                    <a:pt x="1720" y="4869"/>
                    <a:pt x="1883" y="5020"/>
                    <a:pt x="2046" y="515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6"/>
            <p:cNvSpPr/>
            <p:nvPr/>
          </p:nvSpPr>
          <p:spPr>
            <a:xfrm rot="10800000" flipH="1">
              <a:off x="7180332" y="-324758"/>
              <a:ext cx="272768" cy="686239"/>
            </a:xfrm>
            <a:custGeom>
              <a:avLst/>
              <a:gdLst/>
              <a:ahLst/>
              <a:cxnLst/>
              <a:rect l="l" t="t" r="r" b="b"/>
              <a:pathLst>
                <a:path w="3063" h="7706" extrusionOk="0">
                  <a:moveTo>
                    <a:pt x="1" y="1"/>
                  </a:moveTo>
                  <a:lnTo>
                    <a:pt x="1" y="741"/>
                  </a:lnTo>
                  <a:lnTo>
                    <a:pt x="2674" y="7492"/>
                  </a:lnTo>
                  <a:cubicBezTo>
                    <a:pt x="2799" y="7568"/>
                    <a:pt x="2925" y="7643"/>
                    <a:pt x="3063" y="77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6"/>
            <p:cNvSpPr/>
            <p:nvPr/>
          </p:nvSpPr>
          <p:spPr>
            <a:xfrm rot="10800000" flipH="1">
              <a:off x="7180332" y="-358333"/>
              <a:ext cx="352114" cy="872893"/>
            </a:xfrm>
            <a:custGeom>
              <a:avLst/>
              <a:gdLst/>
              <a:ahLst/>
              <a:cxnLst/>
              <a:rect l="l" t="t" r="r" b="b"/>
              <a:pathLst>
                <a:path w="3954" h="9802" extrusionOk="0">
                  <a:moveTo>
                    <a:pt x="1" y="1"/>
                  </a:moveTo>
                  <a:lnTo>
                    <a:pt x="1" y="590"/>
                  </a:lnTo>
                  <a:lnTo>
                    <a:pt x="3615" y="9676"/>
                  </a:lnTo>
                  <a:cubicBezTo>
                    <a:pt x="3728" y="9726"/>
                    <a:pt x="3841" y="9764"/>
                    <a:pt x="3954" y="9801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6"/>
            <p:cNvSpPr/>
            <p:nvPr/>
          </p:nvSpPr>
          <p:spPr>
            <a:xfrm rot="10800000" flipH="1">
              <a:off x="7225036" y="-376143"/>
              <a:ext cx="380076" cy="890703"/>
            </a:xfrm>
            <a:custGeom>
              <a:avLst/>
              <a:gdLst/>
              <a:ahLst/>
              <a:cxnLst/>
              <a:rect l="l" t="t" r="r" b="b"/>
              <a:pathLst>
                <a:path w="4268" h="10002" extrusionOk="0">
                  <a:moveTo>
                    <a:pt x="1" y="1"/>
                  </a:moveTo>
                  <a:lnTo>
                    <a:pt x="3954" y="9939"/>
                  </a:lnTo>
                  <a:cubicBezTo>
                    <a:pt x="4067" y="9964"/>
                    <a:pt x="4167" y="9989"/>
                    <a:pt x="4267" y="10002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6"/>
            <p:cNvSpPr/>
            <p:nvPr/>
          </p:nvSpPr>
          <p:spPr>
            <a:xfrm rot="10800000" flipH="1">
              <a:off x="7292091" y="-382911"/>
              <a:ext cx="382302" cy="897471"/>
            </a:xfrm>
            <a:custGeom>
              <a:avLst/>
              <a:gdLst/>
              <a:ahLst/>
              <a:cxnLst/>
              <a:rect l="l" t="t" r="r" b="b"/>
              <a:pathLst>
                <a:path w="4293" h="10078" extrusionOk="0">
                  <a:moveTo>
                    <a:pt x="1" y="1"/>
                  </a:moveTo>
                  <a:lnTo>
                    <a:pt x="3991" y="10065"/>
                  </a:lnTo>
                  <a:cubicBezTo>
                    <a:pt x="4092" y="10077"/>
                    <a:pt x="4192" y="10077"/>
                    <a:pt x="4293" y="10077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6"/>
            <p:cNvSpPr/>
            <p:nvPr/>
          </p:nvSpPr>
          <p:spPr>
            <a:xfrm rot="10800000" flipH="1">
              <a:off x="7358079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0" y="1"/>
                  </a:moveTo>
                  <a:lnTo>
                    <a:pt x="4003" y="10090"/>
                  </a:lnTo>
                  <a:lnTo>
                    <a:pt x="4304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6"/>
            <p:cNvSpPr/>
            <p:nvPr/>
          </p:nvSpPr>
          <p:spPr>
            <a:xfrm rot="10800000" flipH="1">
              <a:off x="7423977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1" y="1"/>
                  </a:moveTo>
                  <a:lnTo>
                    <a:pt x="4016" y="10090"/>
                  </a:lnTo>
                  <a:lnTo>
                    <a:pt x="4305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6"/>
            <p:cNvSpPr/>
            <p:nvPr/>
          </p:nvSpPr>
          <p:spPr>
            <a:xfrm rot="10800000" flipH="1">
              <a:off x="7489875" y="-383980"/>
              <a:ext cx="383460" cy="898540"/>
            </a:xfrm>
            <a:custGeom>
              <a:avLst/>
              <a:gdLst/>
              <a:ahLst/>
              <a:cxnLst/>
              <a:rect l="l" t="t" r="r" b="b"/>
              <a:pathLst>
                <a:path w="4306" h="10090" extrusionOk="0">
                  <a:moveTo>
                    <a:pt x="1" y="1"/>
                  </a:moveTo>
                  <a:lnTo>
                    <a:pt x="4017" y="10090"/>
                  </a:lnTo>
                  <a:lnTo>
                    <a:pt x="4305" y="1009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6"/>
            <p:cNvSpPr/>
            <p:nvPr/>
          </p:nvSpPr>
          <p:spPr>
            <a:xfrm rot="10800000" flipH="1">
              <a:off x="7556931" y="-383980"/>
              <a:ext cx="382302" cy="898540"/>
            </a:xfrm>
            <a:custGeom>
              <a:avLst/>
              <a:gdLst/>
              <a:ahLst/>
              <a:cxnLst/>
              <a:rect l="l" t="t" r="r" b="b"/>
              <a:pathLst>
                <a:path w="4293" h="10090" extrusionOk="0">
                  <a:moveTo>
                    <a:pt x="1" y="1"/>
                  </a:moveTo>
                  <a:lnTo>
                    <a:pt x="4004" y="10090"/>
                  </a:lnTo>
                  <a:lnTo>
                    <a:pt x="4293" y="10090"/>
                  </a:lnTo>
                  <a:lnTo>
                    <a:pt x="289" y="13"/>
                  </a:lnTo>
                  <a:cubicBezTo>
                    <a:pt x="227" y="13"/>
                    <a:pt x="177" y="1"/>
                    <a:pt x="1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6"/>
            <p:cNvSpPr/>
            <p:nvPr/>
          </p:nvSpPr>
          <p:spPr>
            <a:xfrm rot="10800000" flipH="1">
              <a:off x="7623987" y="-383980"/>
              <a:ext cx="382302" cy="895156"/>
            </a:xfrm>
            <a:custGeom>
              <a:avLst/>
              <a:gdLst/>
              <a:ahLst/>
              <a:cxnLst/>
              <a:rect l="l" t="t" r="r" b="b"/>
              <a:pathLst>
                <a:path w="4293" h="10052" extrusionOk="0">
                  <a:moveTo>
                    <a:pt x="1" y="0"/>
                  </a:moveTo>
                  <a:lnTo>
                    <a:pt x="3991" y="10052"/>
                  </a:lnTo>
                  <a:lnTo>
                    <a:pt x="4293" y="10052"/>
                  </a:lnTo>
                  <a:lnTo>
                    <a:pt x="315" y="50"/>
                  </a:lnTo>
                  <a:cubicBezTo>
                    <a:pt x="214" y="25"/>
                    <a:pt x="101" y="13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6"/>
            <p:cNvSpPr/>
            <p:nvPr/>
          </p:nvSpPr>
          <p:spPr>
            <a:xfrm rot="10800000" flipH="1">
              <a:off x="7695495" y="-383979"/>
              <a:ext cx="376692" cy="881798"/>
            </a:xfrm>
            <a:custGeom>
              <a:avLst/>
              <a:gdLst/>
              <a:ahLst/>
              <a:cxnLst/>
              <a:rect l="l" t="t" r="r" b="b"/>
              <a:pathLst>
                <a:path w="4230" h="9902" extrusionOk="0">
                  <a:moveTo>
                    <a:pt x="1" y="1"/>
                  </a:moveTo>
                  <a:lnTo>
                    <a:pt x="3941" y="9902"/>
                  </a:lnTo>
                  <a:lnTo>
                    <a:pt x="4230" y="9902"/>
                  </a:lnTo>
                  <a:lnTo>
                    <a:pt x="327" y="101"/>
                  </a:lnTo>
                  <a:cubicBezTo>
                    <a:pt x="227" y="64"/>
                    <a:pt x="114" y="26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6"/>
            <p:cNvSpPr/>
            <p:nvPr/>
          </p:nvSpPr>
          <p:spPr>
            <a:xfrm rot="10800000" flipH="1">
              <a:off x="7772614" y="-296797"/>
              <a:ext cx="305183" cy="767811"/>
            </a:xfrm>
            <a:custGeom>
              <a:avLst/>
              <a:gdLst/>
              <a:ahLst/>
              <a:cxnLst/>
              <a:rect l="l" t="t" r="r" b="b"/>
              <a:pathLst>
                <a:path w="3427" h="8622" extrusionOk="0">
                  <a:moveTo>
                    <a:pt x="1" y="1"/>
                  </a:moveTo>
                  <a:lnTo>
                    <a:pt x="3427" y="8622"/>
                  </a:lnTo>
                  <a:lnTo>
                    <a:pt x="3427" y="7882"/>
                  </a:lnTo>
                  <a:lnTo>
                    <a:pt x="365" y="177"/>
                  </a:lnTo>
                  <a:cubicBezTo>
                    <a:pt x="239" y="114"/>
                    <a:pt x="126" y="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6"/>
            <p:cNvSpPr/>
            <p:nvPr/>
          </p:nvSpPr>
          <p:spPr>
            <a:xfrm rot="10800000" flipH="1">
              <a:off x="7857569" y="-130357"/>
              <a:ext cx="220227" cy="553283"/>
            </a:xfrm>
            <a:custGeom>
              <a:avLst/>
              <a:gdLst/>
              <a:ahLst/>
              <a:cxnLst/>
              <a:rect l="l" t="t" r="r" b="b"/>
              <a:pathLst>
                <a:path w="2473" h="6213" extrusionOk="0">
                  <a:moveTo>
                    <a:pt x="1" y="1"/>
                  </a:moveTo>
                  <a:lnTo>
                    <a:pt x="2473" y="6212"/>
                  </a:lnTo>
                  <a:lnTo>
                    <a:pt x="2473" y="5472"/>
                  </a:lnTo>
                  <a:lnTo>
                    <a:pt x="415" y="314"/>
                  </a:lnTo>
                  <a:cubicBezTo>
                    <a:pt x="289" y="201"/>
                    <a:pt x="151" y="10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6"/>
            <p:cNvSpPr/>
            <p:nvPr/>
          </p:nvSpPr>
          <p:spPr>
            <a:xfrm rot="10800000" flipH="1">
              <a:off x="7962650" y="39556"/>
              <a:ext cx="114076" cy="287283"/>
            </a:xfrm>
            <a:custGeom>
              <a:avLst/>
              <a:gdLst/>
              <a:ahLst/>
              <a:cxnLst/>
              <a:rect l="l" t="t" r="r" b="b"/>
              <a:pathLst>
                <a:path w="1281" h="3226" extrusionOk="0">
                  <a:moveTo>
                    <a:pt x="0" y="1"/>
                  </a:moveTo>
                  <a:lnTo>
                    <a:pt x="1280" y="3226"/>
                  </a:lnTo>
                  <a:cubicBezTo>
                    <a:pt x="1192" y="2009"/>
                    <a:pt x="728" y="892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6" name="Google Shape;176;p6"/>
          <p:cNvSpPr/>
          <p:nvPr/>
        </p:nvSpPr>
        <p:spPr>
          <a:xfrm>
            <a:off x="8589232" y="1135616"/>
            <a:ext cx="263914" cy="262843"/>
          </a:xfrm>
          <a:custGeom>
            <a:avLst/>
            <a:gdLst/>
            <a:ahLst/>
            <a:cxnLst/>
            <a:rect l="l" t="t" r="r" b="b"/>
            <a:pathLst>
              <a:path w="3201" h="3188" extrusionOk="0">
                <a:moveTo>
                  <a:pt x="2435" y="0"/>
                </a:moveTo>
                <a:cubicBezTo>
                  <a:pt x="1092" y="0"/>
                  <a:pt x="0" y="1080"/>
                  <a:pt x="0" y="2435"/>
                </a:cubicBezTo>
                <a:lnTo>
                  <a:pt x="0" y="3188"/>
                </a:lnTo>
                <a:lnTo>
                  <a:pt x="753" y="3188"/>
                </a:lnTo>
                <a:cubicBezTo>
                  <a:pt x="2108" y="3188"/>
                  <a:pt x="3200" y="2096"/>
                  <a:pt x="3200" y="753"/>
                </a:cubicBezTo>
                <a:lnTo>
                  <a:pt x="3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6"/>
          <p:cNvSpPr/>
          <p:nvPr/>
        </p:nvSpPr>
        <p:spPr>
          <a:xfrm>
            <a:off x="7720976" y="195903"/>
            <a:ext cx="344033" cy="344098"/>
          </a:xfrm>
          <a:custGeom>
            <a:avLst/>
            <a:gdLst/>
            <a:ahLst/>
            <a:cxnLst/>
            <a:rect l="l" t="t" r="r" b="b"/>
            <a:pathLst>
              <a:path w="5246" h="5247" extrusionOk="0">
                <a:moveTo>
                  <a:pt x="0" y="1"/>
                </a:moveTo>
                <a:lnTo>
                  <a:pt x="0" y="2372"/>
                </a:lnTo>
                <a:cubicBezTo>
                  <a:pt x="0" y="3966"/>
                  <a:pt x="1280" y="5246"/>
                  <a:pt x="2874" y="5246"/>
                </a:cubicBezTo>
                <a:lnTo>
                  <a:pt x="5246" y="5246"/>
                </a:lnTo>
                <a:lnTo>
                  <a:pt x="5246" y="3012"/>
                </a:lnTo>
                <a:cubicBezTo>
                  <a:pt x="5246" y="1356"/>
                  <a:pt x="3890" y="1"/>
                  <a:pt x="223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8" name="Google Shape;178;p6"/>
          <p:cNvGrpSpPr/>
          <p:nvPr/>
        </p:nvGrpSpPr>
        <p:grpSpPr>
          <a:xfrm flipH="1">
            <a:off x="-323125" y="3869044"/>
            <a:ext cx="3545529" cy="1688867"/>
            <a:chOff x="4063975" y="-1169456"/>
            <a:chExt cx="3545529" cy="1688867"/>
          </a:xfrm>
        </p:grpSpPr>
        <p:sp>
          <p:nvSpPr>
            <p:cNvPr id="179" name="Google Shape;179;p6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0" name="Google Shape;180;p6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181" name="Google Shape;181;p6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6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6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6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6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6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6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6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6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6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6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6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6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6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6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6" name="Google Shape;196;p6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18"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38"/>
          <p:cNvSpPr txBox="1">
            <a:spLocks noGrp="1"/>
          </p:cNvSpPr>
          <p:nvPr>
            <p:ph type="subTitle" idx="1"/>
          </p:nvPr>
        </p:nvSpPr>
        <p:spPr>
          <a:xfrm>
            <a:off x="5814435" y="1719675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1" name="Google Shape;1381;p38"/>
          <p:cNvSpPr txBox="1">
            <a:spLocks noGrp="1"/>
          </p:cNvSpPr>
          <p:nvPr>
            <p:ph type="subTitle" idx="2"/>
          </p:nvPr>
        </p:nvSpPr>
        <p:spPr>
          <a:xfrm>
            <a:off x="1480450" y="3430400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382" name="Google Shape;1382;p38"/>
          <p:cNvSpPr txBox="1">
            <a:spLocks noGrp="1"/>
          </p:cNvSpPr>
          <p:nvPr>
            <p:ph type="subTitle" idx="3"/>
          </p:nvPr>
        </p:nvSpPr>
        <p:spPr>
          <a:xfrm>
            <a:off x="1480444" y="3667623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3" name="Google Shape;1383;p38"/>
          <p:cNvSpPr txBox="1">
            <a:spLocks noGrp="1"/>
          </p:cNvSpPr>
          <p:nvPr>
            <p:ph type="subTitle" idx="4"/>
          </p:nvPr>
        </p:nvSpPr>
        <p:spPr>
          <a:xfrm>
            <a:off x="1480450" y="1482463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384" name="Google Shape;1384;p38"/>
          <p:cNvSpPr txBox="1">
            <a:spLocks noGrp="1"/>
          </p:cNvSpPr>
          <p:nvPr>
            <p:ph type="subTitle" idx="5"/>
          </p:nvPr>
        </p:nvSpPr>
        <p:spPr>
          <a:xfrm>
            <a:off x="1480450" y="1719687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5" name="Google Shape;1385;p3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86" name="Google Shape;1386;p38"/>
          <p:cNvSpPr txBox="1">
            <a:spLocks noGrp="1"/>
          </p:cNvSpPr>
          <p:nvPr>
            <p:ph type="subTitle" idx="6"/>
          </p:nvPr>
        </p:nvSpPr>
        <p:spPr>
          <a:xfrm>
            <a:off x="5814425" y="1482463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387" name="Google Shape;1387;p38"/>
          <p:cNvSpPr txBox="1">
            <a:spLocks noGrp="1"/>
          </p:cNvSpPr>
          <p:nvPr>
            <p:ph type="subTitle" idx="7"/>
          </p:nvPr>
        </p:nvSpPr>
        <p:spPr>
          <a:xfrm>
            <a:off x="5814435" y="3667623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8" name="Google Shape;1388;p38"/>
          <p:cNvSpPr txBox="1">
            <a:spLocks noGrp="1"/>
          </p:cNvSpPr>
          <p:nvPr>
            <p:ph type="subTitle" idx="8"/>
          </p:nvPr>
        </p:nvSpPr>
        <p:spPr>
          <a:xfrm>
            <a:off x="5814425" y="2701350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9" name="Google Shape;1389;p38"/>
          <p:cNvSpPr txBox="1">
            <a:spLocks noGrp="1"/>
          </p:cNvSpPr>
          <p:nvPr>
            <p:ph type="subTitle" idx="9"/>
          </p:nvPr>
        </p:nvSpPr>
        <p:spPr>
          <a:xfrm>
            <a:off x="1480450" y="2701338"/>
            <a:ext cx="2376900" cy="54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90" name="Google Shape;1390;p38"/>
          <p:cNvSpPr txBox="1">
            <a:spLocks noGrp="1"/>
          </p:cNvSpPr>
          <p:nvPr>
            <p:ph type="subTitle" idx="13"/>
          </p:nvPr>
        </p:nvSpPr>
        <p:spPr>
          <a:xfrm>
            <a:off x="5814435" y="2448750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391" name="Google Shape;1391;p38"/>
          <p:cNvSpPr txBox="1">
            <a:spLocks noGrp="1"/>
          </p:cNvSpPr>
          <p:nvPr>
            <p:ph type="subTitle" idx="14"/>
          </p:nvPr>
        </p:nvSpPr>
        <p:spPr>
          <a:xfrm>
            <a:off x="1480460" y="2448738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1392" name="Google Shape;1392;p38"/>
          <p:cNvSpPr txBox="1">
            <a:spLocks noGrp="1"/>
          </p:cNvSpPr>
          <p:nvPr>
            <p:ph type="subTitle" idx="15"/>
          </p:nvPr>
        </p:nvSpPr>
        <p:spPr>
          <a:xfrm>
            <a:off x="5814425" y="3430400"/>
            <a:ext cx="2376900" cy="2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Exo Thin"/>
              <a:buNone/>
              <a:defRPr sz="1600"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grpSp>
        <p:nvGrpSpPr>
          <p:cNvPr id="1393" name="Google Shape;1393;p38"/>
          <p:cNvGrpSpPr/>
          <p:nvPr/>
        </p:nvGrpSpPr>
        <p:grpSpPr>
          <a:xfrm rot="10800000">
            <a:off x="5958603" y="4412058"/>
            <a:ext cx="3545529" cy="1688867"/>
            <a:chOff x="-9675" y="-1163406"/>
            <a:chExt cx="3545529" cy="1688867"/>
          </a:xfrm>
        </p:grpSpPr>
        <p:sp>
          <p:nvSpPr>
            <p:cNvPr id="1394" name="Google Shape;1394;p38"/>
            <p:cNvSpPr/>
            <p:nvPr/>
          </p:nvSpPr>
          <p:spPr>
            <a:xfrm>
              <a:off x="-9675" y="-116340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95" name="Google Shape;1395;p38"/>
            <p:cNvGrpSpPr/>
            <p:nvPr/>
          </p:nvGrpSpPr>
          <p:grpSpPr>
            <a:xfrm>
              <a:off x="1161963" y="-408158"/>
              <a:ext cx="877847" cy="868009"/>
              <a:chOff x="6088588" y="-408158"/>
              <a:chExt cx="877847" cy="868009"/>
            </a:xfrm>
          </p:grpSpPr>
          <p:sp>
            <p:nvSpPr>
              <p:cNvPr id="1396" name="Google Shape;1396;p38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38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38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9" name="Google Shape;1399;p38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0" name="Google Shape;1400;p38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38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38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38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38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38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38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38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38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38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38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11" name="Google Shape;1411;p38"/>
            <p:cNvSpPr/>
            <p:nvPr/>
          </p:nvSpPr>
          <p:spPr>
            <a:xfrm flipH="1">
              <a:off x="2189576" y="-54072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12" name="Google Shape;1412;p38"/>
            <p:cNvSpPr/>
            <p:nvPr/>
          </p:nvSpPr>
          <p:spPr>
            <a:xfrm>
              <a:off x="3025759" y="-14407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13" name="Google Shape;1413;p38"/>
          <p:cNvSpPr/>
          <p:nvPr/>
        </p:nvSpPr>
        <p:spPr>
          <a:xfrm flipH="1">
            <a:off x="703063" y="-341031"/>
            <a:ext cx="702945" cy="702906"/>
          </a:xfrm>
          <a:custGeom>
            <a:avLst/>
            <a:gdLst/>
            <a:ahLst/>
            <a:cxnLst/>
            <a:rect l="l" t="t" r="r" b="b"/>
            <a:pathLst>
              <a:path w="15938" h="15938" extrusionOk="0">
                <a:moveTo>
                  <a:pt x="1" y="1"/>
                </a:moveTo>
                <a:lnTo>
                  <a:pt x="1" y="3765"/>
                </a:lnTo>
                <a:cubicBezTo>
                  <a:pt x="1" y="10491"/>
                  <a:pt x="5447" y="15938"/>
                  <a:pt x="12173" y="15938"/>
                </a:cubicBezTo>
                <a:lnTo>
                  <a:pt x="15938" y="15938"/>
                </a:lnTo>
                <a:lnTo>
                  <a:pt x="15938" y="12173"/>
                </a:lnTo>
                <a:cubicBezTo>
                  <a:pt x="15938" y="5447"/>
                  <a:pt x="10492" y="1"/>
                  <a:pt x="37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4" name="Google Shape;1414;p38"/>
          <p:cNvGrpSpPr/>
          <p:nvPr/>
        </p:nvGrpSpPr>
        <p:grpSpPr>
          <a:xfrm flipH="1">
            <a:off x="1423072" y="-260164"/>
            <a:ext cx="541170" cy="541170"/>
            <a:chOff x="7072361" y="-871003"/>
            <a:chExt cx="1042917" cy="1042917"/>
          </a:xfrm>
        </p:grpSpPr>
        <p:sp>
          <p:nvSpPr>
            <p:cNvPr id="1415" name="Google Shape;1415;p38"/>
            <p:cNvSpPr/>
            <p:nvPr/>
          </p:nvSpPr>
          <p:spPr>
            <a:xfrm>
              <a:off x="8109704" y="-871003"/>
              <a:ext cx="5575" cy="4442"/>
            </a:xfrm>
            <a:custGeom>
              <a:avLst/>
              <a:gdLst/>
              <a:ahLst/>
              <a:cxnLst/>
              <a:rect l="l" t="t" r="r" b="b"/>
              <a:pathLst>
                <a:path w="64" h="51" extrusionOk="0">
                  <a:moveTo>
                    <a:pt x="1" y="1"/>
                  </a:moveTo>
                  <a:lnTo>
                    <a:pt x="63" y="5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38"/>
            <p:cNvSpPr/>
            <p:nvPr/>
          </p:nvSpPr>
          <p:spPr>
            <a:xfrm>
              <a:off x="7977477" y="-871003"/>
              <a:ext cx="137800" cy="88673"/>
            </a:xfrm>
            <a:custGeom>
              <a:avLst/>
              <a:gdLst/>
              <a:ahLst/>
              <a:cxnLst/>
              <a:rect l="l" t="t" r="r" b="b"/>
              <a:pathLst>
                <a:path w="1582" h="1018" extrusionOk="0">
                  <a:moveTo>
                    <a:pt x="0" y="1"/>
                  </a:moveTo>
                  <a:lnTo>
                    <a:pt x="1581" y="1017"/>
                  </a:lnTo>
                  <a:lnTo>
                    <a:pt x="1581" y="641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38"/>
            <p:cNvSpPr/>
            <p:nvPr/>
          </p:nvSpPr>
          <p:spPr>
            <a:xfrm>
              <a:off x="7844118" y="-871003"/>
              <a:ext cx="271158" cy="173949"/>
            </a:xfrm>
            <a:custGeom>
              <a:avLst/>
              <a:gdLst/>
              <a:ahLst/>
              <a:cxnLst/>
              <a:rect l="l" t="t" r="r" b="b"/>
              <a:pathLst>
                <a:path w="3113" h="1997" extrusionOk="0">
                  <a:moveTo>
                    <a:pt x="0" y="1"/>
                  </a:moveTo>
                  <a:lnTo>
                    <a:pt x="3112" y="1996"/>
                  </a:lnTo>
                  <a:lnTo>
                    <a:pt x="3112" y="1620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38"/>
            <p:cNvSpPr/>
            <p:nvPr/>
          </p:nvSpPr>
          <p:spPr>
            <a:xfrm>
              <a:off x="7711805" y="-871003"/>
              <a:ext cx="403470" cy="259137"/>
            </a:xfrm>
            <a:custGeom>
              <a:avLst/>
              <a:gdLst/>
              <a:ahLst/>
              <a:cxnLst/>
              <a:rect l="l" t="t" r="r" b="b"/>
              <a:pathLst>
                <a:path w="4632" h="2975" extrusionOk="0">
                  <a:moveTo>
                    <a:pt x="1" y="1"/>
                  </a:moveTo>
                  <a:lnTo>
                    <a:pt x="4631" y="2975"/>
                  </a:lnTo>
                  <a:lnTo>
                    <a:pt x="4631" y="2586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38"/>
            <p:cNvSpPr/>
            <p:nvPr/>
          </p:nvSpPr>
          <p:spPr>
            <a:xfrm>
              <a:off x="7588289" y="-869871"/>
              <a:ext cx="526985" cy="343281"/>
            </a:xfrm>
            <a:custGeom>
              <a:avLst/>
              <a:gdLst/>
              <a:ahLst/>
              <a:cxnLst/>
              <a:rect l="l" t="t" r="r" b="b"/>
              <a:pathLst>
                <a:path w="6050" h="3941" extrusionOk="0">
                  <a:moveTo>
                    <a:pt x="515" y="0"/>
                  </a:moveTo>
                  <a:cubicBezTo>
                    <a:pt x="340" y="13"/>
                    <a:pt x="164" y="25"/>
                    <a:pt x="1" y="51"/>
                  </a:cubicBezTo>
                  <a:lnTo>
                    <a:pt x="6049" y="3941"/>
                  </a:lnTo>
                  <a:lnTo>
                    <a:pt x="6049" y="3552"/>
                  </a:lnTo>
                  <a:lnTo>
                    <a:pt x="5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38"/>
            <p:cNvSpPr/>
            <p:nvPr/>
          </p:nvSpPr>
          <p:spPr>
            <a:xfrm>
              <a:off x="7488814" y="-854540"/>
              <a:ext cx="626459" cy="412094"/>
            </a:xfrm>
            <a:custGeom>
              <a:avLst/>
              <a:gdLst/>
              <a:ahLst/>
              <a:cxnLst/>
              <a:rect l="l" t="t" r="r" b="b"/>
              <a:pathLst>
                <a:path w="7192" h="4731" extrusionOk="0">
                  <a:moveTo>
                    <a:pt x="428" y="0"/>
                  </a:moveTo>
                  <a:cubicBezTo>
                    <a:pt x="277" y="38"/>
                    <a:pt x="139" y="75"/>
                    <a:pt x="1" y="113"/>
                  </a:cubicBezTo>
                  <a:lnTo>
                    <a:pt x="7191" y="4731"/>
                  </a:lnTo>
                  <a:lnTo>
                    <a:pt x="7191" y="435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38"/>
            <p:cNvSpPr/>
            <p:nvPr/>
          </p:nvSpPr>
          <p:spPr>
            <a:xfrm>
              <a:off x="7406847" y="-825098"/>
              <a:ext cx="708425" cy="465750"/>
            </a:xfrm>
            <a:custGeom>
              <a:avLst/>
              <a:gdLst/>
              <a:ahLst/>
              <a:cxnLst/>
              <a:rect l="l" t="t" r="r" b="b"/>
              <a:pathLst>
                <a:path w="8133" h="5347" extrusionOk="0">
                  <a:moveTo>
                    <a:pt x="352" y="1"/>
                  </a:moveTo>
                  <a:cubicBezTo>
                    <a:pt x="239" y="51"/>
                    <a:pt x="114" y="101"/>
                    <a:pt x="1" y="151"/>
                  </a:cubicBezTo>
                  <a:lnTo>
                    <a:pt x="8095" y="5347"/>
                  </a:lnTo>
                  <a:cubicBezTo>
                    <a:pt x="8107" y="5234"/>
                    <a:pt x="8120" y="5108"/>
                    <a:pt x="8132" y="4983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38"/>
            <p:cNvSpPr/>
            <p:nvPr/>
          </p:nvSpPr>
          <p:spPr>
            <a:xfrm>
              <a:off x="7336901" y="-787904"/>
              <a:ext cx="768527" cy="505122"/>
            </a:xfrm>
            <a:custGeom>
              <a:avLst/>
              <a:gdLst/>
              <a:ahLst/>
              <a:cxnLst/>
              <a:rect l="l" t="t" r="r" b="b"/>
              <a:pathLst>
                <a:path w="8823" h="5799" extrusionOk="0">
                  <a:moveTo>
                    <a:pt x="302" y="1"/>
                  </a:moveTo>
                  <a:cubicBezTo>
                    <a:pt x="201" y="63"/>
                    <a:pt x="101" y="126"/>
                    <a:pt x="1" y="189"/>
                  </a:cubicBezTo>
                  <a:lnTo>
                    <a:pt x="8747" y="5798"/>
                  </a:lnTo>
                  <a:cubicBezTo>
                    <a:pt x="8772" y="5685"/>
                    <a:pt x="8797" y="5572"/>
                    <a:pt x="8822" y="5459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38"/>
            <p:cNvSpPr/>
            <p:nvPr/>
          </p:nvSpPr>
          <p:spPr>
            <a:xfrm>
              <a:off x="7276798" y="-744177"/>
              <a:ext cx="810076" cy="532386"/>
            </a:xfrm>
            <a:custGeom>
              <a:avLst/>
              <a:gdLst/>
              <a:ahLst/>
              <a:cxnLst/>
              <a:rect l="l" t="t" r="r" b="b"/>
              <a:pathLst>
                <a:path w="9300" h="6112" extrusionOk="0">
                  <a:moveTo>
                    <a:pt x="264" y="0"/>
                  </a:moveTo>
                  <a:cubicBezTo>
                    <a:pt x="176" y="63"/>
                    <a:pt x="88" y="138"/>
                    <a:pt x="0" y="214"/>
                  </a:cubicBezTo>
                  <a:lnTo>
                    <a:pt x="9199" y="6112"/>
                  </a:lnTo>
                  <a:cubicBezTo>
                    <a:pt x="9236" y="6011"/>
                    <a:pt x="9261" y="5911"/>
                    <a:pt x="9299" y="5798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38"/>
            <p:cNvSpPr/>
            <p:nvPr/>
          </p:nvSpPr>
          <p:spPr>
            <a:xfrm>
              <a:off x="7224361" y="-694962"/>
              <a:ext cx="836208" cy="548762"/>
            </a:xfrm>
            <a:custGeom>
              <a:avLst/>
              <a:gdLst/>
              <a:ahLst/>
              <a:cxnLst/>
              <a:rect l="l" t="t" r="r" b="b"/>
              <a:pathLst>
                <a:path w="9600" h="6300" extrusionOk="0">
                  <a:moveTo>
                    <a:pt x="226" y="0"/>
                  </a:moveTo>
                  <a:cubicBezTo>
                    <a:pt x="151" y="75"/>
                    <a:pt x="75" y="163"/>
                    <a:pt x="0" y="239"/>
                  </a:cubicBezTo>
                  <a:lnTo>
                    <a:pt x="9449" y="6300"/>
                  </a:lnTo>
                  <a:cubicBezTo>
                    <a:pt x="9500" y="6212"/>
                    <a:pt x="9550" y="6111"/>
                    <a:pt x="9600" y="6011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38"/>
            <p:cNvSpPr/>
            <p:nvPr/>
          </p:nvSpPr>
          <p:spPr>
            <a:xfrm>
              <a:off x="7179501" y="-640347"/>
              <a:ext cx="847183" cy="556427"/>
            </a:xfrm>
            <a:custGeom>
              <a:avLst/>
              <a:gdLst/>
              <a:ahLst/>
              <a:cxnLst/>
              <a:rect l="l" t="t" r="r" b="b"/>
              <a:pathLst>
                <a:path w="9726" h="6388" extrusionOk="0">
                  <a:moveTo>
                    <a:pt x="201" y="1"/>
                  </a:moveTo>
                  <a:cubicBezTo>
                    <a:pt x="126" y="88"/>
                    <a:pt x="63" y="176"/>
                    <a:pt x="1" y="264"/>
                  </a:cubicBezTo>
                  <a:lnTo>
                    <a:pt x="9550" y="6388"/>
                  </a:lnTo>
                  <a:cubicBezTo>
                    <a:pt x="9600" y="6288"/>
                    <a:pt x="9663" y="6200"/>
                    <a:pt x="9726" y="6112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38"/>
            <p:cNvSpPr/>
            <p:nvPr/>
          </p:nvSpPr>
          <p:spPr>
            <a:xfrm>
              <a:off x="7142307" y="-581289"/>
              <a:ext cx="842915" cy="553117"/>
            </a:xfrm>
            <a:custGeom>
              <a:avLst/>
              <a:gdLst/>
              <a:ahLst/>
              <a:cxnLst/>
              <a:rect l="l" t="t" r="r" b="b"/>
              <a:pathLst>
                <a:path w="9677" h="6350" extrusionOk="0">
                  <a:moveTo>
                    <a:pt x="164" y="0"/>
                  </a:moveTo>
                  <a:cubicBezTo>
                    <a:pt x="101" y="88"/>
                    <a:pt x="51" y="188"/>
                    <a:pt x="1" y="276"/>
                  </a:cubicBezTo>
                  <a:lnTo>
                    <a:pt x="9463" y="6350"/>
                  </a:lnTo>
                  <a:cubicBezTo>
                    <a:pt x="9538" y="6275"/>
                    <a:pt x="9601" y="6187"/>
                    <a:pt x="9676" y="6099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38"/>
            <p:cNvSpPr/>
            <p:nvPr/>
          </p:nvSpPr>
          <p:spPr>
            <a:xfrm>
              <a:off x="7111733" y="-517876"/>
              <a:ext cx="824275" cy="542229"/>
            </a:xfrm>
            <a:custGeom>
              <a:avLst/>
              <a:gdLst/>
              <a:ahLst/>
              <a:cxnLst/>
              <a:rect l="l" t="t" r="r" b="b"/>
              <a:pathLst>
                <a:path w="9463" h="6225" extrusionOk="0">
                  <a:moveTo>
                    <a:pt x="126" y="0"/>
                  </a:moveTo>
                  <a:cubicBezTo>
                    <a:pt x="88" y="100"/>
                    <a:pt x="51" y="201"/>
                    <a:pt x="1" y="301"/>
                  </a:cubicBezTo>
                  <a:lnTo>
                    <a:pt x="9224" y="6224"/>
                  </a:lnTo>
                  <a:cubicBezTo>
                    <a:pt x="9299" y="6149"/>
                    <a:pt x="9387" y="6074"/>
                    <a:pt x="9462" y="599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38"/>
            <p:cNvSpPr/>
            <p:nvPr/>
          </p:nvSpPr>
          <p:spPr>
            <a:xfrm>
              <a:off x="7089869" y="-449063"/>
              <a:ext cx="789258" cy="519320"/>
            </a:xfrm>
            <a:custGeom>
              <a:avLst/>
              <a:gdLst/>
              <a:ahLst/>
              <a:cxnLst/>
              <a:rect l="l" t="t" r="r" b="b"/>
              <a:pathLst>
                <a:path w="9061" h="5962" extrusionOk="0">
                  <a:moveTo>
                    <a:pt x="88" y="1"/>
                  </a:moveTo>
                  <a:cubicBezTo>
                    <a:pt x="63" y="114"/>
                    <a:pt x="26" y="214"/>
                    <a:pt x="1" y="327"/>
                  </a:cubicBezTo>
                  <a:lnTo>
                    <a:pt x="8785" y="5961"/>
                  </a:lnTo>
                  <a:cubicBezTo>
                    <a:pt x="8873" y="5899"/>
                    <a:pt x="8973" y="5836"/>
                    <a:pt x="9061" y="5761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38"/>
            <p:cNvSpPr/>
            <p:nvPr/>
          </p:nvSpPr>
          <p:spPr>
            <a:xfrm>
              <a:off x="7075671" y="-374761"/>
              <a:ext cx="737866" cy="485436"/>
            </a:xfrm>
            <a:custGeom>
              <a:avLst/>
              <a:gdLst/>
              <a:ahLst/>
              <a:cxnLst/>
              <a:rect l="l" t="t" r="r" b="b"/>
              <a:pathLst>
                <a:path w="8471" h="5573" extrusionOk="0">
                  <a:moveTo>
                    <a:pt x="51" y="1"/>
                  </a:moveTo>
                  <a:cubicBezTo>
                    <a:pt x="38" y="114"/>
                    <a:pt x="26" y="227"/>
                    <a:pt x="0" y="352"/>
                  </a:cubicBezTo>
                  <a:lnTo>
                    <a:pt x="8145" y="5573"/>
                  </a:lnTo>
                  <a:cubicBezTo>
                    <a:pt x="8258" y="5522"/>
                    <a:pt x="8371" y="5460"/>
                    <a:pt x="8471" y="5397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38"/>
            <p:cNvSpPr/>
            <p:nvPr/>
          </p:nvSpPr>
          <p:spPr>
            <a:xfrm>
              <a:off x="7072361" y="-294885"/>
              <a:ext cx="665831" cy="438399"/>
            </a:xfrm>
            <a:custGeom>
              <a:avLst/>
              <a:gdLst/>
              <a:ahLst/>
              <a:cxnLst/>
              <a:rect l="l" t="t" r="r" b="b"/>
              <a:pathLst>
                <a:path w="7644" h="5033" extrusionOk="0">
                  <a:moveTo>
                    <a:pt x="1" y="0"/>
                  </a:moveTo>
                  <a:cubicBezTo>
                    <a:pt x="1" y="63"/>
                    <a:pt x="1" y="138"/>
                    <a:pt x="1" y="201"/>
                  </a:cubicBezTo>
                  <a:lnTo>
                    <a:pt x="1" y="376"/>
                  </a:lnTo>
                  <a:lnTo>
                    <a:pt x="7254" y="5032"/>
                  </a:lnTo>
                  <a:cubicBezTo>
                    <a:pt x="7392" y="4994"/>
                    <a:pt x="7518" y="4944"/>
                    <a:pt x="7643" y="48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38"/>
            <p:cNvSpPr/>
            <p:nvPr/>
          </p:nvSpPr>
          <p:spPr>
            <a:xfrm>
              <a:off x="7072361" y="-210741"/>
              <a:ext cx="575067" cy="377165"/>
            </a:xfrm>
            <a:custGeom>
              <a:avLst/>
              <a:gdLst/>
              <a:ahLst/>
              <a:cxnLst/>
              <a:rect l="l" t="t" r="r" b="b"/>
              <a:pathLst>
                <a:path w="6602" h="4330" extrusionOk="0">
                  <a:moveTo>
                    <a:pt x="1" y="0"/>
                  </a:moveTo>
                  <a:lnTo>
                    <a:pt x="1" y="389"/>
                  </a:lnTo>
                  <a:lnTo>
                    <a:pt x="6137" y="4330"/>
                  </a:lnTo>
                  <a:cubicBezTo>
                    <a:pt x="6300" y="4305"/>
                    <a:pt x="6451" y="4279"/>
                    <a:pt x="6601" y="424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38"/>
            <p:cNvSpPr/>
            <p:nvPr/>
          </p:nvSpPr>
          <p:spPr>
            <a:xfrm>
              <a:off x="7072361" y="-125465"/>
              <a:ext cx="463573" cy="297376"/>
            </a:xfrm>
            <a:custGeom>
              <a:avLst/>
              <a:gdLst/>
              <a:ahLst/>
              <a:cxnLst/>
              <a:rect l="l" t="t" r="r" b="b"/>
              <a:pathLst>
                <a:path w="5322" h="3414" extrusionOk="0">
                  <a:moveTo>
                    <a:pt x="1" y="0"/>
                  </a:moveTo>
                  <a:lnTo>
                    <a:pt x="1" y="389"/>
                  </a:lnTo>
                  <a:lnTo>
                    <a:pt x="4732" y="3413"/>
                  </a:lnTo>
                  <a:lnTo>
                    <a:pt x="5322" y="3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38"/>
            <p:cNvSpPr/>
            <p:nvPr/>
          </p:nvSpPr>
          <p:spPr>
            <a:xfrm>
              <a:off x="7072361" y="-40275"/>
              <a:ext cx="331347" cy="212188"/>
            </a:xfrm>
            <a:custGeom>
              <a:avLst/>
              <a:gdLst/>
              <a:ahLst/>
              <a:cxnLst/>
              <a:rect l="l" t="t" r="r" b="b"/>
              <a:pathLst>
                <a:path w="3804" h="2436" extrusionOk="0">
                  <a:moveTo>
                    <a:pt x="1" y="1"/>
                  </a:moveTo>
                  <a:lnTo>
                    <a:pt x="1" y="377"/>
                  </a:lnTo>
                  <a:lnTo>
                    <a:pt x="3213" y="2435"/>
                  </a:lnTo>
                  <a:lnTo>
                    <a:pt x="3803" y="24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38"/>
            <p:cNvSpPr/>
            <p:nvPr/>
          </p:nvSpPr>
          <p:spPr>
            <a:xfrm>
              <a:off x="7072361" y="45001"/>
              <a:ext cx="199035" cy="126912"/>
            </a:xfrm>
            <a:custGeom>
              <a:avLst/>
              <a:gdLst/>
              <a:ahLst/>
              <a:cxnLst/>
              <a:rect l="l" t="t" r="r" b="b"/>
              <a:pathLst>
                <a:path w="2285" h="1457" extrusionOk="0">
                  <a:moveTo>
                    <a:pt x="1" y="1"/>
                  </a:moveTo>
                  <a:lnTo>
                    <a:pt x="1" y="377"/>
                  </a:lnTo>
                  <a:lnTo>
                    <a:pt x="1695" y="1456"/>
                  </a:lnTo>
                  <a:lnTo>
                    <a:pt x="2285" y="145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38"/>
            <p:cNvSpPr/>
            <p:nvPr/>
          </p:nvSpPr>
          <p:spPr>
            <a:xfrm>
              <a:off x="7072361" y="129146"/>
              <a:ext cx="66810" cy="42769"/>
            </a:xfrm>
            <a:custGeom>
              <a:avLst/>
              <a:gdLst/>
              <a:ahLst/>
              <a:cxnLst/>
              <a:rect l="l" t="t" r="r" b="b"/>
              <a:pathLst>
                <a:path w="767" h="491" extrusionOk="0">
                  <a:moveTo>
                    <a:pt x="1" y="1"/>
                  </a:moveTo>
                  <a:lnTo>
                    <a:pt x="1" y="390"/>
                  </a:lnTo>
                  <a:lnTo>
                    <a:pt x="164" y="490"/>
                  </a:lnTo>
                  <a:lnTo>
                    <a:pt x="766" y="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3">
  <p:cSld name="CUSTOM_23"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42"/>
          <p:cNvSpPr txBox="1">
            <a:spLocks noGrp="1"/>
          </p:cNvSpPr>
          <p:nvPr>
            <p:ph type="title"/>
          </p:nvPr>
        </p:nvSpPr>
        <p:spPr>
          <a:xfrm>
            <a:off x="4618125" y="1432675"/>
            <a:ext cx="34089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76" name="Google Shape;1576;p42"/>
          <p:cNvSpPr txBox="1">
            <a:spLocks noGrp="1"/>
          </p:cNvSpPr>
          <p:nvPr>
            <p:ph type="subTitle" idx="1"/>
          </p:nvPr>
        </p:nvSpPr>
        <p:spPr>
          <a:xfrm>
            <a:off x="4632975" y="2725788"/>
            <a:ext cx="3379200" cy="122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77" name="Google Shape;1577;p42"/>
          <p:cNvGrpSpPr/>
          <p:nvPr/>
        </p:nvGrpSpPr>
        <p:grpSpPr>
          <a:xfrm>
            <a:off x="5598475" y="-1072656"/>
            <a:ext cx="3545529" cy="1688867"/>
            <a:chOff x="4063975" y="-1169456"/>
            <a:chExt cx="3545529" cy="1688867"/>
          </a:xfrm>
        </p:grpSpPr>
        <p:sp>
          <p:nvSpPr>
            <p:cNvPr id="1578" name="Google Shape;1578;p42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9" name="Google Shape;1579;p42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1580" name="Google Shape;1580;p42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42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42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42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42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42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42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42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42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42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42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42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42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42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42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95" name="Google Shape;1595;p42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1596" name="Google Shape;1596;p42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7" name="Google Shape;1597;p42"/>
          <p:cNvGrpSpPr/>
          <p:nvPr/>
        </p:nvGrpSpPr>
        <p:grpSpPr>
          <a:xfrm flipH="1">
            <a:off x="-76202" y="4165697"/>
            <a:ext cx="1455073" cy="1491160"/>
            <a:chOff x="7055374" y="3809659"/>
            <a:chExt cx="1455073" cy="1491160"/>
          </a:xfrm>
        </p:grpSpPr>
        <p:sp>
          <p:nvSpPr>
            <p:cNvPr id="1598" name="Google Shape;1598;p42"/>
            <p:cNvSpPr/>
            <p:nvPr/>
          </p:nvSpPr>
          <p:spPr>
            <a:xfrm>
              <a:off x="7055374" y="4384967"/>
              <a:ext cx="35287" cy="915852"/>
            </a:xfrm>
            <a:custGeom>
              <a:avLst/>
              <a:gdLst/>
              <a:ahLst/>
              <a:cxnLst/>
              <a:rect l="l" t="t" r="r" b="b"/>
              <a:pathLst>
                <a:path w="441" h="11446" extrusionOk="0">
                  <a:moveTo>
                    <a:pt x="440" y="1"/>
                  </a:moveTo>
                  <a:cubicBezTo>
                    <a:pt x="252" y="553"/>
                    <a:pt x="101" y="1118"/>
                    <a:pt x="1" y="1708"/>
                  </a:cubicBezTo>
                  <a:lnTo>
                    <a:pt x="1" y="11445"/>
                  </a:lnTo>
                  <a:lnTo>
                    <a:pt x="440" y="11445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2"/>
            <p:cNvSpPr/>
            <p:nvPr/>
          </p:nvSpPr>
          <p:spPr>
            <a:xfrm>
              <a:off x="7144751" y="4202293"/>
              <a:ext cx="34246" cy="1098526"/>
            </a:xfrm>
            <a:custGeom>
              <a:avLst/>
              <a:gdLst/>
              <a:ahLst/>
              <a:cxnLst/>
              <a:rect l="l" t="t" r="r" b="b"/>
              <a:pathLst>
                <a:path w="428" h="13729" extrusionOk="0">
                  <a:moveTo>
                    <a:pt x="427" y="0"/>
                  </a:moveTo>
                  <a:cubicBezTo>
                    <a:pt x="277" y="238"/>
                    <a:pt x="126" y="489"/>
                    <a:pt x="1" y="740"/>
                  </a:cubicBezTo>
                  <a:lnTo>
                    <a:pt x="1" y="13728"/>
                  </a:lnTo>
                  <a:lnTo>
                    <a:pt x="427" y="13728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2"/>
            <p:cNvSpPr/>
            <p:nvPr/>
          </p:nvSpPr>
          <p:spPr>
            <a:xfrm>
              <a:off x="7233087" y="4087791"/>
              <a:ext cx="35287" cy="1213027"/>
            </a:xfrm>
            <a:custGeom>
              <a:avLst/>
              <a:gdLst/>
              <a:ahLst/>
              <a:cxnLst/>
              <a:rect l="l" t="t" r="r" b="b"/>
              <a:pathLst>
                <a:path w="441" h="15160" extrusionOk="0">
                  <a:moveTo>
                    <a:pt x="440" y="1"/>
                  </a:moveTo>
                  <a:cubicBezTo>
                    <a:pt x="290" y="164"/>
                    <a:pt x="139" y="327"/>
                    <a:pt x="1" y="502"/>
                  </a:cubicBezTo>
                  <a:lnTo>
                    <a:pt x="1" y="15159"/>
                  </a:lnTo>
                  <a:lnTo>
                    <a:pt x="440" y="1515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42"/>
            <p:cNvSpPr/>
            <p:nvPr/>
          </p:nvSpPr>
          <p:spPr>
            <a:xfrm>
              <a:off x="7321504" y="4003456"/>
              <a:ext cx="35207" cy="1297363"/>
            </a:xfrm>
            <a:custGeom>
              <a:avLst/>
              <a:gdLst/>
              <a:ahLst/>
              <a:cxnLst/>
              <a:rect l="l" t="t" r="r" b="b"/>
              <a:pathLst>
                <a:path w="440" h="16214" extrusionOk="0">
                  <a:moveTo>
                    <a:pt x="439" y="0"/>
                  </a:moveTo>
                  <a:cubicBezTo>
                    <a:pt x="289" y="126"/>
                    <a:pt x="151" y="251"/>
                    <a:pt x="0" y="377"/>
                  </a:cubicBezTo>
                  <a:lnTo>
                    <a:pt x="0" y="16213"/>
                  </a:lnTo>
                  <a:lnTo>
                    <a:pt x="439" y="16213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42"/>
            <p:cNvSpPr/>
            <p:nvPr/>
          </p:nvSpPr>
          <p:spPr>
            <a:xfrm>
              <a:off x="7410881" y="3939204"/>
              <a:ext cx="35207" cy="1361615"/>
            </a:xfrm>
            <a:custGeom>
              <a:avLst/>
              <a:gdLst/>
              <a:ahLst/>
              <a:cxnLst/>
              <a:rect l="l" t="t" r="r" b="b"/>
              <a:pathLst>
                <a:path w="440" h="17017" extrusionOk="0">
                  <a:moveTo>
                    <a:pt x="439" y="0"/>
                  </a:moveTo>
                  <a:cubicBezTo>
                    <a:pt x="289" y="101"/>
                    <a:pt x="138" y="189"/>
                    <a:pt x="0" y="289"/>
                  </a:cubicBezTo>
                  <a:lnTo>
                    <a:pt x="0" y="17016"/>
                  </a:lnTo>
                  <a:lnTo>
                    <a:pt x="439" y="17016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2"/>
            <p:cNvSpPr/>
            <p:nvPr/>
          </p:nvSpPr>
          <p:spPr>
            <a:xfrm>
              <a:off x="7499217" y="3890955"/>
              <a:ext cx="35207" cy="1409864"/>
            </a:xfrm>
            <a:custGeom>
              <a:avLst/>
              <a:gdLst/>
              <a:ahLst/>
              <a:cxnLst/>
              <a:rect l="l" t="t" r="r" b="b"/>
              <a:pathLst>
                <a:path w="440" h="17620" extrusionOk="0">
                  <a:moveTo>
                    <a:pt x="440" y="1"/>
                  </a:moveTo>
                  <a:cubicBezTo>
                    <a:pt x="289" y="76"/>
                    <a:pt x="151" y="139"/>
                    <a:pt x="0" y="214"/>
                  </a:cubicBezTo>
                  <a:lnTo>
                    <a:pt x="0" y="17619"/>
                  </a:lnTo>
                  <a:lnTo>
                    <a:pt x="440" y="1761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2"/>
            <p:cNvSpPr/>
            <p:nvPr/>
          </p:nvSpPr>
          <p:spPr>
            <a:xfrm>
              <a:off x="7588594" y="3854868"/>
              <a:ext cx="34166" cy="1445951"/>
            </a:xfrm>
            <a:custGeom>
              <a:avLst/>
              <a:gdLst/>
              <a:ahLst/>
              <a:cxnLst/>
              <a:rect l="l" t="t" r="r" b="b"/>
              <a:pathLst>
                <a:path w="427" h="18071" extrusionOk="0">
                  <a:moveTo>
                    <a:pt x="427" y="0"/>
                  </a:moveTo>
                  <a:cubicBezTo>
                    <a:pt x="289" y="50"/>
                    <a:pt x="138" y="101"/>
                    <a:pt x="0" y="163"/>
                  </a:cubicBezTo>
                  <a:lnTo>
                    <a:pt x="0" y="18070"/>
                  </a:lnTo>
                  <a:lnTo>
                    <a:pt x="427" y="18070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42"/>
            <p:cNvSpPr/>
            <p:nvPr/>
          </p:nvSpPr>
          <p:spPr>
            <a:xfrm>
              <a:off x="7676931" y="3830783"/>
              <a:ext cx="35207" cy="1470036"/>
            </a:xfrm>
            <a:custGeom>
              <a:avLst/>
              <a:gdLst/>
              <a:ahLst/>
              <a:cxnLst/>
              <a:rect l="l" t="t" r="r" b="b"/>
              <a:pathLst>
                <a:path w="440" h="18372" extrusionOk="0">
                  <a:moveTo>
                    <a:pt x="440" y="0"/>
                  </a:moveTo>
                  <a:cubicBezTo>
                    <a:pt x="289" y="25"/>
                    <a:pt x="151" y="63"/>
                    <a:pt x="1" y="100"/>
                  </a:cubicBezTo>
                  <a:lnTo>
                    <a:pt x="1" y="18371"/>
                  </a:lnTo>
                  <a:lnTo>
                    <a:pt x="440" y="18371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42"/>
            <p:cNvSpPr/>
            <p:nvPr/>
          </p:nvSpPr>
          <p:spPr>
            <a:xfrm>
              <a:off x="7765267" y="3815660"/>
              <a:ext cx="35287" cy="1483158"/>
            </a:xfrm>
            <a:custGeom>
              <a:avLst/>
              <a:gdLst/>
              <a:ahLst/>
              <a:cxnLst/>
              <a:rect l="l" t="t" r="r" b="b"/>
              <a:pathLst>
                <a:path w="441" h="18536" extrusionOk="0">
                  <a:moveTo>
                    <a:pt x="440" y="1"/>
                  </a:moveTo>
                  <a:cubicBezTo>
                    <a:pt x="302" y="13"/>
                    <a:pt x="151" y="38"/>
                    <a:pt x="1" y="51"/>
                  </a:cubicBezTo>
                  <a:lnTo>
                    <a:pt x="1" y="18535"/>
                  </a:lnTo>
                  <a:cubicBezTo>
                    <a:pt x="151" y="18535"/>
                    <a:pt x="302" y="18523"/>
                    <a:pt x="440" y="18510"/>
                  </a:cubicBezTo>
                  <a:lnTo>
                    <a:pt x="4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42"/>
            <p:cNvSpPr/>
            <p:nvPr/>
          </p:nvSpPr>
          <p:spPr>
            <a:xfrm>
              <a:off x="7854644" y="3809659"/>
              <a:ext cx="35207" cy="1479077"/>
            </a:xfrm>
            <a:custGeom>
              <a:avLst/>
              <a:gdLst/>
              <a:ahLst/>
              <a:cxnLst/>
              <a:rect l="l" t="t" r="r" b="b"/>
              <a:pathLst>
                <a:path w="440" h="18485" extrusionOk="0">
                  <a:moveTo>
                    <a:pt x="440" y="0"/>
                  </a:moveTo>
                  <a:cubicBezTo>
                    <a:pt x="289" y="0"/>
                    <a:pt x="139" y="13"/>
                    <a:pt x="1" y="13"/>
                  </a:cubicBezTo>
                  <a:lnTo>
                    <a:pt x="1" y="18485"/>
                  </a:lnTo>
                  <a:cubicBezTo>
                    <a:pt x="151" y="18460"/>
                    <a:pt x="289" y="18435"/>
                    <a:pt x="440" y="18410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42"/>
            <p:cNvSpPr/>
            <p:nvPr/>
          </p:nvSpPr>
          <p:spPr>
            <a:xfrm>
              <a:off x="7943061" y="3809659"/>
              <a:ext cx="35207" cy="1458994"/>
            </a:xfrm>
            <a:custGeom>
              <a:avLst/>
              <a:gdLst/>
              <a:ahLst/>
              <a:cxnLst/>
              <a:rect l="l" t="t" r="r" b="b"/>
              <a:pathLst>
                <a:path w="440" h="18234" extrusionOk="0">
                  <a:moveTo>
                    <a:pt x="0" y="0"/>
                  </a:moveTo>
                  <a:lnTo>
                    <a:pt x="0" y="18234"/>
                  </a:lnTo>
                  <a:cubicBezTo>
                    <a:pt x="151" y="18196"/>
                    <a:pt x="301" y="18146"/>
                    <a:pt x="439" y="18096"/>
                  </a:cubicBezTo>
                  <a:lnTo>
                    <a:pt x="4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42"/>
            <p:cNvSpPr/>
            <p:nvPr/>
          </p:nvSpPr>
          <p:spPr>
            <a:xfrm>
              <a:off x="8032357" y="3809659"/>
              <a:ext cx="34246" cy="1427868"/>
            </a:xfrm>
            <a:custGeom>
              <a:avLst/>
              <a:gdLst/>
              <a:ahLst/>
              <a:cxnLst/>
              <a:rect l="l" t="t" r="r" b="b"/>
              <a:pathLst>
                <a:path w="428" h="17845" extrusionOk="0">
                  <a:moveTo>
                    <a:pt x="1" y="0"/>
                  </a:moveTo>
                  <a:lnTo>
                    <a:pt x="1" y="17845"/>
                  </a:lnTo>
                  <a:cubicBezTo>
                    <a:pt x="139" y="17782"/>
                    <a:pt x="290" y="17719"/>
                    <a:pt x="428" y="17657"/>
                  </a:cubicBezTo>
                  <a:lnTo>
                    <a:pt x="4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42"/>
            <p:cNvSpPr/>
            <p:nvPr/>
          </p:nvSpPr>
          <p:spPr>
            <a:xfrm>
              <a:off x="8120774" y="3809659"/>
              <a:ext cx="35207" cy="1384740"/>
            </a:xfrm>
            <a:custGeom>
              <a:avLst/>
              <a:gdLst/>
              <a:ahLst/>
              <a:cxnLst/>
              <a:rect l="l" t="t" r="r" b="b"/>
              <a:pathLst>
                <a:path w="440" h="17306" extrusionOk="0">
                  <a:moveTo>
                    <a:pt x="0" y="0"/>
                  </a:moveTo>
                  <a:lnTo>
                    <a:pt x="0" y="17305"/>
                  </a:lnTo>
                  <a:cubicBezTo>
                    <a:pt x="151" y="17217"/>
                    <a:pt x="289" y="17130"/>
                    <a:pt x="439" y="17042"/>
                  </a:cubicBezTo>
                  <a:lnTo>
                    <a:pt x="4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42"/>
            <p:cNvSpPr/>
            <p:nvPr/>
          </p:nvSpPr>
          <p:spPr>
            <a:xfrm>
              <a:off x="8210151" y="3809659"/>
              <a:ext cx="34166" cy="1325448"/>
            </a:xfrm>
            <a:custGeom>
              <a:avLst/>
              <a:gdLst/>
              <a:ahLst/>
              <a:cxnLst/>
              <a:rect l="l" t="t" r="r" b="b"/>
              <a:pathLst>
                <a:path w="427" h="16565" extrusionOk="0">
                  <a:moveTo>
                    <a:pt x="0" y="0"/>
                  </a:moveTo>
                  <a:lnTo>
                    <a:pt x="0" y="16565"/>
                  </a:lnTo>
                  <a:cubicBezTo>
                    <a:pt x="138" y="16465"/>
                    <a:pt x="289" y="16339"/>
                    <a:pt x="427" y="16226"/>
                  </a:cubicBezTo>
                  <a:lnTo>
                    <a:pt x="4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42"/>
            <p:cNvSpPr/>
            <p:nvPr/>
          </p:nvSpPr>
          <p:spPr>
            <a:xfrm>
              <a:off x="8298487" y="3809659"/>
              <a:ext cx="35207" cy="1248154"/>
            </a:xfrm>
            <a:custGeom>
              <a:avLst/>
              <a:gdLst/>
              <a:ahLst/>
              <a:cxnLst/>
              <a:rect l="l" t="t" r="r" b="b"/>
              <a:pathLst>
                <a:path w="440" h="15599" extrusionOk="0">
                  <a:moveTo>
                    <a:pt x="0" y="0"/>
                  </a:moveTo>
                  <a:lnTo>
                    <a:pt x="0" y="15599"/>
                  </a:lnTo>
                  <a:cubicBezTo>
                    <a:pt x="151" y="15448"/>
                    <a:pt x="289" y="15297"/>
                    <a:pt x="440" y="15134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42"/>
            <p:cNvSpPr/>
            <p:nvPr/>
          </p:nvSpPr>
          <p:spPr>
            <a:xfrm>
              <a:off x="8386824" y="3809659"/>
              <a:ext cx="35207" cy="1141734"/>
            </a:xfrm>
            <a:custGeom>
              <a:avLst/>
              <a:gdLst/>
              <a:ahLst/>
              <a:cxnLst/>
              <a:rect l="l" t="t" r="r" b="b"/>
              <a:pathLst>
                <a:path w="440" h="14269" extrusionOk="0">
                  <a:moveTo>
                    <a:pt x="1" y="0"/>
                  </a:moveTo>
                  <a:lnTo>
                    <a:pt x="1" y="14268"/>
                  </a:lnTo>
                  <a:cubicBezTo>
                    <a:pt x="164" y="14043"/>
                    <a:pt x="302" y="13817"/>
                    <a:pt x="440" y="13591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42"/>
            <p:cNvSpPr/>
            <p:nvPr/>
          </p:nvSpPr>
          <p:spPr>
            <a:xfrm>
              <a:off x="8476201" y="3809659"/>
              <a:ext cx="34246" cy="978103"/>
            </a:xfrm>
            <a:custGeom>
              <a:avLst/>
              <a:gdLst/>
              <a:ahLst/>
              <a:cxnLst/>
              <a:rect l="l" t="t" r="r" b="b"/>
              <a:pathLst>
                <a:path w="428" h="12224" extrusionOk="0">
                  <a:moveTo>
                    <a:pt x="0" y="0"/>
                  </a:moveTo>
                  <a:lnTo>
                    <a:pt x="0" y="12223"/>
                  </a:lnTo>
                  <a:cubicBezTo>
                    <a:pt x="176" y="11784"/>
                    <a:pt x="314" y="11320"/>
                    <a:pt x="427" y="10855"/>
                  </a:cubicBezTo>
                  <a:lnTo>
                    <a:pt x="4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5" name="Google Shape;1615;p42"/>
          <p:cNvSpPr/>
          <p:nvPr/>
        </p:nvSpPr>
        <p:spPr>
          <a:xfrm flipH="1">
            <a:off x="1432746" y="4509105"/>
            <a:ext cx="715976" cy="714613"/>
          </a:xfrm>
          <a:custGeom>
            <a:avLst/>
            <a:gdLst/>
            <a:ahLst/>
            <a:cxnLst/>
            <a:rect l="l" t="t" r="r" b="b"/>
            <a:pathLst>
              <a:path w="6375" h="6363" extrusionOk="0">
                <a:moveTo>
                  <a:pt x="0" y="0"/>
                </a:moveTo>
                <a:lnTo>
                  <a:pt x="0" y="2874"/>
                </a:lnTo>
                <a:cubicBezTo>
                  <a:pt x="0" y="4806"/>
                  <a:pt x="1569" y="6362"/>
                  <a:pt x="3489" y="6362"/>
                </a:cubicBezTo>
                <a:lnTo>
                  <a:pt x="6375" y="6362"/>
                </a:lnTo>
                <a:lnTo>
                  <a:pt x="6375" y="3652"/>
                </a:lnTo>
                <a:cubicBezTo>
                  <a:pt x="6375" y="1631"/>
                  <a:pt x="4731" y="0"/>
                  <a:pt x="2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6" name="Google Shape;1616;p42"/>
          <p:cNvSpPr txBox="1">
            <a:spLocks noGrp="1"/>
          </p:cNvSpPr>
          <p:nvPr>
            <p:ph type="subTitle" idx="2"/>
          </p:nvPr>
        </p:nvSpPr>
        <p:spPr>
          <a:xfrm>
            <a:off x="6345075" y="2138900"/>
            <a:ext cx="16806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7" name="Google Shape;1617;p42"/>
          <p:cNvSpPr txBox="1">
            <a:spLocks noGrp="1"/>
          </p:cNvSpPr>
          <p:nvPr>
            <p:ph type="subTitle" idx="3"/>
          </p:nvPr>
        </p:nvSpPr>
        <p:spPr>
          <a:xfrm>
            <a:off x="4619475" y="2138900"/>
            <a:ext cx="16806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3855999" y="-799998"/>
            <a:ext cx="1700587" cy="1700587"/>
            <a:chOff x="4155551" y="-407531"/>
            <a:chExt cx="1965088" cy="1965088"/>
          </a:xfrm>
        </p:grpSpPr>
        <p:sp>
          <p:nvSpPr>
            <p:cNvPr id="10" name="Google Shape;10;p2"/>
            <p:cNvSpPr/>
            <p:nvPr/>
          </p:nvSpPr>
          <p:spPr>
            <a:xfrm>
              <a:off x="5879634" y="1181967"/>
              <a:ext cx="241005" cy="375590"/>
            </a:xfrm>
            <a:custGeom>
              <a:avLst/>
              <a:gdLst/>
              <a:ahLst/>
              <a:cxnLst/>
              <a:rect l="l" t="t" r="r" b="b"/>
              <a:pathLst>
                <a:path w="3012" h="4694" extrusionOk="0">
                  <a:moveTo>
                    <a:pt x="3012" y="0"/>
                  </a:moveTo>
                  <a:lnTo>
                    <a:pt x="0" y="4693"/>
                  </a:lnTo>
                  <a:lnTo>
                    <a:pt x="791" y="4693"/>
                  </a:lnTo>
                  <a:lnTo>
                    <a:pt x="3012" y="1230"/>
                  </a:lnTo>
                  <a:lnTo>
                    <a:pt x="30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6040224" y="1431934"/>
              <a:ext cx="80415" cy="125624"/>
            </a:xfrm>
            <a:custGeom>
              <a:avLst/>
              <a:gdLst/>
              <a:ahLst/>
              <a:cxnLst/>
              <a:rect l="l" t="t" r="r" b="b"/>
              <a:pathLst>
                <a:path w="1005" h="1570" extrusionOk="0">
                  <a:moveTo>
                    <a:pt x="1005" y="1"/>
                  </a:moveTo>
                  <a:lnTo>
                    <a:pt x="1" y="1569"/>
                  </a:lnTo>
                  <a:lnTo>
                    <a:pt x="779" y="1569"/>
                  </a:lnTo>
                  <a:lnTo>
                    <a:pt x="1005" y="1218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155551" y="-407531"/>
              <a:ext cx="167791" cy="261169"/>
            </a:xfrm>
            <a:custGeom>
              <a:avLst/>
              <a:gdLst/>
              <a:ahLst/>
              <a:cxnLst/>
              <a:rect l="l" t="t" r="r" b="b"/>
              <a:pathLst>
                <a:path w="2097" h="3264" extrusionOk="0">
                  <a:moveTo>
                    <a:pt x="1306" y="0"/>
                  </a:moveTo>
                  <a:lnTo>
                    <a:pt x="1" y="2033"/>
                  </a:lnTo>
                  <a:lnTo>
                    <a:pt x="1" y="3263"/>
                  </a:lnTo>
                  <a:lnTo>
                    <a:pt x="20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55551" y="-407531"/>
              <a:ext cx="327421" cy="510176"/>
            </a:xfrm>
            <a:custGeom>
              <a:avLst/>
              <a:gdLst/>
              <a:ahLst/>
              <a:cxnLst/>
              <a:rect l="l" t="t" r="r" b="b"/>
              <a:pathLst>
                <a:path w="4092" h="6376" extrusionOk="0">
                  <a:moveTo>
                    <a:pt x="3314" y="0"/>
                  </a:moveTo>
                  <a:lnTo>
                    <a:pt x="1" y="5158"/>
                  </a:lnTo>
                  <a:lnTo>
                    <a:pt x="1" y="637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155551" y="-407531"/>
              <a:ext cx="488092" cy="760143"/>
            </a:xfrm>
            <a:custGeom>
              <a:avLst/>
              <a:gdLst/>
              <a:ahLst/>
              <a:cxnLst/>
              <a:rect l="l" t="t" r="r" b="b"/>
              <a:pathLst>
                <a:path w="6100" h="9500" extrusionOk="0">
                  <a:moveTo>
                    <a:pt x="5309" y="0"/>
                  </a:moveTo>
                  <a:lnTo>
                    <a:pt x="1" y="8270"/>
                  </a:lnTo>
                  <a:lnTo>
                    <a:pt x="1" y="9500"/>
                  </a:lnTo>
                  <a:lnTo>
                    <a:pt x="6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155551" y="-407531"/>
              <a:ext cx="647721" cy="1000188"/>
            </a:xfrm>
            <a:custGeom>
              <a:avLst/>
              <a:gdLst/>
              <a:ahLst/>
              <a:cxnLst/>
              <a:rect l="l" t="t" r="r" b="b"/>
              <a:pathLst>
                <a:path w="8095" h="12500" extrusionOk="0">
                  <a:moveTo>
                    <a:pt x="7304" y="0"/>
                  </a:moveTo>
                  <a:lnTo>
                    <a:pt x="1" y="11382"/>
                  </a:lnTo>
                  <a:cubicBezTo>
                    <a:pt x="13" y="11759"/>
                    <a:pt x="26" y="12135"/>
                    <a:pt x="63" y="12499"/>
                  </a:cubicBezTo>
                  <a:lnTo>
                    <a:pt x="80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80675" y="-407531"/>
              <a:ext cx="782307" cy="1190943"/>
            </a:xfrm>
            <a:custGeom>
              <a:avLst/>
              <a:gdLst/>
              <a:ahLst/>
              <a:cxnLst/>
              <a:rect l="l" t="t" r="r" b="b"/>
              <a:pathLst>
                <a:path w="9777" h="14884" extrusionOk="0">
                  <a:moveTo>
                    <a:pt x="8998" y="0"/>
                  </a:moveTo>
                  <a:lnTo>
                    <a:pt x="0" y="14017"/>
                  </a:lnTo>
                  <a:cubicBezTo>
                    <a:pt x="63" y="14306"/>
                    <a:pt x="139" y="14595"/>
                    <a:pt x="226" y="14883"/>
                  </a:cubicBezTo>
                  <a:lnTo>
                    <a:pt x="97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232925" y="-405531"/>
              <a:ext cx="885686" cy="1345532"/>
            </a:xfrm>
            <a:custGeom>
              <a:avLst/>
              <a:gdLst/>
              <a:ahLst/>
              <a:cxnLst/>
              <a:rect l="l" t="t" r="r" b="b"/>
              <a:pathLst>
                <a:path w="11069" h="16816" extrusionOk="0">
                  <a:moveTo>
                    <a:pt x="10328" y="1"/>
                  </a:moveTo>
                  <a:lnTo>
                    <a:pt x="0" y="16088"/>
                  </a:lnTo>
                  <a:cubicBezTo>
                    <a:pt x="100" y="16339"/>
                    <a:pt x="201" y="16578"/>
                    <a:pt x="314" y="16816"/>
                  </a:cubicBezTo>
                  <a:lnTo>
                    <a:pt x="11068" y="63"/>
                  </a:lnTo>
                  <a:cubicBezTo>
                    <a:pt x="10830" y="38"/>
                    <a:pt x="10579" y="13"/>
                    <a:pt x="103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302138" y="-387448"/>
              <a:ext cx="960020" cy="1460994"/>
            </a:xfrm>
            <a:custGeom>
              <a:avLst/>
              <a:gdLst/>
              <a:ahLst/>
              <a:cxnLst/>
              <a:rect l="l" t="t" r="r" b="b"/>
              <a:pathLst>
                <a:path w="11998" h="18259" extrusionOk="0">
                  <a:moveTo>
                    <a:pt x="11320" y="0"/>
                  </a:moveTo>
                  <a:lnTo>
                    <a:pt x="1" y="17631"/>
                  </a:lnTo>
                  <a:cubicBezTo>
                    <a:pt x="126" y="17845"/>
                    <a:pt x="252" y="18046"/>
                    <a:pt x="377" y="18259"/>
                  </a:cubicBezTo>
                  <a:lnTo>
                    <a:pt x="11998" y="151"/>
                  </a:lnTo>
                  <a:cubicBezTo>
                    <a:pt x="11772" y="101"/>
                    <a:pt x="11546" y="51"/>
                    <a:pt x="113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384473" y="-352321"/>
              <a:ext cx="1011230" cy="1539329"/>
            </a:xfrm>
            <a:custGeom>
              <a:avLst/>
              <a:gdLst/>
              <a:ahLst/>
              <a:cxnLst/>
              <a:rect l="l" t="t" r="r" b="b"/>
              <a:pathLst>
                <a:path w="12638" h="19238" extrusionOk="0">
                  <a:moveTo>
                    <a:pt x="11998" y="1"/>
                  </a:moveTo>
                  <a:lnTo>
                    <a:pt x="1" y="18711"/>
                  </a:lnTo>
                  <a:cubicBezTo>
                    <a:pt x="139" y="18887"/>
                    <a:pt x="290" y="19075"/>
                    <a:pt x="440" y="19238"/>
                  </a:cubicBezTo>
                  <a:lnTo>
                    <a:pt x="12638" y="226"/>
                  </a:lnTo>
                  <a:cubicBezTo>
                    <a:pt x="12424" y="151"/>
                    <a:pt x="12211" y="76"/>
                    <a:pt x="1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476891" y="-301111"/>
              <a:ext cx="1043316" cy="1586537"/>
            </a:xfrm>
            <a:custGeom>
              <a:avLst/>
              <a:gdLst/>
              <a:ahLst/>
              <a:cxnLst/>
              <a:rect l="l" t="t" r="r" b="b"/>
              <a:pathLst>
                <a:path w="13039" h="19828" extrusionOk="0">
                  <a:moveTo>
                    <a:pt x="12436" y="1"/>
                  </a:moveTo>
                  <a:lnTo>
                    <a:pt x="0" y="19376"/>
                  </a:lnTo>
                  <a:cubicBezTo>
                    <a:pt x="164" y="19527"/>
                    <a:pt x="327" y="19677"/>
                    <a:pt x="502" y="19828"/>
                  </a:cubicBezTo>
                  <a:lnTo>
                    <a:pt x="13039" y="302"/>
                  </a:lnTo>
                  <a:cubicBezTo>
                    <a:pt x="12838" y="189"/>
                    <a:pt x="12637" y="88"/>
                    <a:pt x="124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580270" y="-236859"/>
              <a:ext cx="1054438" cy="1605661"/>
            </a:xfrm>
            <a:custGeom>
              <a:avLst/>
              <a:gdLst/>
              <a:ahLst/>
              <a:cxnLst/>
              <a:rect l="l" t="t" r="r" b="b"/>
              <a:pathLst>
                <a:path w="13178" h="20067" extrusionOk="0">
                  <a:moveTo>
                    <a:pt x="12625" y="1"/>
                  </a:moveTo>
                  <a:lnTo>
                    <a:pt x="1" y="19677"/>
                  </a:lnTo>
                  <a:cubicBezTo>
                    <a:pt x="177" y="19815"/>
                    <a:pt x="352" y="19941"/>
                    <a:pt x="541" y="20066"/>
                  </a:cubicBezTo>
                  <a:lnTo>
                    <a:pt x="13177" y="365"/>
                  </a:lnTo>
                  <a:cubicBezTo>
                    <a:pt x="13002" y="239"/>
                    <a:pt x="12813" y="126"/>
                    <a:pt x="126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692771" y="-158525"/>
              <a:ext cx="1048357" cy="1596619"/>
            </a:xfrm>
            <a:custGeom>
              <a:avLst/>
              <a:gdLst/>
              <a:ahLst/>
              <a:cxnLst/>
              <a:rect l="l" t="t" r="r" b="b"/>
              <a:pathLst>
                <a:path w="13102" h="19954" extrusionOk="0">
                  <a:moveTo>
                    <a:pt x="12599" y="1"/>
                  </a:moveTo>
                  <a:lnTo>
                    <a:pt x="0" y="19639"/>
                  </a:lnTo>
                  <a:cubicBezTo>
                    <a:pt x="189" y="19752"/>
                    <a:pt x="377" y="19853"/>
                    <a:pt x="578" y="19953"/>
                  </a:cubicBezTo>
                  <a:lnTo>
                    <a:pt x="13101" y="440"/>
                  </a:lnTo>
                  <a:cubicBezTo>
                    <a:pt x="12938" y="289"/>
                    <a:pt x="12763" y="139"/>
                    <a:pt x="125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813274" y="-66107"/>
              <a:ext cx="1025232" cy="1559412"/>
            </a:xfrm>
            <a:custGeom>
              <a:avLst/>
              <a:gdLst/>
              <a:ahLst/>
              <a:cxnLst/>
              <a:rect l="l" t="t" r="r" b="b"/>
              <a:pathLst>
                <a:path w="12813" h="19489" extrusionOk="0">
                  <a:moveTo>
                    <a:pt x="12348" y="0"/>
                  </a:moveTo>
                  <a:lnTo>
                    <a:pt x="0" y="19237"/>
                  </a:lnTo>
                  <a:cubicBezTo>
                    <a:pt x="214" y="19325"/>
                    <a:pt x="414" y="19413"/>
                    <a:pt x="628" y="19488"/>
                  </a:cubicBezTo>
                  <a:lnTo>
                    <a:pt x="12813" y="502"/>
                  </a:lnTo>
                  <a:cubicBezTo>
                    <a:pt x="12662" y="326"/>
                    <a:pt x="12511" y="163"/>
                    <a:pt x="12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944819" y="40313"/>
              <a:ext cx="982024" cy="1492120"/>
            </a:xfrm>
            <a:custGeom>
              <a:avLst/>
              <a:gdLst/>
              <a:ahLst/>
              <a:cxnLst/>
              <a:rect l="l" t="t" r="r" b="b"/>
              <a:pathLst>
                <a:path w="12273" h="18648" extrusionOk="0">
                  <a:moveTo>
                    <a:pt x="11846" y="0"/>
                  </a:moveTo>
                  <a:lnTo>
                    <a:pt x="0" y="18472"/>
                  </a:lnTo>
                  <a:cubicBezTo>
                    <a:pt x="213" y="18535"/>
                    <a:pt x="439" y="18598"/>
                    <a:pt x="678" y="18648"/>
                  </a:cubicBezTo>
                  <a:lnTo>
                    <a:pt x="12273" y="577"/>
                  </a:lnTo>
                  <a:cubicBezTo>
                    <a:pt x="12135" y="389"/>
                    <a:pt x="11997" y="188"/>
                    <a:pt x="1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86365" y="163776"/>
              <a:ext cx="916812" cy="1389781"/>
            </a:xfrm>
            <a:custGeom>
              <a:avLst/>
              <a:gdLst/>
              <a:ahLst/>
              <a:cxnLst/>
              <a:rect l="l" t="t" r="r" b="b"/>
              <a:pathLst>
                <a:path w="11458" h="17369" extrusionOk="0">
                  <a:moveTo>
                    <a:pt x="11094" y="1"/>
                  </a:moveTo>
                  <a:lnTo>
                    <a:pt x="1" y="17293"/>
                  </a:lnTo>
                  <a:cubicBezTo>
                    <a:pt x="239" y="17331"/>
                    <a:pt x="477" y="17356"/>
                    <a:pt x="728" y="17368"/>
                  </a:cubicBezTo>
                  <a:lnTo>
                    <a:pt x="11458" y="666"/>
                  </a:lnTo>
                  <a:cubicBezTo>
                    <a:pt x="11345" y="440"/>
                    <a:pt x="11219" y="214"/>
                    <a:pt x="110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239994" y="306363"/>
              <a:ext cx="825435" cy="1251195"/>
            </a:xfrm>
            <a:custGeom>
              <a:avLst/>
              <a:gdLst/>
              <a:ahLst/>
              <a:cxnLst/>
              <a:rect l="l" t="t" r="r" b="b"/>
              <a:pathLst>
                <a:path w="10316" h="15637" extrusionOk="0">
                  <a:moveTo>
                    <a:pt x="10027" y="1"/>
                  </a:moveTo>
                  <a:lnTo>
                    <a:pt x="1" y="15636"/>
                  </a:lnTo>
                  <a:lnTo>
                    <a:pt x="779" y="15636"/>
                  </a:lnTo>
                  <a:lnTo>
                    <a:pt x="10316" y="791"/>
                  </a:lnTo>
                  <a:cubicBezTo>
                    <a:pt x="10228" y="528"/>
                    <a:pt x="10127" y="264"/>
                    <a:pt x="100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399624" y="476074"/>
              <a:ext cx="709013" cy="1081483"/>
            </a:xfrm>
            <a:custGeom>
              <a:avLst/>
              <a:gdLst/>
              <a:ahLst/>
              <a:cxnLst/>
              <a:rect l="l" t="t" r="r" b="b"/>
              <a:pathLst>
                <a:path w="8861" h="13516" extrusionOk="0">
                  <a:moveTo>
                    <a:pt x="8685" y="0"/>
                  </a:moveTo>
                  <a:lnTo>
                    <a:pt x="1" y="13515"/>
                  </a:lnTo>
                  <a:lnTo>
                    <a:pt x="791" y="13515"/>
                  </a:lnTo>
                  <a:lnTo>
                    <a:pt x="8860" y="942"/>
                  </a:lnTo>
                  <a:cubicBezTo>
                    <a:pt x="8810" y="628"/>
                    <a:pt x="8747" y="302"/>
                    <a:pt x="8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559334" y="684913"/>
              <a:ext cx="561305" cy="872644"/>
            </a:xfrm>
            <a:custGeom>
              <a:avLst/>
              <a:gdLst/>
              <a:ahLst/>
              <a:cxnLst/>
              <a:rect l="l" t="t" r="r" b="b"/>
              <a:pathLst>
                <a:path w="7015" h="10906" extrusionOk="0">
                  <a:moveTo>
                    <a:pt x="7002" y="1"/>
                  </a:moveTo>
                  <a:lnTo>
                    <a:pt x="0" y="10905"/>
                  </a:lnTo>
                  <a:lnTo>
                    <a:pt x="791" y="10905"/>
                  </a:lnTo>
                  <a:lnTo>
                    <a:pt x="7015" y="1205"/>
                  </a:lnTo>
                  <a:lnTo>
                    <a:pt x="7015" y="427"/>
                  </a:lnTo>
                  <a:cubicBezTo>
                    <a:pt x="7015" y="289"/>
                    <a:pt x="7015" y="139"/>
                    <a:pt x="7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5719924" y="932960"/>
              <a:ext cx="400715" cy="624597"/>
            </a:xfrm>
            <a:custGeom>
              <a:avLst/>
              <a:gdLst/>
              <a:ahLst/>
              <a:cxnLst/>
              <a:rect l="l" t="t" r="r" b="b"/>
              <a:pathLst>
                <a:path w="5008" h="7806" extrusionOk="0">
                  <a:moveTo>
                    <a:pt x="5008" y="0"/>
                  </a:moveTo>
                  <a:lnTo>
                    <a:pt x="1" y="7805"/>
                  </a:lnTo>
                  <a:lnTo>
                    <a:pt x="779" y="7805"/>
                  </a:lnTo>
                  <a:lnTo>
                    <a:pt x="5008" y="123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30;p2"/>
          <p:cNvSpPr/>
          <p:nvPr/>
        </p:nvSpPr>
        <p:spPr>
          <a:xfrm>
            <a:off x="-290225" y="-70064"/>
            <a:ext cx="4674385" cy="4673649"/>
          </a:xfrm>
          <a:custGeom>
            <a:avLst/>
            <a:gdLst/>
            <a:ahLst/>
            <a:cxnLst/>
            <a:rect l="l" t="t" r="r" b="b"/>
            <a:pathLst>
              <a:path w="62870" h="62858" extrusionOk="0">
                <a:moveTo>
                  <a:pt x="36053" y="0"/>
                </a:moveTo>
                <a:cubicBezTo>
                  <a:pt x="16138" y="0"/>
                  <a:pt x="0" y="16138"/>
                  <a:pt x="0" y="36053"/>
                </a:cubicBezTo>
                <a:lnTo>
                  <a:pt x="0" y="62857"/>
                </a:lnTo>
                <a:lnTo>
                  <a:pt x="28423" y="62857"/>
                </a:lnTo>
                <a:cubicBezTo>
                  <a:pt x="47447" y="62857"/>
                  <a:pt x="62870" y="47447"/>
                  <a:pt x="62870" y="28423"/>
                </a:cubicBezTo>
                <a:lnTo>
                  <a:pt x="6287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ubTitle" idx="1"/>
          </p:nvPr>
        </p:nvSpPr>
        <p:spPr>
          <a:xfrm>
            <a:off x="948600" y="3065536"/>
            <a:ext cx="2488500" cy="5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2" name="Google Shape;32;p2"/>
          <p:cNvSpPr txBox="1">
            <a:spLocks noGrp="1"/>
          </p:cNvSpPr>
          <p:nvPr>
            <p:ph type="ctrTitle"/>
          </p:nvPr>
        </p:nvSpPr>
        <p:spPr>
          <a:xfrm>
            <a:off x="948600" y="1002461"/>
            <a:ext cx="2488500" cy="205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5200" b="1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9pPr>
          </a:lstStyle>
          <a:p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1586451" y="-1319620"/>
            <a:ext cx="1491160" cy="1491160"/>
          </a:xfrm>
          <a:custGeom>
            <a:avLst/>
            <a:gdLst/>
            <a:ahLst/>
            <a:cxnLst/>
            <a:rect l="l" t="t" r="r" b="b"/>
            <a:pathLst>
              <a:path w="18636" h="18636" extrusionOk="0">
                <a:moveTo>
                  <a:pt x="10216" y="1"/>
                </a:moveTo>
                <a:cubicBezTo>
                  <a:pt x="4569" y="1"/>
                  <a:pt x="1" y="4569"/>
                  <a:pt x="1" y="10203"/>
                </a:cubicBezTo>
                <a:lnTo>
                  <a:pt x="1" y="18636"/>
                </a:lnTo>
                <a:lnTo>
                  <a:pt x="7944" y="18636"/>
                </a:lnTo>
                <a:cubicBezTo>
                  <a:pt x="13855" y="18636"/>
                  <a:pt x="18636" y="13855"/>
                  <a:pt x="18636" y="7944"/>
                </a:cubicBezTo>
                <a:lnTo>
                  <a:pt x="186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177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CUSTOM_19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5"/>
          <p:cNvSpPr txBox="1">
            <a:spLocks noGrp="1"/>
          </p:cNvSpPr>
          <p:nvPr>
            <p:ph type="title" hasCustomPrompt="1"/>
          </p:nvPr>
        </p:nvSpPr>
        <p:spPr>
          <a:xfrm>
            <a:off x="3240475" y="1510800"/>
            <a:ext cx="5105100" cy="146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8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4" name="Google Shape;494;p15"/>
          <p:cNvSpPr txBox="1">
            <a:spLocks noGrp="1"/>
          </p:cNvSpPr>
          <p:nvPr>
            <p:ph type="subTitle" idx="1"/>
          </p:nvPr>
        </p:nvSpPr>
        <p:spPr>
          <a:xfrm>
            <a:off x="3240475" y="2883350"/>
            <a:ext cx="5105100" cy="65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95" name="Google Shape;495;p15"/>
          <p:cNvGrpSpPr/>
          <p:nvPr/>
        </p:nvGrpSpPr>
        <p:grpSpPr>
          <a:xfrm flipH="1">
            <a:off x="5703978" y="-935492"/>
            <a:ext cx="3545529" cy="1688867"/>
            <a:chOff x="-9675" y="-1163406"/>
            <a:chExt cx="3545529" cy="1688867"/>
          </a:xfrm>
        </p:grpSpPr>
        <p:sp>
          <p:nvSpPr>
            <p:cNvPr id="496" name="Google Shape;496;p15"/>
            <p:cNvSpPr/>
            <p:nvPr/>
          </p:nvSpPr>
          <p:spPr>
            <a:xfrm>
              <a:off x="-9675" y="-116340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7" name="Google Shape;497;p15"/>
            <p:cNvGrpSpPr/>
            <p:nvPr/>
          </p:nvGrpSpPr>
          <p:grpSpPr>
            <a:xfrm>
              <a:off x="1161963" y="-408158"/>
              <a:ext cx="877847" cy="868009"/>
              <a:chOff x="6088588" y="-408158"/>
              <a:chExt cx="877847" cy="868009"/>
            </a:xfrm>
          </p:grpSpPr>
          <p:sp>
            <p:nvSpPr>
              <p:cNvPr id="498" name="Google Shape;498;p15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15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15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15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15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15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15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15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15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15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15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15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15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15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15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3" name="Google Shape;513;p15"/>
            <p:cNvSpPr/>
            <p:nvPr/>
          </p:nvSpPr>
          <p:spPr>
            <a:xfrm flipH="1">
              <a:off x="2189576" y="-54072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514" name="Google Shape;514;p15"/>
            <p:cNvSpPr/>
            <p:nvPr/>
          </p:nvSpPr>
          <p:spPr>
            <a:xfrm>
              <a:off x="3025759" y="-14407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USTOM_16"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6"/>
          <p:cNvSpPr txBox="1">
            <a:spLocks noGrp="1"/>
          </p:cNvSpPr>
          <p:nvPr>
            <p:ph type="title"/>
          </p:nvPr>
        </p:nvSpPr>
        <p:spPr>
          <a:xfrm>
            <a:off x="752675" y="604075"/>
            <a:ext cx="2553900" cy="19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7" name="Google Shape;517;p16"/>
          <p:cNvSpPr/>
          <p:nvPr/>
        </p:nvSpPr>
        <p:spPr>
          <a:xfrm>
            <a:off x="1224613" y="4502025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8" name="Google Shape;518;p16"/>
          <p:cNvGrpSpPr/>
          <p:nvPr/>
        </p:nvGrpSpPr>
        <p:grpSpPr>
          <a:xfrm>
            <a:off x="1735081" y="4478905"/>
            <a:ext cx="817859" cy="817646"/>
            <a:chOff x="813569" y="4603505"/>
            <a:chExt cx="817859" cy="817646"/>
          </a:xfrm>
        </p:grpSpPr>
        <p:sp>
          <p:nvSpPr>
            <p:cNvPr id="519" name="Google Shape;519;p16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6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6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6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6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6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6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6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6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6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6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6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6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6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6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6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0" name="Google Shape;540;p16"/>
          <p:cNvSpPr/>
          <p:nvPr/>
        </p:nvSpPr>
        <p:spPr>
          <a:xfrm rot="10800000" flipH="1">
            <a:off x="6696088" y="-31569"/>
            <a:ext cx="662884" cy="662724"/>
          </a:xfrm>
          <a:custGeom>
            <a:avLst/>
            <a:gdLst/>
            <a:ahLst/>
            <a:cxnLst/>
            <a:rect l="l" t="t" r="r" b="b"/>
            <a:pathLst>
              <a:path w="15951" h="15951" extrusionOk="0">
                <a:moveTo>
                  <a:pt x="1" y="1"/>
                </a:moveTo>
                <a:lnTo>
                  <a:pt x="1" y="3778"/>
                </a:lnTo>
                <a:cubicBezTo>
                  <a:pt x="1" y="10504"/>
                  <a:pt x="5447" y="15950"/>
                  <a:pt x="12173" y="15950"/>
                </a:cubicBezTo>
                <a:lnTo>
                  <a:pt x="15951" y="15950"/>
                </a:lnTo>
                <a:lnTo>
                  <a:pt x="15951" y="12173"/>
                </a:lnTo>
                <a:cubicBezTo>
                  <a:pt x="15951" y="5459"/>
                  <a:pt x="10492" y="1"/>
                  <a:pt x="377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1" name="Google Shape;541;p16"/>
          <p:cNvGrpSpPr/>
          <p:nvPr/>
        </p:nvGrpSpPr>
        <p:grpSpPr>
          <a:xfrm rot="10800000" flipH="1">
            <a:off x="7206556" y="-163370"/>
            <a:ext cx="817859" cy="817646"/>
            <a:chOff x="813569" y="4603505"/>
            <a:chExt cx="817859" cy="817646"/>
          </a:xfrm>
        </p:grpSpPr>
        <p:sp>
          <p:nvSpPr>
            <p:cNvPr id="542" name="Google Shape;542;p16"/>
            <p:cNvSpPr/>
            <p:nvPr/>
          </p:nvSpPr>
          <p:spPr>
            <a:xfrm>
              <a:off x="813569" y="5417671"/>
              <a:ext cx="5186" cy="3479"/>
            </a:xfrm>
            <a:custGeom>
              <a:avLst/>
              <a:gdLst/>
              <a:ahLst/>
              <a:cxnLst/>
              <a:rect l="l" t="t" r="r" b="b"/>
              <a:pathLst>
                <a:path w="76" h="51" extrusionOk="0">
                  <a:moveTo>
                    <a:pt x="0" y="1"/>
                  </a:moveTo>
                  <a:lnTo>
                    <a:pt x="0" y="51"/>
                  </a:lnTo>
                  <a:lnTo>
                    <a:pt x="76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6"/>
            <p:cNvSpPr/>
            <p:nvPr/>
          </p:nvSpPr>
          <p:spPr>
            <a:xfrm>
              <a:off x="813569" y="5350881"/>
              <a:ext cx="108843" cy="70269"/>
            </a:xfrm>
            <a:custGeom>
              <a:avLst/>
              <a:gdLst/>
              <a:ahLst/>
              <a:cxnLst/>
              <a:rect l="l" t="t" r="r" b="b"/>
              <a:pathLst>
                <a:path w="1595" h="1030" extrusionOk="0">
                  <a:moveTo>
                    <a:pt x="0" y="1"/>
                  </a:moveTo>
                  <a:lnTo>
                    <a:pt x="0" y="390"/>
                  </a:lnTo>
                  <a:lnTo>
                    <a:pt x="992" y="1030"/>
                  </a:lnTo>
                  <a:lnTo>
                    <a:pt x="1594" y="10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6"/>
            <p:cNvSpPr/>
            <p:nvPr/>
          </p:nvSpPr>
          <p:spPr>
            <a:xfrm>
              <a:off x="813569" y="5284160"/>
              <a:ext cx="212431" cy="136991"/>
            </a:xfrm>
            <a:custGeom>
              <a:avLst/>
              <a:gdLst/>
              <a:ahLst/>
              <a:cxnLst/>
              <a:rect l="l" t="t" r="r" b="b"/>
              <a:pathLst>
                <a:path w="3113" h="2008" extrusionOk="0">
                  <a:moveTo>
                    <a:pt x="0" y="0"/>
                  </a:moveTo>
                  <a:lnTo>
                    <a:pt x="0" y="389"/>
                  </a:lnTo>
                  <a:lnTo>
                    <a:pt x="2523" y="2008"/>
                  </a:lnTo>
                  <a:lnTo>
                    <a:pt x="3112" y="2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6"/>
            <p:cNvSpPr/>
            <p:nvPr/>
          </p:nvSpPr>
          <p:spPr>
            <a:xfrm>
              <a:off x="813569" y="5218189"/>
              <a:ext cx="316019" cy="202962"/>
            </a:xfrm>
            <a:custGeom>
              <a:avLst/>
              <a:gdLst/>
              <a:ahLst/>
              <a:cxnLst/>
              <a:rect l="l" t="t" r="r" b="b"/>
              <a:pathLst>
                <a:path w="4631" h="2975" extrusionOk="0">
                  <a:moveTo>
                    <a:pt x="0" y="1"/>
                  </a:moveTo>
                  <a:lnTo>
                    <a:pt x="0" y="377"/>
                  </a:lnTo>
                  <a:lnTo>
                    <a:pt x="4041" y="2975"/>
                  </a:lnTo>
                  <a:lnTo>
                    <a:pt x="4631" y="29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6"/>
            <p:cNvSpPr/>
            <p:nvPr/>
          </p:nvSpPr>
          <p:spPr>
            <a:xfrm>
              <a:off x="813569" y="5151467"/>
              <a:ext cx="413671" cy="268865"/>
            </a:xfrm>
            <a:custGeom>
              <a:avLst/>
              <a:gdLst/>
              <a:ahLst/>
              <a:cxnLst/>
              <a:rect l="l" t="t" r="r" b="b"/>
              <a:pathLst>
                <a:path w="6062" h="3941" extrusionOk="0">
                  <a:moveTo>
                    <a:pt x="0" y="0"/>
                  </a:moveTo>
                  <a:lnTo>
                    <a:pt x="0" y="377"/>
                  </a:lnTo>
                  <a:lnTo>
                    <a:pt x="5547" y="3940"/>
                  </a:lnTo>
                  <a:cubicBezTo>
                    <a:pt x="5710" y="3928"/>
                    <a:pt x="5886" y="3915"/>
                    <a:pt x="6061" y="3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6"/>
            <p:cNvSpPr/>
            <p:nvPr/>
          </p:nvSpPr>
          <p:spPr>
            <a:xfrm>
              <a:off x="813569" y="5084677"/>
              <a:ext cx="490714" cy="322829"/>
            </a:xfrm>
            <a:custGeom>
              <a:avLst/>
              <a:gdLst/>
              <a:ahLst/>
              <a:cxnLst/>
              <a:rect l="l" t="t" r="r" b="b"/>
              <a:pathLst>
                <a:path w="7191" h="4732" extrusionOk="0">
                  <a:moveTo>
                    <a:pt x="0" y="0"/>
                  </a:moveTo>
                  <a:lnTo>
                    <a:pt x="0" y="389"/>
                  </a:lnTo>
                  <a:lnTo>
                    <a:pt x="6777" y="4731"/>
                  </a:lnTo>
                  <a:cubicBezTo>
                    <a:pt x="6915" y="4694"/>
                    <a:pt x="7053" y="4668"/>
                    <a:pt x="7191" y="46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6"/>
            <p:cNvSpPr/>
            <p:nvPr/>
          </p:nvSpPr>
          <p:spPr>
            <a:xfrm>
              <a:off x="814388" y="5019593"/>
              <a:ext cx="554109" cy="365604"/>
            </a:xfrm>
            <a:custGeom>
              <a:avLst/>
              <a:gdLst/>
              <a:ahLst/>
              <a:cxnLst/>
              <a:rect l="l" t="t" r="r" b="b"/>
              <a:pathLst>
                <a:path w="8120" h="5359" extrusionOk="0">
                  <a:moveTo>
                    <a:pt x="26" y="1"/>
                  </a:moveTo>
                  <a:cubicBezTo>
                    <a:pt x="13" y="126"/>
                    <a:pt x="1" y="252"/>
                    <a:pt x="1" y="365"/>
                  </a:cubicBezTo>
                  <a:lnTo>
                    <a:pt x="7769" y="5359"/>
                  </a:lnTo>
                  <a:cubicBezTo>
                    <a:pt x="7894" y="5309"/>
                    <a:pt x="8007" y="5259"/>
                    <a:pt x="8120" y="5196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6"/>
            <p:cNvSpPr/>
            <p:nvPr/>
          </p:nvSpPr>
          <p:spPr>
            <a:xfrm>
              <a:off x="821280" y="4959694"/>
              <a:ext cx="602082" cy="396441"/>
            </a:xfrm>
            <a:custGeom>
              <a:avLst/>
              <a:gdLst/>
              <a:ahLst/>
              <a:cxnLst/>
              <a:rect l="l" t="t" r="r" b="b"/>
              <a:pathLst>
                <a:path w="8823" h="5811" extrusionOk="0">
                  <a:moveTo>
                    <a:pt x="76" y="0"/>
                  </a:moveTo>
                  <a:cubicBezTo>
                    <a:pt x="50" y="113"/>
                    <a:pt x="25" y="226"/>
                    <a:pt x="0" y="339"/>
                  </a:cubicBezTo>
                  <a:lnTo>
                    <a:pt x="8521" y="5810"/>
                  </a:lnTo>
                  <a:cubicBezTo>
                    <a:pt x="8621" y="5748"/>
                    <a:pt x="8722" y="5685"/>
                    <a:pt x="8822" y="562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6"/>
            <p:cNvSpPr/>
            <p:nvPr/>
          </p:nvSpPr>
          <p:spPr>
            <a:xfrm>
              <a:off x="835815" y="4904024"/>
              <a:ext cx="635451" cy="417863"/>
            </a:xfrm>
            <a:custGeom>
              <a:avLst/>
              <a:gdLst/>
              <a:ahLst/>
              <a:cxnLst/>
              <a:rect l="l" t="t" r="r" b="b"/>
              <a:pathLst>
                <a:path w="9312" h="6125" extrusionOk="0">
                  <a:moveTo>
                    <a:pt x="114" y="0"/>
                  </a:moveTo>
                  <a:cubicBezTo>
                    <a:pt x="76" y="113"/>
                    <a:pt x="38" y="214"/>
                    <a:pt x="1" y="314"/>
                  </a:cubicBezTo>
                  <a:lnTo>
                    <a:pt x="9048" y="6124"/>
                  </a:lnTo>
                  <a:cubicBezTo>
                    <a:pt x="9136" y="6049"/>
                    <a:pt x="9224" y="5974"/>
                    <a:pt x="9312" y="5911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6"/>
            <p:cNvSpPr/>
            <p:nvPr/>
          </p:nvSpPr>
          <p:spPr>
            <a:xfrm>
              <a:off x="857242" y="4852653"/>
              <a:ext cx="654285" cy="430689"/>
            </a:xfrm>
            <a:custGeom>
              <a:avLst/>
              <a:gdLst/>
              <a:ahLst/>
              <a:cxnLst/>
              <a:rect l="l" t="t" r="r" b="b"/>
              <a:pathLst>
                <a:path w="9588" h="6313" extrusionOk="0">
                  <a:moveTo>
                    <a:pt x="138" y="1"/>
                  </a:moveTo>
                  <a:cubicBezTo>
                    <a:pt x="88" y="101"/>
                    <a:pt x="38" y="189"/>
                    <a:pt x="0" y="289"/>
                  </a:cubicBezTo>
                  <a:lnTo>
                    <a:pt x="9374" y="6313"/>
                  </a:lnTo>
                  <a:cubicBezTo>
                    <a:pt x="9450" y="6225"/>
                    <a:pt x="9525" y="6149"/>
                    <a:pt x="9588" y="6074"/>
                  </a:cubicBezTo>
                  <a:lnTo>
                    <a:pt x="1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6"/>
            <p:cNvSpPr/>
            <p:nvPr/>
          </p:nvSpPr>
          <p:spPr>
            <a:xfrm>
              <a:off x="883788" y="4804693"/>
              <a:ext cx="662883" cy="435874"/>
            </a:xfrm>
            <a:custGeom>
              <a:avLst/>
              <a:gdLst/>
              <a:ahLst/>
              <a:cxnLst/>
              <a:rect l="l" t="t" r="r" b="b"/>
              <a:pathLst>
                <a:path w="9714" h="6389" extrusionOk="0">
                  <a:moveTo>
                    <a:pt x="176" y="1"/>
                  </a:moveTo>
                  <a:cubicBezTo>
                    <a:pt x="113" y="89"/>
                    <a:pt x="51" y="177"/>
                    <a:pt x="0" y="277"/>
                  </a:cubicBezTo>
                  <a:lnTo>
                    <a:pt x="9525" y="6388"/>
                  </a:lnTo>
                  <a:cubicBezTo>
                    <a:pt x="9588" y="6300"/>
                    <a:pt x="9650" y="6212"/>
                    <a:pt x="9713" y="6125"/>
                  </a:cubicBezTo>
                  <a:lnTo>
                    <a:pt x="17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916338" y="4760212"/>
              <a:ext cx="660290" cy="434100"/>
            </a:xfrm>
            <a:custGeom>
              <a:avLst/>
              <a:gdLst/>
              <a:ahLst/>
              <a:cxnLst/>
              <a:rect l="l" t="t" r="r" b="b"/>
              <a:pathLst>
                <a:path w="9676" h="6363" extrusionOk="0">
                  <a:moveTo>
                    <a:pt x="214" y="0"/>
                  </a:moveTo>
                  <a:cubicBezTo>
                    <a:pt x="138" y="88"/>
                    <a:pt x="63" y="163"/>
                    <a:pt x="0" y="251"/>
                  </a:cubicBezTo>
                  <a:lnTo>
                    <a:pt x="9512" y="6363"/>
                  </a:lnTo>
                  <a:cubicBezTo>
                    <a:pt x="9562" y="6262"/>
                    <a:pt x="9625" y="6174"/>
                    <a:pt x="9675" y="6074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54826" y="4719960"/>
              <a:ext cx="644936" cy="423866"/>
            </a:xfrm>
            <a:custGeom>
              <a:avLst/>
              <a:gdLst/>
              <a:ahLst/>
              <a:cxnLst/>
              <a:rect l="l" t="t" r="r" b="b"/>
              <a:pathLst>
                <a:path w="9451" h="6213" extrusionOk="0">
                  <a:moveTo>
                    <a:pt x="239" y="1"/>
                  </a:moveTo>
                  <a:cubicBezTo>
                    <a:pt x="151" y="76"/>
                    <a:pt x="76" y="151"/>
                    <a:pt x="1" y="226"/>
                  </a:cubicBezTo>
                  <a:lnTo>
                    <a:pt x="9325" y="6212"/>
                  </a:lnTo>
                  <a:cubicBezTo>
                    <a:pt x="9375" y="6112"/>
                    <a:pt x="9413" y="6011"/>
                    <a:pt x="9450" y="59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6"/>
            <p:cNvSpPr/>
            <p:nvPr/>
          </p:nvSpPr>
          <p:spPr>
            <a:xfrm>
              <a:off x="998500" y="4683120"/>
              <a:ext cx="619210" cy="407629"/>
            </a:xfrm>
            <a:custGeom>
              <a:avLst/>
              <a:gdLst/>
              <a:ahLst/>
              <a:cxnLst/>
              <a:rect l="l" t="t" r="r" b="b"/>
              <a:pathLst>
                <a:path w="9074" h="5975" extrusionOk="0">
                  <a:moveTo>
                    <a:pt x="289" y="1"/>
                  </a:moveTo>
                  <a:cubicBezTo>
                    <a:pt x="189" y="76"/>
                    <a:pt x="101" y="139"/>
                    <a:pt x="1" y="214"/>
                  </a:cubicBezTo>
                  <a:lnTo>
                    <a:pt x="8973" y="5974"/>
                  </a:lnTo>
                  <a:cubicBezTo>
                    <a:pt x="9011" y="5861"/>
                    <a:pt x="9036" y="5748"/>
                    <a:pt x="9074" y="5648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6"/>
            <p:cNvSpPr/>
            <p:nvPr/>
          </p:nvSpPr>
          <p:spPr>
            <a:xfrm>
              <a:off x="1049884" y="4652352"/>
              <a:ext cx="578129" cy="380136"/>
            </a:xfrm>
            <a:custGeom>
              <a:avLst/>
              <a:gdLst/>
              <a:ahLst/>
              <a:cxnLst/>
              <a:rect l="l" t="t" r="r" b="b"/>
              <a:pathLst>
                <a:path w="8472" h="5572" extrusionOk="0">
                  <a:moveTo>
                    <a:pt x="327" y="0"/>
                  </a:moveTo>
                  <a:cubicBezTo>
                    <a:pt x="214" y="50"/>
                    <a:pt x="114" y="113"/>
                    <a:pt x="1" y="163"/>
                  </a:cubicBezTo>
                  <a:lnTo>
                    <a:pt x="8421" y="5572"/>
                  </a:lnTo>
                  <a:cubicBezTo>
                    <a:pt x="8446" y="5459"/>
                    <a:pt x="8459" y="5333"/>
                    <a:pt x="8471" y="5220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6"/>
            <p:cNvSpPr/>
            <p:nvPr/>
          </p:nvSpPr>
          <p:spPr>
            <a:xfrm>
              <a:off x="1109868" y="4625814"/>
              <a:ext cx="521558" cy="344183"/>
            </a:xfrm>
            <a:custGeom>
              <a:avLst/>
              <a:gdLst/>
              <a:ahLst/>
              <a:cxnLst/>
              <a:rect l="l" t="t" r="r" b="b"/>
              <a:pathLst>
                <a:path w="7643" h="5045" extrusionOk="0">
                  <a:moveTo>
                    <a:pt x="377" y="0"/>
                  </a:moveTo>
                  <a:cubicBezTo>
                    <a:pt x="251" y="50"/>
                    <a:pt x="126" y="88"/>
                    <a:pt x="0" y="138"/>
                  </a:cubicBezTo>
                  <a:lnTo>
                    <a:pt x="7630" y="5045"/>
                  </a:lnTo>
                  <a:cubicBezTo>
                    <a:pt x="7630" y="4969"/>
                    <a:pt x="7642" y="4907"/>
                    <a:pt x="7642" y="4844"/>
                  </a:cubicBezTo>
                  <a:lnTo>
                    <a:pt x="7642" y="465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6"/>
            <p:cNvSpPr/>
            <p:nvPr/>
          </p:nvSpPr>
          <p:spPr>
            <a:xfrm>
              <a:off x="1180087" y="4608690"/>
              <a:ext cx="451339" cy="294517"/>
            </a:xfrm>
            <a:custGeom>
              <a:avLst/>
              <a:gdLst/>
              <a:ahLst/>
              <a:cxnLst/>
              <a:rect l="l" t="t" r="r" b="b"/>
              <a:pathLst>
                <a:path w="6614" h="4317" extrusionOk="0">
                  <a:moveTo>
                    <a:pt x="465" y="0"/>
                  </a:moveTo>
                  <a:cubicBezTo>
                    <a:pt x="314" y="25"/>
                    <a:pt x="151" y="50"/>
                    <a:pt x="0" y="75"/>
                  </a:cubicBezTo>
                  <a:lnTo>
                    <a:pt x="6613" y="4317"/>
                  </a:lnTo>
                  <a:lnTo>
                    <a:pt x="6613" y="394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6"/>
            <p:cNvSpPr/>
            <p:nvPr/>
          </p:nvSpPr>
          <p:spPr>
            <a:xfrm>
              <a:off x="1268253" y="4603505"/>
              <a:ext cx="363173" cy="233799"/>
            </a:xfrm>
            <a:custGeom>
              <a:avLst/>
              <a:gdLst/>
              <a:ahLst/>
              <a:cxnLst/>
              <a:rect l="l" t="t" r="r" b="b"/>
              <a:pathLst>
                <a:path w="5322" h="3427" extrusionOk="0">
                  <a:moveTo>
                    <a:pt x="1" y="1"/>
                  </a:moveTo>
                  <a:lnTo>
                    <a:pt x="5321" y="3427"/>
                  </a:lnTo>
                  <a:lnTo>
                    <a:pt x="5321" y="3038"/>
                  </a:lnTo>
                  <a:lnTo>
                    <a:pt x="59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6"/>
            <p:cNvSpPr/>
            <p:nvPr/>
          </p:nvSpPr>
          <p:spPr>
            <a:xfrm>
              <a:off x="1371023" y="4603505"/>
              <a:ext cx="260404" cy="167009"/>
            </a:xfrm>
            <a:custGeom>
              <a:avLst/>
              <a:gdLst/>
              <a:ahLst/>
              <a:cxnLst/>
              <a:rect l="l" t="t" r="r" b="b"/>
              <a:pathLst>
                <a:path w="3816" h="2448" extrusionOk="0">
                  <a:moveTo>
                    <a:pt x="1" y="1"/>
                  </a:moveTo>
                  <a:lnTo>
                    <a:pt x="3815" y="2448"/>
                  </a:lnTo>
                  <a:lnTo>
                    <a:pt x="3815" y="2059"/>
                  </a:lnTo>
                  <a:lnTo>
                    <a:pt x="6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6"/>
            <p:cNvSpPr/>
            <p:nvPr/>
          </p:nvSpPr>
          <p:spPr>
            <a:xfrm>
              <a:off x="1474680" y="4603505"/>
              <a:ext cx="156747" cy="100287"/>
            </a:xfrm>
            <a:custGeom>
              <a:avLst/>
              <a:gdLst/>
              <a:ahLst/>
              <a:cxnLst/>
              <a:rect l="l" t="t" r="r" b="b"/>
              <a:pathLst>
                <a:path w="2297" h="1470" extrusionOk="0">
                  <a:moveTo>
                    <a:pt x="0" y="1"/>
                  </a:moveTo>
                  <a:lnTo>
                    <a:pt x="2296" y="1469"/>
                  </a:lnTo>
                  <a:lnTo>
                    <a:pt x="2296" y="1093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6"/>
            <p:cNvSpPr/>
            <p:nvPr/>
          </p:nvSpPr>
          <p:spPr>
            <a:xfrm>
              <a:off x="1579155" y="4603505"/>
              <a:ext cx="52272" cy="33497"/>
            </a:xfrm>
            <a:custGeom>
              <a:avLst/>
              <a:gdLst/>
              <a:ahLst/>
              <a:cxnLst/>
              <a:rect l="l" t="t" r="r" b="b"/>
              <a:pathLst>
                <a:path w="766" h="491" extrusionOk="0">
                  <a:moveTo>
                    <a:pt x="0" y="1"/>
                  </a:moveTo>
                  <a:lnTo>
                    <a:pt x="765" y="490"/>
                  </a:lnTo>
                  <a:lnTo>
                    <a:pt x="765" y="114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idea 1">
  <p:cSld name="CUSTOM_20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7"/>
          <p:cNvSpPr txBox="1">
            <a:spLocks noGrp="1"/>
          </p:cNvSpPr>
          <p:nvPr>
            <p:ph type="title"/>
          </p:nvPr>
        </p:nvSpPr>
        <p:spPr>
          <a:xfrm>
            <a:off x="884800" y="1390350"/>
            <a:ext cx="3852000" cy="23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565" name="Google Shape;565;p17"/>
          <p:cNvGrpSpPr/>
          <p:nvPr/>
        </p:nvGrpSpPr>
        <p:grpSpPr>
          <a:xfrm flipH="1">
            <a:off x="-450450" y="3865419"/>
            <a:ext cx="3545529" cy="1688867"/>
            <a:chOff x="4063975" y="-1169456"/>
            <a:chExt cx="3545529" cy="1688867"/>
          </a:xfrm>
        </p:grpSpPr>
        <p:sp>
          <p:nvSpPr>
            <p:cNvPr id="566" name="Google Shape;566;p17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7" name="Google Shape;567;p17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568" name="Google Shape;568;p17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17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17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17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17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17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17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17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17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17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17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17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17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17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17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3" name="Google Shape;583;p17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584" name="Google Shape;584;p17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" name="Google Shape;585;p17"/>
          <p:cNvGrpSpPr/>
          <p:nvPr/>
        </p:nvGrpSpPr>
        <p:grpSpPr>
          <a:xfrm>
            <a:off x="3425844" y="-1412205"/>
            <a:ext cx="2487331" cy="2037063"/>
            <a:chOff x="7180332" y="-1497055"/>
            <a:chExt cx="2487331" cy="2037063"/>
          </a:xfrm>
        </p:grpSpPr>
        <p:sp>
          <p:nvSpPr>
            <p:cNvPr id="586" name="Google Shape;586;p17"/>
            <p:cNvSpPr/>
            <p:nvPr/>
          </p:nvSpPr>
          <p:spPr>
            <a:xfrm rot="10800000" flipH="1">
              <a:off x="7630746" y="-1497055"/>
              <a:ext cx="2036917" cy="2037063"/>
            </a:xfrm>
            <a:custGeom>
              <a:avLst/>
              <a:gdLst/>
              <a:ahLst/>
              <a:cxnLst/>
              <a:rect l="l" t="t" r="r" b="b"/>
              <a:pathLst>
                <a:path w="23429" h="23430" extrusionOk="0">
                  <a:moveTo>
                    <a:pt x="17882" y="1"/>
                  </a:moveTo>
                  <a:cubicBezTo>
                    <a:pt x="8006" y="1"/>
                    <a:pt x="0" y="8007"/>
                    <a:pt x="0" y="17883"/>
                  </a:cubicBezTo>
                  <a:lnTo>
                    <a:pt x="0" y="23429"/>
                  </a:lnTo>
                  <a:lnTo>
                    <a:pt x="5547" y="23429"/>
                  </a:lnTo>
                  <a:cubicBezTo>
                    <a:pt x="15423" y="23429"/>
                    <a:pt x="23429" y="15423"/>
                    <a:pt x="23429" y="5547"/>
                  </a:cubicBezTo>
                  <a:lnTo>
                    <a:pt x="2342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7"/>
            <p:cNvSpPr/>
            <p:nvPr/>
          </p:nvSpPr>
          <p:spPr>
            <a:xfrm rot="10800000" flipH="1">
              <a:off x="7180332" y="-264468"/>
              <a:ext cx="182290" cy="459422"/>
            </a:xfrm>
            <a:custGeom>
              <a:avLst/>
              <a:gdLst/>
              <a:ahLst/>
              <a:cxnLst/>
              <a:rect l="l" t="t" r="r" b="b"/>
              <a:pathLst>
                <a:path w="2047" h="5159" extrusionOk="0">
                  <a:moveTo>
                    <a:pt x="1" y="1"/>
                  </a:moveTo>
                  <a:lnTo>
                    <a:pt x="1" y="741"/>
                  </a:lnTo>
                  <a:lnTo>
                    <a:pt x="1582" y="4719"/>
                  </a:lnTo>
                  <a:cubicBezTo>
                    <a:pt x="1720" y="4869"/>
                    <a:pt x="1883" y="5020"/>
                    <a:pt x="2046" y="515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7"/>
            <p:cNvSpPr/>
            <p:nvPr/>
          </p:nvSpPr>
          <p:spPr>
            <a:xfrm rot="10800000" flipH="1">
              <a:off x="7180332" y="-324758"/>
              <a:ext cx="272768" cy="686239"/>
            </a:xfrm>
            <a:custGeom>
              <a:avLst/>
              <a:gdLst/>
              <a:ahLst/>
              <a:cxnLst/>
              <a:rect l="l" t="t" r="r" b="b"/>
              <a:pathLst>
                <a:path w="3063" h="7706" extrusionOk="0">
                  <a:moveTo>
                    <a:pt x="1" y="1"/>
                  </a:moveTo>
                  <a:lnTo>
                    <a:pt x="1" y="741"/>
                  </a:lnTo>
                  <a:lnTo>
                    <a:pt x="2674" y="7492"/>
                  </a:lnTo>
                  <a:cubicBezTo>
                    <a:pt x="2799" y="7568"/>
                    <a:pt x="2925" y="7643"/>
                    <a:pt x="3063" y="77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7"/>
            <p:cNvSpPr/>
            <p:nvPr/>
          </p:nvSpPr>
          <p:spPr>
            <a:xfrm rot="10800000" flipH="1">
              <a:off x="7180332" y="-358333"/>
              <a:ext cx="352114" cy="872893"/>
            </a:xfrm>
            <a:custGeom>
              <a:avLst/>
              <a:gdLst/>
              <a:ahLst/>
              <a:cxnLst/>
              <a:rect l="l" t="t" r="r" b="b"/>
              <a:pathLst>
                <a:path w="3954" h="9802" extrusionOk="0">
                  <a:moveTo>
                    <a:pt x="1" y="1"/>
                  </a:moveTo>
                  <a:lnTo>
                    <a:pt x="1" y="590"/>
                  </a:lnTo>
                  <a:lnTo>
                    <a:pt x="3615" y="9676"/>
                  </a:lnTo>
                  <a:cubicBezTo>
                    <a:pt x="3728" y="9726"/>
                    <a:pt x="3841" y="9764"/>
                    <a:pt x="3954" y="9801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7"/>
            <p:cNvSpPr/>
            <p:nvPr/>
          </p:nvSpPr>
          <p:spPr>
            <a:xfrm rot="10800000" flipH="1">
              <a:off x="7225036" y="-376143"/>
              <a:ext cx="380076" cy="890703"/>
            </a:xfrm>
            <a:custGeom>
              <a:avLst/>
              <a:gdLst/>
              <a:ahLst/>
              <a:cxnLst/>
              <a:rect l="l" t="t" r="r" b="b"/>
              <a:pathLst>
                <a:path w="4268" h="10002" extrusionOk="0">
                  <a:moveTo>
                    <a:pt x="1" y="1"/>
                  </a:moveTo>
                  <a:lnTo>
                    <a:pt x="3954" y="9939"/>
                  </a:lnTo>
                  <a:cubicBezTo>
                    <a:pt x="4067" y="9964"/>
                    <a:pt x="4167" y="9989"/>
                    <a:pt x="4267" y="10002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7"/>
            <p:cNvSpPr/>
            <p:nvPr/>
          </p:nvSpPr>
          <p:spPr>
            <a:xfrm rot="10800000" flipH="1">
              <a:off x="7292091" y="-382911"/>
              <a:ext cx="382302" cy="897471"/>
            </a:xfrm>
            <a:custGeom>
              <a:avLst/>
              <a:gdLst/>
              <a:ahLst/>
              <a:cxnLst/>
              <a:rect l="l" t="t" r="r" b="b"/>
              <a:pathLst>
                <a:path w="4293" h="10078" extrusionOk="0">
                  <a:moveTo>
                    <a:pt x="1" y="1"/>
                  </a:moveTo>
                  <a:lnTo>
                    <a:pt x="3991" y="10065"/>
                  </a:lnTo>
                  <a:cubicBezTo>
                    <a:pt x="4092" y="10077"/>
                    <a:pt x="4192" y="10077"/>
                    <a:pt x="4293" y="10077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7"/>
            <p:cNvSpPr/>
            <p:nvPr/>
          </p:nvSpPr>
          <p:spPr>
            <a:xfrm rot="10800000" flipH="1">
              <a:off x="7358079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0" y="1"/>
                  </a:moveTo>
                  <a:lnTo>
                    <a:pt x="4003" y="10090"/>
                  </a:lnTo>
                  <a:lnTo>
                    <a:pt x="4304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7"/>
            <p:cNvSpPr/>
            <p:nvPr/>
          </p:nvSpPr>
          <p:spPr>
            <a:xfrm rot="10800000" flipH="1">
              <a:off x="7423977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1" y="1"/>
                  </a:moveTo>
                  <a:lnTo>
                    <a:pt x="4016" y="10090"/>
                  </a:lnTo>
                  <a:lnTo>
                    <a:pt x="4305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7"/>
            <p:cNvSpPr/>
            <p:nvPr/>
          </p:nvSpPr>
          <p:spPr>
            <a:xfrm rot="10800000" flipH="1">
              <a:off x="7489875" y="-383980"/>
              <a:ext cx="383460" cy="898540"/>
            </a:xfrm>
            <a:custGeom>
              <a:avLst/>
              <a:gdLst/>
              <a:ahLst/>
              <a:cxnLst/>
              <a:rect l="l" t="t" r="r" b="b"/>
              <a:pathLst>
                <a:path w="4306" h="10090" extrusionOk="0">
                  <a:moveTo>
                    <a:pt x="1" y="1"/>
                  </a:moveTo>
                  <a:lnTo>
                    <a:pt x="4017" y="10090"/>
                  </a:lnTo>
                  <a:lnTo>
                    <a:pt x="4305" y="1009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7"/>
            <p:cNvSpPr/>
            <p:nvPr/>
          </p:nvSpPr>
          <p:spPr>
            <a:xfrm rot="10800000" flipH="1">
              <a:off x="7556931" y="-383980"/>
              <a:ext cx="382302" cy="898540"/>
            </a:xfrm>
            <a:custGeom>
              <a:avLst/>
              <a:gdLst/>
              <a:ahLst/>
              <a:cxnLst/>
              <a:rect l="l" t="t" r="r" b="b"/>
              <a:pathLst>
                <a:path w="4293" h="10090" extrusionOk="0">
                  <a:moveTo>
                    <a:pt x="1" y="1"/>
                  </a:moveTo>
                  <a:lnTo>
                    <a:pt x="4004" y="10090"/>
                  </a:lnTo>
                  <a:lnTo>
                    <a:pt x="4293" y="10090"/>
                  </a:lnTo>
                  <a:lnTo>
                    <a:pt x="289" y="13"/>
                  </a:lnTo>
                  <a:cubicBezTo>
                    <a:pt x="227" y="13"/>
                    <a:pt x="177" y="1"/>
                    <a:pt x="1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7"/>
            <p:cNvSpPr/>
            <p:nvPr/>
          </p:nvSpPr>
          <p:spPr>
            <a:xfrm rot="10800000" flipH="1">
              <a:off x="7623987" y="-383980"/>
              <a:ext cx="382302" cy="895156"/>
            </a:xfrm>
            <a:custGeom>
              <a:avLst/>
              <a:gdLst/>
              <a:ahLst/>
              <a:cxnLst/>
              <a:rect l="l" t="t" r="r" b="b"/>
              <a:pathLst>
                <a:path w="4293" h="10052" extrusionOk="0">
                  <a:moveTo>
                    <a:pt x="1" y="0"/>
                  </a:moveTo>
                  <a:lnTo>
                    <a:pt x="3991" y="10052"/>
                  </a:lnTo>
                  <a:lnTo>
                    <a:pt x="4293" y="10052"/>
                  </a:lnTo>
                  <a:lnTo>
                    <a:pt x="315" y="50"/>
                  </a:lnTo>
                  <a:cubicBezTo>
                    <a:pt x="214" y="25"/>
                    <a:pt x="101" y="13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7"/>
            <p:cNvSpPr/>
            <p:nvPr/>
          </p:nvSpPr>
          <p:spPr>
            <a:xfrm rot="10800000" flipH="1">
              <a:off x="7695495" y="-383979"/>
              <a:ext cx="376692" cy="881798"/>
            </a:xfrm>
            <a:custGeom>
              <a:avLst/>
              <a:gdLst/>
              <a:ahLst/>
              <a:cxnLst/>
              <a:rect l="l" t="t" r="r" b="b"/>
              <a:pathLst>
                <a:path w="4230" h="9902" extrusionOk="0">
                  <a:moveTo>
                    <a:pt x="1" y="1"/>
                  </a:moveTo>
                  <a:lnTo>
                    <a:pt x="3941" y="9902"/>
                  </a:lnTo>
                  <a:lnTo>
                    <a:pt x="4230" y="9902"/>
                  </a:lnTo>
                  <a:lnTo>
                    <a:pt x="327" y="101"/>
                  </a:lnTo>
                  <a:cubicBezTo>
                    <a:pt x="227" y="64"/>
                    <a:pt x="114" y="26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7"/>
            <p:cNvSpPr/>
            <p:nvPr/>
          </p:nvSpPr>
          <p:spPr>
            <a:xfrm rot="10800000" flipH="1">
              <a:off x="7772614" y="-296797"/>
              <a:ext cx="305183" cy="767811"/>
            </a:xfrm>
            <a:custGeom>
              <a:avLst/>
              <a:gdLst/>
              <a:ahLst/>
              <a:cxnLst/>
              <a:rect l="l" t="t" r="r" b="b"/>
              <a:pathLst>
                <a:path w="3427" h="8622" extrusionOk="0">
                  <a:moveTo>
                    <a:pt x="1" y="1"/>
                  </a:moveTo>
                  <a:lnTo>
                    <a:pt x="3427" y="8622"/>
                  </a:lnTo>
                  <a:lnTo>
                    <a:pt x="3427" y="7882"/>
                  </a:lnTo>
                  <a:lnTo>
                    <a:pt x="365" y="177"/>
                  </a:lnTo>
                  <a:cubicBezTo>
                    <a:pt x="239" y="114"/>
                    <a:pt x="126" y="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7"/>
            <p:cNvSpPr/>
            <p:nvPr/>
          </p:nvSpPr>
          <p:spPr>
            <a:xfrm rot="10800000" flipH="1">
              <a:off x="7857569" y="-130357"/>
              <a:ext cx="220227" cy="553283"/>
            </a:xfrm>
            <a:custGeom>
              <a:avLst/>
              <a:gdLst/>
              <a:ahLst/>
              <a:cxnLst/>
              <a:rect l="l" t="t" r="r" b="b"/>
              <a:pathLst>
                <a:path w="2473" h="6213" extrusionOk="0">
                  <a:moveTo>
                    <a:pt x="1" y="1"/>
                  </a:moveTo>
                  <a:lnTo>
                    <a:pt x="2473" y="6212"/>
                  </a:lnTo>
                  <a:lnTo>
                    <a:pt x="2473" y="5472"/>
                  </a:lnTo>
                  <a:lnTo>
                    <a:pt x="415" y="314"/>
                  </a:lnTo>
                  <a:cubicBezTo>
                    <a:pt x="289" y="201"/>
                    <a:pt x="151" y="10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7"/>
            <p:cNvSpPr/>
            <p:nvPr/>
          </p:nvSpPr>
          <p:spPr>
            <a:xfrm rot="10800000" flipH="1">
              <a:off x="7962650" y="39556"/>
              <a:ext cx="114076" cy="287283"/>
            </a:xfrm>
            <a:custGeom>
              <a:avLst/>
              <a:gdLst/>
              <a:ahLst/>
              <a:cxnLst/>
              <a:rect l="l" t="t" r="r" b="b"/>
              <a:pathLst>
                <a:path w="1281" h="3226" extrusionOk="0">
                  <a:moveTo>
                    <a:pt x="0" y="1"/>
                  </a:moveTo>
                  <a:lnTo>
                    <a:pt x="1280" y="3226"/>
                  </a:lnTo>
                  <a:cubicBezTo>
                    <a:pt x="1192" y="2009"/>
                    <a:pt x="728" y="892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CUSTOM_2"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18"/>
          <p:cNvSpPr txBox="1">
            <a:spLocks noGrp="1"/>
          </p:cNvSpPr>
          <p:nvPr>
            <p:ph type="title"/>
          </p:nvPr>
        </p:nvSpPr>
        <p:spPr>
          <a:xfrm>
            <a:off x="4017600" y="1542600"/>
            <a:ext cx="38520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03" name="Google Shape;603;p18"/>
          <p:cNvSpPr txBox="1">
            <a:spLocks noGrp="1"/>
          </p:cNvSpPr>
          <p:nvPr>
            <p:ph type="subTitle" idx="1"/>
          </p:nvPr>
        </p:nvSpPr>
        <p:spPr>
          <a:xfrm>
            <a:off x="4017600" y="2020200"/>
            <a:ext cx="3852000" cy="158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None/>
              <a:defRPr sz="14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Poppins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grpSp>
        <p:nvGrpSpPr>
          <p:cNvPr id="604" name="Google Shape;604;p18"/>
          <p:cNvGrpSpPr/>
          <p:nvPr/>
        </p:nvGrpSpPr>
        <p:grpSpPr>
          <a:xfrm>
            <a:off x="5836025" y="3781669"/>
            <a:ext cx="3545529" cy="1688867"/>
            <a:chOff x="4063975" y="-1169456"/>
            <a:chExt cx="3545529" cy="1688867"/>
          </a:xfrm>
        </p:grpSpPr>
        <p:sp>
          <p:nvSpPr>
            <p:cNvPr id="605" name="Google Shape;605;p18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6" name="Google Shape;606;p18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607" name="Google Shape;607;p18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18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18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18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18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18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18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18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18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18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18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18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18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18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18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2" name="Google Shape;622;p18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623" name="Google Shape;623;p18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7"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20"/>
          <p:cNvSpPr txBox="1">
            <a:spLocks noGrp="1"/>
          </p:cNvSpPr>
          <p:nvPr>
            <p:ph type="title"/>
          </p:nvPr>
        </p:nvSpPr>
        <p:spPr>
          <a:xfrm>
            <a:off x="2798850" y="2836900"/>
            <a:ext cx="3546300" cy="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48" name="Google Shape;648;p20"/>
          <p:cNvSpPr txBox="1">
            <a:spLocks noGrp="1"/>
          </p:cNvSpPr>
          <p:nvPr>
            <p:ph type="subTitle" idx="1"/>
          </p:nvPr>
        </p:nvSpPr>
        <p:spPr>
          <a:xfrm>
            <a:off x="2798850" y="1601800"/>
            <a:ext cx="35463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649" name="Google Shape;649;p20"/>
          <p:cNvGrpSpPr/>
          <p:nvPr/>
        </p:nvGrpSpPr>
        <p:grpSpPr>
          <a:xfrm>
            <a:off x="5836025" y="4404351"/>
            <a:ext cx="2373891" cy="1000575"/>
            <a:chOff x="4063975" y="-546774"/>
            <a:chExt cx="2373891" cy="1000575"/>
          </a:xfrm>
        </p:grpSpPr>
        <p:grpSp>
          <p:nvGrpSpPr>
            <p:cNvPr id="650" name="Google Shape;650;p20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651" name="Google Shape;651;p20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20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20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20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20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20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20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20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20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20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20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20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20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20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20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6" name="Google Shape;666;p20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667" name="Google Shape;667;p20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4"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23"/>
          <p:cNvSpPr txBox="1">
            <a:spLocks noGrp="1"/>
          </p:cNvSpPr>
          <p:nvPr>
            <p:ph type="title"/>
          </p:nvPr>
        </p:nvSpPr>
        <p:spPr>
          <a:xfrm>
            <a:off x="4433100" y="1443438"/>
            <a:ext cx="3852000" cy="10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54" name="Google Shape;754;p23"/>
          <p:cNvSpPr txBox="1">
            <a:spLocks noGrp="1"/>
          </p:cNvSpPr>
          <p:nvPr>
            <p:ph type="subTitle" idx="1"/>
          </p:nvPr>
        </p:nvSpPr>
        <p:spPr>
          <a:xfrm>
            <a:off x="4433100" y="2621863"/>
            <a:ext cx="3852000" cy="12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55" name="Google Shape;755;p23"/>
          <p:cNvGrpSpPr/>
          <p:nvPr/>
        </p:nvGrpSpPr>
        <p:grpSpPr>
          <a:xfrm>
            <a:off x="5913175" y="3907394"/>
            <a:ext cx="3545529" cy="1688867"/>
            <a:chOff x="4063975" y="-1169456"/>
            <a:chExt cx="3545529" cy="1688867"/>
          </a:xfrm>
        </p:grpSpPr>
        <p:sp>
          <p:nvSpPr>
            <p:cNvPr id="756" name="Google Shape;756;p23"/>
            <p:cNvSpPr/>
            <p:nvPr/>
          </p:nvSpPr>
          <p:spPr>
            <a:xfrm flipH="1">
              <a:off x="5920692" y="-1169456"/>
              <a:ext cx="1688812" cy="1688867"/>
            </a:xfrm>
            <a:custGeom>
              <a:avLst/>
              <a:gdLst/>
              <a:ahLst/>
              <a:cxnLst/>
              <a:rect l="l" t="t" r="r" b="b"/>
              <a:pathLst>
                <a:path w="21974" h="21974" extrusionOk="0">
                  <a:moveTo>
                    <a:pt x="16779" y="0"/>
                  </a:moveTo>
                  <a:cubicBezTo>
                    <a:pt x="7505" y="0"/>
                    <a:pt x="1" y="7505"/>
                    <a:pt x="1" y="16766"/>
                  </a:cubicBezTo>
                  <a:lnTo>
                    <a:pt x="1" y="21973"/>
                  </a:lnTo>
                  <a:lnTo>
                    <a:pt x="5196" y="21973"/>
                  </a:lnTo>
                  <a:cubicBezTo>
                    <a:pt x="14470" y="21973"/>
                    <a:pt x="21974" y="14457"/>
                    <a:pt x="21974" y="5196"/>
                  </a:cubicBezTo>
                  <a:lnTo>
                    <a:pt x="219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7" name="Google Shape;757;p23"/>
            <p:cNvGrpSpPr/>
            <p:nvPr/>
          </p:nvGrpSpPr>
          <p:grpSpPr>
            <a:xfrm flipH="1">
              <a:off x="5560019" y="-414208"/>
              <a:ext cx="877847" cy="868009"/>
              <a:chOff x="6088588" y="-408158"/>
              <a:chExt cx="877847" cy="868009"/>
            </a:xfrm>
          </p:grpSpPr>
          <p:sp>
            <p:nvSpPr>
              <p:cNvPr id="758" name="Google Shape;758;p23"/>
              <p:cNvSpPr/>
              <p:nvPr/>
            </p:nvSpPr>
            <p:spPr>
              <a:xfrm>
                <a:off x="6088588" y="-408158"/>
                <a:ext cx="55755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640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6401" y="289"/>
                    </a:lnTo>
                    <a:cubicBezTo>
                      <a:pt x="6100" y="176"/>
                      <a:pt x="5773" y="76"/>
                      <a:pt x="544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23"/>
              <p:cNvSpPr/>
              <p:nvPr/>
            </p:nvSpPr>
            <p:spPr>
              <a:xfrm>
                <a:off x="6088588" y="-348055"/>
                <a:ext cx="669054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681" h="290" extrusionOk="0">
                    <a:moveTo>
                      <a:pt x="1" y="1"/>
                    </a:moveTo>
                    <a:lnTo>
                      <a:pt x="1" y="277"/>
                    </a:lnTo>
                    <a:lnTo>
                      <a:pt x="7681" y="289"/>
                    </a:lnTo>
                    <a:cubicBezTo>
                      <a:pt x="7555" y="189"/>
                      <a:pt x="7417" y="101"/>
                      <a:pt x="7267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23"/>
              <p:cNvSpPr/>
              <p:nvPr/>
            </p:nvSpPr>
            <p:spPr>
              <a:xfrm>
                <a:off x="6088588" y="-287865"/>
                <a:ext cx="738999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484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8484" y="289"/>
                    </a:lnTo>
                    <a:cubicBezTo>
                      <a:pt x="8396" y="201"/>
                      <a:pt x="8308" y="113"/>
                      <a:pt x="820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23"/>
              <p:cNvSpPr/>
              <p:nvPr/>
            </p:nvSpPr>
            <p:spPr>
              <a:xfrm>
                <a:off x="6088588" y="-227762"/>
                <a:ext cx="78821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049" h="289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049" y="289"/>
                    </a:lnTo>
                    <a:cubicBezTo>
                      <a:pt x="8986" y="201"/>
                      <a:pt x="8923" y="113"/>
                      <a:pt x="8848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23"/>
              <p:cNvSpPr/>
              <p:nvPr/>
            </p:nvSpPr>
            <p:spPr>
              <a:xfrm>
                <a:off x="6088588" y="-167659"/>
                <a:ext cx="824275" cy="26306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302" extrusionOk="0">
                    <a:moveTo>
                      <a:pt x="1" y="0"/>
                    </a:moveTo>
                    <a:lnTo>
                      <a:pt x="1" y="276"/>
                    </a:lnTo>
                    <a:lnTo>
                      <a:pt x="9463" y="302"/>
                    </a:lnTo>
                    <a:cubicBezTo>
                      <a:pt x="9425" y="201"/>
                      <a:pt x="9375" y="113"/>
                      <a:pt x="9325" y="2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23"/>
              <p:cNvSpPr/>
              <p:nvPr/>
            </p:nvSpPr>
            <p:spPr>
              <a:xfrm>
                <a:off x="6088588" y="-106424"/>
                <a:ext cx="850493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289" extrusionOk="0">
                    <a:moveTo>
                      <a:pt x="1" y="0"/>
                    </a:moveTo>
                    <a:lnTo>
                      <a:pt x="1" y="264"/>
                    </a:lnTo>
                    <a:lnTo>
                      <a:pt x="9764" y="289"/>
                    </a:lnTo>
                    <a:cubicBezTo>
                      <a:pt x="9726" y="188"/>
                      <a:pt x="9689" y="101"/>
                      <a:pt x="9663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23"/>
              <p:cNvSpPr/>
              <p:nvPr/>
            </p:nvSpPr>
            <p:spPr>
              <a:xfrm>
                <a:off x="6088588" y="-46321"/>
                <a:ext cx="866956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953" h="289" extrusionOk="0">
                    <a:moveTo>
                      <a:pt x="1" y="0"/>
                    </a:moveTo>
                    <a:lnTo>
                      <a:pt x="1" y="101"/>
                    </a:lnTo>
                    <a:cubicBezTo>
                      <a:pt x="1" y="151"/>
                      <a:pt x="1" y="214"/>
                      <a:pt x="1" y="264"/>
                    </a:cubicBezTo>
                    <a:lnTo>
                      <a:pt x="9952" y="289"/>
                    </a:lnTo>
                    <a:cubicBezTo>
                      <a:pt x="9940" y="189"/>
                      <a:pt x="9914" y="101"/>
                      <a:pt x="9889" y="1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23"/>
              <p:cNvSpPr/>
              <p:nvPr/>
            </p:nvSpPr>
            <p:spPr>
              <a:xfrm>
                <a:off x="6090766" y="13782"/>
                <a:ext cx="873489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290" extrusionOk="0">
                    <a:moveTo>
                      <a:pt x="1" y="1"/>
                    </a:moveTo>
                    <a:cubicBezTo>
                      <a:pt x="13" y="88"/>
                      <a:pt x="26" y="176"/>
                      <a:pt x="39" y="264"/>
                    </a:cubicBezTo>
                    <a:lnTo>
                      <a:pt x="10027" y="289"/>
                    </a:lnTo>
                    <a:cubicBezTo>
                      <a:pt x="10027" y="201"/>
                      <a:pt x="10015" y="101"/>
                      <a:pt x="10002" y="1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23"/>
              <p:cNvSpPr/>
              <p:nvPr/>
            </p:nvSpPr>
            <p:spPr>
              <a:xfrm>
                <a:off x="6101741" y="73885"/>
                <a:ext cx="86469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927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" y="89"/>
                      <a:pt x="38" y="176"/>
                      <a:pt x="63" y="264"/>
                    </a:cubicBezTo>
                    <a:lnTo>
                      <a:pt x="9927" y="289"/>
                    </a:lnTo>
                    <a:lnTo>
                      <a:pt x="9927" y="114"/>
                    </a:lnTo>
                    <a:cubicBezTo>
                      <a:pt x="9927" y="76"/>
                      <a:pt x="9927" y="51"/>
                      <a:pt x="9927" y="13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23"/>
              <p:cNvSpPr/>
              <p:nvPr/>
            </p:nvSpPr>
            <p:spPr>
              <a:xfrm>
                <a:off x="6119250" y="133988"/>
                <a:ext cx="847183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29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5" y="89"/>
                      <a:pt x="63" y="177"/>
                      <a:pt x="101" y="264"/>
                    </a:cubicBezTo>
                    <a:lnTo>
                      <a:pt x="9726" y="289"/>
                    </a:lnTo>
                    <a:lnTo>
                      <a:pt x="9726" y="1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23"/>
              <p:cNvSpPr/>
              <p:nvPr/>
            </p:nvSpPr>
            <p:spPr>
              <a:xfrm>
                <a:off x="6145469" y="194179"/>
                <a:ext cx="820965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9425" h="289" extrusionOk="0">
                    <a:moveTo>
                      <a:pt x="0" y="0"/>
                    </a:moveTo>
                    <a:cubicBezTo>
                      <a:pt x="51" y="88"/>
                      <a:pt x="101" y="188"/>
                      <a:pt x="151" y="276"/>
                    </a:cubicBezTo>
                    <a:lnTo>
                      <a:pt x="9425" y="289"/>
                    </a:lnTo>
                    <a:lnTo>
                      <a:pt x="942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23"/>
              <p:cNvSpPr/>
              <p:nvPr/>
            </p:nvSpPr>
            <p:spPr>
              <a:xfrm>
                <a:off x="6182663" y="254282"/>
                <a:ext cx="783771" cy="25173"/>
              </a:xfrm>
              <a:custGeom>
                <a:avLst/>
                <a:gdLst/>
                <a:ahLst/>
                <a:cxnLst/>
                <a:rect l="l" t="t" r="r" b="b"/>
                <a:pathLst>
                  <a:path w="8998" h="289" extrusionOk="0">
                    <a:moveTo>
                      <a:pt x="0" y="0"/>
                    </a:moveTo>
                    <a:cubicBezTo>
                      <a:pt x="75" y="88"/>
                      <a:pt x="138" y="188"/>
                      <a:pt x="213" y="276"/>
                    </a:cubicBezTo>
                    <a:lnTo>
                      <a:pt x="8998" y="289"/>
                    </a:lnTo>
                    <a:lnTo>
                      <a:pt x="899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23"/>
              <p:cNvSpPr/>
              <p:nvPr/>
            </p:nvSpPr>
            <p:spPr>
              <a:xfrm>
                <a:off x="6233968" y="314385"/>
                <a:ext cx="732466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8409" h="2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1" y="101"/>
                      <a:pt x="189" y="189"/>
                      <a:pt x="289" y="277"/>
                    </a:cubicBezTo>
                    <a:lnTo>
                      <a:pt x="8409" y="289"/>
                    </a:lnTo>
                    <a:lnTo>
                      <a:pt x="8409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23"/>
              <p:cNvSpPr/>
              <p:nvPr/>
            </p:nvSpPr>
            <p:spPr>
              <a:xfrm>
                <a:off x="6307224" y="374488"/>
                <a:ext cx="659211" cy="25260"/>
              </a:xfrm>
              <a:custGeom>
                <a:avLst/>
                <a:gdLst/>
                <a:ahLst/>
                <a:cxnLst/>
                <a:rect l="l" t="t" r="r" b="b"/>
                <a:pathLst>
                  <a:path w="7568" h="29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101"/>
                      <a:pt x="289" y="189"/>
                      <a:pt x="440" y="277"/>
                    </a:cubicBezTo>
                    <a:lnTo>
                      <a:pt x="7568" y="289"/>
                    </a:lnTo>
                    <a:lnTo>
                      <a:pt x="7568" y="2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23"/>
              <p:cNvSpPr/>
              <p:nvPr/>
            </p:nvSpPr>
            <p:spPr>
              <a:xfrm>
                <a:off x="6427430" y="435723"/>
                <a:ext cx="539006" cy="24128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2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3" y="126"/>
                      <a:pt x="829" y="226"/>
                      <a:pt x="1256" y="276"/>
                    </a:cubicBezTo>
                    <a:lnTo>
                      <a:pt x="6188" y="276"/>
                    </a:lnTo>
                    <a:lnTo>
                      <a:pt x="6188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3" name="Google Shape;773;p23"/>
            <p:cNvSpPr/>
            <p:nvPr/>
          </p:nvSpPr>
          <p:spPr>
            <a:xfrm>
              <a:off x="4628261" y="-546774"/>
              <a:ext cx="781992" cy="781992"/>
            </a:xfrm>
            <a:custGeom>
              <a:avLst/>
              <a:gdLst/>
              <a:ahLst/>
              <a:cxnLst/>
              <a:rect l="l" t="t" r="r" b="b"/>
              <a:pathLst>
                <a:path w="7606" h="7606" extrusionOk="0">
                  <a:moveTo>
                    <a:pt x="0" y="1"/>
                  </a:moveTo>
                  <a:lnTo>
                    <a:pt x="0" y="3251"/>
                  </a:lnTo>
                  <a:cubicBezTo>
                    <a:pt x="0" y="5660"/>
                    <a:pt x="1946" y="7605"/>
                    <a:pt x="4367" y="7605"/>
                  </a:cubicBezTo>
                  <a:lnTo>
                    <a:pt x="7605" y="7605"/>
                  </a:lnTo>
                  <a:lnTo>
                    <a:pt x="7605" y="4167"/>
                  </a:lnTo>
                  <a:cubicBezTo>
                    <a:pt x="7605" y="1871"/>
                    <a:pt x="5735" y="1"/>
                    <a:pt x="3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81C241"/>
                </a:solidFill>
              </a:endParaRPr>
            </a:p>
          </p:txBody>
        </p:sp>
        <p:sp>
          <p:nvSpPr>
            <p:cNvPr id="774" name="Google Shape;774;p23"/>
            <p:cNvSpPr/>
            <p:nvPr/>
          </p:nvSpPr>
          <p:spPr>
            <a:xfrm flipH="1">
              <a:off x="4063975" y="-150121"/>
              <a:ext cx="510096" cy="509135"/>
            </a:xfrm>
            <a:custGeom>
              <a:avLst/>
              <a:gdLst/>
              <a:ahLst/>
              <a:cxnLst/>
              <a:rect l="l" t="t" r="r" b="b"/>
              <a:pathLst>
                <a:path w="6375" h="6363" extrusionOk="0">
                  <a:moveTo>
                    <a:pt x="0" y="0"/>
                  </a:moveTo>
                  <a:lnTo>
                    <a:pt x="0" y="2874"/>
                  </a:lnTo>
                  <a:cubicBezTo>
                    <a:pt x="0" y="4806"/>
                    <a:pt x="1569" y="6362"/>
                    <a:pt x="3489" y="6362"/>
                  </a:cubicBezTo>
                  <a:lnTo>
                    <a:pt x="6375" y="6362"/>
                  </a:lnTo>
                  <a:lnTo>
                    <a:pt x="6375" y="3652"/>
                  </a:lnTo>
                  <a:cubicBezTo>
                    <a:pt x="6375" y="1631"/>
                    <a:pt x="4731" y="0"/>
                    <a:pt x="2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5" name="Google Shape;775;p23"/>
          <p:cNvGrpSpPr/>
          <p:nvPr/>
        </p:nvGrpSpPr>
        <p:grpSpPr>
          <a:xfrm>
            <a:off x="3425844" y="-1412205"/>
            <a:ext cx="2487331" cy="2037063"/>
            <a:chOff x="7180332" y="-1497055"/>
            <a:chExt cx="2487331" cy="2037063"/>
          </a:xfrm>
        </p:grpSpPr>
        <p:sp>
          <p:nvSpPr>
            <p:cNvPr id="776" name="Google Shape;776;p23"/>
            <p:cNvSpPr/>
            <p:nvPr/>
          </p:nvSpPr>
          <p:spPr>
            <a:xfrm rot="10800000" flipH="1">
              <a:off x="7630746" y="-1497055"/>
              <a:ext cx="2036917" cy="2037063"/>
            </a:xfrm>
            <a:custGeom>
              <a:avLst/>
              <a:gdLst/>
              <a:ahLst/>
              <a:cxnLst/>
              <a:rect l="l" t="t" r="r" b="b"/>
              <a:pathLst>
                <a:path w="23429" h="23430" extrusionOk="0">
                  <a:moveTo>
                    <a:pt x="17882" y="1"/>
                  </a:moveTo>
                  <a:cubicBezTo>
                    <a:pt x="8006" y="1"/>
                    <a:pt x="0" y="8007"/>
                    <a:pt x="0" y="17883"/>
                  </a:cubicBezTo>
                  <a:lnTo>
                    <a:pt x="0" y="23429"/>
                  </a:lnTo>
                  <a:lnTo>
                    <a:pt x="5547" y="23429"/>
                  </a:lnTo>
                  <a:cubicBezTo>
                    <a:pt x="15423" y="23429"/>
                    <a:pt x="23429" y="15423"/>
                    <a:pt x="23429" y="5547"/>
                  </a:cubicBezTo>
                  <a:lnTo>
                    <a:pt x="2342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3"/>
            <p:cNvSpPr/>
            <p:nvPr/>
          </p:nvSpPr>
          <p:spPr>
            <a:xfrm rot="10800000" flipH="1">
              <a:off x="7180332" y="-264468"/>
              <a:ext cx="182290" cy="459422"/>
            </a:xfrm>
            <a:custGeom>
              <a:avLst/>
              <a:gdLst/>
              <a:ahLst/>
              <a:cxnLst/>
              <a:rect l="l" t="t" r="r" b="b"/>
              <a:pathLst>
                <a:path w="2047" h="5159" extrusionOk="0">
                  <a:moveTo>
                    <a:pt x="1" y="1"/>
                  </a:moveTo>
                  <a:lnTo>
                    <a:pt x="1" y="741"/>
                  </a:lnTo>
                  <a:lnTo>
                    <a:pt x="1582" y="4719"/>
                  </a:lnTo>
                  <a:cubicBezTo>
                    <a:pt x="1720" y="4869"/>
                    <a:pt x="1883" y="5020"/>
                    <a:pt x="2046" y="515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3"/>
            <p:cNvSpPr/>
            <p:nvPr/>
          </p:nvSpPr>
          <p:spPr>
            <a:xfrm rot="10800000" flipH="1">
              <a:off x="7180332" y="-324758"/>
              <a:ext cx="272768" cy="686239"/>
            </a:xfrm>
            <a:custGeom>
              <a:avLst/>
              <a:gdLst/>
              <a:ahLst/>
              <a:cxnLst/>
              <a:rect l="l" t="t" r="r" b="b"/>
              <a:pathLst>
                <a:path w="3063" h="7706" extrusionOk="0">
                  <a:moveTo>
                    <a:pt x="1" y="1"/>
                  </a:moveTo>
                  <a:lnTo>
                    <a:pt x="1" y="741"/>
                  </a:lnTo>
                  <a:lnTo>
                    <a:pt x="2674" y="7492"/>
                  </a:lnTo>
                  <a:cubicBezTo>
                    <a:pt x="2799" y="7568"/>
                    <a:pt x="2925" y="7643"/>
                    <a:pt x="3063" y="77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3"/>
            <p:cNvSpPr/>
            <p:nvPr/>
          </p:nvSpPr>
          <p:spPr>
            <a:xfrm rot="10800000" flipH="1">
              <a:off x="7180332" y="-358333"/>
              <a:ext cx="352114" cy="872893"/>
            </a:xfrm>
            <a:custGeom>
              <a:avLst/>
              <a:gdLst/>
              <a:ahLst/>
              <a:cxnLst/>
              <a:rect l="l" t="t" r="r" b="b"/>
              <a:pathLst>
                <a:path w="3954" h="9802" extrusionOk="0">
                  <a:moveTo>
                    <a:pt x="1" y="1"/>
                  </a:moveTo>
                  <a:lnTo>
                    <a:pt x="1" y="590"/>
                  </a:lnTo>
                  <a:lnTo>
                    <a:pt x="3615" y="9676"/>
                  </a:lnTo>
                  <a:cubicBezTo>
                    <a:pt x="3728" y="9726"/>
                    <a:pt x="3841" y="9764"/>
                    <a:pt x="3954" y="9801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3"/>
            <p:cNvSpPr/>
            <p:nvPr/>
          </p:nvSpPr>
          <p:spPr>
            <a:xfrm rot="10800000" flipH="1">
              <a:off x="7225036" y="-376143"/>
              <a:ext cx="380076" cy="890703"/>
            </a:xfrm>
            <a:custGeom>
              <a:avLst/>
              <a:gdLst/>
              <a:ahLst/>
              <a:cxnLst/>
              <a:rect l="l" t="t" r="r" b="b"/>
              <a:pathLst>
                <a:path w="4268" h="10002" extrusionOk="0">
                  <a:moveTo>
                    <a:pt x="1" y="1"/>
                  </a:moveTo>
                  <a:lnTo>
                    <a:pt x="3954" y="9939"/>
                  </a:lnTo>
                  <a:cubicBezTo>
                    <a:pt x="4067" y="9964"/>
                    <a:pt x="4167" y="9989"/>
                    <a:pt x="4267" y="10002"/>
                  </a:cubicBez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3"/>
            <p:cNvSpPr/>
            <p:nvPr/>
          </p:nvSpPr>
          <p:spPr>
            <a:xfrm rot="10800000" flipH="1">
              <a:off x="7292091" y="-382911"/>
              <a:ext cx="382302" cy="897471"/>
            </a:xfrm>
            <a:custGeom>
              <a:avLst/>
              <a:gdLst/>
              <a:ahLst/>
              <a:cxnLst/>
              <a:rect l="l" t="t" r="r" b="b"/>
              <a:pathLst>
                <a:path w="4293" h="10078" extrusionOk="0">
                  <a:moveTo>
                    <a:pt x="1" y="1"/>
                  </a:moveTo>
                  <a:lnTo>
                    <a:pt x="3991" y="10065"/>
                  </a:lnTo>
                  <a:cubicBezTo>
                    <a:pt x="4092" y="10077"/>
                    <a:pt x="4192" y="10077"/>
                    <a:pt x="4293" y="10077"/>
                  </a:cubicBez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3"/>
            <p:cNvSpPr/>
            <p:nvPr/>
          </p:nvSpPr>
          <p:spPr>
            <a:xfrm rot="10800000" flipH="1">
              <a:off x="7358079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0" y="1"/>
                  </a:moveTo>
                  <a:lnTo>
                    <a:pt x="4003" y="10090"/>
                  </a:lnTo>
                  <a:lnTo>
                    <a:pt x="4304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3"/>
            <p:cNvSpPr/>
            <p:nvPr/>
          </p:nvSpPr>
          <p:spPr>
            <a:xfrm rot="10800000" flipH="1">
              <a:off x="7423977" y="-383980"/>
              <a:ext cx="383371" cy="898540"/>
            </a:xfrm>
            <a:custGeom>
              <a:avLst/>
              <a:gdLst/>
              <a:ahLst/>
              <a:cxnLst/>
              <a:rect l="l" t="t" r="r" b="b"/>
              <a:pathLst>
                <a:path w="4305" h="10090" extrusionOk="0">
                  <a:moveTo>
                    <a:pt x="1" y="1"/>
                  </a:moveTo>
                  <a:lnTo>
                    <a:pt x="4016" y="10090"/>
                  </a:lnTo>
                  <a:lnTo>
                    <a:pt x="4305" y="10090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3"/>
            <p:cNvSpPr/>
            <p:nvPr/>
          </p:nvSpPr>
          <p:spPr>
            <a:xfrm rot="10800000" flipH="1">
              <a:off x="7489875" y="-383980"/>
              <a:ext cx="383460" cy="898540"/>
            </a:xfrm>
            <a:custGeom>
              <a:avLst/>
              <a:gdLst/>
              <a:ahLst/>
              <a:cxnLst/>
              <a:rect l="l" t="t" r="r" b="b"/>
              <a:pathLst>
                <a:path w="4306" h="10090" extrusionOk="0">
                  <a:moveTo>
                    <a:pt x="1" y="1"/>
                  </a:moveTo>
                  <a:lnTo>
                    <a:pt x="4017" y="10090"/>
                  </a:lnTo>
                  <a:lnTo>
                    <a:pt x="4305" y="1009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3"/>
            <p:cNvSpPr/>
            <p:nvPr/>
          </p:nvSpPr>
          <p:spPr>
            <a:xfrm rot="10800000" flipH="1">
              <a:off x="7556931" y="-383980"/>
              <a:ext cx="382302" cy="898540"/>
            </a:xfrm>
            <a:custGeom>
              <a:avLst/>
              <a:gdLst/>
              <a:ahLst/>
              <a:cxnLst/>
              <a:rect l="l" t="t" r="r" b="b"/>
              <a:pathLst>
                <a:path w="4293" h="10090" extrusionOk="0">
                  <a:moveTo>
                    <a:pt x="1" y="1"/>
                  </a:moveTo>
                  <a:lnTo>
                    <a:pt x="4004" y="10090"/>
                  </a:lnTo>
                  <a:lnTo>
                    <a:pt x="4293" y="10090"/>
                  </a:lnTo>
                  <a:lnTo>
                    <a:pt x="289" y="13"/>
                  </a:lnTo>
                  <a:cubicBezTo>
                    <a:pt x="227" y="13"/>
                    <a:pt x="177" y="1"/>
                    <a:pt x="1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3"/>
            <p:cNvSpPr/>
            <p:nvPr/>
          </p:nvSpPr>
          <p:spPr>
            <a:xfrm rot="10800000" flipH="1">
              <a:off x="7623987" y="-383980"/>
              <a:ext cx="382302" cy="895156"/>
            </a:xfrm>
            <a:custGeom>
              <a:avLst/>
              <a:gdLst/>
              <a:ahLst/>
              <a:cxnLst/>
              <a:rect l="l" t="t" r="r" b="b"/>
              <a:pathLst>
                <a:path w="4293" h="10052" extrusionOk="0">
                  <a:moveTo>
                    <a:pt x="1" y="0"/>
                  </a:moveTo>
                  <a:lnTo>
                    <a:pt x="3991" y="10052"/>
                  </a:lnTo>
                  <a:lnTo>
                    <a:pt x="4293" y="10052"/>
                  </a:lnTo>
                  <a:lnTo>
                    <a:pt x="315" y="50"/>
                  </a:lnTo>
                  <a:cubicBezTo>
                    <a:pt x="214" y="25"/>
                    <a:pt x="101" y="13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3"/>
            <p:cNvSpPr/>
            <p:nvPr/>
          </p:nvSpPr>
          <p:spPr>
            <a:xfrm rot="10800000" flipH="1">
              <a:off x="7695495" y="-383979"/>
              <a:ext cx="376692" cy="881798"/>
            </a:xfrm>
            <a:custGeom>
              <a:avLst/>
              <a:gdLst/>
              <a:ahLst/>
              <a:cxnLst/>
              <a:rect l="l" t="t" r="r" b="b"/>
              <a:pathLst>
                <a:path w="4230" h="9902" extrusionOk="0">
                  <a:moveTo>
                    <a:pt x="1" y="1"/>
                  </a:moveTo>
                  <a:lnTo>
                    <a:pt x="3941" y="9902"/>
                  </a:lnTo>
                  <a:lnTo>
                    <a:pt x="4230" y="9902"/>
                  </a:lnTo>
                  <a:lnTo>
                    <a:pt x="327" y="101"/>
                  </a:lnTo>
                  <a:cubicBezTo>
                    <a:pt x="227" y="64"/>
                    <a:pt x="114" y="26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3"/>
            <p:cNvSpPr/>
            <p:nvPr/>
          </p:nvSpPr>
          <p:spPr>
            <a:xfrm rot="10800000" flipH="1">
              <a:off x="7772614" y="-296797"/>
              <a:ext cx="305183" cy="767811"/>
            </a:xfrm>
            <a:custGeom>
              <a:avLst/>
              <a:gdLst/>
              <a:ahLst/>
              <a:cxnLst/>
              <a:rect l="l" t="t" r="r" b="b"/>
              <a:pathLst>
                <a:path w="3427" h="8622" extrusionOk="0">
                  <a:moveTo>
                    <a:pt x="1" y="1"/>
                  </a:moveTo>
                  <a:lnTo>
                    <a:pt x="3427" y="8622"/>
                  </a:lnTo>
                  <a:lnTo>
                    <a:pt x="3427" y="7882"/>
                  </a:lnTo>
                  <a:lnTo>
                    <a:pt x="365" y="177"/>
                  </a:lnTo>
                  <a:cubicBezTo>
                    <a:pt x="239" y="114"/>
                    <a:pt x="126" y="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3"/>
            <p:cNvSpPr/>
            <p:nvPr/>
          </p:nvSpPr>
          <p:spPr>
            <a:xfrm rot="10800000" flipH="1">
              <a:off x="7857569" y="-130357"/>
              <a:ext cx="220227" cy="553283"/>
            </a:xfrm>
            <a:custGeom>
              <a:avLst/>
              <a:gdLst/>
              <a:ahLst/>
              <a:cxnLst/>
              <a:rect l="l" t="t" r="r" b="b"/>
              <a:pathLst>
                <a:path w="2473" h="6213" extrusionOk="0">
                  <a:moveTo>
                    <a:pt x="1" y="1"/>
                  </a:moveTo>
                  <a:lnTo>
                    <a:pt x="2473" y="6212"/>
                  </a:lnTo>
                  <a:lnTo>
                    <a:pt x="2473" y="5472"/>
                  </a:lnTo>
                  <a:lnTo>
                    <a:pt x="415" y="314"/>
                  </a:lnTo>
                  <a:cubicBezTo>
                    <a:pt x="289" y="201"/>
                    <a:pt x="151" y="10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3"/>
            <p:cNvSpPr/>
            <p:nvPr/>
          </p:nvSpPr>
          <p:spPr>
            <a:xfrm rot="10800000" flipH="1">
              <a:off x="7962650" y="39556"/>
              <a:ext cx="114076" cy="287283"/>
            </a:xfrm>
            <a:custGeom>
              <a:avLst/>
              <a:gdLst/>
              <a:ahLst/>
              <a:cxnLst/>
              <a:rect l="l" t="t" r="r" b="b"/>
              <a:pathLst>
                <a:path w="1281" h="3226" extrusionOk="0">
                  <a:moveTo>
                    <a:pt x="0" y="1"/>
                  </a:moveTo>
                  <a:lnTo>
                    <a:pt x="1280" y="3226"/>
                  </a:lnTo>
                  <a:cubicBezTo>
                    <a:pt x="1192" y="2009"/>
                    <a:pt x="728" y="892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●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○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■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●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○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■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●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○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oppins"/>
              <a:buChar char="■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9" r:id="rId3"/>
    <p:sldLayoutId id="2147483661" r:id="rId4"/>
    <p:sldLayoutId id="2147483662" r:id="rId5"/>
    <p:sldLayoutId id="2147483663" r:id="rId6"/>
    <p:sldLayoutId id="2147483664" r:id="rId7"/>
    <p:sldLayoutId id="2147483666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5" r:id="rId14"/>
    <p:sldLayoutId id="2147483677" r:id="rId15"/>
    <p:sldLayoutId id="2147483678" r:id="rId16"/>
    <p:sldLayoutId id="2147483680" r:id="rId17"/>
    <p:sldLayoutId id="2147483681" r:id="rId18"/>
    <p:sldLayoutId id="2147483682" r:id="rId19"/>
    <p:sldLayoutId id="2147483684" r:id="rId20"/>
    <p:sldLayoutId id="2147483688" r:id="rId21"/>
    <p:sldLayoutId id="2147483693" r:id="rId22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985" y="3867150"/>
            <a:ext cx="7717500" cy="5727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09600" y="219517"/>
            <a:ext cx="7717500" cy="3639900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Điền kinh nữ ASIAD 2018_ Nguyễn Thị Oanh chỉ về thứ 4 chung kết 1500m _ VTC Now (1080p)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8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50"/>
            <a:ext cx="2438400" cy="572700"/>
          </a:xfrm>
        </p:spPr>
        <p:txBody>
          <a:bodyPr/>
          <a:lstStyle/>
          <a:p>
            <a:r>
              <a:rPr lang="vi-VN" sz="2400" smtClean="0"/>
              <a:t>Luyện tập</a:t>
            </a:r>
            <a:endParaRPr lang="en-US" sz="240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22850"/>
              </p:ext>
            </p:extLst>
          </p:nvPr>
        </p:nvGraphicFramePr>
        <p:xfrm>
          <a:off x="337996" y="1352550"/>
          <a:ext cx="8458200" cy="3649575"/>
        </p:xfrm>
        <a:graphic>
          <a:graphicData uri="http://schemas.openxmlformats.org/drawingml/2006/table">
            <a:tbl>
              <a:tblPr firstRow="1" firstCol="1" bandRow="1">
                <a:tableStyleId>{170EC2C4-3236-40D5-8692-46C56E4D6137}</a:tableStyleId>
              </a:tblPr>
              <a:tblGrid>
                <a:gridCol w="4092844">
                  <a:extLst>
                    <a:ext uri="{9D8B030D-6E8A-4147-A177-3AD203B41FA5}">
                      <a16:colId xmlns:a16="http://schemas.microsoft.com/office/drawing/2014/main" val="3364439377"/>
                    </a:ext>
                  </a:extLst>
                </a:gridCol>
                <a:gridCol w="2182678">
                  <a:extLst>
                    <a:ext uri="{9D8B030D-6E8A-4147-A177-3AD203B41FA5}">
                      <a16:colId xmlns:a16="http://schemas.microsoft.com/office/drawing/2014/main" val="945884914"/>
                    </a:ext>
                  </a:extLst>
                </a:gridCol>
                <a:gridCol w="2182678">
                  <a:extLst>
                    <a:ext uri="{9D8B030D-6E8A-4147-A177-3AD203B41FA5}">
                      <a16:colId xmlns:a16="http://schemas.microsoft.com/office/drawing/2014/main" val="562283634"/>
                    </a:ext>
                  </a:extLst>
                </a:gridCol>
              </a:tblGrid>
              <a:tr h="57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hoạt động sống đặc trưng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 hiện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844986"/>
                  </a:ext>
                </a:extLst>
              </a:tr>
              <a:tr h="973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Trao đổi chất và chuyển hóa năng lượng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602153"/>
                  </a:ext>
                </a:extLst>
              </a:tr>
              <a:tr h="575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 ứng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664215"/>
                  </a:ext>
                </a:extLst>
              </a:tr>
              <a:tr h="575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trưởng và phát triển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799952"/>
                  </a:ext>
                </a:extLst>
              </a:tr>
              <a:tr h="575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sản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524995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68929" y="475302"/>
            <a:ext cx="84582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Nêu biểu hiện và vai trò của bốn hoạt động sống đặc trưng cho cơ thể sinh vật theo bảng sau:</a:t>
            </a:r>
            <a:endParaRPr kumimoji="0" lang="en-US" altLang="en-US" sz="24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1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308281"/>
              </p:ext>
            </p:extLst>
          </p:nvPr>
        </p:nvGraphicFramePr>
        <p:xfrm>
          <a:off x="228600" y="133350"/>
          <a:ext cx="8686800" cy="4283010"/>
        </p:xfrm>
        <a:graphic>
          <a:graphicData uri="http://schemas.openxmlformats.org/drawingml/2006/table">
            <a:tbl>
              <a:tblPr firstRow="1" firstCol="1" bandRow="1">
                <a:tableStyleId>{170EC2C4-3236-40D5-8692-46C56E4D6137}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476659669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851235096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214216517"/>
                    </a:ext>
                  </a:extLst>
                </a:gridCol>
              </a:tblGrid>
              <a:tr h="485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hoạt động sống đặc trưng</a:t>
                      </a:r>
                      <a:endParaRPr lang="en-US" sz="1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 hiện</a:t>
                      </a:r>
                      <a:endParaRPr lang="en-US" sz="1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</a:t>
                      </a:r>
                      <a:endParaRPr lang="en-US" sz="1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04856"/>
                  </a:ext>
                </a:extLst>
              </a:tr>
              <a:tr h="683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Trao đổi chất và chuyển hóa năng lượng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Hấp thụ các chất dinh dưỡng cần thiết, tích lũy năng lượng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 cấp chất dinh dưỡng, năng lượng cho cơ thể, giúp duy trì sự sống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238017"/>
                  </a:ext>
                </a:extLst>
              </a:tr>
              <a:tr h="485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 ứng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 ứng lại các kích thích từ môi trường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 vệ cơ thể trước sự thay đổi của môi trường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135143"/>
                  </a:ext>
                </a:extLst>
              </a:tr>
              <a:tr h="683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trưởng và phát triển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lượng tế bào tăng lên =&gt; tăng kích thước, các bộ phận cơ thể dần phát triển.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Giúp cơ thể lớn lên.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100952"/>
                  </a:ext>
                </a:extLst>
              </a:tr>
              <a:tr h="10797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sản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Ở thực vật: Ra hoa, kết quả.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Ở động vật: sự kết hợp giữa giao tử đực và giao tử cái =&gt; hợp tử =&gt; phát triển thành cơ thể mới.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8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 trì nòi giống.</a:t>
                      </a:r>
                      <a:endParaRPr lang="en-US" sz="1800" b="1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53" marR="44253" marT="44253" marB="44253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76011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8600" y="4512559"/>
            <a:ext cx="8686800" cy="6771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vi-VN" sz="2000" b="1" smtClean="0">
                <a:solidFill>
                  <a:srgbClr val="3608F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=&gt; </a:t>
            </a:r>
            <a:r>
              <a:rPr lang="en-US" sz="2000" b="1" smtClean="0">
                <a:solidFill>
                  <a:srgbClr val="3608F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</a:t>
            </a:r>
            <a:r>
              <a:rPr lang="en-US" sz="2000" b="1">
                <a:solidFill>
                  <a:srgbClr val="3608F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 nói cơ thể là một thể thống nhất?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47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28600" y="57150"/>
            <a:ext cx="2438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Exo Thin"/>
              <a:buNone/>
              <a:defRPr sz="3400" b="0" i="0" u="none" strike="noStrike" cap="none">
                <a:solidFill>
                  <a:schemeClr val="lt1"/>
                </a:solidFill>
                <a:latin typeface="Exo Thin"/>
                <a:ea typeface="Exo Thin"/>
                <a:cs typeface="Exo Thin"/>
                <a:sym typeface="Exo Thin"/>
              </a:defRPr>
            </a:lvl9pPr>
          </a:lstStyle>
          <a:p>
            <a:r>
              <a:rPr lang="vi-VN" sz="2400" smtClean="0"/>
              <a:t>Vận dụng</a:t>
            </a:r>
            <a:endParaRPr lang="en-US" sz="2400"/>
          </a:p>
        </p:txBody>
      </p:sp>
      <p:sp>
        <p:nvSpPr>
          <p:cNvPr id="4" name="Rectangle 3"/>
          <p:cNvSpPr/>
          <p:nvPr/>
        </p:nvSpPr>
        <p:spPr>
          <a:xfrm>
            <a:off x="381000" y="629850"/>
            <a:ext cx="8153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spc="-30" smtClean="0">
                <a:solidFill>
                  <a:srgbClr val="4707FD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Về nhà hoạt động cá nhân tìm hiểu thông tin trên mạng internet và liên hệ thực tế trả lời các câu hỏi sau:</a:t>
            </a:r>
          </a:p>
          <a:p>
            <a:pPr algn="just"/>
            <a:r>
              <a:rPr lang="vi-VN" sz="2800" spc="-3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800" spc="-3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spc="-3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 suy dinh dưỡng ở trẻ em là do hoạt động sống nào chi phối? Giải thích.</a:t>
            </a:r>
            <a:endParaRPr lang="en-US" sz="28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 ăn cơm, những cơ quan, hệ cơ quan nào trong cơ thể của em hoạt động? Em hãy nêu mối quan hệ giữa các hoạt động đó.</a:t>
            </a:r>
          </a:p>
        </p:txBody>
      </p:sp>
    </p:spTree>
    <p:extLst>
      <p:ext uri="{BB962C8B-B14F-4D97-AF65-F5344CB8AC3E}">
        <p14:creationId xmlns:p14="http://schemas.microsoft.com/office/powerpoint/2010/main" val="26302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" name="Google Shape;1719;p47"/>
          <p:cNvSpPr txBox="1">
            <a:spLocks noGrp="1"/>
          </p:cNvSpPr>
          <p:nvPr>
            <p:ph type="ctrTitle"/>
          </p:nvPr>
        </p:nvSpPr>
        <p:spPr>
          <a:xfrm>
            <a:off x="99076" y="926699"/>
            <a:ext cx="4191000" cy="19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 THỂ SINH VẬT LÀ MỘT THỂ THỐNG NHẤT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20" name="Google Shape;1720;p47"/>
          <p:cNvPicPr preferRelativeResize="0"/>
          <p:nvPr/>
        </p:nvPicPr>
        <p:blipFill rotWithShape="1">
          <a:blip r:embed="rId3">
            <a:alphaModFix/>
          </a:blip>
          <a:srcRect l="18836" t="10735" r="7525" b="18261"/>
          <a:stretch/>
        </p:blipFill>
        <p:spPr>
          <a:xfrm>
            <a:off x="6234300" y="1222875"/>
            <a:ext cx="3198900" cy="3084600"/>
          </a:xfrm>
          <a:prstGeom prst="round2DiagRect">
            <a:avLst>
              <a:gd name="adj1" fmla="val 0"/>
              <a:gd name="adj2" fmla="val 50000"/>
            </a:avLst>
          </a:prstGeom>
          <a:noFill/>
          <a:ln>
            <a:noFill/>
          </a:ln>
        </p:spPr>
      </p:pic>
      <p:sp>
        <p:nvSpPr>
          <p:cNvPr id="1721" name="Google Shape;1721;p47"/>
          <p:cNvSpPr/>
          <p:nvPr/>
        </p:nvSpPr>
        <p:spPr>
          <a:xfrm>
            <a:off x="2194576" y="4260080"/>
            <a:ext cx="818819" cy="819390"/>
          </a:xfrm>
          <a:custGeom>
            <a:avLst/>
            <a:gdLst/>
            <a:ahLst/>
            <a:cxnLst/>
            <a:rect l="l" t="t" r="r" b="b"/>
            <a:pathLst>
              <a:path w="18636" h="18649" extrusionOk="0">
                <a:moveTo>
                  <a:pt x="1" y="1"/>
                </a:moveTo>
                <a:lnTo>
                  <a:pt x="1" y="7957"/>
                </a:lnTo>
                <a:cubicBezTo>
                  <a:pt x="1" y="13855"/>
                  <a:pt x="4782" y="18648"/>
                  <a:pt x="10693" y="18648"/>
                </a:cubicBezTo>
                <a:lnTo>
                  <a:pt x="18636" y="18648"/>
                </a:lnTo>
                <a:lnTo>
                  <a:pt x="18636" y="10215"/>
                </a:lnTo>
                <a:cubicBezTo>
                  <a:pt x="18636" y="4581"/>
                  <a:pt x="14068" y="1"/>
                  <a:pt x="843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2" name="Google Shape;1722;p47"/>
          <p:cNvSpPr/>
          <p:nvPr/>
        </p:nvSpPr>
        <p:spPr>
          <a:xfrm>
            <a:off x="7573029" y="365087"/>
            <a:ext cx="419759" cy="419839"/>
          </a:xfrm>
          <a:custGeom>
            <a:avLst/>
            <a:gdLst/>
            <a:ahLst/>
            <a:cxnLst/>
            <a:rect l="l" t="t" r="r" b="b"/>
            <a:pathLst>
              <a:path w="5246" h="5247" extrusionOk="0">
                <a:moveTo>
                  <a:pt x="0" y="1"/>
                </a:moveTo>
                <a:lnTo>
                  <a:pt x="0" y="2372"/>
                </a:lnTo>
                <a:cubicBezTo>
                  <a:pt x="0" y="3966"/>
                  <a:pt x="1280" y="5246"/>
                  <a:pt x="2874" y="5246"/>
                </a:cubicBezTo>
                <a:lnTo>
                  <a:pt x="5246" y="5246"/>
                </a:lnTo>
                <a:lnTo>
                  <a:pt x="5246" y="3012"/>
                </a:lnTo>
                <a:cubicBezTo>
                  <a:pt x="5246" y="1356"/>
                  <a:pt x="3890" y="1"/>
                  <a:pt x="223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3" name="Google Shape;1723;p47"/>
          <p:cNvSpPr/>
          <p:nvPr/>
        </p:nvSpPr>
        <p:spPr>
          <a:xfrm>
            <a:off x="4685152" y="4715650"/>
            <a:ext cx="970877" cy="970820"/>
          </a:xfrm>
          <a:custGeom>
            <a:avLst/>
            <a:gdLst/>
            <a:ahLst/>
            <a:cxnLst/>
            <a:rect l="l" t="t" r="r" b="b"/>
            <a:pathLst>
              <a:path w="17018" h="17017" extrusionOk="0">
                <a:moveTo>
                  <a:pt x="9325" y="0"/>
                </a:moveTo>
                <a:cubicBezTo>
                  <a:pt x="4180" y="0"/>
                  <a:pt x="1" y="4179"/>
                  <a:pt x="1" y="9324"/>
                </a:cubicBezTo>
                <a:lnTo>
                  <a:pt x="1" y="17016"/>
                </a:lnTo>
                <a:lnTo>
                  <a:pt x="7254" y="17016"/>
                </a:lnTo>
                <a:cubicBezTo>
                  <a:pt x="12650" y="17016"/>
                  <a:pt x="17017" y="12649"/>
                  <a:pt x="17017" y="7253"/>
                </a:cubicBezTo>
                <a:lnTo>
                  <a:pt x="170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4" name="Google Shape;1724;p47"/>
          <p:cNvSpPr/>
          <p:nvPr/>
        </p:nvSpPr>
        <p:spPr>
          <a:xfrm>
            <a:off x="4854451" y="1662851"/>
            <a:ext cx="510096" cy="510096"/>
          </a:xfrm>
          <a:custGeom>
            <a:avLst/>
            <a:gdLst/>
            <a:ahLst/>
            <a:cxnLst/>
            <a:rect l="l" t="t" r="r" b="b"/>
            <a:pathLst>
              <a:path w="7606" h="7606" extrusionOk="0">
                <a:moveTo>
                  <a:pt x="0" y="1"/>
                </a:moveTo>
                <a:lnTo>
                  <a:pt x="0" y="3251"/>
                </a:lnTo>
                <a:cubicBezTo>
                  <a:pt x="0" y="5660"/>
                  <a:pt x="1946" y="7605"/>
                  <a:pt x="4367" y="7605"/>
                </a:cubicBezTo>
                <a:lnTo>
                  <a:pt x="7605" y="7605"/>
                </a:lnTo>
                <a:lnTo>
                  <a:pt x="7605" y="4167"/>
                </a:lnTo>
                <a:cubicBezTo>
                  <a:pt x="7605" y="1871"/>
                  <a:pt x="5735" y="1"/>
                  <a:pt x="343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25" name="Google Shape;1725;p47"/>
          <p:cNvGrpSpPr/>
          <p:nvPr/>
        </p:nvGrpSpPr>
        <p:grpSpPr>
          <a:xfrm>
            <a:off x="7055374" y="4260084"/>
            <a:ext cx="1455073" cy="1491160"/>
            <a:chOff x="7055374" y="3809659"/>
            <a:chExt cx="1455073" cy="1491160"/>
          </a:xfrm>
        </p:grpSpPr>
        <p:sp>
          <p:nvSpPr>
            <p:cNvPr id="1726" name="Google Shape;1726;p47"/>
            <p:cNvSpPr/>
            <p:nvPr/>
          </p:nvSpPr>
          <p:spPr>
            <a:xfrm>
              <a:off x="7055374" y="4384967"/>
              <a:ext cx="35287" cy="915852"/>
            </a:xfrm>
            <a:custGeom>
              <a:avLst/>
              <a:gdLst/>
              <a:ahLst/>
              <a:cxnLst/>
              <a:rect l="l" t="t" r="r" b="b"/>
              <a:pathLst>
                <a:path w="441" h="11446" extrusionOk="0">
                  <a:moveTo>
                    <a:pt x="440" y="1"/>
                  </a:moveTo>
                  <a:cubicBezTo>
                    <a:pt x="252" y="553"/>
                    <a:pt x="101" y="1118"/>
                    <a:pt x="1" y="1708"/>
                  </a:cubicBezTo>
                  <a:lnTo>
                    <a:pt x="1" y="11445"/>
                  </a:lnTo>
                  <a:lnTo>
                    <a:pt x="440" y="11445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7"/>
            <p:cNvSpPr/>
            <p:nvPr/>
          </p:nvSpPr>
          <p:spPr>
            <a:xfrm>
              <a:off x="7144751" y="4202293"/>
              <a:ext cx="34246" cy="1098526"/>
            </a:xfrm>
            <a:custGeom>
              <a:avLst/>
              <a:gdLst/>
              <a:ahLst/>
              <a:cxnLst/>
              <a:rect l="l" t="t" r="r" b="b"/>
              <a:pathLst>
                <a:path w="428" h="13729" extrusionOk="0">
                  <a:moveTo>
                    <a:pt x="427" y="0"/>
                  </a:moveTo>
                  <a:cubicBezTo>
                    <a:pt x="277" y="238"/>
                    <a:pt x="126" y="489"/>
                    <a:pt x="1" y="740"/>
                  </a:cubicBezTo>
                  <a:lnTo>
                    <a:pt x="1" y="13728"/>
                  </a:lnTo>
                  <a:lnTo>
                    <a:pt x="427" y="13728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7"/>
            <p:cNvSpPr/>
            <p:nvPr/>
          </p:nvSpPr>
          <p:spPr>
            <a:xfrm>
              <a:off x="7233087" y="4087791"/>
              <a:ext cx="35287" cy="1213027"/>
            </a:xfrm>
            <a:custGeom>
              <a:avLst/>
              <a:gdLst/>
              <a:ahLst/>
              <a:cxnLst/>
              <a:rect l="l" t="t" r="r" b="b"/>
              <a:pathLst>
                <a:path w="441" h="15160" extrusionOk="0">
                  <a:moveTo>
                    <a:pt x="440" y="1"/>
                  </a:moveTo>
                  <a:cubicBezTo>
                    <a:pt x="290" y="164"/>
                    <a:pt x="139" y="327"/>
                    <a:pt x="1" y="502"/>
                  </a:cubicBezTo>
                  <a:lnTo>
                    <a:pt x="1" y="15159"/>
                  </a:lnTo>
                  <a:lnTo>
                    <a:pt x="440" y="1515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7"/>
            <p:cNvSpPr/>
            <p:nvPr/>
          </p:nvSpPr>
          <p:spPr>
            <a:xfrm>
              <a:off x="7321504" y="4003456"/>
              <a:ext cx="35207" cy="1297363"/>
            </a:xfrm>
            <a:custGeom>
              <a:avLst/>
              <a:gdLst/>
              <a:ahLst/>
              <a:cxnLst/>
              <a:rect l="l" t="t" r="r" b="b"/>
              <a:pathLst>
                <a:path w="440" h="16214" extrusionOk="0">
                  <a:moveTo>
                    <a:pt x="439" y="0"/>
                  </a:moveTo>
                  <a:cubicBezTo>
                    <a:pt x="289" y="126"/>
                    <a:pt x="151" y="251"/>
                    <a:pt x="0" y="377"/>
                  </a:cubicBezTo>
                  <a:lnTo>
                    <a:pt x="0" y="16213"/>
                  </a:lnTo>
                  <a:lnTo>
                    <a:pt x="439" y="16213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7"/>
            <p:cNvSpPr/>
            <p:nvPr/>
          </p:nvSpPr>
          <p:spPr>
            <a:xfrm>
              <a:off x="7410881" y="3939204"/>
              <a:ext cx="35207" cy="1361615"/>
            </a:xfrm>
            <a:custGeom>
              <a:avLst/>
              <a:gdLst/>
              <a:ahLst/>
              <a:cxnLst/>
              <a:rect l="l" t="t" r="r" b="b"/>
              <a:pathLst>
                <a:path w="440" h="17017" extrusionOk="0">
                  <a:moveTo>
                    <a:pt x="439" y="0"/>
                  </a:moveTo>
                  <a:cubicBezTo>
                    <a:pt x="289" y="101"/>
                    <a:pt x="138" y="189"/>
                    <a:pt x="0" y="289"/>
                  </a:cubicBezTo>
                  <a:lnTo>
                    <a:pt x="0" y="17016"/>
                  </a:lnTo>
                  <a:lnTo>
                    <a:pt x="439" y="17016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7"/>
            <p:cNvSpPr/>
            <p:nvPr/>
          </p:nvSpPr>
          <p:spPr>
            <a:xfrm>
              <a:off x="7499217" y="3890955"/>
              <a:ext cx="35207" cy="1409864"/>
            </a:xfrm>
            <a:custGeom>
              <a:avLst/>
              <a:gdLst/>
              <a:ahLst/>
              <a:cxnLst/>
              <a:rect l="l" t="t" r="r" b="b"/>
              <a:pathLst>
                <a:path w="440" h="17620" extrusionOk="0">
                  <a:moveTo>
                    <a:pt x="440" y="1"/>
                  </a:moveTo>
                  <a:cubicBezTo>
                    <a:pt x="289" y="76"/>
                    <a:pt x="151" y="139"/>
                    <a:pt x="0" y="214"/>
                  </a:cubicBezTo>
                  <a:lnTo>
                    <a:pt x="0" y="17619"/>
                  </a:lnTo>
                  <a:lnTo>
                    <a:pt x="440" y="1761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7"/>
            <p:cNvSpPr/>
            <p:nvPr/>
          </p:nvSpPr>
          <p:spPr>
            <a:xfrm>
              <a:off x="7588594" y="3854868"/>
              <a:ext cx="34166" cy="1445951"/>
            </a:xfrm>
            <a:custGeom>
              <a:avLst/>
              <a:gdLst/>
              <a:ahLst/>
              <a:cxnLst/>
              <a:rect l="l" t="t" r="r" b="b"/>
              <a:pathLst>
                <a:path w="427" h="18071" extrusionOk="0">
                  <a:moveTo>
                    <a:pt x="427" y="0"/>
                  </a:moveTo>
                  <a:cubicBezTo>
                    <a:pt x="289" y="50"/>
                    <a:pt x="138" y="101"/>
                    <a:pt x="0" y="163"/>
                  </a:cubicBezTo>
                  <a:lnTo>
                    <a:pt x="0" y="18070"/>
                  </a:lnTo>
                  <a:lnTo>
                    <a:pt x="427" y="18070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7"/>
            <p:cNvSpPr/>
            <p:nvPr/>
          </p:nvSpPr>
          <p:spPr>
            <a:xfrm>
              <a:off x="7676931" y="3830783"/>
              <a:ext cx="35207" cy="1470036"/>
            </a:xfrm>
            <a:custGeom>
              <a:avLst/>
              <a:gdLst/>
              <a:ahLst/>
              <a:cxnLst/>
              <a:rect l="l" t="t" r="r" b="b"/>
              <a:pathLst>
                <a:path w="440" h="18372" extrusionOk="0">
                  <a:moveTo>
                    <a:pt x="440" y="0"/>
                  </a:moveTo>
                  <a:cubicBezTo>
                    <a:pt x="289" y="25"/>
                    <a:pt x="151" y="63"/>
                    <a:pt x="1" y="100"/>
                  </a:cubicBezTo>
                  <a:lnTo>
                    <a:pt x="1" y="18371"/>
                  </a:lnTo>
                  <a:lnTo>
                    <a:pt x="440" y="18371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7"/>
            <p:cNvSpPr/>
            <p:nvPr/>
          </p:nvSpPr>
          <p:spPr>
            <a:xfrm>
              <a:off x="7765267" y="3815660"/>
              <a:ext cx="35287" cy="1483158"/>
            </a:xfrm>
            <a:custGeom>
              <a:avLst/>
              <a:gdLst/>
              <a:ahLst/>
              <a:cxnLst/>
              <a:rect l="l" t="t" r="r" b="b"/>
              <a:pathLst>
                <a:path w="441" h="18536" extrusionOk="0">
                  <a:moveTo>
                    <a:pt x="440" y="1"/>
                  </a:moveTo>
                  <a:cubicBezTo>
                    <a:pt x="302" y="13"/>
                    <a:pt x="151" y="38"/>
                    <a:pt x="1" y="51"/>
                  </a:cubicBezTo>
                  <a:lnTo>
                    <a:pt x="1" y="18535"/>
                  </a:lnTo>
                  <a:cubicBezTo>
                    <a:pt x="151" y="18535"/>
                    <a:pt x="302" y="18523"/>
                    <a:pt x="440" y="18510"/>
                  </a:cubicBez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7"/>
            <p:cNvSpPr/>
            <p:nvPr/>
          </p:nvSpPr>
          <p:spPr>
            <a:xfrm>
              <a:off x="7854644" y="3809659"/>
              <a:ext cx="35207" cy="1479077"/>
            </a:xfrm>
            <a:custGeom>
              <a:avLst/>
              <a:gdLst/>
              <a:ahLst/>
              <a:cxnLst/>
              <a:rect l="l" t="t" r="r" b="b"/>
              <a:pathLst>
                <a:path w="440" h="18485" extrusionOk="0">
                  <a:moveTo>
                    <a:pt x="440" y="0"/>
                  </a:moveTo>
                  <a:cubicBezTo>
                    <a:pt x="289" y="0"/>
                    <a:pt x="139" y="13"/>
                    <a:pt x="1" y="13"/>
                  </a:cubicBezTo>
                  <a:lnTo>
                    <a:pt x="1" y="18485"/>
                  </a:lnTo>
                  <a:cubicBezTo>
                    <a:pt x="151" y="18460"/>
                    <a:pt x="289" y="18435"/>
                    <a:pt x="440" y="18410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7"/>
            <p:cNvSpPr/>
            <p:nvPr/>
          </p:nvSpPr>
          <p:spPr>
            <a:xfrm>
              <a:off x="7943061" y="3809659"/>
              <a:ext cx="35207" cy="1458994"/>
            </a:xfrm>
            <a:custGeom>
              <a:avLst/>
              <a:gdLst/>
              <a:ahLst/>
              <a:cxnLst/>
              <a:rect l="l" t="t" r="r" b="b"/>
              <a:pathLst>
                <a:path w="440" h="18234" extrusionOk="0">
                  <a:moveTo>
                    <a:pt x="0" y="0"/>
                  </a:moveTo>
                  <a:lnTo>
                    <a:pt x="0" y="18234"/>
                  </a:lnTo>
                  <a:cubicBezTo>
                    <a:pt x="151" y="18196"/>
                    <a:pt x="301" y="18146"/>
                    <a:pt x="439" y="18096"/>
                  </a:cubicBezTo>
                  <a:lnTo>
                    <a:pt x="4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7"/>
            <p:cNvSpPr/>
            <p:nvPr/>
          </p:nvSpPr>
          <p:spPr>
            <a:xfrm>
              <a:off x="8032357" y="3809659"/>
              <a:ext cx="34246" cy="1427868"/>
            </a:xfrm>
            <a:custGeom>
              <a:avLst/>
              <a:gdLst/>
              <a:ahLst/>
              <a:cxnLst/>
              <a:rect l="l" t="t" r="r" b="b"/>
              <a:pathLst>
                <a:path w="428" h="17845" extrusionOk="0">
                  <a:moveTo>
                    <a:pt x="1" y="0"/>
                  </a:moveTo>
                  <a:lnTo>
                    <a:pt x="1" y="17845"/>
                  </a:lnTo>
                  <a:cubicBezTo>
                    <a:pt x="139" y="17782"/>
                    <a:pt x="290" y="17719"/>
                    <a:pt x="428" y="17657"/>
                  </a:cubicBezTo>
                  <a:lnTo>
                    <a:pt x="42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7"/>
            <p:cNvSpPr/>
            <p:nvPr/>
          </p:nvSpPr>
          <p:spPr>
            <a:xfrm>
              <a:off x="8120774" y="3809659"/>
              <a:ext cx="35207" cy="1384740"/>
            </a:xfrm>
            <a:custGeom>
              <a:avLst/>
              <a:gdLst/>
              <a:ahLst/>
              <a:cxnLst/>
              <a:rect l="l" t="t" r="r" b="b"/>
              <a:pathLst>
                <a:path w="440" h="17306" extrusionOk="0">
                  <a:moveTo>
                    <a:pt x="0" y="0"/>
                  </a:moveTo>
                  <a:lnTo>
                    <a:pt x="0" y="17305"/>
                  </a:lnTo>
                  <a:cubicBezTo>
                    <a:pt x="151" y="17217"/>
                    <a:pt x="289" y="17130"/>
                    <a:pt x="439" y="17042"/>
                  </a:cubicBezTo>
                  <a:lnTo>
                    <a:pt x="4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7"/>
            <p:cNvSpPr/>
            <p:nvPr/>
          </p:nvSpPr>
          <p:spPr>
            <a:xfrm>
              <a:off x="8210151" y="3809659"/>
              <a:ext cx="34166" cy="1325448"/>
            </a:xfrm>
            <a:custGeom>
              <a:avLst/>
              <a:gdLst/>
              <a:ahLst/>
              <a:cxnLst/>
              <a:rect l="l" t="t" r="r" b="b"/>
              <a:pathLst>
                <a:path w="427" h="16565" extrusionOk="0">
                  <a:moveTo>
                    <a:pt x="0" y="0"/>
                  </a:moveTo>
                  <a:lnTo>
                    <a:pt x="0" y="16565"/>
                  </a:lnTo>
                  <a:cubicBezTo>
                    <a:pt x="138" y="16465"/>
                    <a:pt x="289" y="16339"/>
                    <a:pt x="427" y="16226"/>
                  </a:cubicBezTo>
                  <a:lnTo>
                    <a:pt x="4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7"/>
            <p:cNvSpPr/>
            <p:nvPr/>
          </p:nvSpPr>
          <p:spPr>
            <a:xfrm>
              <a:off x="8298487" y="3809659"/>
              <a:ext cx="35207" cy="1248154"/>
            </a:xfrm>
            <a:custGeom>
              <a:avLst/>
              <a:gdLst/>
              <a:ahLst/>
              <a:cxnLst/>
              <a:rect l="l" t="t" r="r" b="b"/>
              <a:pathLst>
                <a:path w="440" h="15599" extrusionOk="0">
                  <a:moveTo>
                    <a:pt x="0" y="0"/>
                  </a:moveTo>
                  <a:lnTo>
                    <a:pt x="0" y="15599"/>
                  </a:lnTo>
                  <a:cubicBezTo>
                    <a:pt x="151" y="15448"/>
                    <a:pt x="289" y="15297"/>
                    <a:pt x="440" y="15134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7"/>
            <p:cNvSpPr/>
            <p:nvPr/>
          </p:nvSpPr>
          <p:spPr>
            <a:xfrm>
              <a:off x="8386824" y="3809659"/>
              <a:ext cx="35207" cy="1141734"/>
            </a:xfrm>
            <a:custGeom>
              <a:avLst/>
              <a:gdLst/>
              <a:ahLst/>
              <a:cxnLst/>
              <a:rect l="l" t="t" r="r" b="b"/>
              <a:pathLst>
                <a:path w="440" h="14269" extrusionOk="0">
                  <a:moveTo>
                    <a:pt x="1" y="0"/>
                  </a:moveTo>
                  <a:lnTo>
                    <a:pt x="1" y="14268"/>
                  </a:lnTo>
                  <a:cubicBezTo>
                    <a:pt x="164" y="14043"/>
                    <a:pt x="302" y="13817"/>
                    <a:pt x="440" y="13591"/>
                  </a:cubicBezTo>
                  <a:lnTo>
                    <a:pt x="4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7"/>
            <p:cNvSpPr/>
            <p:nvPr/>
          </p:nvSpPr>
          <p:spPr>
            <a:xfrm>
              <a:off x="8476201" y="3809659"/>
              <a:ext cx="34246" cy="978103"/>
            </a:xfrm>
            <a:custGeom>
              <a:avLst/>
              <a:gdLst/>
              <a:ahLst/>
              <a:cxnLst/>
              <a:rect l="l" t="t" r="r" b="b"/>
              <a:pathLst>
                <a:path w="428" h="12224" extrusionOk="0">
                  <a:moveTo>
                    <a:pt x="0" y="0"/>
                  </a:moveTo>
                  <a:lnTo>
                    <a:pt x="0" y="12223"/>
                  </a:lnTo>
                  <a:cubicBezTo>
                    <a:pt x="176" y="11784"/>
                    <a:pt x="314" y="11320"/>
                    <a:pt x="427" y="10855"/>
                  </a:cubicBezTo>
                  <a:lnTo>
                    <a:pt x="4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47"/>
          <p:cNvSpPr/>
          <p:nvPr/>
        </p:nvSpPr>
        <p:spPr>
          <a:xfrm flipH="1">
            <a:off x="4571996" y="3248416"/>
            <a:ext cx="510096" cy="509135"/>
          </a:xfrm>
          <a:custGeom>
            <a:avLst/>
            <a:gdLst/>
            <a:ahLst/>
            <a:cxnLst/>
            <a:rect l="l" t="t" r="r" b="b"/>
            <a:pathLst>
              <a:path w="6375" h="6363" extrusionOk="0">
                <a:moveTo>
                  <a:pt x="0" y="0"/>
                </a:moveTo>
                <a:lnTo>
                  <a:pt x="0" y="2874"/>
                </a:lnTo>
                <a:cubicBezTo>
                  <a:pt x="0" y="4806"/>
                  <a:pt x="1569" y="6362"/>
                  <a:pt x="3489" y="6362"/>
                </a:cubicBezTo>
                <a:lnTo>
                  <a:pt x="6375" y="6362"/>
                </a:lnTo>
                <a:lnTo>
                  <a:pt x="6375" y="3652"/>
                </a:lnTo>
                <a:cubicBezTo>
                  <a:pt x="6375" y="1631"/>
                  <a:pt x="4731" y="0"/>
                  <a:pt x="2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944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7000" y="361950"/>
            <a:ext cx="3657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0000"/>
                </a:solidFill>
              </a:rPr>
              <a:t>NỘI DUNG BÀI HỌC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46768664"/>
              </p:ext>
            </p:extLst>
          </p:nvPr>
        </p:nvGraphicFramePr>
        <p:xfrm>
          <a:off x="1371600" y="1079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790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236" y="514350"/>
            <a:ext cx="6013764" cy="446716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body" idx="1"/>
          </p:nvPr>
        </p:nvSpPr>
        <p:spPr>
          <a:xfrm>
            <a:off x="0" y="647700"/>
            <a:ext cx="3124200" cy="4495800"/>
          </a:xfrm>
        </p:spPr>
        <p:txBody>
          <a:bodyPr/>
          <a:lstStyle/>
          <a:p>
            <a:pPr marL="152400" indent="0">
              <a:buNone/>
            </a:pPr>
            <a: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cá nhân nghiên cứu thông tin, QS H42.1 trả lời các câu hỏi sau: </a:t>
            </a:r>
            <a:b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Môi trường cung cấp những gì cho tế bào?</a:t>
            </a:r>
            <a:b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Tế bào nhận các chất từ môi trường để thực hiện những quá trình nào?</a:t>
            </a:r>
            <a:b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Hoạt động của tế bào dẫn đến những hoạt động nào của cơ thể?</a:t>
            </a:r>
            <a:endParaRPr lang="en-US" sz="2000" b="1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42467"/>
            <a:ext cx="7704000" cy="458550"/>
          </a:xfrm>
        </p:spPr>
        <p:txBody>
          <a:bodyPr/>
          <a:lstStyle/>
          <a:p>
            <a:r>
              <a:rPr lang="en-US">
                <a:solidFill>
                  <a:srgbClr val="3608FC"/>
                </a:solidFill>
              </a:rPr>
              <a:t> </a:t>
            </a:r>
            <a:r>
              <a:rPr lang="vi-VN" sz="2400" b="1" smtClean="0">
                <a:solidFill>
                  <a:srgbClr val="3608F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Mối quan hệ giữa tế bào, cơ thể sinh vật và môi trường</a:t>
            </a:r>
            <a:endParaRPr lang="en-US" sz="2400" b="1" dirty="0">
              <a:solidFill>
                <a:srgbClr val="3608F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7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971550"/>
            <a:ext cx="8153400" cy="4495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vi-V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QS </a:t>
            </a:r>
            <a: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H42.1 - Hoạt động nhóm trả lời các câu hỏi sau: </a:t>
            </a:r>
            <a:b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biết tế bào có các hoạt động sống nào? Khi tách tế bào ra khỏi cơ thể thì điều gì sẽ xảy ra?</a:t>
            </a:r>
            <a:endParaRPr lang="en-US" sz="2000" b="1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H42.1 mô tả mối quan hệ giữa tế bào, cơ thể và môi trường?</a:t>
            </a:r>
            <a:endParaRPr lang="en-US" sz="2000" b="1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17696"/>
            <a:ext cx="4772627" cy="490266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487484"/>
            <a:ext cx="3657600" cy="4495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nghiên cứu thông tin, QS H42.2 trả lời các câu hỏi sau: </a:t>
            </a:r>
            <a:b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H42.2, cho biết cơ thể có các hoạt động sống nào và nêu mối quan hệ giữa các hoạt động sống đó? </a:t>
            </a:r>
            <a:endParaRPr lang="en-US" sz="2000" b="1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 b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quá trình trao đổi chất và năng lượng gặp trục trặc thì các hoạt động sống khác của cơ thể bị ảnh hưởng như thế nào?</a:t>
            </a:r>
            <a:endParaRPr lang="en-US" sz="2000" b="1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-111579"/>
            <a:ext cx="8534400" cy="458550"/>
          </a:xfrm>
        </p:spPr>
        <p:txBody>
          <a:bodyPr/>
          <a:lstStyle/>
          <a:p>
            <a:r>
              <a:rPr lang="en-US">
                <a:solidFill>
                  <a:srgbClr val="3608FC"/>
                </a:solidFill>
              </a:rPr>
              <a:t> </a:t>
            </a:r>
            <a:r>
              <a:rPr lang="vi-VN" sz="2400" b="1" smtClean="0">
                <a:solidFill>
                  <a:srgbClr val="3608F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Mối quan hệ giữa các hoạt động sống trong cơ thể sinh vật</a:t>
            </a:r>
            <a:endParaRPr lang="en-US" sz="2400" b="1" dirty="0">
              <a:solidFill>
                <a:srgbClr val="3608F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29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" y="37485"/>
            <a:ext cx="4726663" cy="4418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485"/>
            <a:ext cx="4150102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9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195" y="0"/>
            <a:ext cx="4213392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3" y="0"/>
            <a:ext cx="4591739" cy="42928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4324332"/>
            <a:ext cx="4792994" cy="689573"/>
          </a:xfrm>
          <a:solidFill>
            <a:schemeClr val="tx1"/>
          </a:solidFill>
        </p:spPr>
        <p:txBody>
          <a:bodyPr/>
          <a:lstStyle/>
          <a:p>
            <a:r>
              <a:rPr lang="vi-V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mối quan hệ giữa các hoạt động sống ở thực vật?</a:t>
            </a:r>
            <a:endParaRPr 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4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33350"/>
            <a:ext cx="4648200" cy="491075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361950"/>
            <a:ext cx="3886200" cy="3505200"/>
          </a:xfrm>
          <a:solidFill>
            <a:schemeClr val="tx1"/>
          </a:solidFill>
        </p:spPr>
        <p:txBody>
          <a:bodyPr/>
          <a:lstStyle/>
          <a:p>
            <a:r>
              <a:rPr lang="vi-VN" sz="20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bên, trao đổi nhóm lấy ví dụ cho mỗi hoạt động sống ở chó và nêu mối quan hệ giữa các hoạt động sống đó?</a:t>
            </a:r>
            <a:endParaRPr 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27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Natural Science Lesson XL by Slidesgo">
  <a:themeElements>
    <a:clrScheme name="Simple Light">
      <a:dk1>
        <a:srgbClr val="FFFFFF"/>
      </a:dk1>
      <a:lt1>
        <a:srgbClr val="81C241"/>
      </a:lt1>
      <a:dk2>
        <a:srgbClr val="316943"/>
      </a:dk2>
      <a:lt2>
        <a:srgbClr val="FFFFFF"/>
      </a:lt2>
      <a:accent1>
        <a:srgbClr val="C0D852"/>
      </a:accent1>
      <a:accent2>
        <a:srgbClr val="C0D852"/>
      </a:accent2>
      <a:accent3>
        <a:srgbClr val="316943"/>
      </a:accent3>
      <a:accent4>
        <a:srgbClr val="457C57"/>
      </a:accent4>
      <a:accent5>
        <a:srgbClr val="479A4C"/>
      </a:accent5>
      <a:accent6>
        <a:srgbClr val="FCF4DD"/>
      </a:accent6>
      <a:hlink>
        <a:srgbClr val="3169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</TotalTime>
  <Words>461</Words>
  <Application>Microsoft Office PowerPoint</Application>
  <PresentationFormat>On-screen Show (16:9)</PresentationFormat>
  <Paragraphs>51</Paragraphs>
  <Slides>12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Roboto Condensed Light</vt:lpstr>
      <vt:lpstr>Exo Thin</vt:lpstr>
      <vt:lpstr>Exo</vt:lpstr>
      <vt:lpstr>Times New Roman</vt:lpstr>
      <vt:lpstr>Arial</vt:lpstr>
      <vt:lpstr>Poppins</vt:lpstr>
      <vt:lpstr>Natural Science Lesson XL by Slidesgo</vt:lpstr>
      <vt:lpstr>PowerPoint Presentation</vt:lpstr>
      <vt:lpstr>BÀI 42: CƠ THỂ SINH VẬT LÀ MỘT THỂ THỐNG NHẤT</vt:lpstr>
      <vt:lpstr>PowerPoint Presentation</vt:lpstr>
      <vt:lpstr> I. Mối quan hệ giữa tế bào, cơ thể sinh vật và môi trường</vt:lpstr>
      <vt:lpstr>PowerPoint Presentation</vt:lpstr>
      <vt:lpstr> II. Mối quan hệ giữa các hoạt động sống trong cơ thể sinh vật</vt:lpstr>
      <vt:lpstr>PowerPoint Presentation</vt:lpstr>
      <vt:lpstr>Nêu mối quan hệ giữa các hoạt động sống ở thực vật?</vt:lpstr>
      <vt:lpstr>Quan sát hình bên, trao đổi nhóm lấy ví dụ cho mỗi hoạt động sống ở chó và nêu mối quan hệ giữa các hoạt động sống đó?</vt:lpstr>
      <vt:lpstr>Luyện tập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1: GIỚI THIỆU VỀ KHOA HỌC TỰ NHIÊN</dc:title>
  <dc:creator>canh</dc:creator>
  <cp:lastModifiedBy>ASUS</cp:lastModifiedBy>
  <cp:revision>38</cp:revision>
  <dcterms:modified xsi:type="dcterms:W3CDTF">2022-06-11T14:10:00Z</dcterms:modified>
</cp:coreProperties>
</file>